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3" r:id="rId7"/>
    <p:sldId id="261" r:id="rId8"/>
    <p:sldId id="264" r:id="rId9"/>
    <p:sldId id="271" r:id="rId10"/>
    <p:sldId id="266" r:id="rId11"/>
    <p:sldId id="268" r:id="rId12"/>
    <p:sldId id="272" r:id="rId13"/>
    <p:sldId id="267" r:id="rId14"/>
    <p:sldId id="270" r:id="rId15"/>
    <p:sldId id="27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96" y="6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Market%20Presentations\2016\WMS\Summary%20of%20NPRR%20784%20Alternatives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Market%20Presentations\2016\WMS\Summary%20of%20NPRR%20784%20Alternatives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Market%20Presentations\2016\WMS\Summary%20of%20NPRR%20784%20Alternatives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Market%20Presentations\2016\WMS\Summary%20of%20NPRR%20784%20Alternatives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Duration Curve of MOC Proposals for the RMR Resource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'Duration Data - All '!$B$1</c:f>
              <c:strCache>
                <c:ptCount val="1"/>
                <c:pt idx="0">
                  <c:v>Approach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All 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'Duration Data - All '!$B$2:$B$10979</c:f>
              <c:numCache>
                <c:formatCode>General</c:formatCode>
                <c:ptCount val="10978"/>
                <c:pt idx="0">
                  <c:v>1270.6099999999999</c:v>
                </c:pt>
                <c:pt idx="1">
                  <c:v>1270.3800000000001</c:v>
                </c:pt>
                <c:pt idx="2">
                  <c:v>1269.8900000000001</c:v>
                </c:pt>
                <c:pt idx="3">
                  <c:v>1269.6600000000001</c:v>
                </c:pt>
                <c:pt idx="4">
                  <c:v>1269.48</c:v>
                </c:pt>
                <c:pt idx="5">
                  <c:v>1269.3900000000001</c:v>
                </c:pt>
                <c:pt idx="6">
                  <c:v>1269.08</c:v>
                </c:pt>
                <c:pt idx="7">
                  <c:v>1268.99</c:v>
                </c:pt>
                <c:pt idx="8">
                  <c:v>1268.94</c:v>
                </c:pt>
                <c:pt idx="9">
                  <c:v>1268.94</c:v>
                </c:pt>
                <c:pt idx="10">
                  <c:v>1268.9000000000001</c:v>
                </c:pt>
                <c:pt idx="11">
                  <c:v>1268.8499999999999</c:v>
                </c:pt>
                <c:pt idx="12">
                  <c:v>1268.72</c:v>
                </c:pt>
                <c:pt idx="13">
                  <c:v>1268.58</c:v>
                </c:pt>
                <c:pt idx="14">
                  <c:v>1268.58</c:v>
                </c:pt>
                <c:pt idx="15">
                  <c:v>1268.54</c:v>
                </c:pt>
                <c:pt idx="16">
                  <c:v>1268.54</c:v>
                </c:pt>
                <c:pt idx="17">
                  <c:v>1268.4000000000001</c:v>
                </c:pt>
                <c:pt idx="18">
                  <c:v>1268.31</c:v>
                </c:pt>
                <c:pt idx="19">
                  <c:v>1268.18</c:v>
                </c:pt>
                <c:pt idx="20">
                  <c:v>1267.95</c:v>
                </c:pt>
                <c:pt idx="21">
                  <c:v>1267.8599999999999</c:v>
                </c:pt>
                <c:pt idx="22">
                  <c:v>1267.77</c:v>
                </c:pt>
                <c:pt idx="23">
                  <c:v>1267.6400000000001</c:v>
                </c:pt>
                <c:pt idx="24">
                  <c:v>1267.5899999999999</c:v>
                </c:pt>
                <c:pt idx="25">
                  <c:v>1267.5</c:v>
                </c:pt>
                <c:pt idx="26">
                  <c:v>1267.32</c:v>
                </c:pt>
                <c:pt idx="27">
                  <c:v>1267.23</c:v>
                </c:pt>
                <c:pt idx="28">
                  <c:v>1267.05</c:v>
                </c:pt>
                <c:pt idx="29">
                  <c:v>1266.74</c:v>
                </c:pt>
                <c:pt idx="30">
                  <c:v>1266.6500000000001</c:v>
                </c:pt>
                <c:pt idx="31">
                  <c:v>1266.56</c:v>
                </c:pt>
                <c:pt idx="32">
                  <c:v>1266.51</c:v>
                </c:pt>
                <c:pt idx="33">
                  <c:v>1266.47</c:v>
                </c:pt>
                <c:pt idx="34">
                  <c:v>1266.3800000000001</c:v>
                </c:pt>
                <c:pt idx="35">
                  <c:v>1266.24</c:v>
                </c:pt>
                <c:pt idx="36">
                  <c:v>1266.1500000000001</c:v>
                </c:pt>
                <c:pt idx="37">
                  <c:v>1266.1099999999999</c:v>
                </c:pt>
                <c:pt idx="38">
                  <c:v>1266.1099999999999</c:v>
                </c:pt>
                <c:pt idx="39">
                  <c:v>1266.1099999999999</c:v>
                </c:pt>
                <c:pt idx="40">
                  <c:v>1266.02</c:v>
                </c:pt>
                <c:pt idx="41">
                  <c:v>1265.75</c:v>
                </c:pt>
                <c:pt idx="42">
                  <c:v>1265.75</c:v>
                </c:pt>
                <c:pt idx="43">
                  <c:v>1265.75</c:v>
                </c:pt>
                <c:pt idx="44">
                  <c:v>1265.52</c:v>
                </c:pt>
                <c:pt idx="45">
                  <c:v>1265.48</c:v>
                </c:pt>
                <c:pt idx="46">
                  <c:v>1265.43</c:v>
                </c:pt>
                <c:pt idx="47">
                  <c:v>1265.3900000000001</c:v>
                </c:pt>
                <c:pt idx="48">
                  <c:v>1265.3399999999999</c:v>
                </c:pt>
                <c:pt idx="49">
                  <c:v>1265.3</c:v>
                </c:pt>
                <c:pt idx="50">
                  <c:v>1265.25</c:v>
                </c:pt>
                <c:pt idx="51">
                  <c:v>1265.25</c:v>
                </c:pt>
                <c:pt idx="52">
                  <c:v>1265.07</c:v>
                </c:pt>
                <c:pt idx="53">
                  <c:v>1265.03</c:v>
                </c:pt>
                <c:pt idx="54">
                  <c:v>1264.98</c:v>
                </c:pt>
                <c:pt idx="55">
                  <c:v>1264.76</c:v>
                </c:pt>
                <c:pt idx="56">
                  <c:v>1264.76</c:v>
                </c:pt>
                <c:pt idx="57">
                  <c:v>1264.71</c:v>
                </c:pt>
                <c:pt idx="58">
                  <c:v>1264.58</c:v>
                </c:pt>
                <c:pt idx="59">
                  <c:v>1264.58</c:v>
                </c:pt>
                <c:pt idx="60">
                  <c:v>1264.58</c:v>
                </c:pt>
                <c:pt idx="61">
                  <c:v>1264.58</c:v>
                </c:pt>
                <c:pt idx="62">
                  <c:v>1264.3499999999999</c:v>
                </c:pt>
                <c:pt idx="63">
                  <c:v>1264.26</c:v>
                </c:pt>
                <c:pt idx="64">
                  <c:v>1264.22</c:v>
                </c:pt>
                <c:pt idx="65">
                  <c:v>1263.8599999999999</c:v>
                </c:pt>
                <c:pt idx="66">
                  <c:v>1263.72</c:v>
                </c:pt>
                <c:pt idx="67">
                  <c:v>1263.6300000000001</c:v>
                </c:pt>
                <c:pt idx="68">
                  <c:v>1263.45</c:v>
                </c:pt>
                <c:pt idx="69">
                  <c:v>1263.27</c:v>
                </c:pt>
                <c:pt idx="70">
                  <c:v>1263.27</c:v>
                </c:pt>
                <c:pt idx="71">
                  <c:v>1262.9100000000001</c:v>
                </c:pt>
                <c:pt idx="72">
                  <c:v>1262.82</c:v>
                </c:pt>
                <c:pt idx="73">
                  <c:v>1262.69</c:v>
                </c:pt>
                <c:pt idx="74">
                  <c:v>1262.6400000000001</c:v>
                </c:pt>
                <c:pt idx="75">
                  <c:v>1262.6400000000001</c:v>
                </c:pt>
                <c:pt idx="76">
                  <c:v>1262.6400000000001</c:v>
                </c:pt>
                <c:pt idx="77">
                  <c:v>1262.51</c:v>
                </c:pt>
                <c:pt idx="78">
                  <c:v>1262.46</c:v>
                </c:pt>
                <c:pt idx="79">
                  <c:v>1262.46</c:v>
                </c:pt>
                <c:pt idx="80">
                  <c:v>1262.33</c:v>
                </c:pt>
                <c:pt idx="81">
                  <c:v>1262.24</c:v>
                </c:pt>
                <c:pt idx="82">
                  <c:v>1262.1500000000001</c:v>
                </c:pt>
                <c:pt idx="83">
                  <c:v>1262.06</c:v>
                </c:pt>
                <c:pt idx="84">
                  <c:v>1262.01</c:v>
                </c:pt>
                <c:pt idx="85">
                  <c:v>1262.01</c:v>
                </c:pt>
                <c:pt idx="86">
                  <c:v>1261.97</c:v>
                </c:pt>
                <c:pt idx="87">
                  <c:v>1261.83</c:v>
                </c:pt>
                <c:pt idx="88">
                  <c:v>1261.74</c:v>
                </c:pt>
                <c:pt idx="89">
                  <c:v>1261.74</c:v>
                </c:pt>
                <c:pt idx="90">
                  <c:v>1261.6500000000001</c:v>
                </c:pt>
                <c:pt idx="91">
                  <c:v>1261.6500000000001</c:v>
                </c:pt>
                <c:pt idx="92">
                  <c:v>1261.6099999999999</c:v>
                </c:pt>
                <c:pt idx="93">
                  <c:v>1261.56</c:v>
                </c:pt>
                <c:pt idx="94">
                  <c:v>1261.43</c:v>
                </c:pt>
                <c:pt idx="95">
                  <c:v>1261.43</c:v>
                </c:pt>
                <c:pt idx="96">
                  <c:v>1261.25</c:v>
                </c:pt>
                <c:pt idx="97">
                  <c:v>1261.25</c:v>
                </c:pt>
                <c:pt idx="98">
                  <c:v>1261.1600000000001</c:v>
                </c:pt>
                <c:pt idx="99">
                  <c:v>1261.1600000000001</c:v>
                </c:pt>
                <c:pt idx="100">
                  <c:v>1261.1099999999999</c:v>
                </c:pt>
                <c:pt idx="101">
                  <c:v>1261.1099999999999</c:v>
                </c:pt>
                <c:pt idx="102">
                  <c:v>1261.07</c:v>
                </c:pt>
                <c:pt idx="103">
                  <c:v>1261.07</c:v>
                </c:pt>
                <c:pt idx="104">
                  <c:v>1261.02</c:v>
                </c:pt>
                <c:pt idx="105">
                  <c:v>1260.93</c:v>
                </c:pt>
                <c:pt idx="106">
                  <c:v>1260.93</c:v>
                </c:pt>
                <c:pt idx="107">
                  <c:v>1260.48</c:v>
                </c:pt>
                <c:pt idx="108">
                  <c:v>1260.44</c:v>
                </c:pt>
                <c:pt idx="109">
                  <c:v>1260.3900000000001</c:v>
                </c:pt>
                <c:pt idx="110">
                  <c:v>1260.3499999999999</c:v>
                </c:pt>
                <c:pt idx="111">
                  <c:v>1260.3</c:v>
                </c:pt>
                <c:pt idx="112">
                  <c:v>1260.26</c:v>
                </c:pt>
                <c:pt idx="113">
                  <c:v>1260.03</c:v>
                </c:pt>
                <c:pt idx="114">
                  <c:v>1259.99</c:v>
                </c:pt>
                <c:pt idx="115">
                  <c:v>1259.99</c:v>
                </c:pt>
                <c:pt idx="116">
                  <c:v>1259.99</c:v>
                </c:pt>
                <c:pt idx="117">
                  <c:v>1259.9000000000001</c:v>
                </c:pt>
                <c:pt idx="118">
                  <c:v>1259.8499999999999</c:v>
                </c:pt>
                <c:pt idx="119">
                  <c:v>1259.68</c:v>
                </c:pt>
                <c:pt idx="120">
                  <c:v>1259.6300000000001</c:v>
                </c:pt>
                <c:pt idx="121">
                  <c:v>1259.6300000000001</c:v>
                </c:pt>
                <c:pt idx="122">
                  <c:v>1259.5</c:v>
                </c:pt>
                <c:pt idx="123">
                  <c:v>1259.27</c:v>
                </c:pt>
                <c:pt idx="124">
                  <c:v>1259.18</c:v>
                </c:pt>
                <c:pt idx="125">
                  <c:v>1259.0899999999999</c:v>
                </c:pt>
                <c:pt idx="126">
                  <c:v>1259.0899999999999</c:v>
                </c:pt>
                <c:pt idx="127">
                  <c:v>1258.96</c:v>
                </c:pt>
                <c:pt idx="128">
                  <c:v>1258.96</c:v>
                </c:pt>
                <c:pt idx="129">
                  <c:v>1258.82</c:v>
                </c:pt>
                <c:pt idx="130">
                  <c:v>1258.82</c:v>
                </c:pt>
                <c:pt idx="131">
                  <c:v>1258.82</c:v>
                </c:pt>
                <c:pt idx="132">
                  <c:v>1258.78</c:v>
                </c:pt>
                <c:pt idx="133">
                  <c:v>1258.69</c:v>
                </c:pt>
                <c:pt idx="134">
                  <c:v>1258.5999999999999</c:v>
                </c:pt>
                <c:pt idx="135">
                  <c:v>1258.5999999999999</c:v>
                </c:pt>
                <c:pt idx="136">
                  <c:v>1258.42</c:v>
                </c:pt>
                <c:pt idx="137">
                  <c:v>1258.42</c:v>
                </c:pt>
                <c:pt idx="138">
                  <c:v>1258.33</c:v>
                </c:pt>
                <c:pt idx="139">
                  <c:v>1258.33</c:v>
                </c:pt>
                <c:pt idx="140">
                  <c:v>1258.0999999999999</c:v>
                </c:pt>
                <c:pt idx="141">
                  <c:v>1258.01</c:v>
                </c:pt>
                <c:pt idx="142">
                  <c:v>1257.92</c:v>
                </c:pt>
                <c:pt idx="143">
                  <c:v>1257.79</c:v>
                </c:pt>
                <c:pt idx="144">
                  <c:v>1257.6500000000001</c:v>
                </c:pt>
                <c:pt idx="145">
                  <c:v>1257.6099999999999</c:v>
                </c:pt>
                <c:pt idx="146">
                  <c:v>1257.3800000000001</c:v>
                </c:pt>
                <c:pt idx="147">
                  <c:v>1257.2</c:v>
                </c:pt>
                <c:pt idx="148">
                  <c:v>1257.1600000000001</c:v>
                </c:pt>
                <c:pt idx="149">
                  <c:v>1256.93</c:v>
                </c:pt>
                <c:pt idx="150">
                  <c:v>1256.26</c:v>
                </c:pt>
                <c:pt idx="151">
                  <c:v>1255.8499999999999</c:v>
                </c:pt>
                <c:pt idx="152">
                  <c:v>1255.3599999999999</c:v>
                </c:pt>
                <c:pt idx="153">
                  <c:v>1255.22</c:v>
                </c:pt>
                <c:pt idx="154">
                  <c:v>1255.04</c:v>
                </c:pt>
                <c:pt idx="155">
                  <c:v>1255</c:v>
                </c:pt>
                <c:pt idx="156">
                  <c:v>1254.5</c:v>
                </c:pt>
                <c:pt idx="157">
                  <c:v>1254.3699999999999</c:v>
                </c:pt>
                <c:pt idx="158">
                  <c:v>1254.19</c:v>
                </c:pt>
                <c:pt idx="159">
                  <c:v>1254.05</c:v>
                </c:pt>
                <c:pt idx="160">
                  <c:v>1253.83</c:v>
                </c:pt>
                <c:pt idx="161">
                  <c:v>1253.5999999999999</c:v>
                </c:pt>
                <c:pt idx="162">
                  <c:v>1253.1500000000001</c:v>
                </c:pt>
                <c:pt idx="163">
                  <c:v>1253.1500000000001</c:v>
                </c:pt>
                <c:pt idx="164">
                  <c:v>1252.75</c:v>
                </c:pt>
                <c:pt idx="165">
                  <c:v>1252.48</c:v>
                </c:pt>
                <c:pt idx="166">
                  <c:v>1249.9100000000001</c:v>
                </c:pt>
                <c:pt idx="167">
                  <c:v>1249.78</c:v>
                </c:pt>
                <c:pt idx="168">
                  <c:v>1249.3699999999999</c:v>
                </c:pt>
                <c:pt idx="169">
                  <c:v>1249.01</c:v>
                </c:pt>
                <c:pt idx="170">
                  <c:v>1248.97</c:v>
                </c:pt>
                <c:pt idx="171">
                  <c:v>1248.6500000000001</c:v>
                </c:pt>
                <c:pt idx="172">
                  <c:v>1248.3800000000001</c:v>
                </c:pt>
                <c:pt idx="173">
                  <c:v>1248.1600000000001</c:v>
                </c:pt>
                <c:pt idx="174">
                  <c:v>1247.75</c:v>
                </c:pt>
                <c:pt idx="175">
                  <c:v>1246.67</c:v>
                </c:pt>
                <c:pt idx="176">
                  <c:v>1245.9100000000001</c:v>
                </c:pt>
                <c:pt idx="177">
                  <c:v>1245.77</c:v>
                </c:pt>
                <c:pt idx="178">
                  <c:v>1245.6400000000001</c:v>
                </c:pt>
                <c:pt idx="179">
                  <c:v>1245.6400000000001</c:v>
                </c:pt>
                <c:pt idx="180">
                  <c:v>1245.5</c:v>
                </c:pt>
                <c:pt idx="181">
                  <c:v>1245.46</c:v>
                </c:pt>
                <c:pt idx="182">
                  <c:v>1245.23</c:v>
                </c:pt>
                <c:pt idx="183">
                  <c:v>1245.1400000000001</c:v>
                </c:pt>
                <c:pt idx="184">
                  <c:v>1244.02</c:v>
                </c:pt>
                <c:pt idx="185">
                  <c:v>1243.52</c:v>
                </c:pt>
                <c:pt idx="186">
                  <c:v>1243.3399999999999</c:v>
                </c:pt>
                <c:pt idx="187">
                  <c:v>1242.31</c:v>
                </c:pt>
                <c:pt idx="188">
                  <c:v>1242.22</c:v>
                </c:pt>
                <c:pt idx="189">
                  <c:v>1242.17</c:v>
                </c:pt>
                <c:pt idx="190">
                  <c:v>1240.8699999999999</c:v>
                </c:pt>
                <c:pt idx="191">
                  <c:v>1240.82</c:v>
                </c:pt>
                <c:pt idx="192">
                  <c:v>1240.5999999999999</c:v>
                </c:pt>
                <c:pt idx="193">
                  <c:v>1240.46</c:v>
                </c:pt>
                <c:pt idx="194">
                  <c:v>1240.3699999999999</c:v>
                </c:pt>
                <c:pt idx="195">
                  <c:v>1239.92</c:v>
                </c:pt>
                <c:pt idx="196">
                  <c:v>1239.92</c:v>
                </c:pt>
                <c:pt idx="197">
                  <c:v>1239.74</c:v>
                </c:pt>
                <c:pt idx="198">
                  <c:v>1239.7</c:v>
                </c:pt>
                <c:pt idx="199">
                  <c:v>1239.56</c:v>
                </c:pt>
                <c:pt idx="200">
                  <c:v>1239.56</c:v>
                </c:pt>
                <c:pt idx="201">
                  <c:v>1239.47</c:v>
                </c:pt>
                <c:pt idx="202">
                  <c:v>1239.3399999999999</c:v>
                </c:pt>
                <c:pt idx="203">
                  <c:v>1239.1600000000001</c:v>
                </c:pt>
                <c:pt idx="204">
                  <c:v>1238.93</c:v>
                </c:pt>
                <c:pt idx="205">
                  <c:v>1238.8</c:v>
                </c:pt>
                <c:pt idx="206">
                  <c:v>1238.6600000000001</c:v>
                </c:pt>
                <c:pt idx="207">
                  <c:v>1238.26</c:v>
                </c:pt>
                <c:pt idx="208">
                  <c:v>1238.03</c:v>
                </c:pt>
                <c:pt idx="209">
                  <c:v>1237.18</c:v>
                </c:pt>
                <c:pt idx="210">
                  <c:v>1237.05</c:v>
                </c:pt>
                <c:pt idx="211">
                  <c:v>1237.05</c:v>
                </c:pt>
                <c:pt idx="212">
                  <c:v>1237</c:v>
                </c:pt>
                <c:pt idx="213">
                  <c:v>1236.69</c:v>
                </c:pt>
                <c:pt idx="214">
                  <c:v>1236.69</c:v>
                </c:pt>
                <c:pt idx="215">
                  <c:v>1236.55</c:v>
                </c:pt>
                <c:pt idx="216">
                  <c:v>1236.55</c:v>
                </c:pt>
                <c:pt idx="217">
                  <c:v>1236.46</c:v>
                </c:pt>
                <c:pt idx="218">
                  <c:v>1236.46</c:v>
                </c:pt>
                <c:pt idx="219">
                  <c:v>1236.42</c:v>
                </c:pt>
                <c:pt idx="220">
                  <c:v>1236.33</c:v>
                </c:pt>
                <c:pt idx="221">
                  <c:v>1236.33</c:v>
                </c:pt>
                <c:pt idx="222">
                  <c:v>1236.33</c:v>
                </c:pt>
                <c:pt idx="223">
                  <c:v>1236.28</c:v>
                </c:pt>
                <c:pt idx="224">
                  <c:v>1236.28</c:v>
                </c:pt>
                <c:pt idx="225">
                  <c:v>1236.24</c:v>
                </c:pt>
                <c:pt idx="226">
                  <c:v>1236.01</c:v>
                </c:pt>
                <c:pt idx="227">
                  <c:v>1235.97</c:v>
                </c:pt>
                <c:pt idx="228">
                  <c:v>1235.97</c:v>
                </c:pt>
                <c:pt idx="229">
                  <c:v>1235.97</c:v>
                </c:pt>
                <c:pt idx="230">
                  <c:v>1235.92</c:v>
                </c:pt>
                <c:pt idx="231">
                  <c:v>1235.83</c:v>
                </c:pt>
                <c:pt idx="232">
                  <c:v>1235.6500000000001</c:v>
                </c:pt>
                <c:pt idx="233">
                  <c:v>1235.25</c:v>
                </c:pt>
                <c:pt idx="234">
                  <c:v>1235.1600000000001</c:v>
                </c:pt>
                <c:pt idx="235">
                  <c:v>1235.07</c:v>
                </c:pt>
                <c:pt idx="236">
                  <c:v>1234.93</c:v>
                </c:pt>
                <c:pt idx="237">
                  <c:v>1234.8900000000001</c:v>
                </c:pt>
                <c:pt idx="238">
                  <c:v>1234.71</c:v>
                </c:pt>
                <c:pt idx="239">
                  <c:v>1234.6600000000001</c:v>
                </c:pt>
                <c:pt idx="240">
                  <c:v>1234.53</c:v>
                </c:pt>
                <c:pt idx="241">
                  <c:v>1234.3</c:v>
                </c:pt>
                <c:pt idx="242">
                  <c:v>1234.26</c:v>
                </c:pt>
                <c:pt idx="243">
                  <c:v>1234.26</c:v>
                </c:pt>
                <c:pt idx="244">
                  <c:v>1234.08</c:v>
                </c:pt>
                <c:pt idx="245">
                  <c:v>1234.08</c:v>
                </c:pt>
                <c:pt idx="246">
                  <c:v>1234.03</c:v>
                </c:pt>
                <c:pt idx="247">
                  <c:v>1234.03</c:v>
                </c:pt>
                <c:pt idx="248">
                  <c:v>1233.99</c:v>
                </c:pt>
                <c:pt idx="249">
                  <c:v>1233.94</c:v>
                </c:pt>
                <c:pt idx="250">
                  <c:v>1233.9000000000001</c:v>
                </c:pt>
                <c:pt idx="251">
                  <c:v>1233.9000000000001</c:v>
                </c:pt>
                <c:pt idx="252">
                  <c:v>1233.79</c:v>
                </c:pt>
                <c:pt idx="253">
                  <c:v>1233.6300000000001</c:v>
                </c:pt>
                <c:pt idx="254">
                  <c:v>1233.54</c:v>
                </c:pt>
                <c:pt idx="255">
                  <c:v>1233.45</c:v>
                </c:pt>
                <c:pt idx="256">
                  <c:v>1233.3399999999999</c:v>
                </c:pt>
                <c:pt idx="257">
                  <c:v>1233.31</c:v>
                </c:pt>
                <c:pt idx="258">
                  <c:v>1233.27</c:v>
                </c:pt>
                <c:pt idx="259">
                  <c:v>1233</c:v>
                </c:pt>
                <c:pt idx="260">
                  <c:v>1232.95</c:v>
                </c:pt>
                <c:pt idx="261">
                  <c:v>1232.5899999999999</c:v>
                </c:pt>
                <c:pt idx="262">
                  <c:v>1232.55</c:v>
                </c:pt>
                <c:pt idx="263">
                  <c:v>1232.3699999999999</c:v>
                </c:pt>
                <c:pt idx="264">
                  <c:v>1232.3699999999999</c:v>
                </c:pt>
                <c:pt idx="265">
                  <c:v>1232.3699999999999</c:v>
                </c:pt>
                <c:pt idx="266">
                  <c:v>1232.28</c:v>
                </c:pt>
                <c:pt idx="267">
                  <c:v>1231.96</c:v>
                </c:pt>
                <c:pt idx="268">
                  <c:v>1231.83</c:v>
                </c:pt>
                <c:pt idx="269">
                  <c:v>1231.78</c:v>
                </c:pt>
                <c:pt idx="270">
                  <c:v>1231.78</c:v>
                </c:pt>
                <c:pt idx="271">
                  <c:v>1231.74</c:v>
                </c:pt>
                <c:pt idx="272">
                  <c:v>1231.69</c:v>
                </c:pt>
                <c:pt idx="273">
                  <c:v>1231.5999999999999</c:v>
                </c:pt>
                <c:pt idx="274">
                  <c:v>1231.5999999999999</c:v>
                </c:pt>
                <c:pt idx="275">
                  <c:v>1231.56</c:v>
                </c:pt>
                <c:pt idx="276">
                  <c:v>1231.42</c:v>
                </c:pt>
                <c:pt idx="277">
                  <c:v>1231.3800000000001</c:v>
                </c:pt>
                <c:pt idx="278">
                  <c:v>1231.33</c:v>
                </c:pt>
                <c:pt idx="279">
                  <c:v>1231.29</c:v>
                </c:pt>
                <c:pt idx="280">
                  <c:v>1231.17</c:v>
                </c:pt>
                <c:pt idx="281">
                  <c:v>1231.06</c:v>
                </c:pt>
                <c:pt idx="282">
                  <c:v>1230.7</c:v>
                </c:pt>
                <c:pt idx="283">
                  <c:v>1230.21</c:v>
                </c:pt>
                <c:pt idx="284">
                  <c:v>1229.8900000000001</c:v>
                </c:pt>
                <c:pt idx="285">
                  <c:v>1229.8</c:v>
                </c:pt>
                <c:pt idx="286">
                  <c:v>1228.9100000000001</c:v>
                </c:pt>
                <c:pt idx="287">
                  <c:v>1228.05</c:v>
                </c:pt>
                <c:pt idx="288">
                  <c:v>1227.9100000000001</c:v>
                </c:pt>
                <c:pt idx="289">
                  <c:v>1227.9100000000001</c:v>
                </c:pt>
                <c:pt idx="290">
                  <c:v>1227.78</c:v>
                </c:pt>
                <c:pt idx="291">
                  <c:v>1227.46</c:v>
                </c:pt>
                <c:pt idx="292">
                  <c:v>1227.3699999999999</c:v>
                </c:pt>
                <c:pt idx="293">
                  <c:v>1227.1099999999999</c:v>
                </c:pt>
                <c:pt idx="294">
                  <c:v>1226.83</c:v>
                </c:pt>
                <c:pt idx="295">
                  <c:v>1226.6600000000001</c:v>
                </c:pt>
                <c:pt idx="296">
                  <c:v>1226.43</c:v>
                </c:pt>
                <c:pt idx="297">
                  <c:v>1225.71</c:v>
                </c:pt>
                <c:pt idx="298">
                  <c:v>1225.71</c:v>
                </c:pt>
                <c:pt idx="299">
                  <c:v>1225.3</c:v>
                </c:pt>
                <c:pt idx="300">
                  <c:v>1224.45</c:v>
                </c:pt>
                <c:pt idx="301">
                  <c:v>1224.1300000000001</c:v>
                </c:pt>
                <c:pt idx="302">
                  <c:v>1223.32</c:v>
                </c:pt>
                <c:pt idx="303">
                  <c:v>1223.23</c:v>
                </c:pt>
                <c:pt idx="304">
                  <c:v>1223.1300000000001</c:v>
                </c:pt>
                <c:pt idx="305">
                  <c:v>1223.01</c:v>
                </c:pt>
                <c:pt idx="306">
                  <c:v>1222.96</c:v>
                </c:pt>
                <c:pt idx="307">
                  <c:v>1222.8699999999999</c:v>
                </c:pt>
                <c:pt idx="308">
                  <c:v>1222.6500000000001</c:v>
                </c:pt>
                <c:pt idx="309">
                  <c:v>1222.56</c:v>
                </c:pt>
                <c:pt idx="310">
                  <c:v>1222.3800000000001</c:v>
                </c:pt>
                <c:pt idx="311">
                  <c:v>1222.1099999999999</c:v>
                </c:pt>
                <c:pt idx="312">
                  <c:v>1222.1099999999999</c:v>
                </c:pt>
                <c:pt idx="313">
                  <c:v>1222.06</c:v>
                </c:pt>
                <c:pt idx="314">
                  <c:v>1221.8800000000001</c:v>
                </c:pt>
                <c:pt idx="315">
                  <c:v>1221.8800000000001</c:v>
                </c:pt>
                <c:pt idx="316">
                  <c:v>1221.57</c:v>
                </c:pt>
                <c:pt idx="317">
                  <c:v>1221.43</c:v>
                </c:pt>
                <c:pt idx="318">
                  <c:v>1221.3900000000001</c:v>
                </c:pt>
                <c:pt idx="319">
                  <c:v>1221.3399999999999</c:v>
                </c:pt>
                <c:pt idx="320">
                  <c:v>1221.3</c:v>
                </c:pt>
                <c:pt idx="321">
                  <c:v>1221.21</c:v>
                </c:pt>
                <c:pt idx="322">
                  <c:v>1221.1199999999999</c:v>
                </c:pt>
                <c:pt idx="323">
                  <c:v>1221.1199999999999</c:v>
                </c:pt>
                <c:pt idx="324">
                  <c:v>1221.03</c:v>
                </c:pt>
                <c:pt idx="325">
                  <c:v>1220.98</c:v>
                </c:pt>
                <c:pt idx="326">
                  <c:v>1220.94</c:v>
                </c:pt>
                <c:pt idx="327">
                  <c:v>1220.8499999999999</c:v>
                </c:pt>
                <c:pt idx="328">
                  <c:v>1220.8</c:v>
                </c:pt>
                <c:pt idx="329">
                  <c:v>1220.71</c:v>
                </c:pt>
                <c:pt idx="330">
                  <c:v>1220.67</c:v>
                </c:pt>
                <c:pt idx="331">
                  <c:v>1220.6199999999999</c:v>
                </c:pt>
                <c:pt idx="332">
                  <c:v>1220.17</c:v>
                </c:pt>
                <c:pt idx="333">
                  <c:v>1219.9000000000001</c:v>
                </c:pt>
                <c:pt idx="334">
                  <c:v>1219.8599999999999</c:v>
                </c:pt>
                <c:pt idx="335">
                  <c:v>1219.72</c:v>
                </c:pt>
                <c:pt idx="336">
                  <c:v>1219.5</c:v>
                </c:pt>
                <c:pt idx="337">
                  <c:v>1219.45</c:v>
                </c:pt>
                <c:pt idx="338">
                  <c:v>1219.4100000000001</c:v>
                </c:pt>
                <c:pt idx="339">
                  <c:v>1219.3599999999999</c:v>
                </c:pt>
                <c:pt idx="340">
                  <c:v>1219.18</c:v>
                </c:pt>
                <c:pt idx="341">
                  <c:v>1219.1400000000001</c:v>
                </c:pt>
                <c:pt idx="342">
                  <c:v>1219.05</c:v>
                </c:pt>
                <c:pt idx="343">
                  <c:v>1218.82</c:v>
                </c:pt>
                <c:pt idx="344">
                  <c:v>1218.73</c:v>
                </c:pt>
                <c:pt idx="345">
                  <c:v>1218.69</c:v>
                </c:pt>
                <c:pt idx="346">
                  <c:v>1218.69</c:v>
                </c:pt>
                <c:pt idx="347">
                  <c:v>1218.69</c:v>
                </c:pt>
                <c:pt idx="348">
                  <c:v>1218.6400000000001</c:v>
                </c:pt>
                <c:pt idx="349">
                  <c:v>1218.28</c:v>
                </c:pt>
                <c:pt idx="350">
                  <c:v>1218.26</c:v>
                </c:pt>
                <c:pt idx="351">
                  <c:v>1218.24</c:v>
                </c:pt>
                <c:pt idx="352">
                  <c:v>1218.06</c:v>
                </c:pt>
                <c:pt idx="353">
                  <c:v>1217.92</c:v>
                </c:pt>
                <c:pt idx="354">
                  <c:v>1217.56</c:v>
                </c:pt>
                <c:pt idx="355">
                  <c:v>1217.25</c:v>
                </c:pt>
                <c:pt idx="356">
                  <c:v>1217.2</c:v>
                </c:pt>
                <c:pt idx="357">
                  <c:v>1217.1099999999999</c:v>
                </c:pt>
                <c:pt idx="358">
                  <c:v>1216.8</c:v>
                </c:pt>
                <c:pt idx="359">
                  <c:v>1216.24</c:v>
                </c:pt>
                <c:pt idx="360">
                  <c:v>1215.8</c:v>
                </c:pt>
                <c:pt idx="361">
                  <c:v>1215.45</c:v>
                </c:pt>
                <c:pt idx="362">
                  <c:v>1214.5999999999999</c:v>
                </c:pt>
                <c:pt idx="363">
                  <c:v>1214.3699999999999</c:v>
                </c:pt>
                <c:pt idx="364">
                  <c:v>1213.56</c:v>
                </c:pt>
                <c:pt idx="365">
                  <c:v>1213.3900000000001</c:v>
                </c:pt>
                <c:pt idx="366">
                  <c:v>1212.3900000000001</c:v>
                </c:pt>
                <c:pt idx="367">
                  <c:v>1212.3900000000001</c:v>
                </c:pt>
                <c:pt idx="368">
                  <c:v>1212.17</c:v>
                </c:pt>
                <c:pt idx="369">
                  <c:v>1212.04</c:v>
                </c:pt>
                <c:pt idx="370">
                  <c:v>1210.77</c:v>
                </c:pt>
                <c:pt idx="371">
                  <c:v>1210.05</c:v>
                </c:pt>
                <c:pt idx="372">
                  <c:v>1209.9100000000001</c:v>
                </c:pt>
                <c:pt idx="373">
                  <c:v>1208.75</c:v>
                </c:pt>
                <c:pt idx="374">
                  <c:v>1208.6600000000001</c:v>
                </c:pt>
                <c:pt idx="375">
                  <c:v>1208.3900000000001</c:v>
                </c:pt>
                <c:pt idx="376">
                  <c:v>1208.1199999999999</c:v>
                </c:pt>
                <c:pt idx="377">
                  <c:v>1207.96</c:v>
                </c:pt>
                <c:pt idx="378">
                  <c:v>1207.76</c:v>
                </c:pt>
                <c:pt idx="379">
                  <c:v>1207.6199999999999</c:v>
                </c:pt>
                <c:pt idx="380">
                  <c:v>1204.99</c:v>
                </c:pt>
                <c:pt idx="381">
                  <c:v>1204.3399999999999</c:v>
                </c:pt>
                <c:pt idx="382">
                  <c:v>1203.8900000000001</c:v>
                </c:pt>
                <c:pt idx="383">
                  <c:v>1203.48</c:v>
                </c:pt>
                <c:pt idx="384">
                  <c:v>1203.3</c:v>
                </c:pt>
                <c:pt idx="385">
                  <c:v>1203.1199999999999</c:v>
                </c:pt>
                <c:pt idx="386">
                  <c:v>1203.08</c:v>
                </c:pt>
                <c:pt idx="387">
                  <c:v>1203.08</c:v>
                </c:pt>
                <c:pt idx="388">
                  <c:v>1203.03</c:v>
                </c:pt>
                <c:pt idx="389">
                  <c:v>1202.9000000000001</c:v>
                </c:pt>
                <c:pt idx="390">
                  <c:v>1202.8499999999999</c:v>
                </c:pt>
                <c:pt idx="391">
                  <c:v>1202.81</c:v>
                </c:pt>
                <c:pt idx="392">
                  <c:v>1202.76</c:v>
                </c:pt>
                <c:pt idx="393">
                  <c:v>1202.72</c:v>
                </c:pt>
                <c:pt idx="394">
                  <c:v>1202.72</c:v>
                </c:pt>
                <c:pt idx="395">
                  <c:v>1202.67</c:v>
                </c:pt>
                <c:pt idx="396">
                  <c:v>1202.42</c:v>
                </c:pt>
                <c:pt idx="397">
                  <c:v>1202.17</c:v>
                </c:pt>
                <c:pt idx="398">
                  <c:v>1201.9100000000001</c:v>
                </c:pt>
                <c:pt idx="399">
                  <c:v>1201.73</c:v>
                </c:pt>
                <c:pt idx="400">
                  <c:v>1201.6400000000001</c:v>
                </c:pt>
                <c:pt idx="401">
                  <c:v>1200.8699999999999</c:v>
                </c:pt>
                <c:pt idx="402">
                  <c:v>1200.83</c:v>
                </c:pt>
                <c:pt idx="403">
                  <c:v>1200.56</c:v>
                </c:pt>
                <c:pt idx="404">
                  <c:v>1200.56</c:v>
                </c:pt>
                <c:pt idx="405">
                  <c:v>1200.29</c:v>
                </c:pt>
                <c:pt idx="406">
                  <c:v>1200.06</c:v>
                </c:pt>
                <c:pt idx="407">
                  <c:v>1200.06</c:v>
                </c:pt>
                <c:pt idx="408">
                  <c:v>1199.3</c:v>
                </c:pt>
                <c:pt idx="409">
                  <c:v>1198.94</c:v>
                </c:pt>
                <c:pt idx="410">
                  <c:v>1198.8900000000001</c:v>
                </c:pt>
                <c:pt idx="411">
                  <c:v>1198.8499999999999</c:v>
                </c:pt>
                <c:pt idx="412">
                  <c:v>1197.72</c:v>
                </c:pt>
                <c:pt idx="413">
                  <c:v>1197.54</c:v>
                </c:pt>
                <c:pt idx="414">
                  <c:v>1197.4100000000001</c:v>
                </c:pt>
                <c:pt idx="415">
                  <c:v>1196.8699999999999</c:v>
                </c:pt>
                <c:pt idx="416">
                  <c:v>1196.6500000000001</c:v>
                </c:pt>
                <c:pt idx="417">
                  <c:v>1196.51</c:v>
                </c:pt>
                <c:pt idx="418">
                  <c:v>1194.8399999999999</c:v>
                </c:pt>
                <c:pt idx="419">
                  <c:v>1194.6600000000001</c:v>
                </c:pt>
                <c:pt idx="420">
                  <c:v>1194.44</c:v>
                </c:pt>
                <c:pt idx="421">
                  <c:v>1194.3499999999999</c:v>
                </c:pt>
                <c:pt idx="422">
                  <c:v>1193.99</c:v>
                </c:pt>
                <c:pt idx="423">
                  <c:v>1193.9000000000001</c:v>
                </c:pt>
                <c:pt idx="424">
                  <c:v>1193.8499999999999</c:v>
                </c:pt>
                <c:pt idx="425">
                  <c:v>1193.7</c:v>
                </c:pt>
                <c:pt idx="426">
                  <c:v>1193.7</c:v>
                </c:pt>
                <c:pt idx="427">
                  <c:v>1193.4000000000001</c:v>
                </c:pt>
                <c:pt idx="428">
                  <c:v>1193.3599999999999</c:v>
                </c:pt>
                <c:pt idx="429">
                  <c:v>1193.3599999999999</c:v>
                </c:pt>
                <c:pt idx="430">
                  <c:v>1193.27</c:v>
                </c:pt>
                <c:pt idx="431">
                  <c:v>1193.27</c:v>
                </c:pt>
                <c:pt idx="432">
                  <c:v>1193.0899999999999</c:v>
                </c:pt>
                <c:pt idx="433">
                  <c:v>1192.8599999999999</c:v>
                </c:pt>
                <c:pt idx="434">
                  <c:v>1192.82</c:v>
                </c:pt>
                <c:pt idx="435">
                  <c:v>1192.68</c:v>
                </c:pt>
                <c:pt idx="436">
                  <c:v>1192.6400000000001</c:v>
                </c:pt>
                <c:pt idx="437">
                  <c:v>1192.55</c:v>
                </c:pt>
                <c:pt idx="438">
                  <c:v>1192.55</c:v>
                </c:pt>
                <c:pt idx="439">
                  <c:v>1192.55</c:v>
                </c:pt>
                <c:pt idx="440">
                  <c:v>1192.5</c:v>
                </c:pt>
                <c:pt idx="441">
                  <c:v>1192.32</c:v>
                </c:pt>
                <c:pt idx="442">
                  <c:v>1192.32</c:v>
                </c:pt>
                <c:pt idx="443">
                  <c:v>1192.19</c:v>
                </c:pt>
                <c:pt idx="444">
                  <c:v>1192.19</c:v>
                </c:pt>
                <c:pt idx="445">
                  <c:v>1192.1500000000001</c:v>
                </c:pt>
                <c:pt idx="446">
                  <c:v>1192.0999999999999</c:v>
                </c:pt>
                <c:pt idx="447">
                  <c:v>1192.01</c:v>
                </c:pt>
                <c:pt idx="448">
                  <c:v>1191.83</c:v>
                </c:pt>
                <c:pt idx="449">
                  <c:v>1191.83</c:v>
                </c:pt>
                <c:pt idx="450">
                  <c:v>1191.7</c:v>
                </c:pt>
                <c:pt idx="451">
                  <c:v>1191.6500000000001</c:v>
                </c:pt>
                <c:pt idx="452">
                  <c:v>1191.6500000000001</c:v>
                </c:pt>
                <c:pt idx="453">
                  <c:v>1191.56</c:v>
                </c:pt>
                <c:pt idx="454">
                  <c:v>1191.47</c:v>
                </c:pt>
                <c:pt idx="455">
                  <c:v>1191.3800000000001</c:v>
                </c:pt>
                <c:pt idx="456">
                  <c:v>1191.07</c:v>
                </c:pt>
                <c:pt idx="457">
                  <c:v>1191.02</c:v>
                </c:pt>
                <c:pt idx="458">
                  <c:v>1190.98</c:v>
                </c:pt>
                <c:pt idx="459">
                  <c:v>1190.98</c:v>
                </c:pt>
                <c:pt idx="460">
                  <c:v>1190.98</c:v>
                </c:pt>
                <c:pt idx="461">
                  <c:v>1190.93</c:v>
                </c:pt>
                <c:pt idx="462">
                  <c:v>1190.8900000000001</c:v>
                </c:pt>
                <c:pt idx="463">
                  <c:v>1190.8900000000001</c:v>
                </c:pt>
                <c:pt idx="464">
                  <c:v>1190.8399999999999</c:v>
                </c:pt>
                <c:pt idx="465">
                  <c:v>1190.75</c:v>
                </c:pt>
                <c:pt idx="466">
                  <c:v>1190.6600000000001</c:v>
                </c:pt>
                <c:pt idx="467">
                  <c:v>1190.6199999999999</c:v>
                </c:pt>
                <c:pt idx="468">
                  <c:v>1190.57</c:v>
                </c:pt>
                <c:pt idx="469">
                  <c:v>1190.53</c:v>
                </c:pt>
                <c:pt idx="470">
                  <c:v>1190.48</c:v>
                </c:pt>
                <c:pt idx="471">
                  <c:v>1190.3900000000001</c:v>
                </c:pt>
                <c:pt idx="472">
                  <c:v>1190.17</c:v>
                </c:pt>
                <c:pt idx="473">
                  <c:v>1190.1199999999999</c:v>
                </c:pt>
                <c:pt idx="474">
                  <c:v>1190.1199999999999</c:v>
                </c:pt>
                <c:pt idx="475">
                  <c:v>1190.08</c:v>
                </c:pt>
                <c:pt idx="476">
                  <c:v>1189.94</c:v>
                </c:pt>
                <c:pt idx="477">
                  <c:v>1189.67</c:v>
                </c:pt>
                <c:pt idx="478">
                  <c:v>1189.6300000000001</c:v>
                </c:pt>
                <c:pt idx="479">
                  <c:v>1189.3599999999999</c:v>
                </c:pt>
                <c:pt idx="480">
                  <c:v>1189.1300000000001</c:v>
                </c:pt>
                <c:pt idx="481">
                  <c:v>1189.04</c:v>
                </c:pt>
                <c:pt idx="482">
                  <c:v>1187.47</c:v>
                </c:pt>
                <c:pt idx="483">
                  <c:v>1186.8800000000001</c:v>
                </c:pt>
                <c:pt idx="484">
                  <c:v>1186.7</c:v>
                </c:pt>
                <c:pt idx="485">
                  <c:v>1186.6600000000001</c:v>
                </c:pt>
                <c:pt idx="486">
                  <c:v>1186.1199999999999</c:v>
                </c:pt>
                <c:pt idx="487">
                  <c:v>1186.07</c:v>
                </c:pt>
                <c:pt idx="488">
                  <c:v>1185.49</c:v>
                </c:pt>
                <c:pt idx="489">
                  <c:v>1184.99</c:v>
                </c:pt>
                <c:pt idx="490">
                  <c:v>1184.5</c:v>
                </c:pt>
                <c:pt idx="491">
                  <c:v>1184.3599999999999</c:v>
                </c:pt>
                <c:pt idx="492">
                  <c:v>1184.27</c:v>
                </c:pt>
                <c:pt idx="493">
                  <c:v>1183.96</c:v>
                </c:pt>
                <c:pt idx="494">
                  <c:v>1183.5999999999999</c:v>
                </c:pt>
                <c:pt idx="495">
                  <c:v>1183.46</c:v>
                </c:pt>
                <c:pt idx="496">
                  <c:v>1183.46</c:v>
                </c:pt>
                <c:pt idx="497">
                  <c:v>1183.29</c:v>
                </c:pt>
                <c:pt idx="498">
                  <c:v>1183.24</c:v>
                </c:pt>
                <c:pt idx="499">
                  <c:v>1183.24</c:v>
                </c:pt>
                <c:pt idx="500">
                  <c:v>1183.01</c:v>
                </c:pt>
                <c:pt idx="501">
                  <c:v>1183.01</c:v>
                </c:pt>
                <c:pt idx="502">
                  <c:v>1183.01</c:v>
                </c:pt>
                <c:pt idx="503">
                  <c:v>1182.92</c:v>
                </c:pt>
                <c:pt idx="504">
                  <c:v>1182.79</c:v>
                </c:pt>
                <c:pt idx="505">
                  <c:v>1182.74</c:v>
                </c:pt>
                <c:pt idx="506">
                  <c:v>1182.7</c:v>
                </c:pt>
                <c:pt idx="507">
                  <c:v>1182.7</c:v>
                </c:pt>
                <c:pt idx="508">
                  <c:v>1182.6099999999999</c:v>
                </c:pt>
                <c:pt idx="509">
                  <c:v>1182.52</c:v>
                </c:pt>
                <c:pt idx="510">
                  <c:v>1182.47</c:v>
                </c:pt>
                <c:pt idx="511">
                  <c:v>1182.47</c:v>
                </c:pt>
                <c:pt idx="512">
                  <c:v>1182.43</c:v>
                </c:pt>
                <c:pt idx="513">
                  <c:v>1182.3399999999999</c:v>
                </c:pt>
                <c:pt idx="514">
                  <c:v>1182.25</c:v>
                </c:pt>
                <c:pt idx="515">
                  <c:v>1182.25</c:v>
                </c:pt>
                <c:pt idx="516">
                  <c:v>1182.25</c:v>
                </c:pt>
                <c:pt idx="517">
                  <c:v>1182.2</c:v>
                </c:pt>
                <c:pt idx="518">
                  <c:v>1182.1600000000001</c:v>
                </c:pt>
                <c:pt idx="519">
                  <c:v>1182.07</c:v>
                </c:pt>
                <c:pt idx="520">
                  <c:v>1182.02</c:v>
                </c:pt>
                <c:pt idx="521">
                  <c:v>1181.8900000000001</c:v>
                </c:pt>
                <c:pt idx="522">
                  <c:v>1181.71</c:v>
                </c:pt>
                <c:pt idx="523">
                  <c:v>1181.44</c:v>
                </c:pt>
                <c:pt idx="524">
                  <c:v>1181.3900000000001</c:v>
                </c:pt>
                <c:pt idx="525">
                  <c:v>1181.3</c:v>
                </c:pt>
                <c:pt idx="526">
                  <c:v>1181.21</c:v>
                </c:pt>
                <c:pt idx="527">
                  <c:v>1181.1199999999999</c:v>
                </c:pt>
                <c:pt idx="528">
                  <c:v>1181.08</c:v>
                </c:pt>
                <c:pt idx="529">
                  <c:v>1180.76</c:v>
                </c:pt>
                <c:pt idx="530">
                  <c:v>1180.72</c:v>
                </c:pt>
                <c:pt idx="531">
                  <c:v>1180.49</c:v>
                </c:pt>
                <c:pt idx="532">
                  <c:v>1180.45</c:v>
                </c:pt>
                <c:pt idx="533">
                  <c:v>1180.22</c:v>
                </c:pt>
                <c:pt idx="534">
                  <c:v>1180.04</c:v>
                </c:pt>
                <c:pt idx="535">
                  <c:v>1179.82</c:v>
                </c:pt>
                <c:pt idx="536">
                  <c:v>1179.5</c:v>
                </c:pt>
                <c:pt idx="537">
                  <c:v>1179.46</c:v>
                </c:pt>
                <c:pt idx="538">
                  <c:v>1179.3699999999999</c:v>
                </c:pt>
                <c:pt idx="539">
                  <c:v>1179.32</c:v>
                </c:pt>
                <c:pt idx="540">
                  <c:v>1179.28</c:v>
                </c:pt>
                <c:pt idx="541">
                  <c:v>1179.28</c:v>
                </c:pt>
                <c:pt idx="542">
                  <c:v>1179.23</c:v>
                </c:pt>
                <c:pt idx="543">
                  <c:v>1179.1400000000001</c:v>
                </c:pt>
                <c:pt idx="544">
                  <c:v>1179.07</c:v>
                </c:pt>
                <c:pt idx="545">
                  <c:v>1179.01</c:v>
                </c:pt>
                <c:pt idx="546">
                  <c:v>1178.96</c:v>
                </c:pt>
                <c:pt idx="547">
                  <c:v>1178.92</c:v>
                </c:pt>
                <c:pt idx="548">
                  <c:v>1178.92</c:v>
                </c:pt>
                <c:pt idx="549">
                  <c:v>1178.92</c:v>
                </c:pt>
                <c:pt idx="550">
                  <c:v>1178.8699999999999</c:v>
                </c:pt>
                <c:pt idx="551">
                  <c:v>1178.6500000000001</c:v>
                </c:pt>
                <c:pt idx="552">
                  <c:v>1178.56</c:v>
                </c:pt>
                <c:pt idx="553">
                  <c:v>1178.47</c:v>
                </c:pt>
                <c:pt idx="554">
                  <c:v>1178.47</c:v>
                </c:pt>
                <c:pt idx="555">
                  <c:v>1178.47</c:v>
                </c:pt>
                <c:pt idx="556">
                  <c:v>1178.42</c:v>
                </c:pt>
                <c:pt idx="557">
                  <c:v>1178.33</c:v>
                </c:pt>
                <c:pt idx="558">
                  <c:v>1178.29</c:v>
                </c:pt>
                <c:pt idx="559">
                  <c:v>1178.29</c:v>
                </c:pt>
                <c:pt idx="560">
                  <c:v>1178.24</c:v>
                </c:pt>
                <c:pt idx="561">
                  <c:v>1178.21</c:v>
                </c:pt>
                <c:pt idx="562">
                  <c:v>1178.2</c:v>
                </c:pt>
                <c:pt idx="563">
                  <c:v>1178.1099999999999</c:v>
                </c:pt>
                <c:pt idx="564">
                  <c:v>1178.1099999999999</c:v>
                </c:pt>
                <c:pt idx="565">
                  <c:v>1178.06</c:v>
                </c:pt>
                <c:pt idx="566">
                  <c:v>1178.02</c:v>
                </c:pt>
                <c:pt idx="567">
                  <c:v>1178.02</c:v>
                </c:pt>
                <c:pt idx="568">
                  <c:v>1178.02</c:v>
                </c:pt>
                <c:pt idx="569">
                  <c:v>1177.97</c:v>
                </c:pt>
                <c:pt idx="570">
                  <c:v>1177.8800000000001</c:v>
                </c:pt>
                <c:pt idx="571">
                  <c:v>1177.79</c:v>
                </c:pt>
                <c:pt idx="572">
                  <c:v>1177.79</c:v>
                </c:pt>
                <c:pt idx="573">
                  <c:v>1177.75</c:v>
                </c:pt>
                <c:pt idx="574">
                  <c:v>1177.75</c:v>
                </c:pt>
                <c:pt idx="575">
                  <c:v>1177.7</c:v>
                </c:pt>
                <c:pt idx="576">
                  <c:v>1177.6600000000001</c:v>
                </c:pt>
                <c:pt idx="577">
                  <c:v>1177.6600000000001</c:v>
                </c:pt>
                <c:pt idx="578">
                  <c:v>1177.6600000000001</c:v>
                </c:pt>
                <c:pt idx="579">
                  <c:v>1177.48</c:v>
                </c:pt>
                <c:pt idx="580">
                  <c:v>1177.3900000000001</c:v>
                </c:pt>
                <c:pt idx="581">
                  <c:v>1177.3900000000001</c:v>
                </c:pt>
                <c:pt idx="582">
                  <c:v>1177.25</c:v>
                </c:pt>
                <c:pt idx="583">
                  <c:v>1177.21</c:v>
                </c:pt>
                <c:pt idx="584">
                  <c:v>1177.1199999999999</c:v>
                </c:pt>
                <c:pt idx="585">
                  <c:v>1177.07</c:v>
                </c:pt>
                <c:pt idx="586">
                  <c:v>1177.07</c:v>
                </c:pt>
                <c:pt idx="587">
                  <c:v>1176.98</c:v>
                </c:pt>
                <c:pt idx="588">
                  <c:v>1176.94</c:v>
                </c:pt>
                <c:pt idx="589">
                  <c:v>1176.8900000000001</c:v>
                </c:pt>
                <c:pt idx="590">
                  <c:v>1176.83</c:v>
                </c:pt>
                <c:pt idx="591">
                  <c:v>1176.8</c:v>
                </c:pt>
                <c:pt idx="592">
                  <c:v>1176.8</c:v>
                </c:pt>
                <c:pt idx="593">
                  <c:v>1176.76</c:v>
                </c:pt>
                <c:pt idx="594">
                  <c:v>1176.76</c:v>
                </c:pt>
                <c:pt idx="595">
                  <c:v>1176.71</c:v>
                </c:pt>
                <c:pt idx="596">
                  <c:v>1176.53</c:v>
                </c:pt>
                <c:pt idx="597">
                  <c:v>1176.49</c:v>
                </c:pt>
                <c:pt idx="598">
                  <c:v>1176.44</c:v>
                </c:pt>
                <c:pt idx="599">
                  <c:v>1176.44</c:v>
                </c:pt>
                <c:pt idx="600">
                  <c:v>1176.3499999999999</c:v>
                </c:pt>
                <c:pt idx="601">
                  <c:v>1176.31</c:v>
                </c:pt>
                <c:pt idx="602">
                  <c:v>1176.26</c:v>
                </c:pt>
                <c:pt idx="603">
                  <c:v>1176.22</c:v>
                </c:pt>
                <c:pt idx="604">
                  <c:v>1176.17</c:v>
                </c:pt>
                <c:pt idx="605">
                  <c:v>1176.08</c:v>
                </c:pt>
                <c:pt idx="606">
                  <c:v>1175.9000000000001</c:v>
                </c:pt>
                <c:pt idx="607">
                  <c:v>1175.8599999999999</c:v>
                </c:pt>
                <c:pt idx="608">
                  <c:v>1175.6300000000001</c:v>
                </c:pt>
                <c:pt idx="609">
                  <c:v>1175.54</c:v>
                </c:pt>
                <c:pt idx="610">
                  <c:v>1175.45</c:v>
                </c:pt>
                <c:pt idx="611">
                  <c:v>1175.3599999999999</c:v>
                </c:pt>
                <c:pt idx="612">
                  <c:v>1175.32</c:v>
                </c:pt>
                <c:pt idx="613">
                  <c:v>1175.27</c:v>
                </c:pt>
                <c:pt idx="614">
                  <c:v>1175.23</c:v>
                </c:pt>
                <c:pt idx="615">
                  <c:v>1175.0899999999999</c:v>
                </c:pt>
                <c:pt idx="616">
                  <c:v>1175</c:v>
                </c:pt>
                <c:pt idx="617">
                  <c:v>1174.9100000000001</c:v>
                </c:pt>
                <c:pt idx="618">
                  <c:v>1174.82</c:v>
                </c:pt>
                <c:pt idx="619">
                  <c:v>1174.78</c:v>
                </c:pt>
                <c:pt idx="620">
                  <c:v>1174.73</c:v>
                </c:pt>
                <c:pt idx="621">
                  <c:v>1174.5999999999999</c:v>
                </c:pt>
                <c:pt idx="622">
                  <c:v>1174.51</c:v>
                </c:pt>
                <c:pt idx="623">
                  <c:v>1174.42</c:v>
                </c:pt>
                <c:pt idx="624">
                  <c:v>1174.28</c:v>
                </c:pt>
                <c:pt idx="625">
                  <c:v>1174.25</c:v>
                </c:pt>
                <c:pt idx="626">
                  <c:v>1174.1500000000001</c:v>
                </c:pt>
                <c:pt idx="627">
                  <c:v>1174.0999999999999</c:v>
                </c:pt>
                <c:pt idx="628">
                  <c:v>1174.0999999999999</c:v>
                </c:pt>
                <c:pt idx="629">
                  <c:v>1174.0999999999999</c:v>
                </c:pt>
                <c:pt idx="630">
                  <c:v>1174.01</c:v>
                </c:pt>
                <c:pt idx="631">
                  <c:v>1173.47</c:v>
                </c:pt>
                <c:pt idx="632">
                  <c:v>1173.27</c:v>
                </c:pt>
                <c:pt idx="633">
                  <c:v>1173.02</c:v>
                </c:pt>
                <c:pt idx="634">
                  <c:v>1172.93</c:v>
                </c:pt>
                <c:pt idx="635">
                  <c:v>1172.8399999999999</c:v>
                </c:pt>
                <c:pt idx="636">
                  <c:v>1172.8</c:v>
                </c:pt>
                <c:pt idx="637">
                  <c:v>1172.71</c:v>
                </c:pt>
                <c:pt idx="638">
                  <c:v>1172.71</c:v>
                </c:pt>
                <c:pt idx="639">
                  <c:v>1172.6199999999999</c:v>
                </c:pt>
                <c:pt idx="640">
                  <c:v>1172.3499999999999</c:v>
                </c:pt>
                <c:pt idx="641">
                  <c:v>1172.21</c:v>
                </c:pt>
                <c:pt idx="642">
                  <c:v>1172.21</c:v>
                </c:pt>
                <c:pt idx="643">
                  <c:v>1172.08</c:v>
                </c:pt>
                <c:pt idx="644">
                  <c:v>1172.03</c:v>
                </c:pt>
                <c:pt idx="645">
                  <c:v>1171.72</c:v>
                </c:pt>
                <c:pt idx="646">
                  <c:v>1171.6300000000001</c:v>
                </c:pt>
                <c:pt idx="647">
                  <c:v>1171.54</c:v>
                </c:pt>
                <c:pt idx="648">
                  <c:v>1171.49</c:v>
                </c:pt>
                <c:pt idx="649">
                  <c:v>1171.4000000000001</c:v>
                </c:pt>
                <c:pt idx="650">
                  <c:v>1171.27</c:v>
                </c:pt>
                <c:pt idx="651">
                  <c:v>1171.27</c:v>
                </c:pt>
                <c:pt idx="652">
                  <c:v>1171.22</c:v>
                </c:pt>
                <c:pt idx="653">
                  <c:v>1171.1300000000001</c:v>
                </c:pt>
                <c:pt idx="654">
                  <c:v>1171.04</c:v>
                </c:pt>
                <c:pt idx="655">
                  <c:v>1171</c:v>
                </c:pt>
                <c:pt idx="656">
                  <c:v>1171</c:v>
                </c:pt>
                <c:pt idx="657">
                  <c:v>1171</c:v>
                </c:pt>
                <c:pt idx="658">
                  <c:v>1170.9100000000001</c:v>
                </c:pt>
                <c:pt idx="659">
                  <c:v>1170.82</c:v>
                </c:pt>
                <c:pt idx="660">
                  <c:v>1170.82</c:v>
                </c:pt>
                <c:pt idx="661">
                  <c:v>1170.82</c:v>
                </c:pt>
                <c:pt idx="662">
                  <c:v>1170.6400000000001</c:v>
                </c:pt>
                <c:pt idx="663">
                  <c:v>1170.6199999999999</c:v>
                </c:pt>
                <c:pt idx="664">
                  <c:v>1170.55</c:v>
                </c:pt>
                <c:pt idx="665">
                  <c:v>1170.55</c:v>
                </c:pt>
                <c:pt idx="666">
                  <c:v>1170.32</c:v>
                </c:pt>
                <c:pt idx="667">
                  <c:v>1170.28</c:v>
                </c:pt>
                <c:pt idx="668">
                  <c:v>1170.25</c:v>
                </c:pt>
                <c:pt idx="669">
                  <c:v>1170.23</c:v>
                </c:pt>
                <c:pt idx="670">
                  <c:v>1170.19</c:v>
                </c:pt>
                <c:pt idx="671">
                  <c:v>1169.8699999999999</c:v>
                </c:pt>
                <c:pt idx="672">
                  <c:v>1169.83</c:v>
                </c:pt>
                <c:pt idx="673">
                  <c:v>1169.7</c:v>
                </c:pt>
                <c:pt idx="674">
                  <c:v>1169.7</c:v>
                </c:pt>
                <c:pt idx="675">
                  <c:v>1169.6099999999999</c:v>
                </c:pt>
                <c:pt idx="676">
                  <c:v>1169.6099999999999</c:v>
                </c:pt>
                <c:pt idx="677">
                  <c:v>1169.5899999999999</c:v>
                </c:pt>
                <c:pt idx="678">
                  <c:v>1169.56</c:v>
                </c:pt>
                <c:pt idx="679">
                  <c:v>1169.52</c:v>
                </c:pt>
                <c:pt idx="680">
                  <c:v>1169.43</c:v>
                </c:pt>
                <c:pt idx="681">
                  <c:v>1169.42</c:v>
                </c:pt>
                <c:pt idx="682">
                  <c:v>1169.2</c:v>
                </c:pt>
                <c:pt idx="683">
                  <c:v>1169.02</c:v>
                </c:pt>
                <c:pt idx="684">
                  <c:v>1168.8900000000001</c:v>
                </c:pt>
                <c:pt idx="685">
                  <c:v>1168.8</c:v>
                </c:pt>
                <c:pt idx="686">
                  <c:v>1168.75</c:v>
                </c:pt>
                <c:pt idx="687">
                  <c:v>1168.75</c:v>
                </c:pt>
                <c:pt idx="688">
                  <c:v>1168.6600000000001</c:v>
                </c:pt>
                <c:pt idx="689">
                  <c:v>1168.6199999999999</c:v>
                </c:pt>
                <c:pt idx="690">
                  <c:v>1168.57</c:v>
                </c:pt>
                <c:pt idx="691">
                  <c:v>1168.57</c:v>
                </c:pt>
                <c:pt idx="692">
                  <c:v>1168.53</c:v>
                </c:pt>
                <c:pt idx="693">
                  <c:v>1168.48</c:v>
                </c:pt>
                <c:pt idx="694">
                  <c:v>1168.3900000000001</c:v>
                </c:pt>
                <c:pt idx="695">
                  <c:v>1168.3</c:v>
                </c:pt>
                <c:pt idx="696">
                  <c:v>1168.3</c:v>
                </c:pt>
                <c:pt idx="697">
                  <c:v>1168.26</c:v>
                </c:pt>
                <c:pt idx="698">
                  <c:v>1168.26</c:v>
                </c:pt>
                <c:pt idx="699">
                  <c:v>1168.21</c:v>
                </c:pt>
                <c:pt idx="700">
                  <c:v>1168.17</c:v>
                </c:pt>
                <c:pt idx="701">
                  <c:v>1168.1199999999999</c:v>
                </c:pt>
                <c:pt idx="702">
                  <c:v>1168.1199999999999</c:v>
                </c:pt>
                <c:pt idx="703">
                  <c:v>1168.1199999999999</c:v>
                </c:pt>
                <c:pt idx="704">
                  <c:v>1168.08</c:v>
                </c:pt>
                <c:pt idx="705">
                  <c:v>1168.08</c:v>
                </c:pt>
                <c:pt idx="706">
                  <c:v>1168.03</c:v>
                </c:pt>
                <c:pt idx="707">
                  <c:v>1167.94</c:v>
                </c:pt>
                <c:pt idx="708">
                  <c:v>1167.94</c:v>
                </c:pt>
                <c:pt idx="709">
                  <c:v>1167.94</c:v>
                </c:pt>
                <c:pt idx="710">
                  <c:v>1167.9000000000001</c:v>
                </c:pt>
                <c:pt idx="711">
                  <c:v>1167.9000000000001</c:v>
                </c:pt>
                <c:pt idx="712">
                  <c:v>1167.8499999999999</c:v>
                </c:pt>
                <c:pt idx="713">
                  <c:v>1167.81</c:v>
                </c:pt>
                <c:pt idx="714">
                  <c:v>1167.76</c:v>
                </c:pt>
                <c:pt idx="715">
                  <c:v>1167.76</c:v>
                </c:pt>
                <c:pt idx="716">
                  <c:v>1167.72</c:v>
                </c:pt>
                <c:pt idx="717">
                  <c:v>1167.67</c:v>
                </c:pt>
                <c:pt idx="718">
                  <c:v>1167.67</c:v>
                </c:pt>
                <c:pt idx="719">
                  <c:v>1167.6300000000001</c:v>
                </c:pt>
                <c:pt idx="720">
                  <c:v>1167.6199999999999</c:v>
                </c:pt>
                <c:pt idx="721">
                  <c:v>1167.58</c:v>
                </c:pt>
                <c:pt idx="722">
                  <c:v>1167.54</c:v>
                </c:pt>
                <c:pt idx="723">
                  <c:v>1167.54</c:v>
                </c:pt>
                <c:pt idx="724">
                  <c:v>1167.49</c:v>
                </c:pt>
                <c:pt idx="725">
                  <c:v>1167.45</c:v>
                </c:pt>
                <c:pt idx="726">
                  <c:v>1167.45</c:v>
                </c:pt>
                <c:pt idx="727">
                  <c:v>1167.31</c:v>
                </c:pt>
                <c:pt idx="728">
                  <c:v>1167.22</c:v>
                </c:pt>
                <c:pt idx="729">
                  <c:v>1167.22</c:v>
                </c:pt>
                <c:pt idx="730">
                  <c:v>1167.18</c:v>
                </c:pt>
                <c:pt idx="731">
                  <c:v>1167.18</c:v>
                </c:pt>
                <c:pt idx="732">
                  <c:v>1167.1300000000001</c:v>
                </c:pt>
                <c:pt idx="733">
                  <c:v>1167.1300000000001</c:v>
                </c:pt>
                <c:pt idx="734">
                  <c:v>1167.0899999999999</c:v>
                </c:pt>
                <c:pt idx="735">
                  <c:v>1167</c:v>
                </c:pt>
                <c:pt idx="736">
                  <c:v>1167</c:v>
                </c:pt>
                <c:pt idx="737">
                  <c:v>1166.95</c:v>
                </c:pt>
                <c:pt idx="738">
                  <c:v>1166.9100000000001</c:v>
                </c:pt>
                <c:pt idx="739">
                  <c:v>1166.9100000000001</c:v>
                </c:pt>
                <c:pt idx="740">
                  <c:v>1166.82</c:v>
                </c:pt>
                <c:pt idx="741">
                  <c:v>1166.82</c:v>
                </c:pt>
                <c:pt idx="742">
                  <c:v>1166.82</c:v>
                </c:pt>
                <c:pt idx="743">
                  <c:v>1166.77</c:v>
                </c:pt>
                <c:pt idx="744">
                  <c:v>1166.77</c:v>
                </c:pt>
                <c:pt idx="745">
                  <c:v>1166.73</c:v>
                </c:pt>
                <c:pt idx="746">
                  <c:v>1166.73</c:v>
                </c:pt>
                <c:pt idx="747">
                  <c:v>1166.6400000000001</c:v>
                </c:pt>
                <c:pt idx="748">
                  <c:v>1166.6400000000001</c:v>
                </c:pt>
                <c:pt idx="749">
                  <c:v>1166.5899999999999</c:v>
                </c:pt>
                <c:pt idx="750">
                  <c:v>1166.5899999999999</c:v>
                </c:pt>
                <c:pt idx="751">
                  <c:v>1166.5899999999999</c:v>
                </c:pt>
                <c:pt idx="752">
                  <c:v>1166.55</c:v>
                </c:pt>
                <c:pt idx="753">
                  <c:v>1166.55</c:v>
                </c:pt>
                <c:pt idx="754">
                  <c:v>1166.55</c:v>
                </c:pt>
                <c:pt idx="755">
                  <c:v>1166.5</c:v>
                </c:pt>
                <c:pt idx="756">
                  <c:v>1166.5</c:v>
                </c:pt>
                <c:pt idx="757">
                  <c:v>1166.5</c:v>
                </c:pt>
                <c:pt idx="758">
                  <c:v>1166.5</c:v>
                </c:pt>
                <c:pt idx="759">
                  <c:v>1166.46</c:v>
                </c:pt>
                <c:pt idx="760">
                  <c:v>1166.4100000000001</c:v>
                </c:pt>
                <c:pt idx="761">
                  <c:v>1166.3699999999999</c:v>
                </c:pt>
                <c:pt idx="762">
                  <c:v>1166.3699999999999</c:v>
                </c:pt>
                <c:pt idx="763">
                  <c:v>1166.32</c:v>
                </c:pt>
                <c:pt idx="764">
                  <c:v>1166.32</c:v>
                </c:pt>
                <c:pt idx="765">
                  <c:v>1166.32</c:v>
                </c:pt>
                <c:pt idx="766">
                  <c:v>1166.32</c:v>
                </c:pt>
                <c:pt idx="767">
                  <c:v>1166.28</c:v>
                </c:pt>
                <c:pt idx="768">
                  <c:v>1166.28</c:v>
                </c:pt>
                <c:pt idx="769">
                  <c:v>1166.23</c:v>
                </c:pt>
                <c:pt idx="770">
                  <c:v>1166.23</c:v>
                </c:pt>
                <c:pt idx="771">
                  <c:v>1166.23</c:v>
                </c:pt>
                <c:pt idx="772">
                  <c:v>1166.19</c:v>
                </c:pt>
                <c:pt idx="773">
                  <c:v>1166.19</c:v>
                </c:pt>
                <c:pt idx="774">
                  <c:v>1166.0999999999999</c:v>
                </c:pt>
                <c:pt idx="775">
                  <c:v>1166.0999999999999</c:v>
                </c:pt>
                <c:pt idx="776">
                  <c:v>1166.05</c:v>
                </c:pt>
                <c:pt idx="777">
                  <c:v>1166.01</c:v>
                </c:pt>
                <c:pt idx="778">
                  <c:v>1166.01</c:v>
                </c:pt>
                <c:pt idx="779">
                  <c:v>1166.01</c:v>
                </c:pt>
                <c:pt idx="780">
                  <c:v>1166.01</c:v>
                </c:pt>
                <c:pt idx="781">
                  <c:v>1165.96</c:v>
                </c:pt>
                <c:pt idx="782">
                  <c:v>1165.92</c:v>
                </c:pt>
                <c:pt idx="783">
                  <c:v>1165.92</c:v>
                </c:pt>
                <c:pt idx="784">
                  <c:v>1165.83</c:v>
                </c:pt>
                <c:pt idx="785">
                  <c:v>1165.83</c:v>
                </c:pt>
                <c:pt idx="786">
                  <c:v>1165.83</c:v>
                </c:pt>
                <c:pt idx="787">
                  <c:v>1165.78</c:v>
                </c:pt>
                <c:pt idx="788">
                  <c:v>1165.78</c:v>
                </c:pt>
                <c:pt idx="789">
                  <c:v>1165.74</c:v>
                </c:pt>
                <c:pt idx="790">
                  <c:v>1165.69</c:v>
                </c:pt>
                <c:pt idx="791">
                  <c:v>1165.69</c:v>
                </c:pt>
                <c:pt idx="792">
                  <c:v>1165.69</c:v>
                </c:pt>
                <c:pt idx="793">
                  <c:v>1165.69</c:v>
                </c:pt>
                <c:pt idx="794">
                  <c:v>1165.6500000000001</c:v>
                </c:pt>
                <c:pt idx="795">
                  <c:v>1165.56</c:v>
                </c:pt>
                <c:pt idx="796">
                  <c:v>1165.56</c:v>
                </c:pt>
                <c:pt idx="797">
                  <c:v>1165.51</c:v>
                </c:pt>
                <c:pt idx="798">
                  <c:v>1165.51</c:v>
                </c:pt>
                <c:pt idx="799">
                  <c:v>1165.3800000000001</c:v>
                </c:pt>
                <c:pt idx="800">
                  <c:v>1165.29</c:v>
                </c:pt>
                <c:pt idx="801">
                  <c:v>1165.24</c:v>
                </c:pt>
                <c:pt idx="802">
                  <c:v>1165.2</c:v>
                </c:pt>
                <c:pt idx="803">
                  <c:v>1165.2</c:v>
                </c:pt>
                <c:pt idx="804">
                  <c:v>1165.2</c:v>
                </c:pt>
                <c:pt idx="805">
                  <c:v>1165.1500000000001</c:v>
                </c:pt>
                <c:pt idx="806">
                  <c:v>1165.1500000000001</c:v>
                </c:pt>
                <c:pt idx="807">
                  <c:v>1165.1500000000001</c:v>
                </c:pt>
                <c:pt idx="808">
                  <c:v>1165.06</c:v>
                </c:pt>
                <c:pt idx="809">
                  <c:v>1165.06</c:v>
                </c:pt>
                <c:pt idx="810">
                  <c:v>1165.06</c:v>
                </c:pt>
                <c:pt idx="811">
                  <c:v>1165.06</c:v>
                </c:pt>
                <c:pt idx="812">
                  <c:v>1164.97</c:v>
                </c:pt>
                <c:pt idx="813">
                  <c:v>1164.97</c:v>
                </c:pt>
                <c:pt idx="814">
                  <c:v>1164.93</c:v>
                </c:pt>
                <c:pt idx="815">
                  <c:v>1164.8800000000001</c:v>
                </c:pt>
                <c:pt idx="816">
                  <c:v>1164.8399999999999</c:v>
                </c:pt>
                <c:pt idx="817">
                  <c:v>1164.8399999999999</c:v>
                </c:pt>
                <c:pt idx="818">
                  <c:v>1164.75</c:v>
                </c:pt>
                <c:pt idx="819">
                  <c:v>1164.72</c:v>
                </c:pt>
                <c:pt idx="820">
                  <c:v>1164.6099999999999</c:v>
                </c:pt>
                <c:pt idx="821">
                  <c:v>1164.6099999999999</c:v>
                </c:pt>
                <c:pt idx="822">
                  <c:v>1164.57</c:v>
                </c:pt>
                <c:pt idx="823">
                  <c:v>1164.57</c:v>
                </c:pt>
                <c:pt idx="824">
                  <c:v>1164.52</c:v>
                </c:pt>
                <c:pt idx="825">
                  <c:v>1164.43</c:v>
                </c:pt>
                <c:pt idx="826">
                  <c:v>1164.3900000000001</c:v>
                </c:pt>
                <c:pt idx="827">
                  <c:v>1164.3399999999999</c:v>
                </c:pt>
                <c:pt idx="828">
                  <c:v>1164.21</c:v>
                </c:pt>
                <c:pt idx="829">
                  <c:v>1164.21</c:v>
                </c:pt>
                <c:pt idx="830">
                  <c:v>1164.21</c:v>
                </c:pt>
                <c:pt idx="831">
                  <c:v>1164.1600000000001</c:v>
                </c:pt>
                <c:pt idx="832">
                  <c:v>1164.1199999999999</c:v>
                </c:pt>
                <c:pt idx="833">
                  <c:v>1164.1199999999999</c:v>
                </c:pt>
                <c:pt idx="834">
                  <c:v>1164.07</c:v>
                </c:pt>
                <c:pt idx="835">
                  <c:v>1164.07</c:v>
                </c:pt>
                <c:pt idx="836">
                  <c:v>1163.98</c:v>
                </c:pt>
                <c:pt idx="837">
                  <c:v>1163.8900000000001</c:v>
                </c:pt>
                <c:pt idx="838">
                  <c:v>1163.8499999999999</c:v>
                </c:pt>
                <c:pt idx="839">
                  <c:v>1163.8499999999999</c:v>
                </c:pt>
                <c:pt idx="840">
                  <c:v>1163.8</c:v>
                </c:pt>
                <c:pt idx="841">
                  <c:v>1163.8</c:v>
                </c:pt>
                <c:pt idx="842">
                  <c:v>1163.71</c:v>
                </c:pt>
                <c:pt idx="843">
                  <c:v>1163.67</c:v>
                </c:pt>
                <c:pt idx="844">
                  <c:v>1163.6199999999999</c:v>
                </c:pt>
                <c:pt idx="845">
                  <c:v>1163.53</c:v>
                </c:pt>
                <c:pt idx="846">
                  <c:v>1163.49</c:v>
                </c:pt>
                <c:pt idx="847">
                  <c:v>1163.49</c:v>
                </c:pt>
                <c:pt idx="848">
                  <c:v>1163.49</c:v>
                </c:pt>
                <c:pt idx="849">
                  <c:v>1163.44</c:v>
                </c:pt>
                <c:pt idx="850">
                  <c:v>1163.4000000000001</c:v>
                </c:pt>
                <c:pt idx="851">
                  <c:v>1163.31</c:v>
                </c:pt>
                <c:pt idx="852">
                  <c:v>1163.22</c:v>
                </c:pt>
                <c:pt idx="853">
                  <c:v>1163.08</c:v>
                </c:pt>
                <c:pt idx="854">
                  <c:v>1162.99</c:v>
                </c:pt>
                <c:pt idx="855">
                  <c:v>1162.95</c:v>
                </c:pt>
                <c:pt idx="856">
                  <c:v>1162.95</c:v>
                </c:pt>
                <c:pt idx="857">
                  <c:v>1162.8599999999999</c:v>
                </c:pt>
                <c:pt idx="858">
                  <c:v>1162.8</c:v>
                </c:pt>
                <c:pt idx="859">
                  <c:v>1162.8</c:v>
                </c:pt>
                <c:pt idx="860">
                  <c:v>1162.72</c:v>
                </c:pt>
                <c:pt idx="861">
                  <c:v>1162.68</c:v>
                </c:pt>
                <c:pt idx="862">
                  <c:v>1162.5</c:v>
                </c:pt>
                <c:pt idx="863">
                  <c:v>1162.5</c:v>
                </c:pt>
                <c:pt idx="864">
                  <c:v>1162.23</c:v>
                </c:pt>
                <c:pt idx="865">
                  <c:v>1162.1400000000001</c:v>
                </c:pt>
                <c:pt idx="866">
                  <c:v>1161.9100000000001</c:v>
                </c:pt>
                <c:pt idx="867">
                  <c:v>1161.8699999999999</c:v>
                </c:pt>
                <c:pt idx="868">
                  <c:v>1161.8699999999999</c:v>
                </c:pt>
                <c:pt idx="869">
                  <c:v>1161.7</c:v>
                </c:pt>
                <c:pt idx="870">
                  <c:v>1161.51</c:v>
                </c:pt>
                <c:pt idx="871">
                  <c:v>1161.3800000000001</c:v>
                </c:pt>
                <c:pt idx="872">
                  <c:v>1161.24</c:v>
                </c:pt>
                <c:pt idx="873">
                  <c:v>1161.23</c:v>
                </c:pt>
                <c:pt idx="874">
                  <c:v>1161.23</c:v>
                </c:pt>
                <c:pt idx="875">
                  <c:v>1161.0999999999999</c:v>
                </c:pt>
                <c:pt idx="876">
                  <c:v>1160.83</c:v>
                </c:pt>
                <c:pt idx="877">
                  <c:v>1160.81</c:v>
                </c:pt>
                <c:pt idx="878">
                  <c:v>1160.7</c:v>
                </c:pt>
                <c:pt idx="879">
                  <c:v>1160.7</c:v>
                </c:pt>
                <c:pt idx="880">
                  <c:v>1160.6099999999999</c:v>
                </c:pt>
                <c:pt idx="881">
                  <c:v>1160.3800000000001</c:v>
                </c:pt>
                <c:pt idx="882">
                  <c:v>1160.29</c:v>
                </c:pt>
                <c:pt idx="883">
                  <c:v>1160.07</c:v>
                </c:pt>
                <c:pt idx="884">
                  <c:v>1159.93</c:v>
                </c:pt>
                <c:pt idx="885">
                  <c:v>1159.5899999999999</c:v>
                </c:pt>
                <c:pt idx="886">
                  <c:v>1159.57</c:v>
                </c:pt>
                <c:pt idx="887">
                  <c:v>1158.95</c:v>
                </c:pt>
                <c:pt idx="888">
                  <c:v>1158.8499999999999</c:v>
                </c:pt>
                <c:pt idx="889">
                  <c:v>1158.53</c:v>
                </c:pt>
                <c:pt idx="890">
                  <c:v>1158.3599999999999</c:v>
                </c:pt>
                <c:pt idx="891">
                  <c:v>1158.31</c:v>
                </c:pt>
                <c:pt idx="892">
                  <c:v>1158.04</c:v>
                </c:pt>
                <c:pt idx="893">
                  <c:v>1157.95</c:v>
                </c:pt>
                <c:pt idx="894">
                  <c:v>1157.6500000000001</c:v>
                </c:pt>
                <c:pt idx="895">
                  <c:v>1157.6400000000001</c:v>
                </c:pt>
                <c:pt idx="896">
                  <c:v>1157.6199999999999</c:v>
                </c:pt>
                <c:pt idx="897">
                  <c:v>1157.55</c:v>
                </c:pt>
                <c:pt idx="898">
                  <c:v>1157.55</c:v>
                </c:pt>
                <c:pt idx="899">
                  <c:v>1157.5</c:v>
                </c:pt>
                <c:pt idx="900">
                  <c:v>1157.5</c:v>
                </c:pt>
                <c:pt idx="901">
                  <c:v>1157.1400000000001</c:v>
                </c:pt>
                <c:pt idx="902">
                  <c:v>1156.74</c:v>
                </c:pt>
                <c:pt idx="903">
                  <c:v>1156.69</c:v>
                </c:pt>
                <c:pt idx="904">
                  <c:v>1156.3800000000001</c:v>
                </c:pt>
                <c:pt idx="905">
                  <c:v>1156.3800000000001</c:v>
                </c:pt>
                <c:pt idx="906">
                  <c:v>1156.33</c:v>
                </c:pt>
                <c:pt idx="907">
                  <c:v>1156.2</c:v>
                </c:pt>
                <c:pt idx="908">
                  <c:v>1156.1099999999999</c:v>
                </c:pt>
                <c:pt idx="909">
                  <c:v>1156.06</c:v>
                </c:pt>
                <c:pt idx="910">
                  <c:v>1155.94</c:v>
                </c:pt>
                <c:pt idx="911">
                  <c:v>1155.93</c:v>
                </c:pt>
                <c:pt idx="912">
                  <c:v>1155.81</c:v>
                </c:pt>
                <c:pt idx="913">
                  <c:v>1155.76</c:v>
                </c:pt>
                <c:pt idx="914">
                  <c:v>1155.22</c:v>
                </c:pt>
                <c:pt idx="915">
                  <c:v>1155.1600000000001</c:v>
                </c:pt>
                <c:pt idx="916">
                  <c:v>1155.01</c:v>
                </c:pt>
                <c:pt idx="917">
                  <c:v>1154.82</c:v>
                </c:pt>
                <c:pt idx="918">
                  <c:v>1154.79</c:v>
                </c:pt>
                <c:pt idx="919">
                  <c:v>1154.53</c:v>
                </c:pt>
                <c:pt idx="920">
                  <c:v>1154.3900000000001</c:v>
                </c:pt>
                <c:pt idx="921">
                  <c:v>1153.81</c:v>
                </c:pt>
                <c:pt idx="922">
                  <c:v>1153.81</c:v>
                </c:pt>
                <c:pt idx="923">
                  <c:v>1153.54</c:v>
                </c:pt>
                <c:pt idx="924">
                  <c:v>1153.26</c:v>
                </c:pt>
                <c:pt idx="925">
                  <c:v>1153.18</c:v>
                </c:pt>
                <c:pt idx="926">
                  <c:v>1153.1099999999999</c:v>
                </c:pt>
                <c:pt idx="927">
                  <c:v>1152.93</c:v>
                </c:pt>
                <c:pt idx="928">
                  <c:v>1152.9100000000001</c:v>
                </c:pt>
                <c:pt idx="929">
                  <c:v>1152.52</c:v>
                </c:pt>
                <c:pt idx="930">
                  <c:v>1152.51</c:v>
                </c:pt>
                <c:pt idx="931">
                  <c:v>1151.8800000000001</c:v>
                </c:pt>
                <c:pt idx="932">
                  <c:v>1151.79</c:v>
                </c:pt>
                <c:pt idx="933">
                  <c:v>1151.79</c:v>
                </c:pt>
                <c:pt idx="934">
                  <c:v>1151.74</c:v>
                </c:pt>
                <c:pt idx="935">
                  <c:v>1151.6099999999999</c:v>
                </c:pt>
                <c:pt idx="936">
                  <c:v>1151.53</c:v>
                </c:pt>
                <c:pt idx="937">
                  <c:v>1151.48</c:v>
                </c:pt>
                <c:pt idx="938">
                  <c:v>1151.3399999999999</c:v>
                </c:pt>
                <c:pt idx="939">
                  <c:v>1150.98</c:v>
                </c:pt>
                <c:pt idx="940">
                  <c:v>1150.8399999999999</c:v>
                </c:pt>
                <c:pt idx="941">
                  <c:v>1150.54</c:v>
                </c:pt>
                <c:pt idx="942">
                  <c:v>1150.47</c:v>
                </c:pt>
                <c:pt idx="943">
                  <c:v>1150.3</c:v>
                </c:pt>
                <c:pt idx="944">
                  <c:v>1150.17</c:v>
                </c:pt>
                <c:pt idx="945">
                  <c:v>1150.1199999999999</c:v>
                </c:pt>
                <c:pt idx="946">
                  <c:v>1149.99</c:v>
                </c:pt>
                <c:pt idx="947">
                  <c:v>1149.9000000000001</c:v>
                </c:pt>
                <c:pt idx="948">
                  <c:v>1149.9000000000001</c:v>
                </c:pt>
                <c:pt idx="949">
                  <c:v>1149.81</c:v>
                </c:pt>
                <c:pt idx="950">
                  <c:v>1149.45</c:v>
                </c:pt>
                <c:pt idx="951">
                  <c:v>1149.3599999999999</c:v>
                </c:pt>
                <c:pt idx="952">
                  <c:v>1149</c:v>
                </c:pt>
                <c:pt idx="953">
                  <c:v>1148.82</c:v>
                </c:pt>
                <c:pt idx="954">
                  <c:v>1148.77</c:v>
                </c:pt>
                <c:pt idx="955">
                  <c:v>1148.73</c:v>
                </c:pt>
                <c:pt idx="956">
                  <c:v>1148.68</c:v>
                </c:pt>
                <c:pt idx="957">
                  <c:v>1148.6400000000001</c:v>
                </c:pt>
                <c:pt idx="958">
                  <c:v>1148.5899999999999</c:v>
                </c:pt>
                <c:pt idx="959">
                  <c:v>1148.5</c:v>
                </c:pt>
                <c:pt idx="960">
                  <c:v>1148.4100000000001</c:v>
                </c:pt>
                <c:pt idx="961">
                  <c:v>1148.32</c:v>
                </c:pt>
                <c:pt idx="962">
                  <c:v>1148.19</c:v>
                </c:pt>
                <c:pt idx="963">
                  <c:v>1148.19</c:v>
                </c:pt>
                <c:pt idx="964">
                  <c:v>1148.0999999999999</c:v>
                </c:pt>
                <c:pt idx="965">
                  <c:v>1147.77</c:v>
                </c:pt>
                <c:pt idx="966">
                  <c:v>1147.5999999999999</c:v>
                </c:pt>
                <c:pt idx="967">
                  <c:v>1147.5899999999999</c:v>
                </c:pt>
                <c:pt idx="968">
                  <c:v>1147.56</c:v>
                </c:pt>
                <c:pt idx="969">
                  <c:v>1147.56</c:v>
                </c:pt>
                <c:pt idx="970">
                  <c:v>1147.3800000000001</c:v>
                </c:pt>
                <c:pt idx="971">
                  <c:v>1147.32</c:v>
                </c:pt>
                <c:pt idx="972">
                  <c:v>1147.25</c:v>
                </c:pt>
                <c:pt idx="973">
                  <c:v>1147.2</c:v>
                </c:pt>
                <c:pt idx="974">
                  <c:v>1147.1099999999999</c:v>
                </c:pt>
                <c:pt idx="975">
                  <c:v>1147.07</c:v>
                </c:pt>
                <c:pt idx="976">
                  <c:v>1146.8399999999999</c:v>
                </c:pt>
                <c:pt idx="977">
                  <c:v>1146.8</c:v>
                </c:pt>
                <c:pt idx="978">
                  <c:v>1146.71</c:v>
                </c:pt>
                <c:pt idx="979">
                  <c:v>1146.7</c:v>
                </c:pt>
                <c:pt idx="980">
                  <c:v>1146.6199999999999</c:v>
                </c:pt>
                <c:pt idx="981">
                  <c:v>1146.57</c:v>
                </c:pt>
                <c:pt idx="982">
                  <c:v>1146.57</c:v>
                </c:pt>
                <c:pt idx="983">
                  <c:v>1146.53</c:v>
                </c:pt>
                <c:pt idx="984">
                  <c:v>1146.48</c:v>
                </c:pt>
                <c:pt idx="985">
                  <c:v>1146.3900000000001</c:v>
                </c:pt>
                <c:pt idx="986">
                  <c:v>1146.3</c:v>
                </c:pt>
                <c:pt idx="987">
                  <c:v>1146.3</c:v>
                </c:pt>
                <c:pt idx="988">
                  <c:v>1146.22</c:v>
                </c:pt>
                <c:pt idx="989">
                  <c:v>1146.18</c:v>
                </c:pt>
                <c:pt idx="990">
                  <c:v>1145.94</c:v>
                </c:pt>
                <c:pt idx="991">
                  <c:v>1145.9000000000001</c:v>
                </c:pt>
                <c:pt idx="992">
                  <c:v>1145.72</c:v>
                </c:pt>
                <c:pt idx="993">
                  <c:v>1145.67</c:v>
                </c:pt>
                <c:pt idx="994">
                  <c:v>1145.6300000000001</c:v>
                </c:pt>
                <c:pt idx="995">
                  <c:v>1145.49</c:v>
                </c:pt>
                <c:pt idx="996">
                  <c:v>1145.45</c:v>
                </c:pt>
                <c:pt idx="997">
                  <c:v>1145.4000000000001</c:v>
                </c:pt>
                <c:pt idx="998">
                  <c:v>1145.31</c:v>
                </c:pt>
                <c:pt idx="999">
                  <c:v>1145.27</c:v>
                </c:pt>
                <c:pt idx="1000">
                  <c:v>1145.22</c:v>
                </c:pt>
                <c:pt idx="1001">
                  <c:v>1145.1300000000001</c:v>
                </c:pt>
                <c:pt idx="1002">
                  <c:v>1145.0899999999999</c:v>
                </c:pt>
                <c:pt idx="1003">
                  <c:v>1145.04</c:v>
                </c:pt>
                <c:pt idx="1004">
                  <c:v>1144.82</c:v>
                </c:pt>
                <c:pt idx="1005">
                  <c:v>1144.82</c:v>
                </c:pt>
                <c:pt idx="1006">
                  <c:v>1144.77</c:v>
                </c:pt>
                <c:pt idx="1007">
                  <c:v>1144.76</c:v>
                </c:pt>
                <c:pt idx="1008">
                  <c:v>1144.68</c:v>
                </c:pt>
                <c:pt idx="1009">
                  <c:v>1144.6400000000001</c:v>
                </c:pt>
                <c:pt idx="1010">
                  <c:v>1144.5899999999999</c:v>
                </c:pt>
                <c:pt idx="1011">
                  <c:v>1144.55</c:v>
                </c:pt>
                <c:pt idx="1012">
                  <c:v>1144.55</c:v>
                </c:pt>
                <c:pt idx="1013">
                  <c:v>1144.46</c:v>
                </c:pt>
                <c:pt idx="1014">
                  <c:v>1144.45</c:v>
                </c:pt>
                <c:pt idx="1015">
                  <c:v>1144.3699999999999</c:v>
                </c:pt>
                <c:pt idx="1016">
                  <c:v>1144.32</c:v>
                </c:pt>
                <c:pt idx="1017">
                  <c:v>1144.32</c:v>
                </c:pt>
                <c:pt idx="1018">
                  <c:v>1144.19</c:v>
                </c:pt>
                <c:pt idx="1019">
                  <c:v>1144.1400000000001</c:v>
                </c:pt>
                <c:pt idx="1020">
                  <c:v>1144.1400000000001</c:v>
                </c:pt>
                <c:pt idx="1021">
                  <c:v>1144.0999999999999</c:v>
                </c:pt>
                <c:pt idx="1022">
                  <c:v>1144.01</c:v>
                </c:pt>
                <c:pt idx="1023">
                  <c:v>1144.01</c:v>
                </c:pt>
                <c:pt idx="1024">
                  <c:v>1143.96</c:v>
                </c:pt>
                <c:pt idx="1025">
                  <c:v>1143.96</c:v>
                </c:pt>
                <c:pt idx="1026">
                  <c:v>1143.92</c:v>
                </c:pt>
                <c:pt idx="1027">
                  <c:v>1143.92</c:v>
                </c:pt>
                <c:pt idx="1028">
                  <c:v>1143.92</c:v>
                </c:pt>
                <c:pt idx="1029">
                  <c:v>1143.92</c:v>
                </c:pt>
                <c:pt idx="1030">
                  <c:v>1143.8699999999999</c:v>
                </c:pt>
                <c:pt idx="1031">
                  <c:v>1143.83</c:v>
                </c:pt>
                <c:pt idx="1032">
                  <c:v>1143.74</c:v>
                </c:pt>
                <c:pt idx="1033">
                  <c:v>1143.69</c:v>
                </c:pt>
                <c:pt idx="1034">
                  <c:v>1143.6500000000001</c:v>
                </c:pt>
                <c:pt idx="1035">
                  <c:v>1143.6500000000001</c:v>
                </c:pt>
                <c:pt idx="1036">
                  <c:v>1143.6500000000001</c:v>
                </c:pt>
                <c:pt idx="1037">
                  <c:v>1143.5999999999999</c:v>
                </c:pt>
                <c:pt idx="1038">
                  <c:v>1143.56</c:v>
                </c:pt>
                <c:pt idx="1039">
                  <c:v>1143.56</c:v>
                </c:pt>
                <c:pt idx="1040">
                  <c:v>1143.51</c:v>
                </c:pt>
                <c:pt idx="1041">
                  <c:v>1143.42</c:v>
                </c:pt>
                <c:pt idx="1042">
                  <c:v>1143.3800000000001</c:v>
                </c:pt>
                <c:pt idx="1043">
                  <c:v>1143.3800000000001</c:v>
                </c:pt>
                <c:pt idx="1044">
                  <c:v>1143.33</c:v>
                </c:pt>
                <c:pt idx="1045">
                  <c:v>1143.33</c:v>
                </c:pt>
                <c:pt idx="1046">
                  <c:v>1143.29</c:v>
                </c:pt>
                <c:pt idx="1047">
                  <c:v>1143.2</c:v>
                </c:pt>
                <c:pt idx="1048">
                  <c:v>1143.2</c:v>
                </c:pt>
                <c:pt idx="1049">
                  <c:v>1143.1500000000001</c:v>
                </c:pt>
                <c:pt idx="1050">
                  <c:v>1143.06</c:v>
                </c:pt>
                <c:pt idx="1051">
                  <c:v>1143.02</c:v>
                </c:pt>
                <c:pt idx="1052">
                  <c:v>1142.97</c:v>
                </c:pt>
                <c:pt idx="1053">
                  <c:v>1142.97</c:v>
                </c:pt>
                <c:pt idx="1054">
                  <c:v>1142.97</c:v>
                </c:pt>
                <c:pt idx="1055">
                  <c:v>1142.93</c:v>
                </c:pt>
                <c:pt idx="1056">
                  <c:v>1142.79</c:v>
                </c:pt>
                <c:pt idx="1057">
                  <c:v>1142.79</c:v>
                </c:pt>
                <c:pt idx="1058">
                  <c:v>1142.79</c:v>
                </c:pt>
                <c:pt idx="1059">
                  <c:v>1142.79</c:v>
                </c:pt>
                <c:pt idx="1060">
                  <c:v>1142.75</c:v>
                </c:pt>
                <c:pt idx="1061">
                  <c:v>1142.75</c:v>
                </c:pt>
                <c:pt idx="1062">
                  <c:v>1142.7</c:v>
                </c:pt>
                <c:pt idx="1063">
                  <c:v>1142.67</c:v>
                </c:pt>
                <c:pt idx="1064">
                  <c:v>1142.6600000000001</c:v>
                </c:pt>
                <c:pt idx="1065">
                  <c:v>1142.6600000000001</c:v>
                </c:pt>
                <c:pt idx="1066">
                  <c:v>1142.6600000000001</c:v>
                </c:pt>
                <c:pt idx="1067">
                  <c:v>1142.6099999999999</c:v>
                </c:pt>
                <c:pt idx="1068">
                  <c:v>1142.52</c:v>
                </c:pt>
                <c:pt idx="1069">
                  <c:v>1142.52</c:v>
                </c:pt>
                <c:pt idx="1070">
                  <c:v>1142.52</c:v>
                </c:pt>
                <c:pt idx="1071">
                  <c:v>1142.48</c:v>
                </c:pt>
                <c:pt idx="1072">
                  <c:v>1142.3900000000001</c:v>
                </c:pt>
                <c:pt idx="1073">
                  <c:v>1142.3399999999999</c:v>
                </c:pt>
                <c:pt idx="1074">
                  <c:v>1142.3</c:v>
                </c:pt>
                <c:pt idx="1075">
                  <c:v>1142.3</c:v>
                </c:pt>
                <c:pt idx="1076">
                  <c:v>1142.3</c:v>
                </c:pt>
                <c:pt idx="1077">
                  <c:v>1142.3</c:v>
                </c:pt>
                <c:pt idx="1078">
                  <c:v>1142.25</c:v>
                </c:pt>
                <c:pt idx="1079">
                  <c:v>1142.25</c:v>
                </c:pt>
                <c:pt idx="1080">
                  <c:v>1142.25</c:v>
                </c:pt>
                <c:pt idx="1081">
                  <c:v>1142.25</c:v>
                </c:pt>
                <c:pt idx="1082">
                  <c:v>1142.21</c:v>
                </c:pt>
                <c:pt idx="1083">
                  <c:v>1142.1199999999999</c:v>
                </c:pt>
                <c:pt idx="1084">
                  <c:v>1142.07</c:v>
                </c:pt>
                <c:pt idx="1085">
                  <c:v>1142.07</c:v>
                </c:pt>
                <c:pt idx="1086">
                  <c:v>1142.03</c:v>
                </c:pt>
                <c:pt idx="1087">
                  <c:v>1141.98</c:v>
                </c:pt>
                <c:pt idx="1088">
                  <c:v>1141.94</c:v>
                </c:pt>
                <c:pt idx="1089">
                  <c:v>1141.94</c:v>
                </c:pt>
                <c:pt idx="1090">
                  <c:v>1141.8900000000001</c:v>
                </c:pt>
                <c:pt idx="1091">
                  <c:v>1141.8499999999999</c:v>
                </c:pt>
                <c:pt idx="1092">
                  <c:v>1141.8499999999999</c:v>
                </c:pt>
                <c:pt idx="1093">
                  <c:v>1141.8499999999999</c:v>
                </c:pt>
                <c:pt idx="1094">
                  <c:v>1141.8</c:v>
                </c:pt>
                <c:pt idx="1095">
                  <c:v>1141.8</c:v>
                </c:pt>
                <c:pt idx="1096">
                  <c:v>1141.76</c:v>
                </c:pt>
                <c:pt idx="1097">
                  <c:v>1141.76</c:v>
                </c:pt>
                <c:pt idx="1098">
                  <c:v>1141.76</c:v>
                </c:pt>
                <c:pt idx="1099">
                  <c:v>1141.76</c:v>
                </c:pt>
                <c:pt idx="1100">
                  <c:v>1141.67</c:v>
                </c:pt>
                <c:pt idx="1101">
                  <c:v>1141.6500000000001</c:v>
                </c:pt>
                <c:pt idx="1102">
                  <c:v>1141.6199999999999</c:v>
                </c:pt>
                <c:pt idx="1103">
                  <c:v>1141.58</c:v>
                </c:pt>
                <c:pt idx="1104">
                  <c:v>1141.49</c:v>
                </c:pt>
                <c:pt idx="1105">
                  <c:v>1141.46</c:v>
                </c:pt>
                <c:pt idx="1106">
                  <c:v>1141.44</c:v>
                </c:pt>
                <c:pt idx="1107">
                  <c:v>1141.44</c:v>
                </c:pt>
                <c:pt idx="1108">
                  <c:v>1141.31</c:v>
                </c:pt>
                <c:pt idx="1109">
                  <c:v>1141.26</c:v>
                </c:pt>
                <c:pt idx="1110">
                  <c:v>1141.26</c:v>
                </c:pt>
                <c:pt idx="1111">
                  <c:v>1141.25</c:v>
                </c:pt>
                <c:pt idx="1112">
                  <c:v>1141.08</c:v>
                </c:pt>
                <c:pt idx="1113">
                  <c:v>1141.04</c:v>
                </c:pt>
                <c:pt idx="1114">
                  <c:v>1140.99</c:v>
                </c:pt>
                <c:pt idx="1115">
                  <c:v>1140.99</c:v>
                </c:pt>
                <c:pt idx="1116">
                  <c:v>1140.95</c:v>
                </c:pt>
                <c:pt idx="1117">
                  <c:v>1140.9000000000001</c:v>
                </c:pt>
                <c:pt idx="1118">
                  <c:v>1140.81</c:v>
                </c:pt>
                <c:pt idx="1119">
                  <c:v>1140.77</c:v>
                </c:pt>
                <c:pt idx="1120">
                  <c:v>1140.72</c:v>
                </c:pt>
                <c:pt idx="1121">
                  <c:v>1140.5899999999999</c:v>
                </c:pt>
                <c:pt idx="1122">
                  <c:v>1140.5</c:v>
                </c:pt>
                <c:pt idx="1123">
                  <c:v>1140.4100000000001</c:v>
                </c:pt>
                <c:pt idx="1124">
                  <c:v>1140.4100000000001</c:v>
                </c:pt>
                <c:pt idx="1125">
                  <c:v>1140.3599999999999</c:v>
                </c:pt>
                <c:pt idx="1126">
                  <c:v>1140.3599999999999</c:v>
                </c:pt>
                <c:pt idx="1127">
                  <c:v>1140.32</c:v>
                </c:pt>
                <c:pt idx="1128">
                  <c:v>1140.27</c:v>
                </c:pt>
                <c:pt idx="1129">
                  <c:v>1140.0899999999999</c:v>
                </c:pt>
                <c:pt idx="1130">
                  <c:v>1140.0899999999999</c:v>
                </c:pt>
                <c:pt idx="1131">
                  <c:v>1140.05</c:v>
                </c:pt>
                <c:pt idx="1132">
                  <c:v>1140.05</c:v>
                </c:pt>
                <c:pt idx="1133">
                  <c:v>1140.05</c:v>
                </c:pt>
                <c:pt idx="1134">
                  <c:v>1139.9100000000001</c:v>
                </c:pt>
                <c:pt idx="1135">
                  <c:v>1139.9100000000001</c:v>
                </c:pt>
                <c:pt idx="1136">
                  <c:v>1139.82</c:v>
                </c:pt>
                <c:pt idx="1137">
                  <c:v>1139.78</c:v>
                </c:pt>
                <c:pt idx="1138">
                  <c:v>1139.52</c:v>
                </c:pt>
                <c:pt idx="1139">
                  <c:v>1139.52</c:v>
                </c:pt>
                <c:pt idx="1140">
                  <c:v>1139.51</c:v>
                </c:pt>
                <c:pt idx="1141">
                  <c:v>1139.24</c:v>
                </c:pt>
                <c:pt idx="1142">
                  <c:v>1139.1500000000001</c:v>
                </c:pt>
                <c:pt idx="1143">
                  <c:v>1139.0999999999999</c:v>
                </c:pt>
                <c:pt idx="1144">
                  <c:v>1138.6099999999999</c:v>
                </c:pt>
                <c:pt idx="1145">
                  <c:v>1138.56</c:v>
                </c:pt>
                <c:pt idx="1146">
                  <c:v>1138.3800000000001</c:v>
                </c:pt>
                <c:pt idx="1147">
                  <c:v>1138.21</c:v>
                </c:pt>
                <c:pt idx="1148">
                  <c:v>1138.2</c:v>
                </c:pt>
                <c:pt idx="1149">
                  <c:v>1138.1600000000001</c:v>
                </c:pt>
                <c:pt idx="1150">
                  <c:v>1138.07</c:v>
                </c:pt>
                <c:pt idx="1151">
                  <c:v>1137.93</c:v>
                </c:pt>
                <c:pt idx="1152">
                  <c:v>1137.6199999999999</c:v>
                </c:pt>
                <c:pt idx="1153">
                  <c:v>1137.44</c:v>
                </c:pt>
                <c:pt idx="1154">
                  <c:v>1137.44</c:v>
                </c:pt>
                <c:pt idx="1155">
                  <c:v>1137.3900000000001</c:v>
                </c:pt>
                <c:pt idx="1156">
                  <c:v>1137.3900000000001</c:v>
                </c:pt>
                <c:pt idx="1157">
                  <c:v>1137.3399999999999</c:v>
                </c:pt>
                <c:pt idx="1158">
                  <c:v>1137.3</c:v>
                </c:pt>
                <c:pt idx="1159">
                  <c:v>1137.3</c:v>
                </c:pt>
                <c:pt idx="1160">
                  <c:v>1137.1199999999999</c:v>
                </c:pt>
                <c:pt idx="1161">
                  <c:v>1137.08</c:v>
                </c:pt>
                <c:pt idx="1162">
                  <c:v>1136.94</c:v>
                </c:pt>
                <c:pt idx="1163">
                  <c:v>1136.8499999999999</c:v>
                </c:pt>
                <c:pt idx="1164">
                  <c:v>1136.81</c:v>
                </c:pt>
                <c:pt idx="1165">
                  <c:v>1136.72</c:v>
                </c:pt>
                <c:pt idx="1166">
                  <c:v>1136.54</c:v>
                </c:pt>
                <c:pt idx="1167">
                  <c:v>1136.3900000000001</c:v>
                </c:pt>
                <c:pt idx="1168">
                  <c:v>1136.31</c:v>
                </c:pt>
                <c:pt idx="1169">
                  <c:v>1136.31</c:v>
                </c:pt>
                <c:pt idx="1170">
                  <c:v>1136.31</c:v>
                </c:pt>
                <c:pt idx="1171">
                  <c:v>1136</c:v>
                </c:pt>
                <c:pt idx="1172">
                  <c:v>1135.9100000000001</c:v>
                </c:pt>
                <c:pt idx="1173">
                  <c:v>1135.73</c:v>
                </c:pt>
                <c:pt idx="1174">
                  <c:v>1135.5899999999999</c:v>
                </c:pt>
                <c:pt idx="1175">
                  <c:v>1135.1300000000001</c:v>
                </c:pt>
                <c:pt idx="1176">
                  <c:v>1134.83</c:v>
                </c:pt>
                <c:pt idx="1177">
                  <c:v>1134.8</c:v>
                </c:pt>
                <c:pt idx="1178">
                  <c:v>1134.78</c:v>
                </c:pt>
                <c:pt idx="1179">
                  <c:v>1134.69</c:v>
                </c:pt>
                <c:pt idx="1180">
                  <c:v>1134.69</c:v>
                </c:pt>
                <c:pt idx="1181">
                  <c:v>1134.45</c:v>
                </c:pt>
                <c:pt idx="1182">
                  <c:v>1134.29</c:v>
                </c:pt>
                <c:pt idx="1183">
                  <c:v>1134.24</c:v>
                </c:pt>
                <c:pt idx="1184">
                  <c:v>1134.24</c:v>
                </c:pt>
                <c:pt idx="1185">
                  <c:v>1134.1500000000001</c:v>
                </c:pt>
                <c:pt idx="1186">
                  <c:v>1134.1500000000001</c:v>
                </c:pt>
                <c:pt idx="1187">
                  <c:v>1134.1199999999999</c:v>
                </c:pt>
                <c:pt idx="1188">
                  <c:v>1133.93</c:v>
                </c:pt>
                <c:pt idx="1189">
                  <c:v>1133.93</c:v>
                </c:pt>
                <c:pt idx="1190">
                  <c:v>1133.79</c:v>
                </c:pt>
                <c:pt idx="1191">
                  <c:v>1133.72</c:v>
                </c:pt>
                <c:pt idx="1192">
                  <c:v>1133.6099999999999</c:v>
                </c:pt>
                <c:pt idx="1193">
                  <c:v>1133.55</c:v>
                </c:pt>
                <c:pt idx="1194">
                  <c:v>1133.52</c:v>
                </c:pt>
                <c:pt idx="1195">
                  <c:v>1133.52</c:v>
                </c:pt>
                <c:pt idx="1196">
                  <c:v>1133.46</c:v>
                </c:pt>
                <c:pt idx="1197">
                  <c:v>1133.46</c:v>
                </c:pt>
                <c:pt idx="1198">
                  <c:v>1133.44</c:v>
                </c:pt>
                <c:pt idx="1199">
                  <c:v>1133.1600000000001</c:v>
                </c:pt>
                <c:pt idx="1200">
                  <c:v>1132.94</c:v>
                </c:pt>
                <c:pt idx="1201">
                  <c:v>1132.8499999999999</c:v>
                </c:pt>
                <c:pt idx="1202">
                  <c:v>1132.76</c:v>
                </c:pt>
                <c:pt idx="1203">
                  <c:v>1132.48</c:v>
                </c:pt>
                <c:pt idx="1204">
                  <c:v>1132.44</c:v>
                </c:pt>
                <c:pt idx="1205">
                  <c:v>1132.3499999999999</c:v>
                </c:pt>
                <c:pt idx="1206">
                  <c:v>1132.3</c:v>
                </c:pt>
                <c:pt idx="1207">
                  <c:v>1132.3</c:v>
                </c:pt>
                <c:pt idx="1208">
                  <c:v>1132.26</c:v>
                </c:pt>
                <c:pt idx="1209">
                  <c:v>1132.25</c:v>
                </c:pt>
                <c:pt idx="1210">
                  <c:v>1131.99</c:v>
                </c:pt>
                <c:pt idx="1211">
                  <c:v>1131.81</c:v>
                </c:pt>
                <c:pt idx="1212">
                  <c:v>1131.56</c:v>
                </c:pt>
                <c:pt idx="1213">
                  <c:v>1131.32</c:v>
                </c:pt>
                <c:pt idx="1214">
                  <c:v>1131.18</c:v>
                </c:pt>
                <c:pt idx="1215">
                  <c:v>1131.1600000000001</c:v>
                </c:pt>
                <c:pt idx="1216">
                  <c:v>1131.1400000000001</c:v>
                </c:pt>
                <c:pt idx="1217">
                  <c:v>1131.05</c:v>
                </c:pt>
                <c:pt idx="1218">
                  <c:v>1130.8699999999999</c:v>
                </c:pt>
                <c:pt idx="1219">
                  <c:v>1130.82</c:v>
                </c:pt>
                <c:pt idx="1220">
                  <c:v>1130.79</c:v>
                </c:pt>
                <c:pt idx="1221">
                  <c:v>1130.69</c:v>
                </c:pt>
                <c:pt idx="1222">
                  <c:v>1130.55</c:v>
                </c:pt>
                <c:pt idx="1223">
                  <c:v>1130.51</c:v>
                </c:pt>
                <c:pt idx="1224">
                  <c:v>1130.4100000000001</c:v>
                </c:pt>
                <c:pt idx="1225">
                  <c:v>1130.3800000000001</c:v>
                </c:pt>
                <c:pt idx="1226">
                  <c:v>1130.28</c:v>
                </c:pt>
                <c:pt idx="1227">
                  <c:v>1130.1500000000001</c:v>
                </c:pt>
                <c:pt idx="1228">
                  <c:v>1129.9000000000001</c:v>
                </c:pt>
                <c:pt idx="1229">
                  <c:v>1129.74</c:v>
                </c:pt>
                <c:pt idx="1230">
                  <c:v>1129.67</c:v>
                </c:pt>
                <c:pt idx="1231">
                  <c:v>1129.52</c:v>
                </c:pt>
                <c:pt idx="1232">
                  <c:v>1129.1300000000001</c:v>
                </c:pt>
                <c:pt idx="1233">
                  <c:v>1129.1099999999999</c:v>
                </c:pt>
                <c:pt idx="1234">
                  <c:v>1129.05</c:v>
                </c:pt>
                <c:pt idx="1235">
                  <c:v>1129.01</c:v>
                </c:pt>
                <c:pt idx="1236">
                  <c:v>1128.99</c:v>
                </c:pt>
                <c:pt idx="1237">
                  <c:v>1128.94</c:v>
                </c:pt>
                <c:pt idx="1238">
                  <c:v>1128.8900000000001</c:v>
                </c:pt>
                <c:pt idx="1239">
                  <c:v>1128.8</c:v>
                </c:pt>
                <c:pt idx="1240">
                  <c:v>1128.77</c:v>
                </c:pt>
                <c:pt idx="1241">
                  <c:v>1128.48</c:v>
                </c:pt>
                <c:pt idx="1242">
                  <c:v>1128.44</c:v>
                </c:pt>
                <c:pt idx="1243">
                  <c:v>1128.29</c:v>
                </c:pt>
                <c:pt idx="1244">
                  <c:v>1128.23</c:v>
                </c:pt>
                <c:pt idx="1245">
                  <c:v>1128.1300000000001</c:v>
                </c:pt>
                <c:pt idx="1246">
                  <c:v>1128.06</c:v>
                </c:pt>
                <c:pt idx="1247">
                  <c:v>1127.99</c:v>
                </c:pt>
                <c:pt idx="1248">
                  <c:v>1127.99</c:v>
                </c:pt>
                <c:pt idx="1249">
                  <c:v>1127.97</c:v>
                </c:pt>
                <c:pt idx="1250">
                  <c:v>1127.8399999999999</c:v>
                </c:pt>
                <c:pt idx="1251">
                  <c:v>1127.5999999999999</c:v>
                </c:pt>
                <c:pt idx="1252">
                  <c:v>1127.54</c:v>
                </c:pt>
                <c:pt idx="1253">
                  <c:v>1127.3399999999999</c:v>
                </c:pt>
                <c:pt idx="1254">
                  <c:v>1127.22</c:v>
                </c:pt>
                <c:pt idx="1255">
                  <c:v>1126.97</c:v>
                </c:pt>
                <c:pt idx="1256">
                  <c:v>1126.75</c:v>
                </c:pt>
                <c:pt idx="1257">
                  <c:v>1126.5899999999999</c:v>
                </c:pt>
                <c:pt idx="1258">
                  <c:v>1126.55</c:v>
                </c:pt>
                <c:pt idx="1259">
                  <c:v>1126.17</c:v>
                </c:pt>
                <c:pt idx="1260">
                  <c:v>1126.02</c:v>
                </c:pt>
                <c:pt idx="1261">
                  <c:v>1125.8699999999999</c:v>
                </c:pt>
                <c:pt idx="1262">
                  <c:v>1125.78</c:v>
                </c:pt>
                <c:pt idx="1263">
                  <c:v>1125.76</c:v>
                </c:pt>
                <c:pt idx="1264">
                  <c:v>1125.68</c:v>
                </c:pt>
                <c:pt idx="1265">
                  <c:v>1125.67</c:v>
                </c:pt>
                <c:pt idx="1266">
                  <c:v>1125.51</c:v>
                </c:pt>
                <c:pt idx="1267">
                  <c:v>1125.5</c:v>
                </c:pt>
                <c:pt idx="1268">
                  <c:v>1125.47</c:v>
                </c:pt>
                <c:pt idx="1269">
                  <c:v>1125.46</c:v>
                </c:pt>
                <c:pt idx="1270">
                  <c:v>1125.42</c:v>
                </c:pt>
                <c:pt idx="1271">
                  <c:v>1125.3800000000001</c:v>
                </c:pt>
                <c:pt idx="1272">
                  <c:v>1125.08</c:v>
                </c:pt>
                <c:pt idx="1273">
                  <c:v>1125.08</c:v>
                </c:pt>
                <c:pt idx="1274">
                  <c:v>1125.06</c:v>
                </c:pt>
                <c:pt idx="1275">
                  <c:v>1124.97</c:v>
                </c:pt>
                <c:pt idx="1276">
                  <c:v>1124.8800000000001</c:v>
                </c:pt>
                <c:pt idx="1277">
                  <c:v>1124.8499999999999</c:v>
                </c:pt>
                <c:pt idx="1278">
                  <c:v>1124.6199999999999</c:v>
                </c:pt>
                <c:pt idx="1279">
                  <c:v>1124.44</c:v>
                </c:pt>
                <c:pt idx="1280">
                  <c:v>1123.95</c:v>
                </c:pt>
                <c:pt idx="1281">
                  <c:v>1123.8599999999999</c:v>
                </c:pt>
                <c:pt idx="1282">
                  <c:v>1123.81</c:v>
                </c:pt>
                <c:pt idx="1283">
                  <c:v>1123.6400000000001</c:v>
                </c:pt>
                <c:pt idx="1284">
                  <c:v>1123.5899999999999</c:v>
                </c:pt>
                <c:pt idx="1285">
                  <c:v>1123.58</c:v>
                </c:pt>
                <c:pt idx="1286">
                  <c:v>1123.58</c:v>
                </c:pt>
                <c:pt idx="1287">
                  <c:v>1123.0999999999999</c:v>
                </c:pt>
                <c:pt idx="1288">
                  <c:v>1122.94</c:v>
                </c:pt>
                <c:pt idx="1289">
                  <c:v>1122.8699999999999</c:v>
                </c:pt>
                <c:pt idx="1290">
                  <c:v>1122.82</c:v>
                </c:pt>
                <c:pt idx="1291">
                  <c:v>1122.6300000000001</c:v>
                </c:pt>
                <c:pt idx="1292">
                  <c:v>1122.02</c:v>
                </c:pt>
                <c:pt idx="1293">
                  <c:v>1121.67</c:v>
                </c:pt>
                <c:pt idx="1294">
                  <c:v>1121.6400000000001</c:v>
                </c:pt>
                <c:pt idx="1295">
                  <c:v>1121.33</c:v>
                </c:pt>
                <c:pt idx="1296">
                  <c:v>1120.81</c:v>
                </c:pt>
                <c:pt idx="1297">
                  <c:v>1120.6300000000001</c:v>
                </c:pt>
                <c:pt idx="1298">
                  <c:v>1120.6099999999999</c:v>
                </c:pt>
                <c:pt idx="1299">
                  <c:v>1120.33</c:v>
                </c:pt>
                <c:pt idx="1300">
                  <c:v>1120.33</c:v>
                </c:pt>
                <c:pt idx="1301">
                  <c:v>1120.17</c:v>
                </c:pt>
                <c:pt idx="1302">
                  <c:v>1119.9000000000001</c:v>
                </c:pt>
                <c:pt idx="1303">
                  <c:v>1119.67</c:v>
                </c:pt>
                <c:pt idx="1304">
                  <c:v>1117.9000000000001</c:v>
                </c:pt>
                <c:pt idx="1305">
                  <c:v>1117.3</c:v>
                </c:pt>
                <c:pt idx="1306">
                  <c:v>1117.3</c:v>
                </c:pt>
                <c:pt idx="1307">
                  <c:v>1117.1400000000001</c:v>
                </c:pt>
                <c:pt idx="1308">
                  <c:v>1117.06</c:v>
                </c:pt>
                <c:pt idx="1309">
                  <c:v>1116.3</c:v>
                </c:pt>
                <c:pt idx="1310">
                  <c:v>1116.03</c:v>
                </c:pt>
                <c:pt idx="1311">
                  <c:v>1115.76</c:v>
                </c:pt>
                <c:pt idx="1312">
                  <c:v>1115.73</c:v>
                </c:pt>
                <c:pt idx="1313">
                  <c:v>1115.6400000000001</c:v>
                </c:pt>
                <c:pt idx="1314">
                  <c:v>1115.47</c:v>
                </c:pt>
                <c:pt idx="1315">
                  <c:v>1115.3399999999999</c:v>
                </c:pt>
                <c:pt idx="1316">
                  <c:v>1115.33</c:v>
                </c:pt>
                <c:pt idx="1317">
                  <c:v>1115.07</c:v>
                </c:pt>
                <c:pt idx="1318">
                  <c:v>1114.99</c:v>
                </c:pt>
                <c:pt idx="1319">
                  <c:v>1114.3599999999999</c:v>
                </c:pt>
                <c:pt idx="1320">
                  <c:v>1114.1300000000001</c:v>
                </c:pt>
                <c:pt idx="1321">
                  <c:v>1114.01</c:v>
                </c:pt>
                <c:pt idx="1322">
                  <c:v>1113.6300000000001</c:v>
                </c:pt>
                <c:pt idx="1323">
                  <c:v>1113.5899999999999</c:v>
                </c:pt>
                <c:pt idx="1324">
                  <c:v>1113.54</c:v>
                </c:pt>
                <c:pt idx="1325">
                  <c:v>1113.27</c:v>
                </c:pt>
                <c:pt idx="1326">
                  <c:v>1113.07</c:v>
                </c:pt>
                <c:pt idx="1327">
                  <c:v>1112.8499999999999</c:v>
                </c:pt>
                <c:pt idx="1328">
                  <c:v>1112.55</c:v>
                </c:pt>
                <c:pt idx="1329">
                  <c:v>1112.52</c:v>
                </c:pt>
                <c:pt idx="1330">
                  <c:v>1112.1099999999999</c:v>
                </c:pt>
                <c:pt idx="1331">
                  <c:v>1111.3900000000001</c:v>
                </c:pt>
                <c:pt idx="1332">
                  <c:v>1111.1300000000001</c:v>
                </c:pt>
                <c:pt idx="1333">
                  <c:v>1111.04</c:v>
                </c:pt>
                <c:pt idx="1334">
                  <c:v>1110.93</c:v>
                </c:pt>
                <c:pt idx="1335">
                  <c:v>1110.5899999999999</c:v>
                </c:pt>
                <c:pt idx="1336">
                  <c:v>1110.28</c:v>
                </c:pt>
                <c:pt idx="1337">
                  <c:v>1110.26</c:v>
                </c:pt>
                <c:pt idx="1338">
                  <c:v>1109.58</c:v>
                </c:pt>
                <c:pt idx="1339">
                  <c:v>1109.4100000000001</c:v>
                </c:pt>
                <c:pt idx="1340">
                  <c:v>1109.3399999999999</c:v>
                </c:pt>
                <c:pt idx="1341">
                  <c:v>1109.18</c:v>
                </c:pt>
                <c:pt idx="1342">
                  <c:v>1108.78</c:v>
                </c:pt>
                <c:pt idx="1343">
                  <c:v>1108.69</c:v>
                </c:pt>
                <c:pt idx="1344">
                  <c:v>1108.5899999999999</c:v>
                </c:pt>
                <c:pt idx="1345">
                  <c:v>1108.5899999999999</c:v>
                </c:pt>
                <c:pt idx="1346">
                  <c:v>1108.57</c:v>
                </c:pt>
                <c:pt idx="1347">
                  <c:v>1108.49</c:v>
                </c:pt>
                <c:pt idx="1348">
                  <c:v>1108.3</c:v>
                </c:pt>
                <c:pt idx="1349">
                  <c:v>1108.24</c:v>
                </c:pt>
                <c:pt idx="1350">
                  <c:v>1108.1500000000001</c:v>
                </c:pt>
                <c:pt idx="1351">
                  <c:v>1108.04</c:v>
                </c:pt>
                <c:pt idx="1352">
                  <c:v>1107.9100000000001</c:v>
                </c:pt>
                <c:pt idx="1353">
                  <c:v>1107.72</c:v>
                </c:pt>
                <c:pt idx="1354">
                  <c:v>1107.3499999999999</c:v>
                </c:pt>
                <c:pt idx="1355">
                  <c:v>1106.94</c:v>
                </c:pt>
                <c:pt idx="1356">
                  <c:v>1106.9100000000001</c:v>
                </c:pt>
                <c:pt idx="1357">
                  <c:v>1106.8699999999999</c:v>
                </c:pt>
                <c:pt idx="1358">
                  <c:v>1106.6500000000001</c:v>
                </c:pt>
                <c:pt idx="1359">
                  <c:v>1106.6199999999999</c:v>
                </c:pt>
                <c:pt idx="1360">
                  <c:v>1106.46</c:v>
                </c:pt>
                <c:pt idx="1361">
                  <c:v>1106.1500000000001</c:v>
                </c:pt>
                <c:pt idx="1362">
                  <c:v>1105.9000000000001</c:v>
                </c:pt>
                <c:pt idx="1363">
                  <c:v>1105.0899999999999</c:v>
                </c:pt>
                <c:pt idx="1364">
                  <c:v>1104.8</c:v>
                </c:pt>
                <c:pt idx="1365">
                  <c:v>1104.71</c:v>
                </c:pt>
                <c:pt idx="1366">
                  <c:v>1104.5999999999999</c:v>
                </c:pt>
                <c:pt idx="1367">
                  <c:v>1104.32</c:v>
                </c:pt>
                <c:pt idx="1368">
                  <c:v>1104.0899999999999</c:v>
                </c:pt>
                <c:pt idx="1369">
                  <c:v>1103.83</c:v>
                </c:pt>
                <c:pt idx="1370">
                  <c:v>1103.6400000000001</c:v>
                </c:pt>
                <c:pt idx="1371">
                  <c:v>1103.6199999999999</c:v>
                </c:pt>
                <c:pt idx="1372">
                  <c:v>1103.2</c:v>
                </c:pt>
                <c:pt idx="1373">
                  <c:v>1102.98</c:v>
                </c:pt>
                <c:pt idx="1374">
                  <c:v>1102.92</c:v>
                </c:pt>
                <c:pt idx="1375">
                  <c:v>1102.8499999999999</c:v>
                </c:pt>
                <c:pt idx="1376">
                  <c:v>1102.77</c:v>
                </c:pt>
                <c:pt idx="1377">
                  <c:v>1102.67</c:v>
                </c:pt>
                <c:pt idx="1378">
                  <c:v>1101.96</c:v>
                </c:pt>
                <c:pt idx="1379">
                  <c:v>1101.8800000000001</c:v>
                </c:pt>
                <c:pt idx="1380">
                  <c:v>1101.8399999999999</c:v>
                </c:pt>
                <c:pt idx="1381">
                  <c:v>1101.6500000000001</c:v>
                </c:pt>
                <c:pt idx="1382">
                  <c:v>1101.6199999999999</c:v>
                </c:pt>
                <c:pt idx="1383">
                  <c:v>1101</c:v>
                </c:pt>
                <c:pt idx="1384">
                  <c:v>1100.8</c:v>
                </c:pt>
                <c:pt idx="1385">
                  <c:v>1100.58</c:v>
                </c:pt>
                <c:pt idx="1386">
                  <c:v>1100.3</c:v>
                </c:pt>
                <c:pt idx="1387">
                  <c:v>1100.0899999999999</c:v>
                </c:pt>
                <c:pt idx="1388">
                  <c:v>1100.02</c:v>
                </c:pt>
                <c:pt idx="1389">
                  <c:v>1099.98</c:v>
                </c:pt>
                <c:pt idx="1390">
                  <c:v>1099.98</c:v>
                </c:pt>
                <c:pt idx="1391">
                  <c:v>1099.8599999999999</c:v>
                </c:pt>
                <c:pt idx="1392">
                  <c:v>1099.8499999999999</c:v>
                </c:pt>
                <c:pt idx="1393">
                  <c:v>1099.6600000000001</c:v>
                </c:pt>
                <c:pt idx="1394">
                  <c:v>1099.51</c:v>
                </c:pt>
                <c:pt idx="1395">
                  <c:v>1099.49</c:v>
                </c:pt>
                <c:pt idx="1396">
                  <c:v>1099.3399999999999</c:v>
                </c:pt>
                <c:pt idx="1397">
                  <c:v>1098.95</c:v>
                </c:pt>
                <c:pt idx="1398">
                  <c:v>1098.6500000000001</c:v>
                </c:pt>
                <c:pt idx="1399">
                  <c:v>1098.6099999999999</c:v>
                </c:pt>
                <c:pt idx="1400">
                  <c:v>1098.52</c:v>
                </c:pt>
                <c:pt idx="1401">
                  <c:v>1098</c:v>
                </c:pt>
                <c:pt idx="1402">
                  <c:v>1097.9000000000001</c:v>
                </c:pt>
                <c:pt idx="1403">
                  <c:v>1096.72</c:v>
                </c:pt>
                <c:pt idx="1404">
                  <c:v>1096.44</c:v>
                </c:pt>
                <c:pt idx="1405">
                  <c:v>1096.3800000000001</c:v>
                </c:pt>
                <c:pt idx="1406">
                  <c:v>1096.18</c:v>
                </c:pt>
                <c:pt idx="1407">
                  <c:v>1096.18</c:v>
                </c:pt>
                <c:pt idx="1408">
                  <c:v>1095.46</c:v>
                </c:pt>
                <c:pt idx="1409">
                  <c:v>1094.6600000000001</c:v>
                </c:pt>
                <c:pt idx="1410">
                  <c:v>1092.6400000000001</c:v>
                </c:pt>
                <c:pt idx="1411">
                  <c:v>1092.6099999999999</c:v>
                </c:pt>
                <c:pt idx="1412">
                  <c:v>1092.6099999999999</c:v>
                </c:pt>
                <c:pt idx="1413">
                  <c:v>1092.48</c:v>
                </c:pt>
                <c:pt idx="1414">
                  <c:v>1091.51</c:v>
                </c:pt>
                <c:pt idx="1415">
                  <c:v>1090.2</c:v>
                </c:pt>
                <c:pt idx="1416">
                  <c:v>1089.08</c:v>
                </c:pt>
                <c:pt idx="1417">
                  <c:v>1088.6300000000001</c:v>
                </c:pt>
                <c:pt idx="1418">
                  <c:v>1088.55</c:v>
                </c:pt>
                <c:pt idx="1419">
                  <c:v>1086.8</c:v>
                </c:pt>
                <c:pt idx="1420">
                  <c:v>1083.53</c:v>
                </c:pt>
                <c:pt idx="1421">
                  <c:v>1081.57</c:v>
                </c:pt>
                <c:pt idx="1422">
                  <c:v>1081.06</c:v>
                </c:pt>
                <c:pt idx="1423">
                  <c:v>1080.51</c:v>
                </c:pt>
                <c:pt idx="1424">
                  <c:v>1079.8399999999999</c:v>
                </c:pt>
                <c:pt idx="1425">
                  <c:v>1079.2</c:v>
                </c:pt>
                <c:pt idx="1426">
                  <c:v>1079.18</c:v>
                </c:pt>
                <c:pt idx="1427">
                  <c:v>1078.5</c:v>
                </c:pt>
                <c:pt idx="1428">
                  <c:v>1078.31</c:v>
                </c:pt>
                <c:pt idx="1429">
                  <c:v>1077.04</c:v>
                </c:pt>
                <c:pt idx="1430">
                  <c:v>1076.99</c:v>
                </c:pt>
                <c:pt idx="1431">
                  <c:v>1076.5899999999999</c:v>
                </c:pt>
                <c:pt idx="1432">
                  <c:v>1076.07</c:v>
                </c:pt>
                <c:pt idx="1433">
                  <c:v>1075.55</c:v>
                </c:pt>
                <c:pt idx="1434">
                  <c:v>1074.31</c:v>
                </c:pt>
                <c:pt idx="1435">
                  <c:v>1073.9000000000001</c:v>
                </c:pt>
                <c:pt idx="1436">
                  <c:v>1072.92</c:v>
                </c:pt>
                <c:pt idx="1437">
                  <c:v>1071.99</c:v>
                </c:pt>
                <c:pt idx="1438">
                  <c:v>1071.1400000000001</c:v>
                </c:pt>
                <c:pt idx="1439">
                  <c:v>1071.07</c:v>
                </c:pt>
                <c:pt idx="1440">
                  <c:v>1070.6600000000001</c:v>
                </c:pt>
                <c:pt idx="1441">
                  <c:v>1070.3399999999999</c:v>
                </c:pt>
                <c:pt idx="1442">
                  <c:v>1069.9000000000001</c:v>
                </c:pt>
                <c:pt idx="1443">
                  <c:v>1069.8900000000001</c:v>
                </c:pt>
                <c:pt idx="1444">
                  <c:v>1069.75</c:v>
                </c:pt>
                <c:pt idx="1445">
                  <c:v>1069.29</c:v>
                </c:pt>
                <c:pt idx="1446">
                  <c:v>1067.9000000000001</c:v>
                </c:pt>
                <c:pt idx="1447">
                  <c:v>1067.49</c:v>
                </c:pt>
                <c:pt idx="1448">
                  <c:v>1067.04</c:v>
                </c:pt>
                <c:pt idx="1449">
                  <c:v>1066.2</c:v>
                </c:pt>
                <c:pt idx="1450">
                  <c:v>1065.6400000000001</c:v>
                </c:pt>
                <c:pt idx="1451">
                  <c:v>1065.44</c:v>
                </c:pt>
                <c:pt idx="1452">
                  <c:v>1064.76</c:v>
                </c:pt>
                <c:pt idx="1453">
                  <c:v>1063.99</c:v>
                </c:pt>
                <c:pt idx="1454">
                  <c:v>1063.6500000000001</c:v>
                </c:pt>
                <c:pt idx="1455">
                  <c:v>1063.46</c:v>
                </c:pt>
                <c:pt idx="1456">
                  <c:v>1063.33</c:v>
                </c:pt>
                <c:pt idx="1457">
                  <c:v>1062.56</c:v>
                </c:pt>
                <c:pt idx="1458">
                  <c:v>1062.45</c:v>
                </c:pt>
                <c:pt idx="1459">
                  <c:v>1062.06</c:v>
                </c:pt>
                <c:pt idx="1460">
                  <c:v>1060.9100000000001</c:v>
                </c:pt>
                <c:pt idx="1461">
                  <c:v>1060.8399999999999</c:v>
                </c:pt>
                <c:pt idx="1462">
                  <c:v>1060.73</c:v>
                </c:pt>
                <c:pt idx="1463">
                  <c:v>1059.06</c:v>
                </c:pt>
                <c:pt idx="1464">
                  <c:v>1057.78</c:v>
                </c:pt>
                <c:pt idx="1465">
                  <c:v>1057.46</c:v>
                </c:pt>
                <c:pt idx="1466">
                  <c:v>1056.3699999999999</c:v>
                </c:pt>
                <c:pt idx="1467">
                  <c:v>1054.22</c:v>
                </c:pt>
                <c:pt idx="1468">
                  <c:v>1053.76</c:v>
                </c:pt>
                <c:pt idx="1469">
                  <c:v>1052.71</c:v>
                </c:pt>
                <c:pt idx="1470">
                  <c:v>1052.54</c:v>
                </c:pt>
                <c:pt idx="1471">
                  <c:v>1052.05</c:v>
                </c:pt>
                <c:pt idx="1472">
                  <c:v>1050.8599999999999</c:v>
                </c:pt>
                <c:pt idx="1473">
                  <c:v>1049.45</c:v>
                </c:pt>
                <c:pt idx="1474">
                  <c:v>1048.8800000000001</c:v>
                </c:pt>
                <c:pt idx="1475">
                  <c:v>1048.8699999999999</c:v>
                </c:pt>
                <c:pt idx="1476">
                  <c:v>1048.71</c:v>
                </c:pt>
                <c:pt idx="1477">
                  <c:v>1048.02</c:v>
                </c:pt>
                <c:pt idx="1478">
                  <c:v>1047.72</c:v>
                </c:pt>
                <c:pt idx="1479">
                  <c:v>1047.28</c:v>
                </c:pt>
                <c:pt idx="1480">
                  <c:v>1047.0899999999999</c:v>
                </c:pt>
                <c:pt idx="1481">
                  <c:v>1046.99</c:v>
                </c:pt>
                <c:pt idx="1482">
                  <c:v>1046.8499999999999</c:v>
                </c:pt>
                <c:pt idx="1483">
                  <c:v>1046.01</c:v>
                </c:pt>
                <c:pt idx="1484">
                  <c:v>1045.31</c:v>
                </c:pt>
                <c:pt idx="1485">
                  <c:v>1045.02</c:v>
                </c:pt>
                <c:pt idx="1486">
                  <c:v>1045.02</c:v>
                </c:pt>
                <c:pt idx="1487">
                  <c:v>1044.98</c:v>
                </c:pt>
                <c:pt idx="1488">
                  <c:v>1044.94</c:v>
                </c:pt>
                <c:pt idx="1489">
                  <c:v>1044.9100000000001</c:v>
                </c:pt>
                <c:pt idx="1490">
                  <c:v>1044.78</c:v>
                </c:pt>
                <c:pt idx="1491">
                  <c:v>1044.31</c:v>
                </c:pt>
                <c:pt idx="1492">
                  <c:v>1043.54</c:v>
                </c:pt>
                <c:pt idx="1493">
                  <c:v>1043.43</c:v>
                </c:pt>
                <c:pt idx="1494">
                  <c:v>1042.22</c:v>
                </c:pt>
                <c:pt idx="1495">
                  <c:v>1042.1300000000001</c:v>
                </c:pt>
                <c:pt idx="1496">
                  <c:v>1041.6600000000001</c:v>
                </c:pt>
                <c:pt idx="1497">
                  <c:v>1041.44</c:v>
                </c:pt>
                <c:pt idx="1498">
                  <c:v>1041.02</c:v>
                </c:pt>
                <c:pt idx="1499">
                  <c:v>1040.69</c:v>
                </c:pt>
                <c:pt idx="1500">
                  <c:v>1039.6199999999999</c:v>
                </c:pt>
                <c:pt idx="1501">
                  <c:v>1039.2</c:v>
                </c:pt>
                <c:pt idx="1502">
                  <c:v>1039.06</c:v>
                </c:pt>
                <c:pt idx="1503">
                  <c:v>1038.8900000000001</c:v>
                </c:pt>
                <c:pt idx="1504">
                  <c:v>1038.78</c:v>
                </c:pt>
                <c:pt idx="1505">
                  <c:v>1038.23</c:v>
                </c:pt>
                <c:pt idx="1506">
                  <c:v>1038.06</c:v>
                </c:pt>
                <c:pt idx="1507">
                  <c:v>1037.8399999999999</c:v>
                </c:pt>
                <c:pt idx="1508">
                  <c:v>1037.71</c:v>
                </c:pt>
                <c:pt idx="1509">
                  <c:v>1037.68</c:v>
                </c:pt>
                <c:pt idx="1510">
                  <c:v>1037.6400000000001</c:v>
                </c:pt>
                <c:pt idx="1511">
                  <c:v>1037.55</c:v>
                </c:pt>
                <c:pt idx="1512">
                  <c:v>1037.3900000000001</c:v>
                </c:pt>
                <c:pt idx="1513">
                  <c:v>1036.78</c:v>
                </c:pt>
                <c:pt idx="1514">
                  <c:v>1036.78</c:v>
                </c:pt>
                <c:pt idx="1515">
                  <c:v>1036.6199999999999</c:v>
                </c:pt>
                <c:pt idx="1516">
                  <c:v>1036.3399999999999</c:v>
                </c:pt>
                <c:pt idx="1517">
                  <c:v>1036.3</c:v>
                </c:pt>
                <c:pt idx="1518">
                  <c:v>1036.02</c:v>
                </c:pt>
                <c:pt idx="1519">
                  <c:v>1035.81</c:v>
                </c:pt>
                <c:pt idx="1520">
                  <c:v>1035.81</c:v>
                </c:pt>
                <c:pt idx="1521">
                  <c:v>1035.77</c:v>
                </c:pt>
                <c:pt idx="1522">
                  <c:v>1035.6400000000001</c:v>
                </c:pt>
                <c:pt idx="1523">
                  <c:v>1035.1099999999999</c:v>
                </c:pt>
                <c:pt idx="1524">
                  <c:v>1034.96</c:v>
                </c:pt>
                <c:pt idx="1525">
                  <c:v>1034.83</c:v>
                </c:pt>
                <c:pt idx="1526">
                  <c:v>1034.68</c:v>
                </c:pt>
                <c:pt idx="1527">
                  <c:v>1034.6300000000001</c:v>
                </c:pt>
                <c:pt idx="1528">
                  <c:v>1034.57</c:v>
                </c:pt>
                <c:pt idx="1529">
                  <c:v>1034.47</c:v>
                </c:pt>
                <c:pt idx="1530">
                  <c:v>1034.31</c:v>
                </c:pt>
                <c:pt idx="1531">
                  <c:v>1034.22</c:v>
                </c:pt>
                <c:pt idx="1532">
                  <c:v>1034.19</c:v>
                </c:pt>
                <c:pt idx="1533">
                  <c:v>1034.03</c:v>
                </c:pt>
                <c:pt idx="1534">
                  <c:v>1033.3399999999999</c:v>
                </c:pt>
                <c:pt idx="1535">
                  <c:v>1033.3</c:v>
                </c:pt>
                <c:pt idx="1536">
                  <c:v>1033.18</c:v>
                </c:pt>
                <c:pt idx="1537">
                  <c:v>1033.08</c:v>
                </c:pt>
                <c:pt idx="1538">
                  <c:v>1033.07</c:v>
                </c:pt>
                <c:pt idx="1539">
                  <c:v>1032.78</c:v>
                </c:pt>
                <c:pt idx="1540">
                  <c:v>1032.75</c:v>
                </c:pt>
                <c:pt idx="1541">
                  <c:v>1032.58</c:v>
                </c:pt>
                <c:pt idx="1542">
                  <c:v>1032.58</c:v>
                </c:pt>
                <c:pt idx="1543">
                  <c:v>1032.47</c:v>
                </c:pt>
                <c:pt idx="1544">
                  <c:v>1032.26</c:v>
                </c:pt>
                <c:pt idx="1545">
                  <c:v>1032.1199999999999</c:v>
                </c:pt>
                <c:pt idx="1546">
                  <c:v>1031.46</c:v>
                </c:pt>
                <c:pt idx="1547">
                  <c:v>1031.27</c:v>
                </c:pt>
                <c:pt idx="1548">
                  <c:v>1031.0999999999999</c:v>
                </c:pt>
                <c:pt idx="1549">
                  <c:v>1031.03</c:v>
                </c:pt>
                <c:pt idx="1550">
                  <c:v>1030.83</c:v>
                </c:pt>
                <c:pt idx="1551">
                  <c:v>1030.5</c:v>
                </c:pt>
                <c:pt idx="1552">
                  <c:v>1030.23</c:v>
                </c:pt>
                <c:pt idx="1553">
                  <c:v>1029.92</c:v>
                </c:pt>
                <c:pt idx="1554">
                  <c:v>1029.8599999999999</c:v>
                </c:pt>
                <c:pt idx="1555">
                  <c:v>1029.74</c:v>
                </c:pt>
                <c:pt idx="1556">
                  <c:v>1029.3800000000001</c:v>
                </c:pt>
                <c:pt idx="1557">
                  <c:v>1029.27</c:v>
                </c:pt>
                <c:pt idx="1558">
                  <c:v>1029.23</c:v>
                </c:pt>
                <c:pt idx="1559">
                  <c:v>1029.22</c:v>
                </c:pt>
                <c:pt idx="1560">
                  <c:v>1029.22</c:v>
                </c:pt>
                <c:pt idx="1561">
                  <c:v>1029.1099999999999</c:v>
                </c:pt>
                <c:pt idx="1562">
                  <c:v>1029.06</c:v>
                </c:pt>
                <c:pt idx="1563">
                  <c:v>1028.6400000000001</c:v>
                </c:pt>
                <c:pt idx="1564">
                  <c:v>1028.0999999999999</c:v>
                </c:pt>
                <c:pt idx="1565">
                  <c:v>1027.6300000000001</c:v>
                </c:pt>
                <c:pt idx="1566">
                  <c:v>1027.6300000000001</c:v>
                </c:pt>
                <c:pt idx="1567">
                  <c:v>1026.8399999999999</c:v>
                </c:pt>
                <c:pt idx="1568">
                  <c:v>1026.7</c:v>
                </c:pt>
                <c:pt idx="1569">
                  <c:v>1026.56</c:v>
                </c:pt>
                <c:pt idx="1570">
                  <c:v>1026.3800000000001</c:v>
                </c:pt>
                <c:pt idx="1571">
                  <c:v>1026.3599999999999</c:v>
                </c:pt>
                <c:pt idx="1572">
                  <c:v>1026.2</c:v>
                </c:pt>
                <c:pt idx="1573">
                  <c:v>1025.93</c:v>
                </c:pt>
                <c:pt idx="1574">
                  <c:v>1025.78</c:v>
                </c:pt>
                <c:pt idx="1575">
                  <c:v>1025.29</c:v>
                </c:pt>
                <c:pt idx="1576">
                  <c:v>1025.19</c:v>
                </c:pt>
                <c:pt idx="1577">
                  <c:v>1025.08</c:v>
                </c:pt>
                <c:pt idx="1578">
                  <c:v>1024.98</c:v>
                </c:pt>
                <c:pt idx="1579">
                  <c:v>1024.96</c:v>
                </c:pt>
                <c:pt idx="1580">
                  <c:v>1024.67</c:v>
                </c:pt>
                <c:pt idx="1581">
                  <c:v>1024.4100000000001</c:v>
                </c:pt>
                <c:pt idx="1582">
                  <c:v>1024.19</c:v>
                </c:pt>
                <c:pt idx="1583">
                  <c:v>1024.1500000000001</c:v>
                </c:pt>
                <c:pt idx="1584">
                  <c:v>1023.85</c:v>
                </c:pt>
                <c:pt idx="1585">
                  <c:v>1023.76</c:v>
                </c:pt>
                <c:pt idx="1586">
                  <c:v>1023.74</c:v>
                </c:pt>
                <c:pt idx="1587">
                  <c:v>1023.4</c:v>
                </c:pt>
                <c:pt idx="1588">
                  <c:v>1023.35</c:v>
                </c:pt>
                <c:pt idx="1589">
                  <c:v>1023.31</c:v>
                </c:pt>
                <c:pt idx="1590">
                  <c:v>1023.25</c:v>
                </c:pt>
                <c:pt idx="1591">
                  <c:v>1023.05</c:v>
                </c:pt>
                <c:pt idx="1592">
                  <c:v>1022.84</c:v>
                </c:pt>
                <c:pt idx="1593">
                  <c:v>1022.74</c:v>
                </c:pt>
                <c:pt idx="1594">
                  <c:v>1022.6</c:v>
                </c:pt>
                <c:pt idx="1595">
                  <c:v>1022.38</c:v>
                </c:pt>
                <c:pt idx="1596">
                  <c:v>1022.24</c:v>
                </c:pt>
                <c:pt idx="1597">
                  <c:v>1022.01</c:v>
                </c:pt>
                <c:pt idx="1598">
                  <c:v>1021.76</c:v>
                </c:pt>
                <c:pt idx="1599">
                  <c:v>1021.48</c:v>
                </c:pt>
                <c:pt idx="1600">
                  <c:v>1021.48</c:v>
                </c:pt>
                <c:pt idx="1601">
                  <c:v>1021.41</c:v>
                </c:pt>
                <c:pt idx="1602">
                  <c:v>1021.37</c:v>
                </c:pt>
                <c:pt idx="1603">
                  <c:v>1021.33</c:v>
                </c:pt>
                <c:pt idx="1604">
                  <c:v>1021.22</c:v>
                </c:pt>
                <c:pt idx="1605">
                  <c:v>1020.69</c:v>
                </c:pt>
                <c:pt idx="1606">
                  <c:v>1020.17</c:v>
                </c:pt>
                <c:pt idx="1607">
                  <c:v>1020.04</c:v>
                </c:pt>
                <c:pt idx="1608">
                  <c:v>1019.92</c:v>
                </c:pt>
                <c:pt idx="1609">
                  <c:v>1019.77</c:v>
                </c:pt>
                <c:pt idx="1610">
                  <c:v>1019.61</c:v>
                </c:pt>
                <c:pt idx="1611">
                  <c:v>1019.3</c:v>
                </c:pt>
                <c:pt idx="1612">
                  <c:v>1018.89</c:v>
                </c:pt>
                <c:pt idx="1613">
                  <c:v>1018.87</c:v>
                </c:pt>
                <c:pt idx="1614">
                  <c:v>1018.7</c:v>
                </c:pt>
                <c:pt idx="1615">
                  <c:v>1018.41</c:v>
                </c:pt>
                <c:pt idx="1616">
                  <c:v>1018.02</c:v>
                </c:pt>
                <c:pt idx="1617">
                  <c:v>1017.71</c:v>
                </c:pt>
                <c:pt idx="1618">
                  <c:v>1017.44</c:v>
                </c:pt>
                <c:pt idx="1619">
                  <c:v>1017.42</c:v>
                </c:pt>
                <c:pt idx="1620">
                  <c:v>1017.28</c:v>
                </c:pt>
                <c:pt idx="1621">
                  <c:v>1017.24</c:v>
                </c:pt>
                <c:pt idx="1622">
                  <c:v>1016.67</c:v>
                </c:pt>
                <c:pt idx="1623">
                  <c:v>1016.64</c:v>
                </c:pt>
                <c:pt idx="1624">
                  <c:v>1015.89</c:v>
                </c:pt>
                <c:pt idx="1625">
                  <c:v>1015.89</c:v>
                </c:pt>
                <c:pt idx="1626">
                  <c:v>1015.6</c:v>
                </c:pt>
                <c:pt idx="1627">
                  <c:v>1015.59</c:v>
                </c:pt>
                <c:pt idx="1628">
                  <c:v>1014.94</c:v>
                </c:pt>
                <c:pt idx="1629">
                  <c:v>1014.82</c:v>
                </c:pt>
                <c:pt idx="1630">
                  <c:v>1014.76</c:v>
                </c:pt>
                <c:pt idx="1631">
                  <c:v>1014.25</c:v>
                </c:pt>
                <c:pt idx="1632">
                  <c:v>1014.22</c:v>
                </c:pt>
                <c:pt idx="1633">
                  <c:v>1013.46</c:v>
                </c:pt>
                <c:pt idx="1634">
                  <c:v>1013.18</c:v>
                </c:pt>
                <c:pt idx="1635">
                  <c:v>1013.06</c:v>
                </c:pt>
                <c:pt idx="1636">
                  <c:v>1013.03</c:v>
                </c:pt>
                <c:pt idx="1637">
                  <c:v>1012.61</c:v>
                </c:pt>
                <c:pt idx="1638">
                  <c:v>1012.59</c:v>
                </c:pt>
                <c:pt idx="1639">
                  <c:v>1012.48</c:v>
                </c:pt>
                <c:pt idx="1640">
                  <c:v>1012.2</c:v>
                </c:pt>
                <c:pt idx="1641">
                  <c:v>1011.91</c:v>
                </c:pt>
                <c:pt idx="1642">
                  <c:v>1011.9</c:v>
                </c:pt>
                <c:pt idx="1643">
                  <c:v>1011.45</c:v>
                </c:pt>
                <c:pt idx="1644">
                  <c:v>1010.84</c:v>
                </c:pt>
                <c:pt idx="1645">
                  <c:v>1010.8</c:v>
                </c:pt>
                <c:pt idx="1646">
                  <c:v>1010.68</c:v>
                </c:pt>
                <c:pt idx="1647">
                  <c:v>1010.58</c:v>
                </c:pt>
                <c:pt idx="1648">
                  <c:v>1010.47</c:v>
                </c:pt>
                <c:pt idx="1649">
                  <c:v>1010.38</c:v>
                </c:pt>
                <c:pt idx="1650">
                  <c:v>1009.14</c:v>
                </c:pt>
                <c:pt idx="1651">
                  <c:v>1009.08</c:v>
                </c:pt>
                <c:pt idx="1652">
                  <c:v>1009</c:v>
                </c:pt>
                <c:pt idx="1653">
                  <c:v>1009</c:v>
                </c:pt>
                <c:pt idx="1654">
                  <c:v>1008.56</c:v>
                </c:pt>
                <c:pt idx="1655">
                  <c:v>1008.45</c:v>
                </c:pt>
                <c:pt idx="1656">
                  <c:v>1008</c:v>
                </c:pt>
                <c:pt idx="1657">
                  <c:v>1007.81</c:v>
                </c:pt>
                <c:pt idx="1658">
                  <c:v>1007.64</c:v>
                </c:pt>
                <c:pt idx="1659">
                  <c:v>1007.37</c:v>
                </c:pt>
                <c:pt idx="1660">
                  <c:v>1007.35</c:v>
                </c:pt>
                <c:pt idx="1661">
                  <c:v>1007.2</c:v>
                </c:pt>
                <c:pt idx="1662">
                  <c:v>1006.99</c:v>
                </c:pt>
                <c:pt idx="1663">
                  <c:v>1006.6</c:v>
                </c:pt>
                <c:pt idx="1664">
                  <c:v>1006.08</c:v>
                </c:pt>
                <c:pt idx="1665">
                  <c:v>1006.07</c:v>
                </c:pt>
                <c:pt idx="1666">
                  <c:v>1005.33</c:v>
                </c:pt>
                <c:pt idx="1667">
                  <c:v>1005.3</c:v>
                </c:pt>
                <c:pt idx="1668">
                  <c:v>1004.52</c:v>
                </c:pt>
                <c:pt idx="1669">
                  <c:v>1004.52</c:v>
                </c:pt>
                <c:pt idx="1670">
                  <c:v>1003.85</c:v>
                </c:pt>
                <c:pt idx="1671">
                  <c:v>1003.63</c:v>
                </c:pt>
                <c:pt idx="1672">
                  <c:v>1003.01</c:v>
                </c:pt>
                <c:pt idx="1673">
                  <c:v>1002.68</c:v>
                </c:pt>
                <c:pt idx="1674">
                  <c:v>1002.58</c:v>
                </c:pt>
                <c:pt idx="1675">
                  <c:v>1002.36</c:v>
                </c:pt>
                <c:pt idx="1676">
                  <c:v>1001.73</c:v>
                </c:pt>
                <c:pt idx="1677">
                  <c:v>1001.58</c:v>
                </c:pt>
                <c:pt idx="1678">
                  <c:v>1000.88</c:v>
                </c:pt>
                <c:pt idx="1679">
                  <c:v>1000.27</c:v>
                </c:pt>
                <c:pt idx="1680">
                  <c:v>999.48</c:v>
                </c:pt>
                <c:pt idx="1681">
                  <c:v>999.35</c:v>
                </c:pt>
                <c:pt idx="1682">
                  <c:v>999.07</c:v>
                </c:pt>
                <c:pt idx="1683">
                  <c:v>998.12</c:v>
                </c:pt>
                <c:pt idx="1684">
                  <c:v>997.98</c:v>
                </c:pt>
                <c:pt idx="1685">
                  <c:v>997.71</c:v>
                </c:pt>
                <c:pt idx="1686">
                  <c:v>997.39</c:v>
                </c:pt>
                <c:pt idx="1687">
                  <c:v>997.29</c:v>
                </c:pt>
                <c:pt idx="1688">
                  <c:v>996.84</c:v>
                </c:pt>
                <c:pt idx="1689">
                  <c:v>996.56</c:v>
                </c:pt>
                <c:pt idx="1690">
                  <c:v>996.56</c:v>
                </c:pt>
                <c:pt idx="1691">
                  <c:v>996.19</c:v>
                </c:pt>
                <c:pt idx="1692">
                  <c:v>996.18</c:v>
                </c:pt>
                <c:pt idx="1693">
                  <c:v>996.1</c:v>
                </c:pt>
                <c:pt idx="1694">
                  <c:v>996</c:v>
                </c:pt>
                <c:pt idx="1695">
                  <c:v>995.86</c:v>
                </c:pt>
                <c:pt idx="1696">
                  <c:v>995.41</c:v>
                </c:pt>
                <c:pt idx="1697">
                  <c:v>995.17</c:v>
                </c:pt>
                <c:pt idx="1698">
                  <c:v>995.13</c:v>
                </c:pt>
                <c:pt idx="1699">
                  <c:v>995.07</c:v>
                </c:pt>
                <c:pt idx="1700">
                  <c:v>995.03</c:v>
                </c:pt>
                <c:pt idx="1701">
                  <c:v>994.89</c:v>
                </c:pt>
                <c:pt idx="1702">
                  <c:v>993.93</c:v>
                </c:pt>
                <c:pt idx="1703">
                  <c:v>993.89</c:v>
                </c:pt>
                <c:pt idx="1704">
                  <c:v>993.71</c:v>
                </c:pt>
                <c:pt idx="1705">
                  <c:v>993.41</c:v>
                </c:pt>
                <c:pt idx="1706">
                  <c:v>993.34</c:v>
                </c:pt>
                <c:pt idx="1707">
                  <c:v>993.24</c:v>
                </c:pt>
                <c:pt idx="1708">
                  <c:v>993.2</c:v>
                </c:pt>
                <c:pt idx="1709">
                  <c:v>993.2</c:v>
                </c:pt>
                <c:pt idx="1710">
                  <c:v>992.79</c:v>
                </c:pt>
                <c:pt idx="1711">
                  <c:v>992.32</c:v>
                </c:pt>
                <c:pt idx="1712">
                  <c:v>991.73</c:v>
                </c:pt>
                <c:pt idx="1713">
                  <c:v>991.55</c:v>
                </c:pt>
                <c:pt idx="1714">
                  <c:v>991.46</c:v>
                </c:pt>
                <c:pt idx="1715">
                  <c:v>991.14</c:v>
                </c:pt>
                <c:pt idx="1716">
                  <c:v>990.89</c:v>
                </c:pt>
                <c:pt idx="1717">
                  <c:v>990.87</c:v>
                </c:pt>
                <c:pt idx="1718">
                  <c:v>990.49</c:v>
                </c:pt>
                <c:pt idx="1719">
                  <c:v>990.09</c:v>
                </c:pt>
                <c:pt idx="1720">
                  <c:v>989.41</c:v>
                </c:pt>
                <c:pt idx="1721">
                  <c:v>988.99</c:v>
                </c:pt>
                <c:pt idx="1722">
                  <c:v>988.99</c:v>
                </c:pt>
                <c:pt idx="1723">
                  <c:v>988.41</c:v>
                </c:pt>
                <c:pt idx="1724">
                  <c:v>987.67</c:v>
                </c:pt>
                <c:pt idx="1725">
                  <c:v>987.61</c:v>
                </c:pt>
                <c:pt idx="1726">
                  <c:v>987.22</c:v>
                </c:pt>
                <c:pt idx="1727">
                  <c:v>986.78</c:v>
                </c:pt>
                <c:pt idx="1728">
                  <c:v>986.51</c:v>
                </c:pt>
                <c:pt idx="1729">
                  <c:v>986.24</c:v>
                </c:pt>
                <c:pt idx="1730">
                  <c:v>985.14</c:v>
                </c:pt>
                <c:pt idx="1731">
                  <c:v>984.35</c:v>
                </c:pt>
                <c:pt idx="1732">
                  <c:v>982.84</c:v>
                </c:pt>
                <c:pt idx="1733">
                  <c:v>981.64</c:v>
                </c:pt>
                <c:pt idx="1734">
                  <c:v>980.54</c:v>
                </c:pt>
                <c:pt idx="1735">
                  <c:v>980.54</c:v>
                </c:pt>
                <c:pt idx="1736">
                  <c:v>980.25</c:v>
                </c:pt>
                <c:pt idx="1737">
                  <c:v>978.72</c:v>
                </c:pt>
                <c:pt idx="1738">
                  <c:v>978.2</c:v>
                </c:pt>
                <c:pt idx="1739">
                  <c:v>977.18</c:v>
                </c:pt>
                <c:pt idx="1740">
                  <c:v>977.04</c:v>
                </c:pt>
                <c:pt idx="1741">
                  <c:v>976.94</c:v>
                </c:pt>
                <c:pt idx="1742">
                  <c:v>976.4</c:v>
                </c:pt>
                <c:pt idx="1743">
                  <c:v>976.07</c:v>
                </c:pt>
                <c:pt idx="1744">
                  <c:v>975.88</c:v>
                </c:pt>
                <c:pt idx="1745">
                  <c:v>975.45</c:v>
                </c:pt>
                <c:pt idx="1746">
                  <c:v>974.69</c:v>
                </c:pt>
                <c:pt idx="1747">
                  <c:v>974.41</c:v>
                </c:pt>
                <c:pt idx="1748">
                  <c:v>974.13</c:v>
                </c:pt>
                <c:pt idx="1749">
                  <c:v>973.49</c:v>
                </c:pt>
                <c:pt idx="1750">
                  <c:v>973.48</c:v>
                </c:pt>
                <c:pt idx="1751">
                  <c:v>973.37</c:v>
                </c:pt>
                <c:pt idx="1752">
                  <c:v>973.37</c:v>
                </c:pt>
                <c:pt idx="1753">
                  <c:v>972.34</c:v>
                </c:pt>
                <c:pt idx="1754">
                  <c:v>972.33</c:v>
                </c:pt>
                <c:pt idx="1755">
                  <c:v>972.32</c:v>
                </c:pt>
                <c:pt idx="1756">
                  <c:v>971.79</c:v>
                </c:pt>
                <c:pt idx="1757">
                  <c:v>971.7</c:v>
                </c:pt>
                <c:pt idx="1758">
                  <c:v>970.74</c:v>
                </c:pt>
                <c:pt idx="1759">
                  <c:v>970.35</c:v>
                </c:pt>
                <c:pt idx="1760">
                  <c:v>969.38</c:v>
                </c:pt>
                <c:pt idx="1761">
                  <c:v>969.06</c:v>
                </c:pt>
                <c:pt idx="1762">
                  <c:v>968.74</c:v>
                </c:pt>
                <c:pt idx="1763">
                  <c:v>968.29</c:v>
                </c:pt>
                <c:pt idx="1764">
                  <c:v>968.24</c:v>
                </c:pt>
                <c:pt idx="1765">
                  <c:v>967.75</c:v>
                </c:pt>
                <c:pt idx="1766">
                  <c:v>967.37</c:v>
                </c:pt>
                <c:pt idx="1767">
                  <c:v>967.07</c:v>
                </c:pt>
                <c:pt idx="1768">
                  <c:v>966.91</c:v>
                </c:pt>
                <c:pt idx="1769">
                  <c:v>966.43</c:v>
                </c:pt>
                <c:pt idx="1770">
                  <c:v>966.34</c:v>
                </c:pt>
                <c:pt idx="1771">
                  <c:v>965.99</c:v>
                </c:pt>
                <c:pt idx="1772">
                  <c:v>965.24</c:v>
                </c:pt>
                <c:pt idx="1773">
                  <c:v>964.37</c:v>
                </c:pt>
                <c:pt idx="1774">
                  <c:v>964.29</c:v>
                </c:pt>
                <c:pt idx="1775">
                  <c:v>964.16</c:v>
                </c:pt>
                <c:pt idx="1776">
                  <c:v>963.49</c:v>
                </c:pt>
                <c:pt idx="1777">
                  <c:v>963.49</c:v>
                </c:pt>
                <c:pt idx="1778">
                  <c:v>963.22</c:v>
                </c:pt>
                <c:pt idx="1779">
                  <c:v>963.22</c:v>
                </c:pt>
                <c:pt idx="1780">
                  <c:v>962.71</c:v>
                </c:pt>
                <c:pt idx="1781">
                  <c:v>961.13</c:v>
                </c:pt>
                <c:pt idx="1782">
                  <c:v>960.47</c:v>
                </c:pt>
                <c:pt idx="1783">
                  <c:v>958.94</c:v>
                </c:pt>
                <c:pt idx="1784">
                  <c:v>958.61</c:v>
                </c:pt>
                <c:pt idx="1785">
                  <c:v>958.45</c:v>
                </c:pt>
                <c:pt idx="1786">
                  <c:v>957.89</c:v>
                </c:pt>
                <c:pt idx="1787">
                  <c:v>957.83</c:v>
                </c:pt>
                <c:pt idx="1788">
                  <c:v>957.65</c:v>
                </c:pt>
                <c:pt idx="1789">
                  <c:v>957.29</c:v>
                </c:pt>
                <c:pt idx="1790">
                  <c:v>957.17</c:v>
                </c:pt>
                <c:pt idx="1791">
                  <c:v>957.03</c:v>
                </c:pt>
                <c:pt idx="1792">
                  <c:v>956.79</c:v>
                </c:pt>
                <c:pt idx="1793">
                  <c:v>955.01</c:v>
                </c:pt>
                <c:pt idx="1794">
                  <c:v>954.99</c:v>
                </c:pt>
                <c:pt idx="1795">
                  <c:v>954.88</c:v>
                </c:pt>
                <c:pt idx="1796">
                  <c:v>954.88</c:v>
                </c:pt>
                <c:pt idx="1797">
                  <c:v>954.27</c:v>
                </c:pt>
                <c:pt idx="1798">
                  <c:v>954.27</c:v>
                </c:pt>
                <c:pt idx="1799">
                  <c:v>953.95</c:v>
                </c:pt>
                <c:pt idx="1800">
                  <c:v>953.17</c:v>
                </c:pt>
                <c:pt idx="1801">
                  <c:v>952.73</c:v>
                </c:pt>
                <c:pt idx="1802">
                  <c:v>950.61</c:v>
                </c:pt>
                <c:pt idx="1803">
                  <c:v>950.56</c:v>
                </c:pt>
                <c:pt idx="1804">
                  <c:v>950.35</c:v>
                </c:pt>
                <c:pt idx="1805">
                  <c:v>949.88</c:v>
                </c:pt>
                <c:pt idx="1806">
                  <c:v>949.09</c:v>
                </c:pt>
                <c:pt idx="1807">
                  <c:v>949.08</c:v>
                </c:pt>
                <c:pt idx="1808">
                  <c:v>947.17</c:v>
                </c:pt>
                <c:pt idx="1809">
                  <c:v>946.76</c:v>
                </c:pt>
                <c:pt idx="1810">
                  <c:v>946.6</c:v>
                </c:pt>
                <c:pt idx="1811">
                  <c:v>945.75</c:v>
                </c:pt>
                <c:pt idx="1812">
                  <c:v>945.72</c:v>
                </c:pt>
                <c:pt idx="1813">
                  <c:v>945.63</c:v>
                </c:pt>
                <c:pt idx="1814">
                  <c:v>945.6</c:v>
                </c:pt>
                <c:pt idx="1815">
                  <c:v>944.54</c:v>
                </c:pt>
                <c:pt idx="1816">
                  <c:v>944.28</c:v>
                </c:pt>
                <c:pt idx="1817">
                  <c:v>943.9</c:v>
                </c:pt>
                <c:pt idx="1818">
                  <c:v>943.62</c:v>
                </c:pt>
                <c:pt idx="1819">
                  <c:v>943.03</c:v>
                </c:pt>
                <c:pt idx="1820">
                  <c:v>941.92</c:v>
                </c:pt>
                <c:pt idx="1821">
                  <c:v>941.9</c:v>
                </c:pt>
                <c:pt idx="1822">
                  <c:v>941.57</c:v>
                </c:pt>
                <c:pt idx="1823">
                  <c:v>941.02</c:v>
                </c:pt>
                <c:pt idx="1824">
                  <c:v>939.84</c:v>
                </c:pt>
                <c:pt idx="1825">
                  <c:v>938.53</c:v>
                </c:pt>
                <c:pt idx="1826">
                  <c:v>937.71</c:v>
                </c:pt>
                <c:pt idx="1827">
                  <c:v>937.02</c:v>
                </c:pt>
                <c:pt idx="1828">
                  <c:v>936.9</c:v>
                </c:pt>
                <c:pt idx="1829">
                  <c:v>935.28</c:v>
                </c:pt>
                <c:pt idx="1830">
                  <c:v>934.38</c:v>
                </c:pt>
                <c:pt idx="1831">
                  <c:v>933.64</c:v>
                </c:pt>
                <c:pt idx="1832">
                  <c:v>933.64</c:v>
                </c:pt>
                <c:pt idx="1833">
                  <c:v>933.35</c:v>
                </c:pt>
                <c:pt idx="1834">
                  <c:v>933.14</c:v>
                </c:pt>
                <c:pt idx="1835">
                  <c:v>932.07</c:v>
                </c:pt>
                <c:pt idx="1836">
                  <c:v>931.24</c:v>
                </c:pt>
                <c:pt idx="1837">
                  <c:v>930.17</c:v>
                </c:pt>
                <c:pt idx="1838">
                  <c:v>928.73</c:v>
                </c:pt>
                <c:pt idx="1839">
                  <c:v>926.4</c:v>
                </c:pt>
                <c:pt idx="1840">
                  <c:v>925.93</c:v>
                </c:pt>
                <c:pt idx="1841">
                  <c:v>923.52</c:v>
                </c:pt>
                <c:pt idx="1842">
                  <c:v>920.21</c:v>
                </c:pt>
                <c:pt idx="1843">
                  <c:v>914.98</c:v>
                </c:pt>
                <c:pt idx="1844">
                  <c:v>913.69</c:v>
                </c:pt>
                <c:pt idx="1845">
                  <c:v>910.87</c:v>
                </c:pt>
                <c:pt idx="1846">
                  <c:v>910.55</c:v>
                </c:pt>
                <c:pt idx="1847">
                  <c:v>904.24</c:v>
                </c:pt>
                <c:pt idx="1848">
                  <c:v>902.21</c:v>
                </c:pt>
                <c:pt idx="1849">
                  <c:v>901.56</c:v>
                </c:pt>
                <c:pt idx="1850">
                  <c:v>898.54</c:v>
                </c:pt>
                <c:pt idx="1851">
                  <c:v>897.2</c:v>
                </c:pt>
                <c:pt idx="1852">
                  <c:v>897.01</c:v>
                </c:pt>
                <c:pt idx="1853">
                  <c:v>896.44</c:v>
                </c:pt>
                <c:pt idx="1854">
                  <c:v>896.02</c:v>
                </c:pt>
                <c:pt idx="1855">
                  <c:v>892.98</c:v>
                </c:pt>
                <c:pt idx="1856">
                  <c:v>891.93</c:v>
                </c:pt>
                <c:pt idx="1857">
                  <c:v>891.78</c:v>
                </c:pt>
                <c:pt idx="1858">
                  <c:v>891.1</c:v>
                </c:pt>
                <c:pt idx="1859">
                  <c:v>889.31</c:v>
                </c:pt>
                <c:pt idx="1860">
                  <c:v>888.49</c:v>
                </c:pt>
                <c:pt idx="1861">
                  <c:v>888.46</c:v>
                </c:pt>
                <c:pt idx="1862">
                  <c:v>885.71</c:v>
                </c:pt>
                <c:pt idx="1863">
                  <c:v>885.63</c:v>
                </c:pt>
                <c:pt idx="1864">
                  <c:v>884.78</c:v>
                </c:pt>
                <c:pt idx="1865">
                  <c:v>884.65</c:v>
                </c:pt>
                <c:pt idx="1866">
                  <c:v>883.06</c:v>
                </c:pt>
                <c:pt idx="1867">
                  <c:v>881.04</c:v>
                </c:pt>
                <c:pt idx="1868">
                  <c:v>854.99</c:v>
                </c:pt>
                <c:pt idx="1869">
                  <c:v>853.99</c:v>
                </c:pt>
                <c:pt idx="1870">
                  <c:v>853.95</c:v>
                </c:pt>
                <c:pt idx="1871">
                  <c:v>853.14</c:v>
                </c:pt>
                <c:pt idx="1872">
                  <c:v>852.7</c:v>
                </c:pt>
                <c:pt idx="1873">
                  <c:v>852.03</c:v>
                </c:pt>
                <c:pt idx="1874">
                  <c:v>852</c:v>
                </c:pt>
                <c:pt idx="1875">
                  <c:v>851.93</c:v>
                </c:pt>
                <c:pt idx="1876">
                  <c:v>851.39</c:v>
                </c:pt>
                <c:pt idx="1877">
                  <c:v>851.3</c:v>
                </c:pt>
                <c:pt idx="1878">
                  <c:v>850.96</c:v>
                </c:pt>
                <c:pt idx="1879">
                  <c:v>850.81</c:v>
                </c:pt>
                <c:pt idx="1880">
                  <c:v>850.27</c:v>
                </c:pt>
                <c:pt idx="1881">
                  <c:v>848.57</c:v>
                </c:pt>
                <c:pt idx="1882">
                  <c:v>847.63</c:v>
                </c:pt>
                <c:pt idx="1883">
                  <c:v>846.99</c:v>
                </c:pt>
                <c:pt idx="1884">
                  <c:v>846.67</c:v>
                </c:pt>
                <c:pt idx="1885">
                  <c:v>828.9</c:v>
                </c:pt>
                <c:pt idx="1886">
                  <c:v>828.18</c:v>
                </c:pt>
                <c:pt idx="1887">
                  <c:v>827.73</c:v>
                </c:pt>
                <c:pt idx="1888">
                  <c:v>827.5</c:v>
                </c:pt>
                <c:pt idx="1889">
                  <c:v>827.32</c:v>
                </c:pt>
                <c:pt idx="1890">
                  <c:v>827.01</c:v>
                </c:pt>
                <c:pt idx="1891">
                  <c:v>826.65</c:v>
                </c:pt>
                <c:pt idx="1892">
                  <c:v>826.29</c:v>
                </c:pt>
                <c:pt idx="1893">
                  <c:v>824.35</c:v>
                </c:pt>
                <c:pt idx="1894">
                  <c:v>824.22</c:v>
                </c:pt>
                <c:pt idx="1895">
                  <c:v>823.95</c:v>
                </c:pt>
                <c:pt idx="1896">
                  <c:v>823.81</c:v>
                </c:pt>
                <c:pt idx="1897">
                  <c:v>823.14</c:v>
                </c:pt>
                <c:pt idx="1898">
                  <c:v>819.19</c:v>
                </c:pt>
                <c:pt idx="1899">
                  <c:v>819</c:v>
                </c:pt>
                <c:pt idx="1900">
                  <c:v>818.9</c:v>
                </c:pt>
                <c:pt idx="1901">
                  <c:v>818.77</c:v>
                </c:pt>
                <c:pt idx="1902">
                  <c:v>818.77</c:v>
                </c:pt>
                <c:pt idx="1903">
                  <c:v>818.77</c:v>
                </c:pt>
                <c:pt idx="1904">
                  <c:v>818.46</c:v>
                </c:pt>
                <c:pt idx="1905">
                  <c:v>818.37</c:v>
                </c:pt>
                <c:pt idx="1906">
                  <c:v>818.23</c:v>
                </c:pt>
                <c:pt idx="1907">
                  <c:v>818.05</c:v>
                </c:pt>
                <c:pt idx="1908">
                  <c:v>817.87</c:v>
                </c:pt>
                <c:pt idx="1909">
                  <c:v>817.78</c:v>
                </c:pt>
                <c:pt idx="1910">
                  <c:v>816.97</c:v>
                </c:pt>
                <c:pt idx="1911">
                  <c:v>816.61</c:v>
                </c:pt>
                <c:pt idx="1912">
                  <c:v>815.48</c:v>
                </c:pt>
                <c:pt idx="1913">
                  <c:v>806.9</c:v>
                </c:pt>
                <c:pt idx="1914">
                  <c:v>806.4</c:v>
                </c:pt>
                <c:pt idx="1915">
                  <c:v>805.64</c:v>
                </c:pt>
                <c:pt idx="1916">
                  <c:v>805.23</c:v>
                </c:pt>
                <c:pt idx="1917">
                  <c:v>804.96</c:v>
                </c:pt>
                <c:pt idx="1918">
                  <c:v>804.29</c:v>
                </c:pt>
                <c:pt idx="1919">
                  <c:v>804.11</c:v>
                </c:pt>
                <c:pt idx="1920">
                  <c:v>804.06</c:v>
                </c:pt>
                <c:pt idx="1921">
                  <c:v>804.06</c:v>
                </c:pt>
                <c:pt idx="1922">
                  <c:v>804.02</c:v>
                </c:pt>
                <c:pt idx="1923">
                  <c:v>803.66</c:v>
                </c:pt>
                <c:pt idx="1924">
                  <c:v>803.52</c:v>
                </c:pt>
                <c:pt idx="1925">
                  <c:v>803.48</c:v>
                </c:pt>
                <c:pt idx="1926">
                  <c:v>803.3</c:v>
                </c:pt>
                <c:pt idx="1927">
                  <c:v>803.25</c:v>
                </c:pt>
                <c:pt idx="1928">
                  <c:v>803.25</c:v>
                </c:pt>
                <c:pt idx="1929">
                  <c:v>802.98</c:v>
                </c:pt>
                <c:pt idx="1930">
                  <c:v>802.8</c:v>
                </c:pt>
                <c:pt idx="1931">
                  <c:v>802.67</c:v>
                </c:pt>
                <c:pt idx="1932">
                  <c:v>802.62</c:v>
                </c:pt>
                <c:pt idx="1933">
                  <c:v>802.49</c:v>
                </c:pt>
                <c:pt idx="1934">
                  <c:v>802.4</c:v>
                </c:pt>
                <c:pt idx="1935">
                  <c:v>802.35</c:v>
                </c:pt>
                <c:pt idx="1936">
                  <c:v>801.86</c:v>
                </c:pt>
                <c:pt idx="1937">
                  <c:v>801.72</c:v>
                </c:pt>
                <c:pt idx="1938">
                  <c:v>801.68</c:v>
                </c:pt>
                <c:pt idx="1939">
                  <c:v>801.5</c:v>
                </c:pt>
                <c:pt idx="1940">
                  <c:v>801.36</c:v>
                </c:pt>
                <c:pt idx="1941">
                  <c:v>801.27</c:v>
                </c:pt>
                <c:pt idx="1942">
                  <c:v>801.24</c:v>
                </c:pt>
                <c:pt idx="1943">
                  <c:v>801.18</c:v>
                </c:pt>
                <c:pt idx="1944">
                  <c:v>801.09</c:v>
                </c:pt>
                <c:pt idx="1945">
                  <c:v>801</c:v>
                </c:pt>
                <c:pt idx="1946">
                  <c:v>800.51</c:v>
                </c:pt>
                <c:pt idx="1947">
                  <c:v>800.46</c:v>
                </c:pt>
                <c:pt idx="1948">
                  <c:v>800.37</c:v>
                </c:pt>
                <c:pt idx="1949">
                  <c:v>799.97</c:v>
                </c:pt>
                <c:pt idx="1950">
                  <c:v>799.97</c:v>
                </c:pt>
                <c:pt idx="1951">
                  <c:v>799.92</c:v>
                </c:pt>
                <c:pt idx="1952">
                  <c:v>799.7</c:v>
                </c:pt>
                <c:pt idx="1953">
                  <c:v>799.7</c:v>
                </c:pt>
                <c:pt idx="1954">
                  <c:v>799.66</c:v>
                </c:pt>
                <c:pt idx="1955">
                  <c:v>799.47</c:v>
                </c:pt>
                <c:pt idx="1956">
                  <c:v>799.43</c:v>
                </c:pt>
                <c:pt idx="1957">
                  <c:v>799.38</c:v>
                </c:pt>
                <c:pt idx="1958">
                  <c:v>799.38</c:v>
                </c:pt>
                <c:pt idx="1959">
                  <c:v>799.29</c:v>
                </c:pt>
                <c:pt idx="1960">
                  <c:v>799.2</c:v>
                </c:pt>
                <c:pt idx="1961">
                  <c:v>798.93</c:v>
                </c:pt>
                <c:pt idx="1962">
                  <c:v>798.8</c:v>
                </c:pt>
                <c:pt idx="1963">
                  <c:v>798.71</c:v>
                </c:pt>
                <c:pt idx="1964">
                  <c:v>798.62</c:v>
                </c:pt>
                <c:pt idx="1965">
                  <c:v>798.44</c:v>
                </c:pt>
                <c:pt idx="1966">
                  <c:v>798.35</c:v>
                </c:pt>
                <c:pt idx="1967">
                  <c:v>798.3</c:v>
                </c:pt>
                <c:pt idx="1968">
                  <c:v>798.21</c:v>
                </c:pt>
                <c:pt idx="1969">
                  <c:v>798.08</c:v>
                </c:pt>
                <c:pt idx="1970">
                  <c:v>798.03</c:v>
                </c:pt>
                <c:pt idx="1971">
                  <c:v>797.99</c:v>
                </c:pt>
                <c:pt idx="1972">
                  <c:v>797.9</c:v>
                </c:pt>
                <c:pt idx="1973">
                  <c:v>797.63</c:v>
                </c:pt>
                <c:pt idx="1974">
                  <c:v>797.09</c:v>
                </c:pt>
                <c:pt idx="1975">
                  <c:v>797.04</c:v>
                </c:pt>
                <c:pt idx="1976">
                  <c:v>797</c:v>
                </c:pt>
                <c:pt idx="1977">
                  <c:v>796.95</c:v>
                </c:pt>
                <c:pt idx="1978">
                  <c:v>796.91</c:v>
                </c:pt>
                <c:pt idx="1979">
                  <c:v>796.86</c:v>
                </c:pt>
                <c:pt idx="1980">
                  <c:v>796.82</c:v>
                </c:pt>
                <c:pt idx="1981">
                  <c:v>796.82</c:v>
                </c:pt>
                <c:pt idx="1982">
                  <c:v>796.77</c:v>
                </c:pt>
                <c:pt idx="1983">
                  <c:v>796.73</c:v>
                </c:pt>
                <c:pt idx="1984">
                  <c:v>796.59</c:v>
                </c:pt>
                <c:pt idx="1985">
                  <c:v>796.47</c:v>
                </c:pt>
                <c:pt idx="1986">
                  <c:v>796.37</c:v>
                </c:pt>
                <c:pt idx="1987">
                  <c:v>796.37</c:v>
                </c:pt>
                <c:pt idx="1988">
                  <c:v>796.1</c:v>
                </c:pt>
                <c:pt idx="1989">
                  <c:v>796.05</c:v>
                </c:pt>
                <c:pt idx="1990">
                  <c:v>796.01</c:v>
                </c:pt>
                <c:pt idx="1991">
                  <c:v>795.83</c:v>
                </c:pt>
                <c:pt idx="1992">
                  <c:v>795.78</c:v>
                </c:pt>
                <c:pt idx="1993">
                  <c:v>795.69</c:v>
                </c:pt>
                <c:pt idx="1994">
                  <c:v>795.69</c:v>
                </c:pt>
                <c:pt idx="1995">
                  <c:v>795.65</c:v>
                </c:pt>
                <c:pt idx="1996">
                  <c:v>795.6</c:v>
                </c:pt>
                <c:pt idx="1997">
                  <c:v>795.29</c:v>
                </c:pt>
                <c:pt idx="1998">
                  <c:v>795.24</c:v>
                </c:pt>
                <c:pt idx="1999">
                  <c:v>795.24</c:v>
                </c:pt>
                <c:pt idx="2000">
                  <c:v>795.24</c:v>
                </c:pt>
                <c:pt idx="2001">
                  <c:v>795.2</c:v>
                </c:pt>
                <c:pt idx="2002">
                  <c:v>795.15</c:v>
                </c:pt>
                <c:pt idx="2003">
                  <c:v>795.11</c:v>
                </c:pt>
                <c:pt idx="2004">
                  <c:v>795.06</c:v>
                </c:pt>
                <c:pt idx="2005">
                  <c:v>794.97</c:v>
                </c:pt>
                <c:pt idx="2006">
                  <c:v>794.97</c:v>
                </c:pt>
                <c:pt idx="2007">
                  <c:v>794.93</c:v>
                </c:pt>
                <c:pt idx="2008">
                  <c:v>794.75</c:v>
                </c:pt>
                <c:pt idx="2009">
                  <c:v>794.75</c:v>
                </c:pt>
                <c:pt idx="2010">
                  <c:v>794.7</c:v>
                </c:pt>
                <c:pt idx="2011">
                  <c:v>794.66</c:v>
                </c:pt>
                <c:pt idx="2012">
                  <c:v>794.6</c:v>
                </c:pt>
                <c:pt idx="2013">
                  <c:v>794.57</c:v>
                </c:pt>
                <c:pt idx="2014">
                  <c:v>794.52</c:v>
                </c:pt>
                <c:pt idx="2015">
                  <c:v>794.48</c:v>
                </c:pt>
                <c:pt idx="2016">
                  <c:v>794.43</c:v>
                </c:pt>
                <c:pt idx="2017">
                  <c:v>794.43</c:v>
                </c:pt>
                <c:pt idx="2018">
                  <c:v>794.43</c:v>
                </c:pt>
                <c:pt idx="2019">
                  <c:v>794.39</c:v>
                </c:pt>
                <c:pt idx="2020">
                  <c:v>794.25</c:v>
                </c:pt>
                <c:pt idx="2021">
                  <c:v>794.25</c:v>
                </c:pt>
                <c:pt idx="2022">
                  <c:v>794.21</c:v>
                </c:pt>
                <c:pt idx="2023">
                  <c:v>794.07</c:v>
                </c:pt>
                <c:pt idx="2024">
                  <c:v>794.07</c:v>
                </c:pt>
                <c:pt idx="2025">
                  <c:v>793.95</c:v>
                </c:pt>
                <c:pt idx="2026">
                  <c:v>793.94</c:v>
                </c:pt>
                <c:pt idx="2027">
                  <c:v>793.94</c:v>
                </c:pt>
                <c:pt idx="2028">
                  <c:v>793.89</c:v>
                </c:pt>
                <c:pt idx="2029">
                  <c:v>793.8</c:v>
                </c:pt>
                <c:pt idx="2030">
                  <c:v>793.71</c:v>
                </c:pt>
                <c:pt idx="2031">
                  <c:v>793.67</c:v>
                </c:pt>
                <c:pt idx="2032">
                  <c:v>793.62</c:v>
                </c:pt>
                <c:pt idx="2033">
                  <c:v>793.58</c:v>
                </c:pt>
                <c:pt idx="2034">
                  <c:v>793.35</c:v>
                </c:pt>
                <c:pt idx="2035">
                  <c:v>793.35</c:v>
                </c:pt>
                <c:pt idx="2036">
                  <c:v>793.35</c:v>
                </c:pt>
                <c:pt idx="2037">
                  <c:v>793.26</c:v>
                </c:pt>
                <c:pt idx="2038">
                  <c:v>793.26</c:v>
                </c:pt>
                <c:pt idx="2039">
                  <c:v>792.99</c:v>
                </c:pt>
                <c:pt idx="2040">
                  <c:v>792.95</c:v>
                </c:pt>
                <c:pt idx="2041">
                  <c:v>792.9</c:v>
                </c:pt>
                <c:pt idx="2042">
                  <c:v>792.9</c:v>
                </c:pt>
                <c:pt idx="2043">
                  <c:v>792.9</c:v>
                </c:pt>
                <c:pt idx="2044">
                  <c:v>792.86</c:v>
                </c:pt>
                <c:pt idx="2045">
                  <c:v>792.86</c:v>
                </c:pt>
                <c:pt idx="2046">
                  <c:v>792.77</c:v>
                </c:pt>
                <c:pt idx="2047">
                  <c:v>792.77</c:v>
                </c:pt>
                <c:pt idx="2048">
                  <c:v>792.72</c:v>
                </c:pt>
                <c:pt idx="2049">
                  <c:v>792.68</c:v>
                </c:pt>
                <c:pt idx="2050">
                  <c:v>792.41</c:v>
                </c:pt>
                <c:pt idx="2051">
                  <c:v>792.32</c:v>
                </c:pt>
                <c:pt idx="2052">
                  <c:v>792.14</c:v>
                </c:pt>
                <c:pt idx="2053">
                  <c:v>792.14</c:v>
                </c:pt>
                <c:pt idx="2054">
                  <c:v>792.09</c:v>
                </c:pt>
                <c:pt idx="2055">
                  <c:v>792</c:v>
                </c:pt>
                <c:pt idx="2056">
                  <c:v>791.96</c:v>
                </c:pt>
                <c:pt idx="2057">
                  <c:v>791.87</c:v>
                </c:pt>
                <c:pt idx="2058">
                  <c:v>791.82</c:v>
                </c:pt>
                <c:pt idx="2059">
                  <c:v>791.78</c:v>
                </c:pt>
                <c:pt idx="2060">
                  <c:v>791.78</c:v>
                </c:pt>
                <c:pt idx="2061">
                  <c:v>791.73</c:v>
                </c:pt>
                <c:pt idx="2062">
                  <c:v>791.69</c:v>
                </c:pt>
                <c:pt idx="2063">
                  <c:v>791.69</c:v>
                </c:pt>
                <c:pt idx="2064">
                  <c:v>791.55</c:v>
                </c:pt>
                <c:pt idx="2065">
                  <c:v>791.46</c:v>
                </c:pt>
                <c:pt idx="2066">
                  <c:v>791.37</c:v>
                </c:pt>
                <c:pt idx="2067">
                  <c:v>791.22</c:v>
                </c:pt>
                <c:pt idx="2068">
                  <c:v>791.15</c:v>
                </c:pt>
                <c:pt idx="2069">
                  <c:v>791.15</c:v>
                </c:pt>
                <c:pt idx="2070">
                  <c:v>791.15</c:v>
                </c:pt>
                <c:pt idx="2071">
                  <c:v>791.15</c:v>
                </c:pt>
                <c:pt idx="2072">
                  <c:v>791.06</c:v>
                </c:pt>
                <c:pt idx="2073">
                  <c:v>791.01</c:v>
                </c:pt>
                <c:pt idx="2074">
                  <c:v>790.74</c:v>
                </c:pt>
                <c:pt idx="2075">
                  <c:v>790.7</c:v>
                </c:pt>
                <c:pt idx="2076">
                  <c:v>790.7</c:v>
                </c:pt>
                <c:pt idx="2077">
                  <c:v>790.56</c:v>
                </c:pt>
                <c:pt idx="2078">
                  <c:v>790.56</c:v>
                </c:pt>
                <c:pt idx="2079">
                  <c:v>790.51</c:v>
                </c:pt>
                <c:pt idx="2080">
                  <c:v>790.47</c:v>
                </c:pt>
                <c:pt idx="2081">
                  <c:v>790.38</c:v>
                </c:pt>
                <c:pt idx="2082">
                  <c:v>790.29</c:v>
                </c:pt>
                <c:pt idx="2083">
                  <c:v>790.25</c:v>
                </c:pt>
                <c:pt idx="2084">
                  <c:v>790.19</c:v>
                </c:pt>
                <c:pt idx="2085">
                  <c:v>790.16</c:v>
                </c:pt>
                <c:pt idx="2086">
                  <c:v>790.11</c:v>
                </c:pt>
                <c:pt idx="2087">
                  <c:v>789.96</c:v>
                </c:pt>
                <c:pt idx="2088">
                  <c:v>789.75</c:v>
                </c:pt>
                <c:pt idx="2089">
                  <c:v>789.71</c:v>
                </c:pt>
                <c:pt idx="2090">
                  <c:v>789.62</c:v>
                </c:pt>
                <c:pt idx="2091">
                  <c:v>789.62</c:v>
                </c:pt>
                <c:pt idx="2092">
                  <c:v>789.62</c:v>
                </c:pt>
                <c:pt idx="2093">
                  <c:v>789.53</c:v>
                </c:pt>
                <c:pt idx="2094">
                  <c:v>789.44</c:v>
                </c:pt>
                <c:pt idx="2095">
                  <c:v>789.39</c:v>
                </c:pt>
                <c:pt idx="2096">
                  <c:v>789.39</c:v>
                </c:pt>
                <c:pt idx="2097">
                  <c:v>789.26</c:v>
                </c:pt>
                <c:pt idx="2098">
                  <c:v>789.26</c:v>
                </c:pt>
                <c:pt idx="2099">
                  <c:v>789.17</c:v>
                </c:pt>
                <c:pt idx="2100">
                  <c:v>789.12</c:v>
                </c:pt>
                <c:pt idx="2101">
                  <c:v>788.99</c:v>
                </c:pt>
                <c:pt idx="2102">
                  <c:v>788.99</c:v>
                </c:pt>
                <c:pt idx="2103">
                  <c:v>788.81</c:v>
                </c:pt>
                <c:pt idx="2104">
                  <c:v>788.76</c:v>
                </c:pt>
                <c:pt idx="2105">
                  <c:v>788.67</c:v>
                </c:pt>
                <c:pt idx="2106">
                  <c:v>788.58</c:v>
                </c:pt>
                <c:pt idx="2107">
                  <c:v>788.54</c:v>
                </c:pt>
                <c:pt idx="2108">
                  <c:v>788.54</c:v>
                </c:pt>
                <c:pt idx="2109">
                  <c:v>788.54</c:v>
                </c:pt>
                <c:pt idx="2110">
                  <c:v>788.49</c:v>
                </c:pt>
                <c:pt idx="2111">
                  <c:v>788.45</c:v>
                </c:pt>
                <c:pt idx="2112">
                  <c:v>788.4</c:v>
                </c:pt>
                <c:pt idx="2113">
                  <c:v>788.36</c:v>
                </c:pt>
                <c:pt idx="2114">
                  <c:v>788.31</c:v>
                </c:pt>
                <c:pt idx="2115">
                  <c:v>788.22</c:v>
                </c:pt>
                <c:pt idx="2116">
                  <c:v>788.13</c:v>
                </c:pt>
                <c:pt idx="2117">
                  <c:v>788.13</c:v>
                </c:pt>
                <c:pt idx="2118">
                  <c:v>787.91</c:v>
                </c:pt>
                <c:pt idx="2119">
                  <c:v>787.83</c:v>
                </c:pt>
                <c:pt idx="2120">
                  <c:v>787.79</c:v>
                </c:pt>
                <c:pt idx="2121">
                  <c:v>787.79</c:v>
                </c:pt>
                <c:pt idx="2122">
                  <c:v>787.77</c:v>
                </c:pt>
                <c:pt idx="2123">
                  <c:v>787.77</c:v>
                </c:pt>
                <c:pt idx="2124">
                  <c:v>787.73</c:v>
                </c:pt>
                <c:pt idx="2125">
                  <c:v>787.63</c:v>
                </c:pt>
                <c:pt idx="2126">
                  <c:v>787.59</c:v>
                </c:pt>
                <c:pt idx="2127">
                  <c:v>787.59</c:v>
                </c:pt>
                <c:pt idx="2128">
                  <c:v>787.5</c:v>
                </c:pt>
                <c:pt idx="2129">
                  <c:v>787.38</c:v>
                </c:pt>
                <c:pt idx="2130">
                  <c:v>787.33</c:v>
                </c:pt>
                <c:pt idx="2131">
                  <c:v>787.33</c:v>
                </c:pt>
                <c:pt idx="2132">
                  <c:v>787.19</c:v>
                </c:pt>
                <c:pt idx="2133">
                  <c:v>787.14</c:v>
                </c:pt>
                <c:pt idx="2134">
                  <c:v>787.01</c:v>
                </c:pt>
                <c:pt idx="2135">
                  <c:v>786.97</c:v>
                </c:pt>
                <c:pt idx="2136">
                  <c:v>786.97</c:v>
                </c:pt>
                <c:pt idx="2137">
                  <c:v>786.97</c:v>
                </c:pt>
                <c:pt idx="2138">
                  <c:v>786.92</c:v>
                </c:pt>
                <c:pt idx="2139">
                  <c:v>786.88</c:v>
                </c:pt>
                <c:pt idx="2140">
                  <c:v>786.81</c:v>
                </c:pt>
                <c:pt idx="2141">
                  <c:v>786.74</c:v>
                </c:pt>
                <c:pt idx="2142">
                  <c:v>786.74</c:v>
                </c:pt>
                <c:pt idx="2143">
                  <c:v>786.7</c:v>
                </c:pt>
                <c:pt idx="2144">
                  <c:v>786.7</c:v>
                </c:pt>
                <c:pt idx="2145">
                  <c:v>786.7</c:v>
                </c:pt>
                <c:pt idx="2146">
                  <c:v>786.7</c:v>
                </c:pt>
                <c:pt idx="2147">
                  <c:v>786.65</c:v>
                </c:pt>
                <c:pt idx="2148">
                  <c:v>786.65</c:v>
                </c:pt>
                <c:pt idx="2149">
                  <c:v>786.56</c:v>
                </c:pt>
                <c:pt idx="2150">
                  <c:v>786.47</c:v>
                </c:pt>
                <c:pt idx="2151">
                  <c:v>786.47</c:v>
                </c:pt>
                <c:pt idx="2152">
                  <c:v>786.47</c:v>
                </c:pt>
                <c:pt idx="2153">
                  <c:v>786.43</c:v>
                </c:pt>
                <c:pt idx="2154">
                  <c:v>786.34</c:v>
                </c:pt>
                <c:pt idx="2155">
                  <c:v>786.33</c:v>
                </c:pt>
                <c:pt idx="2156">
                  <c:v>786.29</c:v>
                </c:pt>
                <c:pt idx="2157">
                  <c:v>786.2</c:v>
                </c:pt>
                <c:pt idx="2158">
                  <c:v>786.2</c:v>
                </c:pt>
                <c:pt idx="2159">
                  <c:v>786.16</c:v>
                </c:pt>
                <c:pt idx="2160">
                  <c:v>786.11</c:v>
                </c:pt>
                <c:pt idx="2161">
                  <c:v>786.03</c:v>
                </c:pt>
                <c:pt idx="2162">
                  <c:v>785.89</c:v>
                </c:pt>
                <c:pt idx="2163">
                  <c:v>785.8</c:v>
                </c:pt>
                <c:pt idx="2164">
                  <c:v>785.71</c:v>
                </c:pt>
                <c:pt idx="2165">
                  <c:v>785.71</c:v>
                </c:pt>
                <c:pt idx="2166">
                  <c:v>785.57</c:v>
                </c:pt>
                <c:pt idx="2167">
                  <c:v>785.48</c:v>
                </c:pt>
                <c:pt idx="2168">
                  <c:v>785.48</c:v>
                </c:pt>
                <c:pt idx="2169">
                  <c:v>785.44</c:v>
                </c:pt>
                <c:pt idx="2170">
                  <c:v>785.42</c:v>
                </c:pt>
                <c:pt idx="2171">
                  <c:v>785.3</c:v>
                </c:pt>
                <c:pt idx="2172">
                  <c:v>785.26</c:v>
                </c:pt>
                <c:pt idx="2173">
                  <c:v>785.21</c:v>
                </c:pt>
                <c:pt idx="2174">
                  <c:v>785.17</c:v>
                </c:pt>
                <c:pt idx="2175">
                  <c:v>785.17</c:v>
                </c:pt>
                <c:pt idx="2176">
                  <c:v>785.03</c:v>
                </c:pt>
                <c:pt idx="2177">
                  <c:v>784.94</c:v>
                </c:pt>
                <c:pt idx="2178">
                  <c:v>784.89</c:v>
                </c:pt>
                <c:pt idx="2179">
                  <c:v>784.76</c:v>
                </c:pt>
                <c:pt idx="2180">
                  <c:v>784.63</c:v>
                </c:pt>
                <c:pt idx="2181">
                  <c:v>784.63</c:v>
                </c:pt>
                <c:pt idx="2182">
                  <c:v>784.58</c:v>
                </c:pt>
                <c:pt idx="2183">
                  <c:v>784.54</c:v>
                </c:pt>
                <c:pt idx="2184">
                  <c:v>784.45</c:v>
                </c:pt>
                <c:pt idx="2185">
                  <c:v>784.43</c:v>
                </c:pt>
                <c:pt idx="2186">
                  <c:v>784.39</c:v>
                </c:pt>
                <c:pt idx="2187">
                  <c:v>784.36</c:v>
                </c:pt>
                <c:pt idx="2188">
                  <c:v>784.13</c:v>
                </c:pt>
                <c:pt idx="2189">
                  <c:v>784.09</c:v>
                </c:pt>
                <c:pt idx="2190">
                  <c:v>784.09</c:v>
                </c:pt>
                <c:pt idx="2191">
                  <c:v>783.95</c:v>
                </c:pt>
                <c:pt idx="2192">
                  <c:v>783.86</c:v>
                </c:pt>
                <c:pt idx="2193">
                  <c:v>783.86</c:v>
                </c:pt>
                <c:pt idx="2194">
                  <c:v>783.82</c:v>
                </c:pt>
                <c:pt idx="2195">
                  <c:v>783.77</c:v>
                </c:pt>
                <c:pt idx="2196">
                  <c:v>783.73</c:v>
                </c:pt>
                <c:pt idx="2197">
                  <c:v>783.65</c:v>
                </c:pt>
                <c:pt idx="2198">
                  <c:v>783.64</c:v>
                </c:pt>
                <c:pt idx="2199">
                  <c:v>783.55</c:v>
                </c:pt>
                <c:pt idx="2200">
                  <c:v>783.55</c:v>
                </c:pt>
                <c:pt idx="2201">
                  <c:v>783.55</c:v>
                </c:pt>
                <c:pt idx="2202">
                  <c:v>783.49</c:v>
                </c:pt>
                <c:pt idx="2203">
                  <c:v>783.46</c:v>
                </c:pt>
                <c:pt idx="2204">
                  <c:v>783.46</c:v>
                </c:pt>
                <c:pt idx="2205">
                  <c:v>783.45</c:v>
                </c:pt>
                <c:pt idx="2206">
                  <c:v>783.1</c:v>
                </c:pt>
                <c:pt idx="2207">
                  <c:v>783.1</c:v>
                </c:pt>
                <c:pt idx="2208">
                  <c:v>783.05</c:v>
                </c:pt>
                <c:pt idx="2209">
                  <c:v>782.96</c:v>
                </c:pt>
                <c:pt idx="2210">
                  <c:v>782.92</c:v>
                </c:pt>
                <c:pt idx="2211">
                  <c:v>782.92</c:v>
                </c:pt>
                <c:pt idx="2212">
                  <c:v>782.83</c:v>
                </c:pt>
                <c:pt idx="2213">
                  <c:v>782.78</c:v>
                </c:pt>
                <c:pt idx="2214">
                  <c:v>782.66</c:v>
                </c:pt>
                <c:pt idx="2215">
                  <c:v>782.56</c:v>
                </c:pt>
                <c:pt idx="2216">
                  <c:v>782.51</c:v>
                </c:pt>
                <c:pt idx="2217">
                  <c:v>782.42</c:v>
                </c:pt>
                <c:pt idx="2218">
                  <c:v>782.38</c:v>
                </c:pt>
                <c:pt idx="2219">
                  <c:v>782.15</c:v>
                </c:pt>
                <c:pt idx="2220">
                  <c:v>782.06</c:v>
                </c:pt>
                <c:pt idx="2221">
                  <c:v>782.02</c:v>
                </c:pt>
                <c:pt idx="2222">
                  <c:v>781.93</c:v>
                </c:pt>
                <c:pt idx="2223">
                  <c:v>781.88</c:v>
                </c:pt>
                <c:pt idx="2224">
                  <c:v>781.88</c:v>
                </c:pt>
                <c:pt idx="2225">
                  <c:v>781.83</c:v>
                </c:pt>
                <c:pt idx="2226">
                  <c:v>781.7</c:v>
                </c:pt>
                <c:pt idx="2227">
                  <c:v>781.7</c:v>
                </c:pt>
                <c:pt idx="2228">
                  <c:v>781.66</c:v>
                </c:pt>
                <c:pt idx="2229">
                  <c:v>781.66</c:v>
                </c:pt>
                <c:pt idx="2230">
                  <c:v>781.52</c:v>
                </c:pt>
                <c:pt idx="2231">
                  <c:v>781.43</c:v>
                </c:pt>
                <c:pt idx="2232">
                  <c:v>781.42</c:v>
                </c:pt>
                <c:pt idx="2233">
                  <c:v>781.39</c:v>
                </c:pt>
                <c:pt idx="2234">
                  <c:v>781.39</c:v>
                </c:pt>
                <c:pt idx="2235">
                  <c:v>781.39</c:v>
                </c:pt>
                <c:pt idx="2236">
                  <c:v>781.34</c:v>
                </c:pt>
                <c:pt idx="2237">
                  <c:v>781.3</c:v>
                </c:pt>
                <c:pt idx="2238">
                  <c:v>781.3</c:v>
                </c:pt>
                <c:pt idx="2239">
                  <c:v>781.16</c:v>
                </c:pt>
                <c:pt idx="2240">
                  <c:v>781.12</c:v>
                </c:pt>
                <c:pt idx="2241">
                  <c:v>781.12</c:v>
                </c:pt>
                <c:pt idx="2242">
                  <c:v>781.07</c:v>
                </c:pt>
                <c:pt idx="2243">
                  <c:v>781.07</c:v>
                </c:pt>
                <c:pt idx="2244">
                  <c:v>781.03</c:v>
                </c:pt>
                <c:pt idx="2245">
                  <c:v>781.01</c:v>
                </c:pt>
                <c:pt idx="2246">
                  <c:v>780.98</c:v>
                </c:pt>
                <c:pt idx="2247">
                  <c:v>780.92</c:v>
                </c:pt>
                <c:pt idx="2248">
                  <c:v>780.89</c:v>
                </c:pt>
                <c:pt idx="2249">
                  <c:v>780.85</c:v>
                </c:pt>
                <c:pt idx="2250">
                  <c:v>780.83</c:v>
                </c:pt>
                <c:pt idx="2251">
                  <c:v>780.71</c:v>
                </c:pt>
                <c:pt idx="2252">
                  <c:v>780.67</c:v>
                </c:pt>
                <c:pt idx="2253">
                  <c:v>780.62</c:v>
                </c:pt>
                <c:pt idx="2254">
                  <c:v>780.58</c:v>
                </c:pt>
                <c:pt idx="2255">
                  <c:v>780.58</c:v>
                </c:pt>
                <c:pt idx="2256">
                  <c:v>780.58</c:v>
                </c:pt>
                <c:pt idx="2257">
                  <c:v>780.53</c:v>
                </c:pt>
                <c:pt idx="2258">
                  <c:v>780.53</c:v>
                </c:pt>
                <c:pt idx="2259">
                  <c:v>780.53</c:v>
                </c:pt>
                <c:pt idx="2260">
                  <c:v>780.53</c:v>
                </c:pt>
                <c:pt idx="2261">
                  <c:v>780.53</c:v>
                </c:pt>
                <c:pt idx="2262">
                  <c:v>780.53</c:v>
                </c:pt>
                <c:pt idx="2263">
                  <c:v>780.53</c:v>
                </c:pt>
                <c:pt idx="2264">
                  <c:v>780.49</c:v>
                </c:pt>
                <c:pt idx="2265">
                  <c:v>780.44</c:v>
                </c:pt>
                <c:pt idx="2266">
                  <c:v>780.44</c:v>
                </c:pt>
                <c:pt idx="2267">
                  <c:v>780.44</c:v>
                </c:pt>
                <c:pt idx="2268">
                  <c:v>780.4</c:v>
                </c:pt>
                <c:pt idx="2269">
                  <c:v>780.4</c:v>
                </c:pt>
                <c:pt idx="2270">
                  <c:v>780.4</c:v>
                </c:pt>
                <c:pt idx="2271">
                  <c:v>780.4</c:v>
                </c:pt>
                <c:pt idx="2272">
                  <c:v>780.35</c:v>
                </c:pt>
                <c:pt idx="2273">
                  <c:v>780.35</c:v>
                </c:pt>
                <c:pt idx="2274">
                  <c:v>780.35</c:v>
                </c:pt>
                <c:pt idx="2275">
                  <c:v>780.35</c:v>
                </c:pt>
                <c:pt idx="2276">
                  <c:v>780.26</c:v>
                </c:pt>
                <c:pt idx="2277">
                  <c:v>780.17</c:v>
                </c:pt>
                <c:pt idx="2278">
                  <c:v>780.13</c:v>
                </c:pt>
                <c:pt idx="2279">
                  <c:v>780.13</c:v>
                </c:pt>
                <c:pt idx="2280">
                  <c:v>780.12</c:v>
                </c:pt>
                <c:pt idx="2281">
                  <c:v>780.08</c:v>
                </c:pt>
                <c:pt idx="2282">
                  <c:v>780.04</c:v>
                </c:pt>
                <c:pt idx="2283">
                  <c:v>779.99</c:v>
                </c:pt>
                <c:pt idx="2284">
                  <c:v>779.95</c:v>
                </c:pt>
                <c:pt idx="2285">
                  <c:v>779.95</c:v>
                </c:pt>
                <c:pt idx="2286">
                  <c:v>779.92</c:v>
                </c:pt>
                <c:pt idx="2287">
                  <c:v>779.86</c:v>
                </c:pt>
                <c:pt idx="2288">
                  <c:v>779.81</c:v>
                </c:pt>
                <c:pt idx="2289">
                  <c:v>779.77</c:v>
                </c:pt>
                <c:pt idx="2290">
                  <c:v>779.72</c:v>
                </c:pt>
                <c:pt idx="2291">
                  <c:v>779.72</c:v>
                </c:pt>
                <c:pt idx="2292">
                  <c:v>779.72</c:v>
                </c:pt>
                <c:pt idx="2293">
                  <c:v>779.72</c:v>
                </c:pt>
                <c:pt idx="2294">
                  <c:v>779.68</c:v>
                </c:pt>
                <c:pt idx="2295">
                  <c:v>779.63</c:v>
                </c:pt>
                <c:pt idx="2296">
                  <c:v>779.59</c:v>
                </c:pt>
                <c:pt idx="2297">
                  <c:v>779.5</c:v>
                </c:pt>
                <c:pt idx="2298">
                  <c:v>779.5</c:v>
                </c:pt>
                <c:pt idx="2299">
                  <c:v>779.5</c:v>
                </c:pt>
                <c:pt idx="2300">
                  <c:v>779.5</c:v>
                </c:pt>
                <c:pt idx="2301">
                  <c:v>779.45</c:v>
                </c:pt>
                <c:pt idx="2302">
                  <c:v>779.45</c:v>
                </c:pt>
                <c:pt idx="2303">
                  <c:v>779.41</c:v>
                </c:pt>
                <c:pt idx="2304">
                  <c:v>779.36</c:v>
                </c:pt>
                <c:pt idx="2305">
                  <c:v>779.32</c:v>
                </c:pt>
                <c:pt idx="2306">
                  <c:v>779.27</c:v>
                </c:pt>
                <c:pt idx="2307">
                  <c:v>779.27</c:v>
                </c:pt>
                <c:pt idx="2308">
                  <c:v>779.23</c:v>
                </c:pt>
                <c:pt idx="2309">
                  <c:v>779.23</c:v>
                </c:pt>
                <c:pt idx="2310">
                  <c:v>779.18</c:v>
                </c:pt>
                <c:pt idx="2311">
                  <c:v>779.14</c:v>
                </c:pt>
                <c:pt idx="2312">
                  <c:v>779.09</c:v>
                </c:pt>
                <c:pt idx="2313">
                  <c:v>779.09</c:v>
                </c:pt>
                <c:pt idx="2314">
                  <c:v>779</c:v>
                </c:pt>
                <c:pt idx="2315">
                  <c:v>778.87</c:v>
                </c:pt>
                <c:pt idx="2316">
                  <c:v>778.84</c:v>
                </c:pt>
                <c:pt idx="2317">
                  <c:v>778.82</c:v>
                </c:pt>
                <c:pt idx="2318">
                  <c:v>778.78</c:v>
                </c:pt>
                <c:pt idx="2319">
                  <c:v>778.78</c:v>
                </c:pt>
                <c:pt idx="2320">
                  <c:v>778.73</c:v>
                </c:pt>
                <c:pt idx="2321">
                  <c:v>778.64</c:v>
                </c:pt>
                <c:pt idx="2322">
                  <c:v>778.64</c:v>
                </c:pt>
                <c:pt idx="2323">
                  <c:v>778.55</c:v>
                </c:pt>
                <c:pt idx="2324">
                  <c:v>778.51</c:v>
                </c:pt>
                <c:pt idx="2325">
                  <c:v>778.46</c:v>
                </c:pt>
                <c:pt idx="2326">
                  <c:v>778.46</c:v>
                </c:pt>
                <c:pt idx="2327">
                  <c:v>778.46</c:v>
                </c:pt>
                <c:pt idx="2328">
                  <c:v>778.37</c:v>
                </c:pt>
                <c:pt idx="2329">
                  <c:v>778.16</c:v>
                </c:pt>
                <c:pt idx="2330">
                  <c:v>778.15</c:v>
                </c:pt>
                <c:pt idx="2331">
                  <c:v>778.1</c:v>
                </c:pt>
                <c:pt idx="2332">
                  <c:v>778.01</c:v>
                </c:pt>
                <c:pt idx="2333">
                  <c:v>777.92</c:v>
                </c:pt>
                <c:pt idx="2334">
                  <c:v>777.88</c:v>
                </c:pt>
                <c:pt idx="2335">
                  <c:v>777.83</c:v>
                </c:pt>
                <c:pt idx="2336">
                  <c:v>777.81</c:v>
                </c:pt>
                <c:pt idx="2337">
                  <c:v>777.79</c:v>
                </c:pt>
                <c:pt idx="2338">
                  <c:v>777.79</c:v>
                </c:pt>
                <c:pt idx="2339">
                  <c:v>777.65</c:v>
                </c:pt>
                <c:pt idx="2340">
                  <c:v>777.56</c:v>
                </c:pt>
                <c:pt idx="2341">
                  <c:v>777.56</c:v>
                </c:pt>
                <c:pt idx="2342">
                  <c:v>777.52</c:v>
                </c:pt>
                <c:pt idx="2343">
                  <c:v>777.52</c:v>
                </c:pt>
                <c:pt idx="2344">
                  <c:v>777.52</c:v>
                </c:pt>
                <c:pt idx="2345">
                  <c:v>777.34</c:v>
                </c:pt>
                <c:pt idx="2346">
                  <c:v>777.34</c:v>
                </c:pt>
                <c:pt idx="2347">
                  <c:v>777.34</c:v>
                </c:pt>
                <c:pt idx="2348">
                  <c:v>777.29</c:v>
                </c:pt>
                <c:pt idx="2349">
                  <c:v>777.29</c:v>
                </c:pt>
                <c:pt idx="2350">
                  <c:v>777.25</c:v>
                </c:pt>
                <c:pt idx="2351">
                  <c:v>777.25</c:v>
                </c:pt>
                <c:pt idx="2352">
                  <c:v>777.2</c:v>
                </c:pt>
                <c:pt idx="2353">
                  <c:v>777.16</c:v>
                </c:pt>
                <c:pt idx="2354">
                  <c:v>777.11</c:v>
                </c:pt>
                <c:pt idx="2355">
                  <c:v>777.07</c:v>
                </c:pt>
                <c:pt idx="2356">
                  <c:v>777.07</c:v>
                </c:pt>
                <c:pt idx="2357">
                  <c:v>777.07</c:v>
                </c:pt>
                <c:pt idx="2358">
                  <c:v>777.02</c:v>
                </c:pt>
                <c:pt idx="2359">
                  <c:v>776.93</c:v>
                </c:pt>
                <c:pt idx="2360">
                  <c:v>776.93</c:v>
                </c:pt>
                <c:pt idx="2361">
                  <c:v>776.89</c:v>
                </c:pt>
                <c:pt idx="2362">
                  <c:v>776.84</c:v>
                </c:pt>
                <c:pt idx="2363">
                  <c:v>776.75</c:v>
                </c:pt>
                <c:pt idx="2364">
                  <c:v>776.71</c:v>
                </c:pt>
                <c:pt idx="2365">
                  <c:v>776.66</c:v>
                </c:pt>
                <c:pt idx="2366">
                  <c:v>776.66</c:v>
                </c:pt>
                <c:pt idx="2367">
                  <c:v>776.62</c:v>
                </c:pt>
                <c:pt idx="2368">
                  <c:v>776.62</c:v>
                </c:pt>
                <c:pt idx="2369">
                  <c:v>776.57</c:v>
                </c:pt>
                <c:pt idx="2370">
                  <c:v>776.57</c:v>
                </c:pt>
                <c:pt idx="2371">
                  <c:v>776.53</c:v>
                </c:pt>
                <c:pt idx="2372">
                  <c:v>776.53</c:v>
                </c:pt>
                <c:pt idx="2373">
                  <c:v>776.48</c:v>
                </c:pt>
                <c:pt idx="2374">
                  <c:v>776.44</c:v>
                </c:pt>
                <c:pt idx="2375">
                  <c:v>776.44</c:v>
                </c:pt>
                <c:pt idx="2376">
                  <c:v>776.44</c:v>
                </c:pt>
                <c:pt idx="2377">
                  <c:v>776.39</c:v>
                </c:pt>
                <c:pt idx="2378">
                  <c:v>776.35</c:v>
                </c:pt>
                <c:pt idx="2379">
                  <c:v>776.3</c:v>
                </c:pt>
                <c:pt idx="2380">
                  <c:v>776.3</c:v>
                </c:pt>
                <c:pt idx="2381">
                  <c:v>776.26</c:v>
                </c:pt>
                <c:pt idx="2382">
                  <c:v>776.17</c:v>
                </c:pt>
                <c:pt idx="2383">
                  <c:v>776.17</c:v>
                </c:pt>
                <c:pt idx="2384">
                  <c:v>776.08</c:v>
                </c:pt>
                <c:pt idx="2385">
                  <c:v>776.03</c:v>
                </c:pt>
                <c:pt idx="2386">
                  <c:v>775.99</c:v>
                </c:pt>
                <c:pt idx="2387">
                  <c:v>775.94</c:v>
                </c:pt>
                <c:pt idx="2388">
                  <c:v>775.94</c:v>
                </c:pt>
                <c:pt idx="2389">
                  <c:v>775.93</c:v>
                </c:pt>
                <c:pt idx="2390">
                  <c:v>775.77</c:v>
                </c:pt>
                <c:pt idx="2391">
                  <c:v>775.76</c:v>
                </c:pt>
                <c:pt idx="2392">
                  <c:v>775.76</c:v>
                </c:pt>
                <c:pt idx="2393">
                  <c:v>775.63</c:v>
                </c:pt>
                <c:pt idx="2394">
                  <c:v>775.63</c:v>
                </c:pt>
                <c:pt idx="2395">
                  <c:v>775.58</c:v>
                </c:pt>
                <c:pt idx="2396">
                  <c:v>775.58</c:v>
                </c:pt>
                <c:pt idx="2397">
                  <c:v>775.54</c:v>
                </c:pt>
                <c:pt idx="2398">
                  <c:v>775.54</c:v>
                </c:pt>
                <c:pt idx="2399">
                  <c:v>775.54</c:v>
                </c:pt>
                <c:pt idx="2400">
                  <c:v>775.49</c:v>
                </c:pt>
                <c:pt idx="2401">
                  <c:v>775.4</c:v>
                </c:pt>
                <c:pt idx="2402">
                  <c:v>775.4</c:v>
                </c:pt>
                <c:pt idx="2403">
                  <c:v>775.36</c:v>
                </c:pt>
                <c:pt idx="2404">
                  <c:v>775.36</c:v>
                </c:pt>
                <c:pt idx="2405">
                  <c:v>775.31</c:v>
                </c:pt>
                <c:pt idx="2406">
                  <c:v>775.31</c:v>
                </c:pt>
                <c:pt idx="2407">
                  <c:v>775.13</c:v>
                </c:pt>
                <c:pt idx="2408">
                  <c:v>775.11</c:v>
                </c:pt>
                <c:pt idx="2409">
                  <c:v>774.87</c:v>
                </c:pt>
                <c:pt idx="2410">
                  <c:v>774.82</c:v>
                </c:pt>
                <c:pt idx="2411">
                  <c:v>774.82</c:v>
                </c:pt>
                <c:pt idx="2412">
                  <c:v>774.8</c:v>
                </c:pt>
                <c:pt idx="2413">
                  <c:v>774.73</c:v>
                </c:pt>
                <c:pt idx="2414">
                  <c:v>774.64</c:v>
                </c:pt>
                <c:pt idx="2415">
                  <c:v>774.55</c:v>
                </c:pt>
                <c:pt idx="2416">
                  <c:v>774.46</c:v>
                </c:pt>
                <c:pt idx="2417">
                  <c:v>774.41</c:v>
                </c:pt>
                <c:pt idx="2418">
                  <c:v>774.37</c:v>
                </c:pt>
                <c:pt idx="2419">
                  <c:v>774.37</c:v>
                </c:pt>
                <c:pt idx="2420">
                  <c:v>774.28</c:v>
                </c:pt>
                <c:pt idx="2421">
                  <c:v>774.14</c:v>
                </c:pt>
                <c:pt idx="2422">
                  <c:v>774.01</c:v>
                </c:pt>
                <c:pt idx="2423">
                  <c:v>773.96</c:v>
                </c:pt>
                <c:pt idx="2424">
                  <c:v>773.92</c:v>
                </c:pt>
                <c:pt idx="2425">
                  <c:v>773.83</c:v>
                </c:pt>
                <c:pt idx="2426">
                  <c:v>773.74</c:v>
                </c:pt>
                <c:pt idx="2427">
                  <c:v>773.74</c:v>
                </c:pt>
                <c:pt idx="2428">
                  <c:v>773.74</c:v>
                </c:pt>
                <c:pt idx="2429">
                  <c:v>773.62</c:v>
                </c:pt>
                <c:pt idx="2430">
                  <c:v>773.52</c:v>
                </c:pt>
                <c:pt idx="2431">
                  <c:v>773.51</c:v>
                </c:pt>
                <c:pt idx="2432">
                  <c:v>773.51</c:v>
                </c:pt>
                <c:pt idx="2433">
                  <c:v>773.47</c:v>
                </c:pt>
                <c:pt idx="2434">
                  <c:v>773.47</c:v>
                </c:pt>
                <c:pt idx="2435">
                  <c:v>773.38</c:v>
                </c:pt>
                <c:pt idx="2436">
                  <c:v>773.38</c:v>
                </c:pt>
                <c:pt idx="2437">
                  <c:v>773.33</c:v>
                </c:pt>
                <c:pt idx="2438">
                  <c:v>773.24</c:v>
                </c:pt>
                <c:pt idx="2439">
                  <c:v>773.2</c:v>
                </c:pt>
                <c:pt idx="2440">
                  <c:v>773.15</c:v>
                </c:pt>
                <c:pt idx="2441">
                  <c:v>773.15</c:v>
                </c:pt>
                <c:pt idx="2442">
                  <c:v>773.06</c:v>
                </c:pt>
                <c:pt idx="2443">
                  <c:v>773.02</c:v>
                </c:pt>
                <c:pt idx="2444">
                  <c:v>772.97</c:v>
                </c:pt>
                <c:pt idx="2445">
                  <c:v>772.97</c:v>
                </c:pt>
                <c:pt idx="2446">
                  <c:v>772.95</c:v>
                </c:pt>
                <c:pt idx="2447">
                  <c:v>772.93</c:v>
                </c:pt>
                <c:pt idx="2448">
                  <c:v>772.93</c:v>
                </c:pt>
                <c:pt idx="2449">
                  <c:v>772.93</c:v>
                </c:pt>
                <c:pt idx="2450">
                  <c:v>772.84</c:v>
                </c:pt>
                <c:pt idx="2451">
                  <c:v>772.75</c:v>
                </c:pt>
                <c:pt idx="2452">
                  <c:v>772.7</c:v>
                </c:pt>
                <c:pt idx="2453">
                  <c:v>772.66</c:v>
                </c:pt>
                <c:pt idx="2454">
                  <c:v>772.61</c:v>
                </c:pt>
                <c:pt idx="2455">
                  <c:v>772.57</c:v>
                </c:pt>
                <c:pt idx="2456">
                  <c:v>772.52</c:v>
                </c:pt>
                <c:pt idx="2457">
                  <c:v>772.52</c:v>
                </c:pt>
                <c:pt idx="2458">
                  <c:v>772.52</c:v>
                </c:pt>
                <c:pt idx="2459">
                  <c:v>772.48</c:v>
                </c:pt>
                <c:pt idx="2460">
                  <c:v>772.43</c:v>
                </c:pt>
                <c:pt idx="2461">
                  <c:v>772.43</c:v>
                </c:pt>
                <c:pt idx="2462">
                  <c:v>772.34</c:v>
                </c:pt>
                <c:pt idx="2463">
                  <c:v>772.34</c:v>
                </c:pt>
                <c:pt idx="2464">
                  <c:v>772.34</c:v>
                </c:pt>
                <c:pt idx="2465">
                  <c:v>772.12</c:v>
                </c:pt>
                <c:pt idx="2466">
                  <c:v>772.07</c:v>
                </c:pt>
                <c:pt idx="2467">
                  <c:v>772.03</c:v>
                </c:pt>
                <c:pt idx="2468">
                  <c:v>772.03</c:v>
                </c:pt>
                <c:pt idx="2469">
                  <c:v>771.94</c:v>
                </c:pt>
                <c:pt idx="2470">
                  <c:v>771.88</c:v>
                </c:pt>
                <c:pt idx="2471">
                  <c:v>771.8</c:v>
                </c:pt>
                <c:pt idx="2472">
                  <c:v>771.76</c:v>
                </c:pt>
                <c:pt idx="2473">
                  <c:v>771.53</c:v>
                </c:pt>
                <c:pt idx="2474">
                  <c:v>771.53</c:v>
                </c:pt>
                <c:pt idx="2475">
                  <c:v>771.53</c:v>
                </c:pt>
                <c:pt idx="2476">
                  <c:v>771.44</c:v>
                </c:pt>
                <c:pt idx="2477">
                  <c:v>771.37</c:v>
                </c:pt>
                <c:pt idx="2478">
                  <c:v>771.29</c:v>
                </c:pt>
                <c:pt idx="2479">
                  <c:v>771.29</c:v>
                </c:pt>
                <c:pt idx="2480">
                  <c:v>771.26</c:v>
                </c:pt>
                <c:pt idx="2481">
                  <c:v>771.13</c:v>
                </c:pt>
                <c:pt idx="2482">
                  <c:v>771.08</c:v>
                </c:pt>
                <c:pt idx="2483">
                  <c:v>770.95</c:v>
                </c:pt>
                <c:pt idx="2484">
                  <c:v>770.86</c:v>
                </c:pt>
                <c:pt idx="2485">
                  <c:v>770.77</c:v>
                </c:pt>
                <c:pt idx="2486">
                  <c:v>770.77</c:v>
                </c:pt>
                <c:pt idx="2487">
                  <c:v>770.72</c:v>
                </c:pt>
                <c:pt idx="2488">
                  <c:v>770.54</c:v>
                </c:pt>
                <c:pt idx="2489">
                  <c:v>770.53</c:v>
                </c:pt>
                <c:pt idx="2490">
                  <c:v>770.53</c:v>
                </c:pt>
                <c:pt idx="2491">
                  <c:v>770.5</c:v>
                </c:pt>
                <c:pt idx="2492">
                  <c:v>770.45</c:v>
                </c:pt>
                <c:pt idx="2493">
                  <c:v>770.45</c:v>
                </c:pt>
                <c:pt idx="2494">
                  <c:v>770.32</c:v>
                </c:pt>
                <c:pt idx="2495">
                  <c:v>770.27</c:v>
                </c:pt>
                <c:pt idx="2496">
                  <c:v>770.23</c:v>
                </c:pt>
                <c:pt idx="2497">
                  <c:v>770.09</c:v>
                </c:pt>
                <c:pt idx="2498">
                  <c:v>770.09</c:v>
                </c:pt>
                <c:pt idx="2499">
                  <c:v>770.08</c:v>
                </c:pt>
                <c:pt idx="2500">
                  <c:v>770.05</c:v>
                </c:pt>
                <c:pt idx="2501">
                  <c:v>769.93</c:v>
                </c:pt>
                <c:pt idx="2502">
                  <c:v>769.91</c:v>
                </c:pt>
                <c:pt idx="2503">
                  <c:v>769.91</c:v>
                </c:pt>
                <c:pt idx="2504">
                  <c:v>769.87</c:v>
                </c:pt>
                <c:pt idx="2505">
                  <c:v>769.82</c:v>
                </c:pt>
                <c:pt idx="2506">
                  <c:v>769.82</c:v>
                </c:pt>
                <c:pt idx="2507">
                  <c:v>769.64</c:v>
                </c:pt>
                <c:pt idx="2508">
                  <c:v>769.6</c:v>
                </c:pt>
                <c:pt idx="2509">
                  <c:v>769.6</c:v>
                </c:pt>
                <c:pt idx="2510">
                  <c:v>769.55</c:v>
                </c:pt>
                <c:pt idx="2511">
                  <c:v>769.42</c:v>
                </c:pt>
                <c:pt idx="2512">
                  <c:v>769.37</c:v>
                </c:pt>
                <c:pt idx="2513">
                  <c:v>769.33</c:v>
                </c:pt>
                <c:pt idx="2514">
                  <c:v>769.33</c:v>
                </c:pt>
                <c:pt idx="2515">
                  <c:v>769.33</c:v>
                </c:pt>
                <c:pt idx="2516">
                  <c:v>769.28</c:v>
                </c:pt>
                <c:pt idx="2517">
                  <c:v>769.15</c:v>
                </c:pt>
                <c:pt idx="2518">
                  <c:v>769.01</c:v>
                </c:pt>
                <c:pt idx="2519">
                  <c:v>768.96</c:v>
                </c:pt>
                <c:pt idx="2520">
                  <c:v>768.89</c:v>
                </c:pt>
                <c:pt idx="2521">
                  <c:v>768.83</c:v>
                </c:pt>
                <c:pt idx="2522">
                  <c:v>768.38</c:v>
                </c:pt>
                <c:pt idx="2523">
                  <c:v>768.25</c:v>
                </c:pt>
                <c:pt idx="2524">
                  <c:v>768.2</c:v>
                </c:pt>
                <c:pt idx="2525">
                  <c:v>768.07</c:v>
                </c:pt>
                <c:pt idx="2526">
                  <c:v>767.83</c:v>
                </c:pt>
                <c:pt idx="2527">
                  <c:v>767.67</c:v>
                </c:pt>
                <c:pt idx="2528">
                  <c:v>767.53</c:v>
                </c:pt>
                <c:pt idx="2529">
                  <c:v>767.39</c:v>
                </c:pt>
                <c:pt idx="2530">
                  <c:v>767.03</c:v>
                </c:pt>
                <c:pt idx="2531">
                  <c:v>766.99</c:v>
                </c:pt>
                <c:pt idx="2532">
                  <c:v>766.99</c:v>
                </c:pt>
                <c:pt idx="2533">
                  <c:v>766.94</c:v>
                </c:pt>
                <c:pt idx="2534">
                  <c:v>766.85</c:v>
                </c:pt>
                <c:pt idx="2535">
                  <c:v>766.72</c:v>
                </c:pt>
                <c:pt idx="2536">
                  <c:v>766.72</c:v>
                </c:pt>
                <c:pt idx="2537">
                  <c:v>766.67</c:v>
                </c:pt>
                <c:pt idx="2538">
                  <c:v>766.63</c:v>
                </c:pt>
                <c:pt idx="2539">
                  <c:v>766.54</c:v>
                </c:pt>
                <c:pt idx="2540">
                  <c:v>766.49</c:v>
                </c:pt>
                <c:pt idx="2541">
                  <c:v>766.4</c:v>
                </c:pt>
                <c:pt idx="2542">
                  <c:v>766.27</c:v>
                </c:pt>
                <c:pt idx="2543">
                  <c:v>766.27</c:v>
                </c:pt>
                <c:pt idx="2544">
                  <c:v>766.22</c:v>
                </c:pt>
                <c:pt idx="2545">
                  <c:v>766.13</c:v>
                </c:pt>
                <c:pt idx="2546">
                  <c:v>766.13</c:v>
                </c:pt>
                <c:pt idx="2547">
                  <c:v>766.09</c:v>
                </c:pt>
                <c:pt idx="2548">
                  <c:v>765.86</c:v>
                </c:pt>
                <c:pt idx="2549">
                  <c:v>765.82</c:v>
                </c:pt>
                <c:pt idx="2550">
                  <c:v>765.77</c:v>
                </c:pt>
                <c:pt idx="2551">
                  <c:v>765.68</c:v>
                </c:pt>
                <c:pt idx="2552">
                  <c:v>765.64</c:v>
                </c:pt>
                <c:pt idx="2553">
                  <c:v>765.64</c:v>
                </c:pt>
                <c:pt idx="2554">
                  <c:v>765.63</c:v>
                </c:pt>
                <c:pt idx="2555">
                  <c:v>765.59</c:v>
                </c:pt>
                <c:pt idx="2556">
                  <c:v>765.5</c:v>
                </c:pt>
                <c:pt idx="2557">
                  <c:v>765.37</c:v>
                </c:pt>
                <c:pt idx="2558">
                  <c:v>765.32</c:v>
                </c:pt>
                <c:pt idx="2559">
                  <c:v>765.28</c:v>
                </c:pt>
                <c:pt idx="2560">
                  <c:v>765.23</c:v>
                </c:pt>
                <c:pt idx="2561">
                  <c:v>765.19</c:v>
                </c:pt>
                <c:pt idx="2562">
                  <c:v>765.14</c:v>
                </c:pt>
                <c:pt idx="2563">
                  <c:v>765.14</c:v>
                </c:pt>
                <c:pt idx="2564">
                  <c:v>765.1</c:v>
                </c:pt>
                <c:pt idx="2565">
                  <c:v>765.1</c:v>
                </c:pt>
                <c:pt idx="2566">
                  <c:v>764.92</c:v>
                </c:pt>
                <c:pt idx="2567">
                  <c:v>764.87</c:v>
                </c:pt>
                <c:pt idx="2568">
                  <c:v>764.87</c:v>
                </c:pt>
                <c:pt idx="2569">
                  <c:v>764.79</c:v>
                </c:pt>
                <c:pt idx="2570">
                  <c:v>764.79</c:v>
                </c:pt>
                <c:pt idx="2571">
                  <c:v>764.79</c:v>
                </c:pt>
                <c:pt idx="2572">
                  <c:v>764.61</c:v>
                </c:pt>
                <c:pt idx="2573">
                  <c:v>764.25</c:v>
                </c:pt>
                <c:pt idx="2574">
                  <c:v>764.2</c:v>
                </c:pt>
                <c:pt idx="2575">
                  <c:v>764.07</c:v>
                </c:pt>
                <c:pt idx="2576">
                  <c:v>764.02</c:v>
                </c:pt>
                <c:pt idx="2577">
                  <c:v>763.98</c:v>
                </c:pt>
                <c:pt idx="2578">
                  <c:v>763.95</c:v>
                </c:pt>
                <c:pt idx="2579">
                  <c:v>763.75</c:v>
                </c:pt>
                <c:pt idx="2580">
                  <c:v>763.66</c:v>
                </c:pt>
                <c:pt idx="2581">
                  <c:v>763.62</c:v>
                </c:pt>
                <c:pt idx="2582">
                  <c:v>763.57</c:v>
                </c:pt>
                <c:pt idx="2583">
                  <c:v>763.49</c:v>
                </c:pt>
                <c:pt idx="2584">
                  <c:v>763.44</c:v>
                </c:pt>
                <c:pt idx="2585">
                  <c:v>763.39</c:v>
                </c:pt>
                <c:pt idx="2586">
                  <c:v>763.3</c:v>
                </c:pt>
                <c:pt idx="2587">
                  <c:v>763.22</c:v>
                </c:pt>
                <c:pt idx="2588">
                  <c:v>762.99</c:v>
                </c:pt>
                <c:pt idx="2589">
                  <c:v>762.9</c:v>
                </c:pt>
                <c:pt idx="2590">
                  <c:v>762.85</c:v>
                </c:pt>
                <c:pt idx="2591">
                  <c:v>762.81</c:v>
                </c:pt>
                <c:pt idx="2592">
                  <c:v>762.81</c:v>
                </c:pt>
                <c:pt idx="2593">
                  <c:v>762.8</c:v>
                </c:pt>
                <c:pt idx="2594">
                  <c:v>762.76</c:v>
                </c:pt>
                <c:pt idx="2595">
                  <c:v>762.63</c:v>
                </c:pt>
                <c:pt idx="2596">
                  <c:v>762.52</c:v>
                </c:pt>
                <c:pt idx="2597">
                  <c:v>762.45</c:v>
                </c:pt>
                <c:pt idx="2598">
                  <c:v>762.45</c:v>
                </c:pt>
                <c:pt idx="2599">
                  <c:v>762.4</c:v>
                </c:pt>
                <c:pt idx="2600">
                  <c:v>762.36</c:v>
                </c:pt>
                <c:pt idx="2601">
                  <c:v>762.31</c:v>
                </c:pt>
                <c:pt idx="2602">
                  <c:v>762.27</c:v>
                </c:pt>
                <c:pt idx="2603">
                  <c:v>762.27</c:v>
                </c:pt>
                <c:pt idx="2604">
                  <c:v>762.22</c:v>
                </c:pt>
                <c:pt idx="2605">
                  <c:v>762.18</c:v>
                </c:pt>
                <c:pt idx="2606">
                  <c:v>762.13</c:v>
                </c:pt>
                <c:pt idx="2607">
                  <c:v>762.13</c:v>
                </c:pt>
                <c:pt idx="2608">
                  <c:v>762.09</c:v>
                </c:pt>
                <c:pt idx="2609">
                  <c:v>762.09</c:v>
                </c:pt>
                <c:pt idx="2610">
                  <c:v>762.09</c:v>
                </c:pt>
                <c:pt idx="2611">
                  <c:v>762.04</c:v>
                </c:pt>
                <c:pt idx="2612">
                  <c:v>762.04</c:v>
                </c:pt>
                <c:pt idx="2613">
                  <c:v>762.04</c:v>
                </c:pt>
                <c:pt idx="2614">
                  <c:v>762</c:v>
                </c:pt>
                <c:pt idx="2615">
                  <c:v>762</c:v>
                </c:pt>
                <c:pt idx="2616">
                  <c:v>762</c:v>
                </c:pt>
                <c:pt idx="2617">
                  <c:v>761.95</c:v>
                </c:pt>
                <c:pt idx="2618">
                  <c:v>761.91</c:v>
                </c:pt>
                <c:pt idx="2619">
                  <c:v>761.86</c:v>
                </c:pt>
                <c:pt idx="2620">
                  <c:v>761.82</c:v>
                </c:pt>
                <c:pt idx="2621">
                  <c:v>761.79</c:v>
                </c:pt>
                <c:pt idx="2622">
                  <c:v>761.68</c:v>
                </c:pt>
                <c:pt idx="2623">
                  <c:v>761.64</c:v>
                </c:pt>
                <c:pt idx="2624">
                  <c:v>761.6</c:v>
                </c:pt>
                <c:pt idx="2625">
                  <c:v>761.55</c:v>
                </c:pt>
                <c:pt idx="2626">
                  <c:v>761.55</c:v>
                </c:pt>
                <c:pt idx="2627">
                  <c:v>761.5</c:v>
                </c:pt>
                <c:pt idx="2628">
                  <c:v>761.5</c:v>
                </c:pt>
                <c:pt idx="2629">
                  <c:v>761.48</c:v>
                </c:pt>
                <c:pt idx="2630">
                  <c:v>761.46</c:v>
                </c:pt>
                <c:pt idx="2631">
                  <c:v>761.42</c:v>
                </c:pt>
                <c:pt idx="2632">
                  <c:v>761.41</c:v>
                </c:pt>
                <c:pt idx="2633">
                  <c:v>761.37</c:v>
                </c:pt>
                <c:pt idx="2634">
                  <c:v>761.37</c:v>
                </c:pt>
                <c:pt idx="2635">
                  <c:v>761.37</c:v>
                </c:pt>
                <c:pt idx="2636">
                  <c:v>761.32</c:v>
                </c:pt>
                <c:pt idx="2637">
                  <c:v>761.32</c:v>
                </c:pt>
                <c:pt idx="2638">
                  <c:v>761.32</c:v>
                </c:pt>
                <c:pt idx="2639">
                  <c:v>761.32</c:v>
                </c:pt>
                <c:pt idx="2640">
                  <c:v>761.28</c:v>
                </c:pt>
                <c:pt idx="2641">
                  <c:v>761.28</c:v>
                </c:pt>
                <c:pt idx="2642">
                  <c:v>761.28</c:v>
                </c:pt>
                <c:pt idx="2643">
                  <c:v>761.23</c:v>
                </c:pt>
                <c:pt idx="2644">
                  <c:v>761.1</c:v>
                </c:pt>
                <c:pt idx="2645">
                  <c:v>761.1</c:v>
                </c:pt>
                <c:pt idx="2646">
                  <c:v>761.1</c:v>
                </c:pt>
                <c:pt idx="2647">
                  <c:v>761.07</c:v>
                </c:pt>
                <c:pt idx="2648">
                  <c:v>761.05</c:v>
                </c:pt>
                <c:pt idx="2649">
                  <c:v>761.01</c:v>
                </c:pt>
                <c:pt idx="2650">
                  <c:v>761.01</c:v>
                </c:pt>
                <c:pt idx="2651">
                  <c:v>760.92</c:v>
                </c:pt>
                <c:pt idx="2652">
                  <c:v>760.92</c:v>
                </c:pt>
                <c:pt idx="2653">
                  <c:v>760.87</c:v>
                </c:pt>
                <c:pt idx="2654">
                  <c:v>760.83</c:v>
                </c:pt>
                <c:pt idx="2655">
                  <c:v>760.78</c:v>
                </c:pt>
                <c:pt idx="2656">
                  <c:v>760.78</c:v>
                </c:pt>
                <c:pt idx="2657">
                  <c:v>760.78</c:v>
                </c:pt>
                <c:pt idx="2658">
                  <c:v>760.78</c:v>
                </c:pt>
                <c:pt idx="2659">
                  <c:v>760.73</c:v>
                </c:pt>
                <c:pt idx="2660">
                  <c:v>760.73</c:v>
                </c:pt>
                <c:pt idx="2661">
                  <c:v>760.73</c:v>
                </c:pt>
                <c:pt idx="2662">
                  <c:v>760.69</c:v>
                </c:pt>
                <c:pt idx="2663">
                  <c:v>760.65</c:v>
                </c:pt>
                <c:pt idx="2664">
                  <c:v>760.6</c:v>
                </c:pt>
                <c:pt idx="2665">
                  <c:v>760.59</c:v>
                </c:pt>
                <c:pt idx="2666">
                  <c:v>760.59</c:v>
                </c:pt>
                <c:pt idx="2667">
                  <c:v>760.56</c:v>
                </c:pt>
                <c:pt idx="2668">
                  <c:v>760.51</c:v>
                </c:pt>
                <c:pt idx="2669">
                  <c:v>760.38</c:v>
                </c:pt>
                <c:pt idx="2670">
                  <c:v>760.32</c:v>
                </c:pt>
                <c:pt idx="2671">
                  <c:v>760.32</c:v>
                </c:pt>
                <c:pt idx="2672">
                  <c:v>760.29</c:v>
                </c:pt>
                <c:pt idx="2673">
                  <c:v>760.29</c:v>
                </c:pt>
                <c:pt idx="2674">
                  <c:v>760.29</c:v>
                </c:pt>
                <c:pt idx="2675">
                  <c:v>760.24</c:v>
                </c:pt>
                <c:pt idx="2676">
                  <c:v>760.2</c:v>
                </c:pt>
                <c:pt idx="2677">
                  <c:v>760.15</c:v>
                </c:pt>
                <c:pt idx="2678">
                  <c:v>760.14</c:v>
                </c:pt>
                <c:pt idx="2679">
                  <c:v>760.11</c:v>
                </c:pt>
                <c:pt idx="2680">
                  <c:v>760.11</c:v>
                </c:pt>
                <c:pt idx="2681">
                  <c:v>760.04</c:v>
                </c:pt>
                <c:pt idx="2682">
                  <c:v>759.97</c:v>
                </c:pt>
                <c:pt idx="2683">
                  <c:v>759.97</c:v>
                </c:pt>
                <c:pt idx="2684">
                  <c:v>759.93</c:v>
                </c:pt>
                <c:pt idx="2685">
                  <c:v>759.79</c:v>
                </c:pt>
                <c:pt idx="2686">
                  <c:v>759.66</c:v>
                </c:pt>
                <c:pt idx="2687">
                  <c:v>759.66</c:v>
                </c:pt>
                <c:pt idx="2688">
                  <c:v>759.61</c:v>
                </c:pt>
                <c:pt idx="2689">
                  <c:v>759.61</c:v>
                </c:pt>
                <c:pt idx="2690">
                  <c:v>759.61</c:v>
                </c:pt>
                <c:pt idx="2691">
                  <c:v>759.57</c:v>
                </c:pt>
                <c:pt idx="2692">
                  <c:v>759.57</c:v>
                </c:pt>
                <c:pt idx="2693">
                  <c:v>759.52</c:v>
                </c:pt>
                <c:pt idx="2694">
                  <c:v>759.52</c:v>
                </c:pt>
                <c:pt idx="2695">
                  <c:v>759.48</c:v>
                </c:pt>
                <c:pt idx="2696">
                  <c:v>759.43</c:v>
                </c:pt>
                <c:pt idx="2697">
                  <c:v>759.43</c:v>
                </c:pt>
                <c:pt idx="2698">
                  <c:v>759.43</c:v>
                </c:pt>
                <c:pt idx="2699">
                  <c:v>759.39</c:v>
                </c:pt>
                <c:pt idx="2700">
                  <c:v>759.34</c:v>
                </c:pt>
                <c:pt idx="2701">
                  <c:v>759.34</c:v>
                </c:pt>
                <c:pt idx="2702">
                  <c:v>759.34</c:v>
                </c:pt>
                <c:pt idx="2703">
                  <c:v>759.34</c:v>
                </c:pt>
                <c:pt idx="2704">
                  <c:v>759.25</c:v>
                </c:pt>
                <c:pt idx="2705">
                  <c:v>759.25</c:v>
                </c:pt>
                <c:pt idx="2706">
                  <c:v>759.21</c:v>
                </c:pt>
                <c:pt idx="2707">
                  <c:v>759.21</c:v>
                </c:pt>
                <c:pt idx="2708">
                  <c:v>759.16</c:v>
                </c:pt>
                <c:pt idx="2709">
                  <c:v>759.16</c:v>
                </c:pt>
                <c:pt idx="2710">
                  <c:v>759.12</c:v>
                </c:pt>
                <c:pt idx="2711">
                  <c:v>759.12</c:v>
                </c:pt>
                <c:pt idx="2712">
                  <c:v>759.07</c:v>
                </c:pt>
                <c:pt idx="2713">
                  <c:v>759.03</c:v>
                </c:pt>
                <c:pt idx="2714">
                  <c:v>758.98</c:v>
                </c:pt>
                <c:pt idx="2715">
                  <c:v>758.94</c:v>
                </c:pt>
                <c:pt idx="2716">
                  <c:v>758.89</c:v>
                </c:pt>
                <c:pt idx="2717">
                  <c:v>758.85</c:v>
                </c:pt>
                <c:pt idx="2718">
                  <c:v>758.85</c:v>
                </c:pt>
                <c:pt idx="2719">
                  <c:v>758.85</c:v>
                </c:pt>
                <c:pt idx="2720">
                  <c:v>758.8</c:v>
                </c:pt>
                <c:pt idx="2721">
                  <c:v>758.8</c:v>
                </c:pt>
                <c:pt idx="2722">
                  <c:v>758.8</c:v>
                </c:pt>
                <c:pt idx="2723">
                  <c:v>758.8</c:v>
                </c:pt>
                <c:pt idx="2724">
                  <c:v>758.8</c:v>
                </c:pt>
                <c:pt idx="2725">
                  <c:v>758.71</c:v>
                </c:pt>
                <c:pt idx="2726">
                  <c:v>758.71</c:v>
                </c:pt>
                <c:pt idx="2727">
                  <c:v>758.67</c:v>
                </c:pt>
                <c:pt idx="2728">
                  <c:v>758.67</c:v>
                </c:pt>
                <c:pt idx="2729">
                  <c:v>758.62</c:v>
                </c:pt>
                <c:pt idx="2730">
                  <c:v>758.62</c:v>
                </c:pt>
                <c:pt idx="2731">
                  <c:v>758.53</c:v>
                </c:pt>
                <c:pt idx="2732">
                  <c:v>758.53</c:v>
                </c:pt>
                <c:pt idx="2733">
                  <c:v>758.53</c:v>
                </c:pt>
                <c:pt idx="2734">
                  <c:v>758.44</c:v>
                </c:pt>
                <c:pt idx="2735">
                  <c:v>758.4</c:v>
                </c:pt>
                <c:pt idx="2736">
                  <c:v>758.4</c:v>
                </c:pt>
                <c:pt idx="2737">
                  <c:v>758.4</c:v>
                </c:pt>
                <c:pt idx="2738">
                  <c:v>758.35</c:v>
                </c:pt>
                <c:pt idx="2739">
                  <c:v>758.31</c:v>
                </c:pt>
                <c:pt idx="2740">
                  <c:v>758.31</c:v>
                </c:pt>
                <c:pt idx="2741">
                  <c:v>758.31</c:v>
                </c:pt>
                <c:pt idx="2742">
                  <c:v>758.26</c:v>
                </c:pt>
                <c:pt idx="2743">
                  <c:v>758.22</c:v>
                </c:pt>
                <c:pt idx="2744">
                  <c:v>758.22</c:v>
                </c:pt>
                <c:pt idx="2745">
                  <c:v>758.17</c:v>
                </c:pt>
                <c:pt idx="2746">
                  <c:v>758.08</c:v>
                </c:pt>
                <c:pt idx="2747">
                  <c:v>758.04</c:v>
                </c:pt>
                <c:pt idx="2748">
                  <c:v>757.99</c:v>
                </c:pt>
                <c:pt idx="2749">
                  <c:v>757.99</c:v>
                </c:pt>
                <c:pt idx="2750">
                  <c:v>757.99</c:v>
                </c:pt>
                <c:pt idx="2751">
                  <c:v>757.99</c:v>
                </c:pt>
                <c:pt idx="2752">
                  <c:v>757.99</c:v>
                </c:pt>
                <c:pt idx="2753">
                  <c:v>757.99</c:v>
                </c:pt>
                <c:pt idx="2754">
                  <c:v>757.99</c:v>
                </c:pt>
                <c:pt idx="2755">
                  <c:v>757.95</c:v>
                </c:pt>
                <c:pt idx="2756">
                  <c:v>757.95</c:v>
                </c:pt>
                <c:pt idx="2757">
                  <c:v>757.95</c:v>
                </c:pt>
                <c:pt idx="2758">
                  <c:v>757.81</c:v>
                </c:pt>
                <c:pt idx="2759">
                  <c:v>757.81</c:v>
                </c:pt>
                <c:pt idx="2760">
                  <c:v>757.81</c:v>
                </c:pt>
                <c:pt idx="2761">
                  <c:v>757.72</c:v>
                </c:pt>
                <c:pt idx="2762">
                  <c:v>757.72</c:v>
                </c:pt>
                <c:pt idx="2763">
                  <c:v>757.72</c:v>
                </c:pt>
                <c:pt idx="2764">
                  <c:v>757.72</c:v>
                </c:pt>
                <c:pt idx="2765">
                  <c:v>757.72</c:v>
                </c:pt>
                <c:pt idx="2766">
                  <c:v>757.68</c:v>
                </c:pt>
                <c:pt idx="2767">
                  <c:v>757.68</c:v>
                </c:pt>
                <c:pt idx="2768">
                  <c:v>757.68</c:v>
                </c:pt>
                <c:pt idx="2769">
                  <c:v>757.68</c:v>
                </c:pt>
                <c:pt idx="2770">
                  <c:v>757.68</c:v>
                </c:pt>
                <c:pt idx="2771">
                  <c:v>757.63</c:v>
                </c:pt>
                <c:pt idx="2772">
                  <c:v>757.63</c:v>
                </c:pt>
                <c:pt idx="2773">
                  <c:v>757.63</c:v>
                </c:pt>
                <c:pt idx="2774">
                  <c:v>757.63</c:v>
                </c:pt>
                <c:pt idx="2775">
                  <c:v>757.63</c:v>
                </c:pt>
                <c:pt idx="2776">
                  <c:v>757.63</c:v>
                </c:pt>
                <c:pt idx="2777">
                  <c:v>757.63</c:v>
                </c:pt>
                <c:pt idx="2778">
                  <c:v>757.62</c:v>
                </c:pt>
                <c:pt idx="2779">
                  <c:v>757.59</c:v>
                </c:pt>
                <c:pt idx="2780">
                  <c:v>757.5</c:v>
                </c:pt>
                <c:pt idx="2781">
                  <c:v>757.5</c:v>
                </c:pt>
                <c:pt idx="2782">
                  <c:v>757.45</c:v>
                </c:pt>
                <c:pt idx="2783">
                  <c:v>757.45</c:v>
                </c:pt>
                <c:pt idx="2784">
                  <c:v>757.41</c:v>
                </c:pt>
                <c:pt idx="2785">
                  <c:v>757.41</c:v>
                </c:pt>
                <c:pt idx="2786">
                  <c:v>757.41</c:v>
                </c:pt>
                <c:pt idx="2787">
                  <c:v>757.41</c:v>
                </c:pt>
                <c:pt idx="2788">
                  <c:v>757.33</c:v>
                </c:pt>
                <c:pt idx="2789">
                  <c:v>757.32</c:v>
                </c:pt>
                <c:pt idx="2790">
                  <c:v>757.31</c:v>
                </c:pt>
                <c:pt idx="2791">
                  <c:v>757.27</c:v>
                </c:pt>
                <c:pt idx="2792">
                  <c:v>757.27</c:v>
                </c:pt>
                <c:pt idx="2793">
                  <c:v>757.27</c:v>
                </c:pt>
                <c:pt idx="2794">
                  <c:v>757.27</c:v>
                </c:pt>
                <c:pt idx="2795">
                  <c:v>757.23</c:v>
                </c:pt>
                <c:pt idx="2796">
                  <c:v>757.23</c:v>
                </c:pt>
                <c:pt idx="2797">
                  <c:v>757.18</c:v>
                </c:pt>
                <c:pt idx="2798">
                  <c:v>757.18</c:v>
                </c:pt>
                <c:pt idx="2799">
                  <c:v>757.18</c:v>
                </c:pt>
                <c:pt idx="2800">
                  <c:v>757.14</c:v>
                </c:pt>
                <c:pt idx="2801">
                  <c:v>757.14</c:v>
                </c:pt>
                <c:pt idx="2802">
                  <c:v>757.14</c:v>
                </c:pt>
                <c:pt idx="2803">
                  <c:v>757.09</c:v>
                </c:pt>
                <c:pt idx="2804">
                  <c:v>757.09</c:v>
                </c:pt>
                <c:pt idx="2805">
                  <c:v>757.05</c:v>
                </c:pt>
                <c:pt idx="2806">
                  <c:v>757</c:v>
                </c:pt>
                <c:pt idx="2807">
                  <c:v>757</c:v>
                </c:pt>
                <c:pt idx="2808">
                  <c:v>756.96</c:v>
                </c:pt>
                <c:pt idx="2809">
                  <c:v>756.96</c:v>
                </c:pt>
                <c:pt idx="2810">
                  <c:v>756.96</c:v>
                </c:pt>
                <c:pt idx="2811">
                  <c:v>756.91</c:v>
                </c:pt>
                <c:pt idx="2812">
                  <c:v>756.91</c:v>
                </c:pt>
                <c:pt idx="2813">
                  <c:v>756.91</c:v>
                </c:pt>
                <c:pt idx="2814">
                  <c:v>756.91</c:v>
                </c:pt>
                <c:pt idx="2815">
                  <c:v>756.91</c:v>
                </c:pt>
                <c:pt idx="2816">
                  <c:v>756.91</c:v>
                </c:pt>
                <c:pt idx="2817">
                  <c:v>756.91</c:v>
                </c:pt>
                <c:pt idx="2818">
                  <c:v>756.87</c:v>
                </c:pt>
                <c:pt idx="2819">
                  <c:v>756.87</c:v>
                </c:pt>
                <c:pt idx="2820">
                  <c:v>756.87</c:v>
                </c:pt>
                <c:pt idx="2821">
                  <c:v>756.82</c:v>
                </c:pt>
                <c:pt idx="2822">
                  <c:v>756.78</c:v>
                </c:pt>
                <c:pt idx="2823">
                  <c:v>756.78</c:v>
                </c:pt>
                <c:pt idx="2824">
                  <c:v>756.78</c:v>
                </c:pt>
                <c:pt idx="2825">
                  <c:v>756.76</c:v>
                </c:pt>
                <c:pt idx="2826">
                  <c:v>756.73</c:v>
                </c:pt>
                <c:pt idx="2827">
                  <c:v>756.73</c:v>
                </c:pt>
                <c:pt idx="2828">
                  <c:v>756.73</c:v>
                </c:pt>
                <c:pt idx="2829">
                  <c:v>756.73</c:v>
                </c:pt>
                <c:pt idx="2830">
                  <c:v>756.69</c:v>
                </c:pt>
                <c:pt idx="2831">
                  <c:v>756.69</c:v>
                </c:pt>
                <c:pt idx="2832">
                  <c:v>756.69</c:v>
                </c:pt>
                <c:pt idx="2833">
                  <c:v>756.69</c:v>
                </c:pt>
                <c:pt idx="2834">
                  <c:v>756.64</c:v>
                </c:pt>
                <c:pt idx="2835">
                  <c:v>756.6</c:v>
                </c:pt>
                <c:pt idx="2836">
                  <c:v>756.6</c:v>
                </c:pt>
                <c:pt idx="2837">
                  <c:v>756.55</c:v>
                </c:pt>
                <c:pt idx="2838">
                  <c:v>756.55</c:v>
                </c:pt>
                <c:pt idx="2839">
                  <c:v>756.55</c:v>
                </c:pt>
                <c:pt idx="2840">
                  <c:v>756.55</c:v>
                </c:pt>
                <c:pt idx="2841">
                  <c:v>756.55</c:v>
                </c:pt>
                <c:pt idx="2842">
                  <c:v>756.55</c:v>
                </c:pt>
                <c:pt idx="2843">
                  <c:v>756.51</c:v>
                </c:pt>
                <c:pt idx="2844">
                  <c:v>756.51</c:v>
                </c:pt>
                <c:pt idx="2845">
                  <c:v>756.51</c:v>
                </c:pt>
                <c:pt idx="2846">
                  <c:v>756.5</c:v>
                </c:pt>
                <c:pt idx="2847">
                  <c:v>756.46</c:v>
                </c:pt>
                <c:pt idx="2848">
                  <c:v>756.46</c:v>
                </c:pt>
                <c:pt idx="2849">
                  <c:v>756.42</c:v>
                </c:pt>
                <c:pt idx="2850">
                  <c:v>756.42</c:v>
                </c:pt>
                <c:pt idx="2851">
                  <c:v>756.42</c:v>
                </c:pt>
                <c:pt idx="2852">
                  <c:v>756.37</c:v>
                </c:pt>
                <c:pt idx="2853">
                  <c:v>756.37</c:v>
                </c:pt>
                <c:pt idx="2854">
                  <c:v>756.37</c:v>
                </c:pt>
                <c:pt idx="2855">
                  <c:v>756.37</c:v>
                </c:pt>
                <c:pt idx="2856">
                  <c:v>756.33</c:v>
                </c:pt>
                <c:pt idx="2857">
                  <c:v>756.33</c:v>
                </c:pt>
                <c:pt idx="2858">
                  <c:v>756.33</c:v>
                </c:pt>
                <c:pt idx="2859">
                  <c:v>756.24</c:v>
                </c:pt>
                <c:pt idx="2860">
                  <c:v>756.24</c:v>
                </c:pt>
                <c:pt idx="2861">
                  <c:v>756.23</c:v>
                </c:pt>
                <c:pt idx="2862">
                  <c:v>756.19</c:v>
                </c:pt>
                <c:pt idx="2863">
                  <c:v>756.19</c:v>
                </c:pt>
                <c:pt idx="2864">
                  <c:v>756.19</c:v>
                </c:pt>
                <c:pt idx="2865">
                  <c:v>756.15</c:v>
                </c:pt>
                <c:pt idx="2866">
                  <c:v>756.15</c:v>
                </c:pt>
                <c:pt idx="2867">
                  <c:v>756.15</c:v>
                </c:pt>
                <c:pt idx="2868">
                  <c:v>756.15</c:v>
                </c:pt>
                <c:pt idx="2869">
                  <c:v>756.1</c:v>
                </c:pt>
                <c:pt idx="2870">
                  <c:v>756.1</c:v>
                </c:pt>
                <c:pt idx="2871">
                  <c:v>756.1</c:v>
                </c:pt>
                <c:pt idx="2872">
                  <c:v>756.06</c:v>
                </c:pt>
                <c:pt idx="2873">
                  <c:v>756.06</c:v>
                </c:pt>
                <c:pt idx="2874">
                  <c:v>756.06</c:v>
                </c:pt>
                <c:pt idx="2875">
                  <c:v>756.06</c:v>
                </c:pt>
                <c:pt idx="2876">
                  <c:v>756.01</c:v>
                </c:pt>
                <c:pt idx="2877">
                  <c:v>756.01</c:v>
                </c:pt>
                <c:pt idx="2878">
                  <c:v>755.97</c:v>
                </c:pt>
                <c:pt idx="2879">
                  <c:v>755.97</c:v>
                </c:pt>
                <c:pt idx="2880">
                  <c:v>755.97</c:v>
                </c:pt>
                <c:pt idx="2881">
                  <c:v>755.97</c:v>
                </c:pt>
                <c:pt idx="2882">
                  <c:v>755.92</c:v>
                </c:pt>
                <c:pt idx="2883">
                  <c:v>755.92</c:v>
                </c:pt>
                <c:pt idx="2884">
                  <c:v>755.92</c:v>
                </c:pt>
                <c:pt idx="2885">
                  <c:v>755.92</c:v>
                </c:pt>
                <c:pt idx="2886">
                  <c:v>755.92</c:v>
                </c:pt>
                <c:pt idx="2887">
                  <c:v>755.92</c:v>
                </c:pt>
                <c:pt idx="2888">
                  <c:v>755.91</c:v>
                </c:pt>
                <c:pt idx="2889">
                  <c:v>755.88</c:v>
                </c:pt>
                <c:pt idx="2890">
                  <c:v>755.83</c:v>
                </c:pt>
                <c:pt idx="2891">
                  <c:v>755.83</c:v>
                </c:pt>
                <c:pt idx="2892">
                  <c:v>755.83</c:v>
                </c:pt>
                <c:pt idx="2893">
                  <c:v>755.79</c:v>
                </c:pt>
                <c:pt idx="2894">
                  <c:v>755.79</c:v>
                </c:pt>
                <c:pt idx="2895">
                  <c:v>755.79</c:v>
                </c:pt>
                <c:pt idx="2896">
                  <c:v>755.79</c:v>
                </c:pt>
                <c:pt idx="2897">
                  <c:v>755.78</c:v>
                </c:pt>
                <c:pt idx="2898">
                  <c:v>755.74</c:v>
                </c:pt>
                <c:pt idx="2899">
                  <c:v>755.74</c:v>
                </c:pt>
                <c:pt idx="2900">
                  <c:v>755.74</c:v>
                </c:pt>
                <c:pt idx="2901">
                  <c:v>755.7</c:v>
                </c:pt>
                <c:pt idx="2902">
                  <c:v>755.7</c:v>
                </c:pt>
                <c:pt idx="2903">
                  <c:v>755.7</c:v>
                </c:pt>
                <c:pt idx="2904">
                  <c:v>755.69</c:v>
                </c:pt>
                <c:pt idx="2905">
                  <c:v>755.65</c:v>
                </c:pt>
                <c:pt idx="2906">
                  <c:v>755.65</c:v>
                </c:pt>
                <c:pt idx="2907">
                  <c:v>755.61</c:v>
                </c:pt>
                <c:pt idx="2908">
                  <c:v>755.56</c:v>
                </c:pt>
                <c:pt idx="2909">
                  <c:v>755.56</c:v>
                </c:pt>
                <c:pt idx="2910">
                  <c:v>755.56</c:v>
                </c:pt>
                <c:pt idx="2911">
                  <c:v>755.56</c:v>
                </c:pt>
                <c:pt idx="2912">
                  <c:v>755.52</c:v>
                </c:pt>
                <c:pt idx="2913">
                  <c:v>755.52</c:v>
                </c:pt>
                <c:pt idx="2914">
                  <c:v>755.47</c:v>
                </c:pt>
                <c:pt idx="2915">
                  <c:v>755.47</c:v>
                </c:pt>
                <c:pt idx="2916">
                  <c:v>755.47</c:v>
                </c:pt>
                <c:pt idx="2917">
                  <c:v>755.47</c:v>
                </c:pt>
                <c:pt idx="2918">
                  <c:v>755.43</c:v>
                </c:pt>
                <c:pt idx="2919">
                  <c:v>755.43</c:v>
                </c:pt>
                <c:pt idx="2920">
                  <c:v>755.43</c:v>
                </c:pt>
                <c:pt idx="2921">
                  <c:v>755.43</c:v>
                </c:pt>
                <c:pt idx="2922">
                  <c:v>755.43</c:v>
                </c:pt>
                <c:pt idx="2923">
                  <c:v>755.42</c:v>
                </c:pt>
                <c:pt idx="2924">
                  <c:v>755.42</c:v>
                </c:pt>
                <c:pt idx="2925">
                  <c:v>755.38</c:v>
                </c:pt>
                <c:pt idx="2926">
                  <c:v>755.38</c:v>
                </c:pt>
                <c:pt idx="2927">
                  <c:v>755.34</c:v>
                </c:pt>
                <c:pt idx="2928">
                  <c:v>755.34</c:v>
                </c:pt>
                <c:pt idx="2929">
                  <c:v>755.34</c:v>
                </c:pt>
                <c:pt idx="2930">
                  <c:v>755.34</c:v>
                </c:pt>
                <c:pt idx="2931">
                  <c:v>755.34</c:v>
                </c:pt>
                <c:pt idx="2932">
                  <c:v>755.34</c:v>
                </c:pt>
                <c:pt idx="2933">
                  <c:v>755.34</c:v>
                </c:pt>
                <c:pt idx="2934">
                  <c:v>755.34</c:v>
                </c:pt>
                <c:pt idx="2935">
                  <c:v>755.29</c:v>
                </c:pt>
                <c:pt idx="2936">
                  <c:v>755.29</c:v>
                </c:pt>
                <c:pt idx="2937">
                  <c:v>755.25</c:v>
                </c:pt>
                <c:pt idx="2938">
                  <c:v>755.16</c:v>
                </c:pt>
                <c:pt idx="2939">
                  <c:v>755.11</c:v>
                </c:pt>
                <c:pt idx="2940">
                  <c:v>755.11</c:v>
                </c:pt>
                <c:pt idx="2941">
                  <c:v>755.11</c:v>
                </c:pt>
                <c:pt idx="2942">
                  <c:v>755.11</c:v>
                </c:pt>
                <c:pt idx="2943">
                  <c:v>755.11</c:v>
                </c:pt>
                <c:pt idx="2944">
                  <c:v>755.11</c:v>
                </c:pt>
                <c:pt idx="2945">
                  <c:v>755.07</c:v>
                </c:pt>
                <c:pt idx="2946">
                  <c:v>755.07</c:v>
                </c:pt>
                <c:pt idx="2947">
                  <c:v>755.07</c:v>
                </c:pt>
                <c:pt idx="2948">
                  <c:v>755.02</c:v>
                </c:pt>
                <c:pt idx="2949">
                  <c:v>755.02</c:v>
                </c:pt>
                <c:pt idx="2950">
                  <c:v>755.02</c:v>
                </c:pt>
                <c:pt idx="2951">
                  <c:v>755.02</c:v>
                </c:pt>
                <c:pt idx="2952">
                  <c:v>754.98</c:v>
                </c:pt>
                <c:pt idx="2953">
                  <c:v>754.98</c:v>
                </c:pt>
                <c:pt idx="2954">
                  <c:v>754.93</c:v>
                </c:pt>
                <c:pt idx="2955">
                  <c:v>754.93</c:v>
                </c:pt>
                <c:pt idx="2956">
                  <c:v>754.89</c:v>
                </c:pt>
                <c:pt idx="2957">
                  <c:v>754.89</c:v>
                </c:pt>
                <c:pt idx="2958">
                  <c:v>754.89</c:v>
                </c:pt>
                <c:pt idx="2959">
                  <c:v>754.89</c:v>
                </c:pt>
                <c:pt idx="2960">
                  <c:v>754.84</c:v>
                </c:pt>
                <c:pt idx="2961">
                  <c:v>754.75</c:v>
                </c:pt>
                <c:pt idx="2962">
                  <c:v>754.75</c:v>
                </c:pt>
                <c:pt idx="2963">
                  <c:v>754.75</c:v>
                </c:pt>
                <c:pt idx="2964">
                  <c:v>754.71</c:v>
                </c:pt>
                <c:pt idx="2965">
                  <c:v>754.71</c:v>
                </c:pt>
                <c:pt idx="2966">
                  <c:v>754.71</c:v>
                </c:pt>
                <c:pt idx="2967">
                  <c:v>754.71</c:v>
                </c:pt>
                <c:pt idx="2968">
                  <c:v>754.66</c:v>
                </c:pt>
                <c:pt idx="2969">
                  <c:v>754.66</c:v>
                </c:pt>
                <c:pt idx="2970">
                  <c:v>754.66</c:v>
                </c:pt>
                <c:pt idx="2971">
                  <c:v>754.62</c:v>
                </c:pt>
                <c:pt idx="2972">
                  <c:v>754.62</c:v>
                </c:pt>
                <c:pt idx="2973">
                  <c:v>754.61</c:v>
                </c:pt>
                <c:pt idx="2974">
                  <c:v>754.57</c:v>
                </c:pt>
                <c:pt idx="2975">
                  <c:v>754.57</c:v>
                </c:pt>
                <c:pt idx="2976">
                  <c:v>754.57</c:v>
                </c:pt>
                <c:pt idx="2977">
                  <c:v>754.53</c:v>
                </c:pt>
                <c:pt idx="2978">
                  <c:v>754.53</c:v>
                </c:pt>
                <c:pt idx="2979">
                  <c:v>754.53</c:v>
                </c:pt>
                <c:pt idx="2980">
                  <c:v>754.53</c:v>
                </c:pt>
                <c:pt idx="2981">
                  <c:v>754.48</c:v>
                </c:pt>
                <c:pt idx="2982">
                  <c:v>754.48</c:v>
                </c:pt>
                <c:pt idx="2983">
                  <c:v>754.44</c:v>
                </c:pt>
                <c:pt idx="2984">
                  <c:v>754.44</c:v>
                </c:pt>
                <c:pt idx="2985">
                  <c:v>754.39</c:v>
                </c:pt>
                <c:pt idx="2986">
                  <c:v>754.39</c:v>
                </c:pt>
                <c:pt idx="2987">
                  <c:v>754.39</c:v>
                </c:pt>
                <c:pt idx="2988">
                  <c:v>754.39</c:v>
                </c:pt>
                <c:pt idx="2989">
                  <c:v>754.39</c:v>
                </c:pt>
                <c:pt idx="2990">
                  <c:v>754.39</c:v>
                </c:pt>
                <c:pt idx="2991">
                  <c:v>754.39</c:v>
                </c:pt>
                <c:pt idx="2992">
                  <c:v>754.35</c:v>
                </c:pt>
                <c:pt idx="2993">
                  <c:v>754.35</c:v>
                </c:pt>
                <c:pt idx="2994">
                  <c:v>754.35</c:v>
                </c:pt>
                <c:pt idx="2995">
                  <c:v>754.31</c:v>
                </c:pt>
                <c:pt idx="2996">
                  <c:v>754.3</c:v>
                </c:pt>
                <c:pt idx="2997">
                  <c:v>754.3</c:v>
                </c:pt>
                <c:pt idx="2998">
                  <c:v>754.3</c:v>
                </c:pt>
                <c:pt idx="2999">
                  <c:v>754.26</c:v>
                </c:pt>
                <c:pt idx="3000">
                  <c:v>754.26</c:v>
                </c:pt>
                <c:pt idx="3001">
                  <c:v>754.26</c:v>
                </c:pt>
                <c:pt idx="3002">
                  <c:v>754.26</c:v>
                </c:pt>
                <c:pt idx="3003">
                  <c:v>754.24</c:v>
                </c:pt>
                <c:pt idx="3004">
                  <c:v>754.21</c:v>
                </c:pt>
                <c:pt idx="3005">
                  <c:v>754.21</c:v>
                </c:pt>
                <c:pt idx="3006">
                  <c:v>754.21</c:v>
                </c:pt>
                <c:pt idx="3007">
                  <c:v>754.17</c:v>
                </c:pt>
                <c:pt idx="3008">
                  <c:v>754.17</c:v>
                </c:pt>
                <c:pt idx="3009">
                  <c:v>754.17</c:v>
                </c:pt>
                <c:pt idx="3010">
                  <c:v>754.17</c:v>
                </c:pt>
                <c:pt idx="3011">
                  <c:v>754.17</c:v>
                </c:pt>
                <c:pt idx="3012">
                  <c:v>754.16</c:v>
                </c:pt>
                <c:pt idx="3013">
                  <c:v>754.12</c:v>
                </c:pt>
                <c:pt idx="3014">
                  <c:v>754.12</c:v>
                </c:pt>
                <c:pt idx="3015">
                  <c:v>754.12</c:v>
                </c:pt>
                <c:pt idx="3016">
                  <c:v>754.12</c:v>
                </c:pt>
                <c:pt idx="3017">
                  <c:v>754.12</c:v>
                </c:pt>
                <c:pt idx="3018">
                  <c:v>754.08</c:v>
                </c:pt>
                <c:pt idx="3019">
                  <c:v>754.03</c:v>
                </c:pt>
                <c:pt idx="3020">
                  <c:v>754.03</c:v>
                </c:pt>
                <c:pt idx="3021">
                  <c:v>754.03</c:v>
                </c:pt>
                <c:pt idx="3022">
                  <c:v>754.03</c:v>
                </c:pt>
                <c:pt idx="3023">
                  <c:v>753.99</c:v>
                </c:pt>
                <c:pt idx="3024">
                  <c:v>753.94</c:v>
                </c:pt>
                <c:pt idx="3025">
                  <c:v>753.94</c:v>
                </c:pt>
                <c:pt idx="3026">
                  <c:v>753.94</c:v>
                </c:pt>
                <c:pt idx="3027">
                  <c:v>753.94</c:v>
                </c:pt>
                <c:pt idx="3028">
                  <c:v>753.94</c:v>
                </c:pt>
                <c:pt idx="3029">
                  <c:v>753.94</c:v>
                </c:pt>
                <c:pt idx="3030">
                  <c:v>753.9</c:v>
                </c:pt>
                <c:pt idx="3031">
                  <c:v>753.9</c:v>
                </c:pt>
                <c:pt idx="3032">
                  <c:v>753.9</c:v>
                </c:pt>
                <c:pt idx="3033">
                  <c:v>753.9</c:v>
                </c:pt>
                <c:pt idx="3034">
                  <c:v>753.9</c:v>
                </c:pt>
                <c:pt idx="3035">
                  <c:v>753.85</c:v>
                </c:pt>
                <c:pt idx="3036">
                  <c:v>753.85</c:v>
                </c:pt>
                <c:pt idx="3037">
                  <c:v>753.85</c:v>
                </c:pt>
                <c:pt idx="3038">
                  <c:v>753.85</c:v>
                </c:pt>
                <c:pt idx="3039">
                  <c:v>753.85</c:v>
                </c:pt>
                <c:pt idx="3040">
                  <c:v>753.85</c:v>
                </c:pt>
                <c:pt idx="3041">
                  <c:v>753.85</c:v>
                </c:pt>
                <c:pt idx="3042">
                  <c:v>753.85</c:v>
                </c:pt>
                <c:pt idx="3043">
                  <c:v>753.81</c:v>
                </c:pt>
                <c:pt idx="3044">
                  <c:v>753.81</c:v>
                </c:pt>
                <c:pt idx="3045">
                  <c:v>753.81</c:v>
                </c:pt>
                <c:pt idx="3046">
                  <c:v>753.81</c:v>
                </c:pt>
                <c:pt idx="3047">
                  <c:v>753.81</c:v>
                </c:pt>
                <c:pt idx="3048">
                  <c:v>753.76</c:v>
                </c:pt>
                <c:pt idx="3049">
                  <c:v>753.76</c:v>
                </c:pt>
                <c:pt idx="3050">
                  <c:v>753.76</c:v>
                </c:pt>
                <c:pt idx="3051">
                  <c:v>753.76</c:v>
                </c:pt>
                <c:pt idx="3052">
                  <c:v>753.76</c:v>
                </c:pt>
                <c:pt idx="3053">
                  <c:v>753.76</c:v>
                </c:pt>
                <c:pt idx="3054">
                  <c:v>753.72</c:v>
                </c:pt>
                <c:pt idx="3055">
                  <c:v>753.72</c:v>
                </c:pt>
                <c:pt idx="3056">
                  <c:v>753.67</c:v>
                </c:pt>
                <c:pt idx="3057">
                  <c:v>753.67</c:v>
                </c:pt>
                <c:pt idx="3058">
                  <c:v>753.67</c:v>
                </c:pt>
                <c:pt idx="3059">
                  <c:v>753.67</c:v>
                </c:pt>
                <c:pt idx="3060">
                  <c:v>753.63</c:v>
                </c:pt>
                <c:pt idx="3061">
                  <c:v>753.63</c:v>
                </c:pt>
                <c:pt idx="3062">
                  <c:v>753.58</c:v>
                </c:pt>
                <c:pt idx="3063">
                  <c:v>753.54</c:v>
                </c:pt>
                <c:pt idx="3064">
                  <c:v>753.54</c:v>
                </c:pt>
                <c:pt idx="3065">
                  <c:v>753.54</c:v>
                </c:pt>
                <c:pt idx="3066">
                  <c:v>753.54</c:v>
                </c:pt>
                <c:pt idx="3067">
                  <c:v>753.54</c:v>
                </c:pt>
                <c:pt idx="3068">
                  <c:v>753.54</c:v>
                </c:pt>
                <c:pt idx="3069">
                  <c:v>753.49</c:v>
                </c:pt>
                <c:pt idx="3070">
                  <c:v>753.49</c:v>
                </c:pt>
                <c:pt idx="3071">
                  <c:v>753.49</c:v>
                </c:pt>
                <c:pt idx="3072">
                  <c:v>753.45</c:v>
                </c:pt>
                <c:pt idx="3073">
                  <c:v>753.45</c:v>
                </c:pt>
                <c:pt idx="3074">
                  <c:v>753.45</c:v>
                </c:pt>
                <c:pt idx="3075">
                  <c:v>753.45</c:v>
                </c:pt>
                <c:pt idx="3076">
                  <c:v>753.45</c:v>
                </c:pt>
                <c:pt idx="3077">
                  <c:v>753.43</c:v>
                </c:pt>
                <c:pt idx="3078">
                  <c:v>753.4</c:v>
                </c:pt>
                <c:pt idx="3079">
                  <c:v>753.4</c:v>
                </c:pt>
                <c:pt idx="3080">
                  <c:v>753.4</c:v>
                </c:pt>
                <c:pt idx="3081">
                  <c:v>753.4</c:v>
                </c:pt>
                <c:pt idx="3082">
                  <c:v>753.4</c:v>
                </c:pt>
                <c:pt idx="3083">
                  <c:v>753.37</c:v>
                </c:pt>
                <c:pt idx="3084">
                  <c:v>753.36</c:v>
                </c:pt>
                <c:pt idx="3085">
                  <c:v>753.31</c:v>
                </c:pt>
                <c:pt idx="3086">
                  <c:v>753.22</c:v>
                </c:pt>
                <c:pt idx="3087">
                  <c:v>753.22</c:v>
                </c:pt>
                <c:pt idx="3088">
                  <c:v>753.18</c:v>
                </c:pt>
                <c:pt idx="3089">
                  <c:v>753.18</c:v>
                </c:pt>
                <c:pt idx="3090">
                  <c:v>753.18</c:v>
                </c:pt>
                <c:pt idx="3091">
                  <c:v>753.17</c:v>
                </c:pt>
                <c:pt idx="3092">
                  <c:v>753.13</c:v>
                </c:pt>
                <c:pt idx="3093">
                  <c:v>753.13</c:v>
                </c:pt>
                <c:pt idx="3094">
                  <c:v>753.09</c:v>
                </c:pt>
                <c:pt idx="3095">
                  <c:v>753.09</c:v>
                </c:pt>
                <c:pt idx="3096">
                  <c:v>753.09</c:v>
                </c:pt>
                <c:pt idx="3097">
                  <c:v>753.09</c:v>
                </c:pt>
                <c:pt idx="3098">
                  <c:v>753.09</c:v>
                </c:pt>
                <c:pt idx="3099">
                  <c:v>753.09</c:v>
                </c:pt>
                <c:pt idx="3100">
                  <c:v>753.04</c:v>
                </c:pt>
                <c:pt idx="3101">
                  <c:v>753</c:v>
                </c:pt>
                <c:pt idx="3102">
                  <c:v>753</c:v>
                </c:pt>
                <c:pt idx="3103">
                  <c:v>753</c:v>
                </c:pt>
                <c:pt idx="3104">
                  <c:v>753</c:v>
                </c:pt>
                <c:pt idx="3105">
                  <c:v>753</c:v>
                </c:pt>
                <c:pt idx="3106">
                  <c:v>752.97</c:v>
                </c:pt>
                <c:pt idx="3107">
                  <c:v>752.95</c:v>
                </c:pt>
                <c:pt idx="3108">
                  <c:v>752.95</c:v>
                </c:pt>
                <c:pt idx="3109">
                  <c:v>752.95</c:v>
                </c:pt>
                <c:pt idx="3110">
                  <c:v>752.95</c:v>
                </c:pt>
                <c:pt idx="3111">
                  <c:v>752.95</c:v>
                </c:pt>
                <c:pt idx="3112">
                  <c:v>752.95</c:v>
                </c:pt>
                <c:pt idx="3113">
                  <c:v>752.95</c:v>
                </c:pt>
                <c:pt idx="3114">
                  <c:v>752.91</c:v>
                </c:pt>
                <c:pt idx="3115">
                  <c:v>752.91</c:v>
                </c:pt>
                <c:pt idx="3116">
                  <c:v>752.86</c:v>
                </c:pt>
                <c:pt idx="3117">
                  <c:v>752.86</c:v>
                </c:pt>
                <c:pt idx="3118">
                  <c:v>752.86</c:v>
                </c:pt>
                <c:pt idx="3119">
                  <c:v>752.86</c:v>
                </c:pt>
                <c:pt idx="3120">
                  <c:v>752.82</c:v>
                </c:pt>
                <c:pt idx="3121">
                  <c:v>752.82</c:v>
                </c:pt>
                <c:pt idx="3122">
                  <c:v>752.82</c:v>
                </c:pt>
                <c:pt idx="3123">
                  <c:v>752.82</c:v>
                </c:pt>
                <c:pt idx="3124">
                  <c:v>752.77</c:v>
                </c:pt>
                <c:pt idx="3125">
                  <c:v>752.77</c:v>
                </c:pt>
                <c:pt idx="3126">
                  <c:v>752.77</c:v>
                </c:pt>
                <c:pt idx="3127">
                  <c:v>752.77</c:v>
                </c:pt>
                <c:pt idx="3128">
                  <c:v>752.75</c:v>
                </c:pt>
                <c:pt idx="3129">
                  <c:v>752.73</c:v>
                </c:pt>
                <c:pt idx="3130">
                  <c:v>752.73</c:v>
                </c:pt>
                <c:pt idx="3131">
                  <c:v>752.73</c:v>
                </c:pt>
                <c:pt idx="3132">
                  <c:v>752.73</c:v>
                </c:pt>
                <c:pt idx="3133">
                  <c:v>752.73</c:v>
                </c:pt>
                <c:pt idx="3134">
                  <c:v>752.73</c:v>
                </c:pt>
                <c:pt idx="3135">
                  <c:v>752.73</c:v>
                </c:pt>
                <c:pt idx="3136">
                  <c:v>752.73</c:v>
                </c:pt>
                <c:pt idx="3137">
                  <c:v>752.68</c:v>
                </c:pt>
                <c:pt idx="3138">
                  <c:v>752.68</c:v>
                </c:pt>
                <c:pt idx="3139">
                  <c:v>752.64</c:v>
                </c:pt>
                <c:pt idx="3140">
                  <c:v>752.64</c:v>
                </c:pt>
                <c:pt idx="3141">
                  <c:v>752.64</c:v>
                </c:pt>
                <c:pt idx="3142">
                  <c:v>752.64</c:v>
                </c:pt>
                <c:pt idx="3143">
                  <c:v>752.64</c:v>
                </c:pt>
                <c:pt idx="3144">
                  <c:v>752.64</c:v>
                </c:pt>
                <c:pt idx="3145">
                  <c:v>752.64</c:v>
                </c:pt>
                <c:pt idx="3146">
                  <c:v>752.59</c:v>
                </c:pt>
                <c:pt idx="3147">
                  <c:v>752.59</c:v>
                </c:pt>
                <c:pt idx="3148">
                  <c:v>752.59</c:v>
                </c:pt>
                <c:pt idx="3149">
                  <c:v>752.59</c:v>
                </c:pt>
                <c:pt idx="3150">
                  <c:v>752.59</c:v>
                </c:pt>
                <c:pt idx="3151">
                  <c:v>752.55</c:v>
                </c:pt>
                <c:pt idx="3152">
                  <c:v>752.55</c:v>
                </c:pt>
                <c:pt idx="3153">
                  <c:v>752.5</c:v>
                </c:pt>
                <c:pt idx="3154">
                  <c:v>752.5</c:v>
                </c:pt>
                <c:pt idx="3155">
                  <c:v>752.5</c:v>
                </c:pt>
                <c:pt idx="3156">
                  <c:v>752.46</c:v>
                </c:pt>
                <c:pt idx="3157">
                  <c:v>752.46</c:v>
                </c:pt>
                <c:pt idx="3158">
                  <c:v>752.46</c:v>
                </c:pt>
                <c:pt idx="3159">
                  <c:v>752.42</c:v>
                </c:pt>
                <c:pt idx="3160">
                  <c:v>752.41</c:v>
                </c:pt>
                <c:pt idx="3161">
                  <c:v>752.37</c:v>
                </c:pt>
                <c:pt idx="3162">
                  <c:v>752.37</c:v>
                </c:pt>
                <c:pt idx="3163">
                  <c:v>752.37</c:v>
                </c:pt>
                <c:pt idx="3164">
                  <c:v>752.37</c:v>
                </c:pt>
                <c:pt idx="3165">
                  <c:v>752.37</c:v>
                </c:pt>
                <c:pt idx="3166">
                  <c:v>752.37</c:v>
                </c:pt>
                <c:pt idx="3167">
                  <c:v>752.37</c:v>
                </c:pt>
                <c:pt idx="3168">
                  <c:v>752.37</c:v>
                </c:pt>
                <c:pt idx="3169">
                  <c:v>752.37</c:v>
                </c:pt>
                <c:pt idx="3170">
                  <c:v>752.36</c:v>
                </c:pt>
                <c:pt idx="3171">
                  <c:v>752.32</c:v>
                </c:pt>
                <c:pt idx="3172">
                  <c:v>752.32</c:v>
                </c:pt>
                <c:pt idx="3173">
                  <c:v>752.32</c:v>
                </c:pt>
                <c:pt idx="3174">
                  <c:v>752.32</c:v>
                </c:pt>
                <c:pt idx="3175">
                  <c:v>752.32</c:v>
                </c:pt>
                <c:pt idx="3176">
                  <c:v>752.28</c:v>
                </c:pt>
                <c:pt idx="3177">
                  <c:v>752.28</c:v>
                </c:pt>
                <c:pt idx="3178">
                  <c:v>752.28</c:v>
                </c:pt>
                <c:pt idx="3179">
                  <c:v>752.28</c:v>
                </c:pt>
                <c:pt idx="3180">
                  <c:v>752.28</c:v>
                </c:pt>
                <c:pt idx="3181">
                  <c:v>752.28</c:v>
                </c:pt>
                <c:pt idx="3182">
                  <c:v>752.28</c:v>
                </c:pt>
                <c:pt idx="3183">
                  <c:v>752.23</c:v>
                </c:pt>
                <c:pt idx="3184">
                  <c:v>752.23</c:v>
                </c:pt>
                <c:pt idx="3185">
                  <c:v>752.19</c:v>
                </c:pt>
                <c:pt idx="3186">
                  <c:v>752.19</c:v>
                </c:pt>
                <c:pt idx="3187">
                  <c:v>752.19</c:v>
                </c:pt>
                <c:pt idx="3188">
                  <c:v>752.14</c:v>
                </c:pt>
                <c:pt idx="3189">
                  <c:v>752.14</c:v>
                </c:pt>
                <c:pt idx="3190">
                  <c:v>752.14</c:v>
                </c:pt>
                <c:pt idx="3191">
                  <c:v>752.14</c:v>
                </c:pt>
                <c:pt idx="3192">
                  <c:v>752.14</c:v>
                </c:pt>
                <c:pt idx="3193">
                  <c:v>752.1</c:v>
                </c:pt>
                <c:pt idx="3194">
                  <c:v>752.1</c:v>
                </c:pt>
                <c:pt idx="3195">
                  <c:v>752.1</c:v>
                </c:pt>
                <c:pt idx="3196">
                  <c:v>752.1</c:v>
                </c:pt>
                <c:pt idx="3197">
                  <c:v>752.1</c:v>
                </c:pt>
                <c:pt idx="3198">
                  <c:v>752.1</c:v>
                </c:pt>
                <c:pt idx="3199">
                  <c:v>752.05</c:v>
                </c:pt>
                <c:pt idx="3200">
                  <c:v>752.05</c:v>
                </c:pt>
                <c:pt idx="3201">
                  <c:v>752.05</c:v>
                </c:pt>
                <c:pt idx="3202">
                  <c:v>752.05</c:v>
                </c:pt>
                <c:pt idx="3203">
                  <c:v>752.05</c:v>
                </c:pt>
                <c:pt idx="3204">
                  <c:v>752.05</c:v>
                </c:pt>
                <c:pt idx="3205">
                  <c:v>752.01</c:v>
                </c:pt>
                <c:pt idx="3206">
                  <c:v>752.01</c:v>
                </c:pt>
                <c:pt idx="3207">
                  <c:v>751.96</c:v>
                </c:pt>
                <c:pt idx="3208">
                  <c:v>751.96</c:v>
                </c:pt>
                <c:pt idx="3209">
                  <c:v>751.96</c:v>
                </c:pt>
                <c:pt idx="3210">
                  <c:v>751.96</c:v>
                </c:pt>
                <c:pt idx="3211">
                  <c:v>751.92</c:v>
                </c:pt>
                <c:pt idx="3212">
                  <c:v>751.92</c:v>
                </c:pt>
                <c:pt idx="3213">
                  <c:v>751.92</c:v>
                </c:pt>
                <c:pt idx="3214">
                  <c:v>751.87</c:v>
                </c:pt>
                <c:pt idx="3215">
                  <c:v>751.87</c:v>
                </c:pt>
                <c:pt idx="3216">
                  <c:v>751.87</c:v>
                </c:pt>
                <c:pt idx="3217">
                  <c:v>751.87</c:v>
                </c:pt>
                <c:pt idx="3218">
                  <c:v>751.83</c:v>
                </c:pt>
                <c:pt idx="3219">
                  <c:v>751.83</c:v>
                </c:pt>
                <c:pt idx="3220">
                  <c:v>751.78</c:v>
                </c:pt>
                <c:pt idx="3221">
                  <c:v>751.78</c:v>
                </c:pt>
                <c:pt idx="3222">
                  <c:v>751.78</c:v>
                </c:pt>
                <c:pt idx="3223">
                  <c:v>751.78</c:v>
                </c:pt>
                <c:pt idx="3224">
                  <c:v>751.78</c:v>
                </c:pt>
                <c:pt idx="3225">
                  <c:v>751.78</c:v>
                </c:pt>
                <c:pt idx="3226">
                  <c:v>751.78</c:v>
                </c:pt>
                <c:pt idx="3227">
                  <c:v>751.75</c:v>
                </c:pt>
                <c:pt idx="3228">
                  <c:v>751.74</c:v>
                </c:pt>
                <c:pt idx="3229">
                  <c:v>751.74</c:v>
                </c:pt>
                <c:pt idx="3230">
                  <c:v>751.74</c:v>
                </c:pt>
                <c:pt idx="3231">
                  <c:v>751.74</c:v>
                </c:pt>
                <c:pt idx="3232">
                  <c:v>751.69</c:v>
                </c:pt>
                <c:pt idx="3233">
                  <c:v>751.69</c:v>
                </c:pt>
                <c:pt idx="3234">
                  <c:v>751.69</c:v>
                </c:pt>
                <c:pt idx="3235">
                  <c:v>751.65</c:v>
                </c:pt>
                <c:pt idx="3236">
                  <c:v>751.65</c:v>
                </c:pt>
                <c:pt idx="3237">
                  <c:v>751.65</c:v>
                </c:pt>
                <c:pt idx="3238">
                  <c:v>751.6</c:v>
                </c:pt>
                <c:pt idx="3239">
                  <c:v>751.6</c:v>
                </c:pt>
                <c:pt idx="3240">
                  <c:v>751.6</c:v>
                </c:pt>
                <c:pt idx="3241">
                  <c:v>751.6</c:v>
                </c:pt>
                <c:pt idx="3242">
                  <c:v>751.6</c:v>
                </c:pt>
                <c:pt idx="3243">
                  <c:v>751.56</c:v>
                </c:pt>
                <c:pt idx="3244">
                  <c:v>751.56</c:v>
                </c:pt>
                <c:pt idx="3245">
                  <c:v>751.51</c:v>
                </c:pt>
                <c:pt idx="3246">
                  <c:v>751.51</c:v>
                </c:pt>
                <c:pt idx="3247">
                  <c:v>751.51</c:v>
                </c:pt>
                <c:pt idx="3248">
                  <c:v>751.51</c:v>
                </c:pt>
                <c:pt idx="3249">
                  <c:v>751.47</c:v>
                </c:pt>
                <c:pt idx="3250">
                  <c:v>751.47</c:v>
                </c:pt>
                <c:pt idx="3251">
                  <c:v>751.42</c:v>
                </c:pt>
                <c:pt idx="3252">
                  <c:v>751.38</c:v>
                </c:pt>
                <c:pt idx="3253">
                  <c:v>751.38</c:v>
                </c:pt>
                <c:pt idx="3254">
                  <c:v>751.38</c:v>
                </c:pt>
                <c:pt idx="3255">
                  <c:v>751.38</c:v>
                </c:pt>
                <c:pt idx="3256">
                  <c:v>751.34</c:v>
                </c:pt>
                <c:pt idx="3257">
                  <c:v>751.33</c:v>
                </c:pt>
                <c:pt idx="3258">
                  <c:v>751.33</c:v>
                </c:pt>
                <c:pt idx="3259">
                  <c:v>751.33</c:v>
                </c:pt>
                <c:pt idx="3260">
                  <c:v>751.33</c:v>
                </c:pt>
                <c:pt idx="3261">
                  <c:v>751.29</c:v>
                </c:pt>
                <c:pt idx="3262">
                  <c:v>751.29</c:v>
                </c:pt>
                <c:pt idx="3263">
                  <c:v>751.27</c:v>
                </c:pt>
                <c:pt idx="3264">
                  <c:v>751.24</c:v>
                </c:pt>
                <c:pt idx="3265">
                  <c:v>751.24</c:v>
                </c:pt>
                <c:pt idx="3266">
                  <c:v>751.24</c:v>
                </c:pt>
                <c:pt idx="3267">
                  <c:v>751.24</c:v>
                </c:pt>
                <c:pt idx="3268">
                  <c:v>751.23</c:v>
                </c:pt>
                <c:pt idx="3269">
                  <c:v>751.2</c:v>
                </c:pt>
                <c:pt idx="3270">
                  <c:v>751.2</c:v>
                </c:pt>
                <c:pt idx="3271">
                  <c:v>751.2</c:v>
                </c:pt>
                <c:pt idx="3272">
                  <c:v>751.15</c:v>
                </c:pt>
                <c:pt idx="3273">
                  <c:v>751.15</c:v>
                </c:pt>
                <c:pt idx="3274">
                  <c:v>751.15</c:v>
                </c:pt>
                <c:pt idx="3275">
                  <c:v>751.15</c:v>
                </c:pt>
                <c:pt idx="3276">
                  <c:v>751.11</c:v>
                </c:pt>
                <c:pt idx="3277">
                  <c:v>751.11</c:v>
                </c:pt>
                <c:pt idx="3278">
                  <c:v>751.1</c:v>
                </c:pt>
                <c:pt idx="3279">
                  <c:v>751.06</c:v>
                </c:pt>
                <c:pt idx="3280">
                  <c:v>751.06</c:v>
                </c:pt>
                <c:pt idx="3281">
                  <c:v>751.02</c:v>
                </c:pt>
                <c:pt idx="3282">
                  <c:v>751.02</c:v>
                </c:pt>
                <c:pt idx="3283">
                  <c:v>751.02</c:v>
                </c:pt>
                <c:pt idx="3284">
                  <c:v>751.02</c:v>
                </c:pt>
                <c:pt idx="3285">
                  <c:v>751.02</c:v>
                </c:pt>
                <c:pt idx="3286">
                  <c:v>751.02</c:v>
                </c:pt>
                <c:pt idx="3287">
                  <c:v>751.02</c:v>
                </c:pt>
                <c:pt idx="3288">
                  <c:v>750.97</c:v>
                </c:pt>
                <c:pt idx="3289">
                  <c:v>750.97</c:v>
                </c:pt>
                <c:pt idx="3290">
                  <c:v>750.97</c:v>
                </c:pt>
                <c:pt idx="3291">
                  <c:v>750.97</c:v>
                </c:pt>
                <c:pt idx="3292">
                  <c:v>750.97</c:v>
                </c:pt>
                <c:pt idx="3293">
                  <c:v>750.97</c:v>
                </c:pt>
                <c:pt idx="3294">
                  <c:v>750.97</c:v>
                </c:pt>
                <c:pt idx="3295">
                  <c:v>750.97</c:v>
                </c:pt>
                <c:pt idx="3296">
                  <c:v>750.95</c:v>
                </c:pt>
                <c:pt idx="3297">
                  <c:v>750.88</c:v>
                </c:pt>
                <c:pt idx="3298">
                  <c:v>750.84</c:v>
                </c:pt>
                <c:pt idx="3299">
                  <c:v>750.84</c:v>
                </c:pt>
                <c:pt idx="3300">
                  <c:v>750.84</c:v>
                </c:pt>
                <c:pt idx="3301">
                  <c:v>750.84</c:v>
                </c:pt>
                <c:pt idx="3302">
                  <c:v>750.84</c:v>
                </c:pt>
                <c:pt idx="3303">
                  <c:v>750.79</c:v>
                </c:pt>
                <c:pt idx="3304">
                  <c:v>750.79</c:v>
                </c:pt>
                <c:pt idx="3305">
                  <c:v>750.79</c:v>
                </c:pt>
                <c:pt idx="3306">
                  <c:v>750.79</c:v>
                </c:pt>
                <c:pt idx="3307">
                  <c:v>750.77</c:v>
                </c:pt>
                <c:pt idx="3308">
                  <c:v>750.75</c:v>
                </c:pt>
                <c:pt idx="3309">
                  <c:v>750.7</c:v>
                </c:pt>
                <c:pt idx="3310">
                  <c:v>750.7</c:v>
                </c:pt>
                <c:pt idx="3311">
                  <c:v>750.7</c:v>
                </c:pt>
                <c:pt idx="3312">
                  <c:v>750.7</c:v>
                </c:pt>
                <c:pt idx="3313">
                  <c:v>750.7</c:v>
                </c:pt>
                <c:pt idx="3314">
                  <c:v>750.66</c:v>
                </c:pt>
                <c:pt idx="3315">
                  <c:v>750.66</c:v>
                </c:pt>
                <c:pt idx="3316">
                  <c:v>750.66</c:v>
                </c:pt>
                <c:pt idx="3317">
                  <c:v>750.66</c:v>
                </c:pt>
                <c:pt idx="3318">
                  <c:v>750.61</c:v>
                </c:pt>
                <c:pt idx="3319">
                  <c:v>750.61</c:v>
                </c:pt>
                <c:pt idx="3320">
                  <c:v>750.61</c:v>
                </c:pt>
                <c:pt idx="3321">
                  <c:v>750.61</c:v>
                </c:pt>
                <c:pt idx="3322">
                  <c:v>750.61</c:v>
                </c:pt>
                <c:pt idx="3323">
                  <c:v>750.61</c:v>
                </c:pt>
                <c:pt idx="3324">
                  <c:v>750.61</c:v>
                </c:pt>
                <c:pt idx="3325">
                  <c:v>750.57</c:v>
                </c:pt>
                <c:pt idx="3326">
                  <c:v>750.57</c:v>
                </c:pt>
                <c:pt idx="3327">
                  <c:v>750.57</c:v>
                </c:pt>
                <c:pt idx="3328">
                  <c:v>750.57</c:v>
                </c:pt>
                <c:pt idx="3329">
                  <c:v>750.57</c:v>
                </c:pt>
                <c:pt idx="3330">
                  <c:v>750.52</c:v>
                </c:pt>
                <c:pt idx="3331">
                  <c:v>750.52</c:v>
                </c:pt>
                <c:pt idx="3332">
                  <c:v>750.48</c:v>
                </c:pt>
                <c:pt idx="3333">
                  <c:v>750.48</c:v>
                </c:pt>
                <c:pt idx="3334">
                  <c:v>750.48</c:v>
                </c:pt>
                <c:pt idx="3335">
                  <c:v>750.48</c:v>
                </c:pt>
                <c:pt idx="3336">
                  <c:v>750.45</c:v>
                </c:pt>
                <c:pt idx="3337">
                  <c:v>750.45</c:v>
                </c:pt>
                <c:pt idx="3338">
                  <c:v>750.43</c:v>
                </c:pt>
                <c:pt idx="3339">
                  <c:v>750.39</c:v>
                </c:pt>
                <c:pt idx="3340">
                  <c:v>750.39</c:v>
                </c:pt>
                <c:pt idx="3341">
                  <c:v>750.39</c:v>
                </c:pt>
                <c:pt idx="3342">
                  <c:v>750.39</c:v>
                </c:pt>
                <c:pt idx="3343">
                  <c:v>750.39</c:v>
                </c:pt>
                <c:pt idx="3344">
                  <c:v>750.39</c:v>
                </c:pt>
                <c:pt idx="3345">
                  <c:v>750.39</c:v>
                </c:pt>
                <c:pt idx="3346">
                  <c:v>750.39</c:v>
                </c:pt>
                <c:pt idx="3347">
                  <c:v>750.39</c:v>
                </c:pt>
                <c:pt idx="3348">
                  <c:v>750.34</c:v>
                </c:pt>
                <c:pt idx="3349">
                  <c:v>750.34</c:v>
                </c:pt>
                <c:pt idx="3350">
                  <c:v>750.34</c:v>
                </c:pt>
                <c:pt idx="3351">
                  <c:v>750.34</c:v>
                </c:pt>
                <c:pt idx="3352">
                  <c:v>750.3</c:v>
                </c:pt>
                <c:pt idx="3353">
                  <c:v>750.3</c:v>
                </c:pt>
                <c:pt idx="3354">
                  <c:v>750.25</c:v>
                </c:pt>
                <c:pt idx="3355">
                  <c:v>750.25</c:v>
                </c:pt>
                <c:pt idx="3356">
                  <c:v>750.25</c:v>
                </c:pt>
                <c:pt idx="3357">
                  <c:v>750.25</c:v>
                </c:pt>
                <c:pt idx="3358">
                  <c:v>750.25</c:v>
                </c:pt>
                <c:pt idx="3359">
                  <c:v>750.25</c:v>
                </c:pt>
                <c:pt idx="3360">
                  <c:v>750.21</c:v>
                </c:pt>
                <c:pt idx="3361">
                  <c:v>750.21</c:v>
                </c:pt>
                <c:pt idx="3362">
                  <c:v>750.21</c:v>
                </c:pt>
                <c:pt idx="3363">
                  <c:v>750.21</c:v>
                </c:pt>
                <c:pt idx="3364">
                  <c:v>750.21</c:v>
                </c:pt>
                <c:pt idx="3365">
                  <c:v>750.21</c:v>
                </c:pt>
                <c:pt idx="3366">
                  <c:v>750.16</c:v>
                </c:pt>
                <c:pt idx="3367">
                  <c:v>750.16</c:v>
                </c:pt>
                <c:pt idx="3368">
                  <c:v>750.16</c:v>
                </c:pt>
                <c:pt idx="3369">
                  <c:v>750.16</c:v>
                </c:pt>
                <c:pt idx="3370">
                  <c:v>750.16</c:v>
                </c:pt>
                <c:pt idx="3371">
                  <c:v>750.12</c:v>
                </c:pt>
                <c:pt idx="3372">
                  <c:v>750.12</c:v>
                </c:pt>
                <c:pt idx="3373">
                  <c:v>750.07</c:v>
                </c:pt>
                <c:pt idx="3374">
                  <c:v>750.07</c:v>
                </c:pt>
                <c:pt idx="3375">
                  <c:v>750.07</c:v>
                </c:pt>
                <c:pt idx="3376">
                  <c:v>750.07</c:v>
                </c:pt>
                <c:pt idx="3377">
                  <c:v>750.03</c:v>
                </c:pt>
                <c:pt idx="3378">
                  <c:v>750.03</c:v>
                </c:pt>
                <c:pt idx="3379">
                  <c:v>750.03</c:v>
                </c:pt>
                <c:pt idx="3380">
                  <c:v>750.03</c:v>
                </c:pt>
                <c:pt idx="3381">
                  <c:v>750.03</c:v>
                </c:pt>
                <c:pt idx="3382">
                  <c:v>750.03</c:v>
                </c:pt>
                <c:pt idx="3383">
                  <c:v>749.98</c:v>
                </c:pt>
                <c:pt idx="3384">
                  <c:v>749.98</c:v>
                </c:pt>
                <c:pt idx="3385">
                  <c:v>749.98</c:v>
                </c:pt>
                <c:pt idx="3386">
                  <c:v>749.98</c:v>
                </c:pt>
                <c:pt idx="3387">
                  <c:v>749.92</c:v>
                </c:pt>
                <c:pt idx="3388">
                  <c:v>749.92</c:v>
                </c:pt>
                <c:pt idx="3389">
                  <c:v>749.89</c:v>
                </c:pt>
                <c:pt idx="3390">
                  <c:v>749.89</c:v>
                </c:pt>
                <c:pt idx="3391">
                  <c:v>749.89</c:v>
                </c:pt>
                <c:pt idx="3392">
                  <c:v>749.85</c:v>
                </c:pt>
                <c:pt idx="3393">
                  <c:v>749.85</c:v>
                </c:pt>
                <c:pt idx="3394">
                  <c:v>749.85</c:v>
                </c:pt>
                <c:pt idx="3395">
                  <c:v>749.85</c:v>
                </c:pt>
                <c:pt idx="3396">
                  <c:v>749.85</c:v>
                </c:pt>
                <c:pt idx="3397">
                  <c:v>749.8</c:v>
                </c:pt>
                <c:pt idx="3398">
                  <c:v>749.8</c:v>
                </c:pt>
                <c:pt idx="3399">
                  <c:v>749.8</c:v>
                </c:pt>
                <c:pt idx="3400">
                  <c:v>749.76</c:v>
                </c:pt>
                <c:pt idx="3401">
                  <c:v>749.73</c:v>
                </c:pt>
                <c:pt idx="3402">
                  <c:v>749.71</c:v>
                </c:pt>
                <c:pt idx="3403">
                  <c:v>749.71</c:v>
                </c:pt>
                <c:pt idx="3404">
                  <c:v>749.71</c:v>
                </c:pt>
                <c:pt idx="3405">
                  <c:v>749.71</c:v>
                </c:pt>
                <c:pt idx="3406">
                  <c:v>749.71</c:v>
                </c:pt>
                <c:pt idx="3407">
                  <c:v>749.67</c:v>
                </c:pt>
                <c:pt idx="3408">
                  <c:v>749.67</c:v>
                </c:pt>
                <c:pt idx="3409">
                  <c:v>749.67</c:v>
                </c:pt>
                <c:pt idx="3410">
                  <c:v>749.62</c:v>
                </c:pt>
                <c:pt idx="3411">
                  <c:v>749.62</c:v>
                </c:pt>
                <c:pt idx="3412">
                  <c:v>749.62</c:v>
                </c:pt>
                <c:pt idx="3413">
                  <c:v>749.62</c:v>
                </c:pt>
                <c:pt idx="3414">
                  <c:v>749.62</c:v>
                </c:pt>
                <c:pt idx="3415">
                  <c:v>749.62</c:v>
                </c:pt>
                <c:pt idx="3416">
                  <c:v>749.62</c:v>
                </c:pt>
                <c:pt idx="3417">
                  <c:v>749.61</c:v>
                </c:pt>
                <c:pt idx="3418">
                  <c:v>749.58</c:v>
                </c:pt>
                <c:pt idx="3419">
                  <c:v>749.58</c:v>
                </c:pt>
                <c:pt idx="3420">
                  <c:v>749.58</c:v>
                </c:pt>
                <c:pt idx="3421">
                  <c:v>749.58</c:v>
                </c:pt>
                <c:pt idx="3422">
                  <c:v>749.58</c:v>
                </c:pt>
                <c:pt idx="3423">
                  <c:v>749.58</c:v>
                </c:pt>
                <c:pt idx="3424">
                  <c:v>749.58</c:v>
                </c:pt>
                <c:pt idx="3425">
                  <c:v>749.58</c:v>
                </c:pt>
                <c:pt idx="3426">
                  <c:v>749.54</c:v>
                </c:pt>
                <c:pt idx="3427">
                  <c:v>749.53</c:v>
                </c:pt>
                <c:pt idx="3428">
                  <c:v>749.53</c:v>
                </c:pt>
                <c:pt idx="3429">
                  <c:v>749.53</c:v>
                </c:pt>
                <c:pt idx="3430">
                  <c:v>749.53</c:v>
                </c:pt>
                <c:pt idx="3431">
                  <c:v>749.53</c:v>
                </c:pt>
                <c:pt idx="3432">
                  <c:v>749.53</c:v>
                </c:pt>
                <c:pt idx="3433">
                  <c:v>749.5</c:v>
                </c:pt>
                <c:pt idx="3434">
                  <c:v>749.5</c:v>
                </c:pt>
                <c:pt idx="3435">
                  <c:v>749.5</c:v>
                </c:pt>
                <c:pt idx="3436">
                  <c:v>749.49</c:v>
                </c:pt>
                <c:pt idx="3437">
                  <c:v>749.49</c:v>
                </c:pt>
                <c:pt idx="3438">
                  <c:v>749.49</c:v>
                </c:pt>
                <c:pt idx="3439">
                  <c:v>749.49</c:v>
                </c:pt>
                <c:pt idx="3440">
                  <c:v>749.48</c:v>
                </c:pt>
                <c:pt idx="3441">
                  <c:v>749.48</c:v>
                </c:pt>
                <c:pt idx="3442">
                  <c:v>749.48</c:v>
                </c:pt>
                <c:pt idx="3443">
                  <c:v>749.44</c:v>
                </c:pt>
                <c:pt idx="3444">
                  <c:v>749.44</c:v>
                </c:pt>
                <c:pt idx="3445">
                  <c:v>749.44</c:v>
                </c:pt>
                <c:pt idx="3446">
                  <c:v>749.4</c:v>
                </c:pt>
                <c:pt idx="3447">
                  <c:v>749.4</c:v>
                </c:pt>
                <c:pt idx="3448">
                  <c:v>749.4</c:v>
                </c:pt>
                <c:pt idx="3449">
                  <c:v>749.4</c:v>
                </c:pt>
                <c:pt idx="3450">
                  <c:v>749.4</c:v>
                </c:pt>
                <c:pt idx="3451">
                  <c:v>749.4</c:v>
                </c:pt>
                <c:pt idx="3452">
                  <c:v>749.4</c:v>
                </c:pt>
                <c:pt idx="3453">
                  <c:v>749.35</c:v>
                </c:pt>
                <c:pt idx="3454">
                  <c:v>749.35</c:v>
                </c:pt>
                <c:pt idx="3455">
                  <c:v>749.35</c:v>
                </c:pt>
                <c:pt idx="3456">
                  <c:v>749.35</c:v>
                </c:pt>
                <c:pt idx="3457">
                  <c:v>749.35</c:v>
                </c:pt>
                <c:pt idx="3458">
                  <c:v>749.35</c:v>
                </c:pt>
                <c:pt idx="3459">
                  <c:v>749.34</c:v>
                </c:pt>
                <c:pt idx="3460">
                  <c:v>749.33</c:v>
                </c:pt>
                <c:pt idx="3461">
                  <c:v>749.31</c:v>
                </c:pt>
                <c:pt idx="3462">
                  <c:v>749.31</c:v>
                </c:pt>
                <c:pt idx="3463">
                  <c:v>749.28</c:v>
                </c:pt>
                <c:pt idx="3464">
                  <c:v>749.26</c:v>
                </c:pt>
                <c:pt idx="3465">
                  <c:v>749.26</c:v>
                </c:pt>
                <c:pt idx="3466">
                  <c:v>749.26</c:v>
                </c:pt>
                <c:pt idx="3467">
                  <c:v>749.26</c:v>
                </c:pt>
                <c:pt idx="3468">
                  <c:v>749.26</c:v>
                </c:pt>
                <c:pt idx="3469">
                  <c:v>749.26</c:v>
                </c:pt>
                <c:pt idx="3470">
                  <c:v>749.22</c:v>
                </c:pt>
                <c:pt idx="3471">
                  <c:v>749.22</c:v>
                </c:pt>
                <c:pt idx="3472">
                  <c:v>749.22</c:v>
                </c:pt>
                <c:pt idx="3473">
                  <c:v>749.22</c:v>
                </c:pt>
                <c:pt idx="3474">
                  <c:v>749.17</c:v>
                </c:pt>
                <c:pt idx="3475">
                  <c:v>749.17</c:v>
                </c:pt>
                <c:pt idx="3476">
                  <c:v>749.13</c:v>
                </c:pt>
                <c:pt idx="3477">
                  <c:v>749.13</c:v>
                </c:pt>
                <c:pt idx="3478">
                  <c:v>749.13</c:v>
                </c:pt>
                <c:pt idx="3479">
                  <c:v>749.13</c:v>
                </c:pt>
                <c:pt idx="3480">
                  <c:v>749.08</c:v>
                </c:pt>
                <c:pt idx="3481">
                  <c:v>749.08</c:v>
                </c:pt>
                <c:pt idx="3482">
                  <c:v>749.08</c:v>
                </c:pt>
                <c:pt idx="3483">
                  <c:v>749.08</c:v>
                </c:pt>
                <c:pt idx="3484">
                  <c:v>749.08</c:v>
                </c:pt>
                <c:pt idx="3485">
                  <c:v>749.08</c:v>
                </c:pt>
                <c:pt idx="3486">
                  <c:v>749.04</c:v>
                </c:pt>
                <c:pt idx="3487">
                  <c:v>749.04</c:v>
                </c:pt>
                <c:pt idx="3488">
                  <c:v>749.04</c:v>
                </c:pt>
                <c:pt idx="3489">
                  <c:v>749.04</c:v>
                </c:pt>
                <c:pt idx="3490">
                  <c:v>749.04</c:v>
                </c:pt>
                <c:pt idx="3491">
                  <c:v>748.99</c:v>
                </c:pt>
                <c:pt idx="3492">
                  <c:v>748.99</c:v>
                </c:pt>
                <c:pt idx="3493">
                  <c:v>748.99</c:v>
                </c:pt>
                <c:pt idx="3494">
                  <c:v>748.99</c:v>
                </c:pt>
                <c:pt idx="3495">
                  <c:v>748.99</c:v>
                </c:pt>
                <c:pt idx="3496">
                  <c:v>748.99</c:v>
                </c:pt>
                <c:pt idx="3497">
                  <c:v>748.99</c:v>
                </c:pt>
                <c:pt idx="3498">
                  <c:v>748.95</c:v>
                </c:pt>
                <c:pt idx="3499">
                  <c:v>748.95</c:v>
                </c:pt>
                <c:pt idx="3500">
                  <c:v>748.95</c:v>
                </c:pt>
                <c:pt idx="3501">
                  <c:v>748.95</c:v>
                </c:pt>
                <c:pt idx="3502">
                  <c:v>748.95</c:v>
                </c:pt>
                <c:pt idx="3503">
                  <c:v>748.95</c:v>
                </c:pt>
                <c:pt idx="3504">
                  <c:v>748.95</c:v>
                </c:pt>
                <c:pt idx="3505">
                  <c:v>748.95</c:v>
                </c:pt>
                <c:pt idx="3506">
                  <c:v>748.95</c:v>
                </c:pt>
                <c:pt idx="3507">
                  <c:v>748.9</c:v>
                </c:pt>
                <c:pt idx="3508">
                  <c:v>748.9</c:v>
                </c:pt>
                <c:pt idx="3509">
                  <c:v>748.9</c:v>
                </c:pt>
                <c:pt idx="3510">
                  <c:v>748.9</c:v>
                </c:pt>
                <c:pt idx="3511">
                  <c:v>748.87</c:v>
                </c:pt>
                <c:pt idx="3512">
                  <c:v>748.86</c:v>
                </c:pt>
                <c:pt idx="3513">
                  <c:v>748.86</c:v>
                </c:pt>
                <c:pt idx="3514">
                  <c:v>748.86</c:v>
                </c:pt>
                <c:pt idx="3515">
                  <c:v>748.86</c:v>
                </c:pt>
                <c:pt idx="3516">
                  <c:v>748.81</c:v>
                </c:pt>
                <c:pt idx="3517">
                  <c:v>748.81</c:v>
                </c:pt>
                <c:pt idx="3518">
                  <c:v>748.81</c:v>
                </c:pt>
                <c:pt idx="3519">
                  <c:v>748.77</c:v>
                </c:pt>
                <c:pt idx="3520">
                  <c:v>748.77</c:v>
                </c:pt>
                <c:pt idx="3521">
                  <c:v>748.77</c:v>
                </c:pt>
                <c:pt idx="3522">
                  <c:v>748.77</c:v>
                </c:pt>
                <c:pt idx="3523">
                  <c:v>748.77</c:v>
                </c:pt>
                <c:pt idx="3524">
                  <c:v>748.77</c:v>
                </c:pt>
                <c:pt idx="3525">
                  <c:v>748.72</c:v>
                </c:pt>
                <c:pt idx="3526">
                  <c:v>748.72</c:v>
                </c:pt>
                <c:pt idx="3527">
                  <c:v>748.72</c:v>
                </c:pt>
                <c:pt idx="3528">
                  <c:v>748.68</c:v>
                </c:pt>
                <c:pt idx="3529">
                  <c:v>748.68</c:v>
                </c:pt>
                <c:pt idx="3530">
                  <c:v>748.68</c:v>
                </c:pt>
                <c:pt idx="3531">
                  <c:v>748.68</c:v>
                </c:pt>
                <c:pt idx="3532">
                  <c:v>748.68</c:v>
                </c:pt>
                <c:pt idx="3533">
                  <c:v>748.68</c:v>
                </c:pt>
                <c:pt idx="3534">
                  <c:v>748.67</c:v>
                </c:pt>
                <c:pt idx="3535">
                  <c:v>748.67</c:v>
                </c:pt>
                <c:pt idx="3536">
                  <c:v>748.63</c:v>
                </c:pt>
                <c:pt idx="3537">
                  <c:v>748.63</c:v>
                </c:pt>
                <c:pt idx="3538">
                  <c:v>748.63</c:v>
                </c:pt>
                <c:pt idx="3539">
                  <c:v>748.63</c:v>
                </c:pt>
                <c:pt idx="3540">
                  <c:v>748.63</c:v>
                </c:pt>
                <c:pt idx="3541">
                  <c:v>748.59</c:v>
                </c:pt>
                <c:pt idx="3542">
                  <c:v>748.59</c:v>
                </c:pt>
                <c:pt idx="3543">
                  <c:v>748.59</c:v>
                </c:pt>
                <c:pt idx="3544">
                  <c:v>748.54</c:v>
                </c:pt>
                <c:pt idx="3545">
                  <c:v>748.54</c:v>
                </c:pt>
                <c:pt idx="3546">
                  <c:v>748.54</c:v>
                </c:pt>
                <c:pt idx="3547">
                  <c:v>748.5</c:v>
                </c:pt>
                <c:pt idx="3548">
                  <c:v>748.5</c:v>
                </c:pt>
                <c:pt idx="3549">
                  <c:v>748.5</c:v>
                </c:pt>
                <c:pt idx="3550">
                  <c:v>748.5</c:v>
                </c:pt>
                <c:pt idx="3551">
                  <c:v>748.5</c:v>
                </c:pt>
                <c:pt idx="3552">
                  <c:v>748.45</c:v>
                </c:pt>
                <c:pt idx="3553">
                  <c:v>748.45</c:v>
                </c:pt>
                <c:pt idx="3554">
                  <c:v>748.45</c:v>
                </c:pt>
                <c:pt idx="3555">
                  <c:v>748.45</c:v>
                </c:pt>
                <c:pt idx="3556">
                  <c:v>748.45</c:v>
                </c:pt>
                <c:pt idx="3557">
                  <c:v>748.45</c:v>
                </c:pt>
                <c:pt idx="3558">
                  <c:v>748.42</c:v>
                </c:pt>
                <c:pt idx="3559">
                  <c:v>748.41</c:v>
                </c:pt>
                <c:pt idx="3560">
                  <c:v>748.41</c:v>
                </c:pt>
                <c:pt idx="3561">
                  <c:v>748.41</c:v>
                </c:pt>
                <c:pt idx="3562">
                  <c:v>748.41</c:v>
                </c:pt>
                <c:pt idx="3563">
                  <c:v>748.41</c:v>
                </c:pt>
                <c:pt idx="3564">
                  <c:v>748.41</c:v>
                </c:pt>
                <c:pt idx="3565">
                  <c:v>748.41</c:v>
                </c:pt>
                <c:pt idx="3566">
                  <c:v>748.36</c:v>
                </c:pt>
                <c:pt idx="3567">
                  <c:v>748.36</c:v>
                </c:pt>
                <c:pt idx="3568">
                  <c:v>748.36</c:v>
                </c:pt>
                <c:pt idx="3569">
                  <c:v>748.36</c:v>
                </c:pt>
                <c:pt idx="3570">
                  <c:v>748.32</c:v>
                </c:pt>
                <c:pt idx="3571">
                  <c:v>748.32</c:v>
                </c:pt>
                <c:pt idx="3572">
                  <c:v>748.32</c:v>
                </c:pt>
                <c:pt idx="3573">
                  <c:v>748.32</c:v>
                </c:pt>
                <c:pt idx="3574">
                  <c:v>748.32</c:v>
                </c:pt>
                <c:pt idx="3575">
                  <c:v>748.32</c:v>
                </c:pt>
                <c:pt idx="3576">
                  <c:v>748.32</c:v>
                </c:pt>
                <c:pt idx="3577">
                  <c:v>748.32</c:v>
                </c:pt>
                <c:pt idx="3578">
                  <c:v>748.27</c:v>
                </c:pt>
                <c:pt idx="3579">
                  <c:v>748.27</c:v>
                </c:pt>
                <c:pt idx="3580">
                  <c:v>748.27</c:v>
                </c:pt>
                <c:pt idx="3581">
                  <c:v>748.27</c:v>
                </c:pt>
                <c:pt idx="3582">
                  <c:v>748.23</c:v>
                </c:pt>
                <c:pt idx="3583">
                  <c:v>748.23</c:v>
                </c:pt>
                <c:pt idx="3584">
                  <c:v>748.23</c:v>
                </c:pt>
                <c:pt idx="3585">
                  <c:v>748.18</c:v>
                </c:pt>
                <c:pt idx="3586">
                  <c:v>748.18</c:v>
                </c:pt>
                <c:pt idx="3587">
                  <c:v>748.18</c:v>
                </c:pt>
                <c:pt idx="3588">
                  <c:v>748.18</c:v>
                </c:pt>
                <c:pt idx="3589">
                  <c:v>748.18</c:v>
                </c:pt>
                <c:pt idx="3590">
                  <c:v>748.14</c:v>
                </c:pt>
                <c:pt idx="3591">
                  <c:v>748.14</c:v>
                </c:pt>
                <c:pt idx="3592">
                  <c:v>748.09</c:v>
                </c:pt>
                <c:pt idx="3593">
                  <c:v>748.09</c:v>
                </c:pt>
                <c:pt idx="3594">
                  <c:v>748.05</c:v>
                </c:pt>
                <c:pt idx="3595">
                  <c:v>748.05</c:v>
                </c:pt>
                <c:pt idx="3596">
                  <c:v>748.05</c:v>
                </c:pt>
                <c:pt idx="3597">
                  <c:v>748</c:v>
                </c:pt>
                <c:pt idx="3598">
                  <c:v>748</c:v>
                </c:pt>
                <c:pt idx="3599">
                  <c:v>748</c:v>
                </c:pt>
                <c:pt idx="3600">
                  <c:v>748</c:v>
                </c:pt>
                <c:pt idx="3601">
                  <c:v>747.96</c:v>
                </c:pt>
                <c:pt idx="3602">
                  <c:v>747.96</c:v>
                </c:pt>
                <c:pt idx="3603">
                  <c:v>747.96</c:v>
                </c:pt>
                <c:pt idx="3604">
                  <c:v>747.96</c:v>
                </c:pt>
                <c:pt idx="3605">
                  <c:v>747.96</c:v>
                </c:pt>
                <c:pt idx="3606">
                  <c:v>747.96</c:v>
                </c:pt>
                <c:pt idx="3607">
                  <c:v>747.96</c:v>
                </c:pt>
                <c:pt idx="3608">
                  <c:v>747.96</c:v>
                </c:pt>
                <c:pt idx="3609">
                  <c:v>747.92</c:v>
                </c:pt>
                <c:pt idx="3610">
                  <c:v>747.91</c:v>
                </c:pt>
                <c:pt idx="3611">
                  <c:v>747.91</c:v>
                </c:pt>
                <c:pt idx="3612">
                  <c:v>747.91</c:v>
                </c:pt>
                <c:pt idx="3613">
                  <c:v>747.91</c:v>
                </c:pt>
                <c:pt idx="3614">
                  <c:v>747.91</c:v>
                </c:pt>
                <c:pt idx="3615">
                  <c:v>747.91</c:v>
                </c:pt>
                <c:pt idx="3616">
                  <c:v>747.91</c:v>
                </c:pt>
                <c:pt idx="3617">
                  <c:v>747.87</c:v>
                </c:pt>
                <c:pt idx="3618">
                  <c:v>747.82</c:v>
                </c:pt>
                <c:pt idx="3619">
                  <c:v>747.82</c:v>
                </c:pt>
                <c:pt idx="3620">
                  <c:v>747.82</c:v>
                </c:pt>
                <c:pt idx="3621">
                  <c:v>747.82</c:v>
                </c:pt>
                <c:pt idx="3622">
                  <c:v>747.82</c:v>
                </c:pt>
                <c:pt idx="3623">
                  <c:v>747.82</c:v>
                </c:pt>
                <c:pt idx="3624">
                  <c:v>747.8</c:v>
                </c:pt>
                <c:pt idx="3625">
                  <c:v>747.8</c:v>
                </c:pt>
                <c:pt idx="3626">
                  <c:v>747.79</c:v>
                </c:pt>
                <c:pt idx="3627">
                  <c:v>747.78</c:v>
                </c:pt>
                <c:pt idx="3628">
                  <c:v>747.78</c:v>
                </c:pt>
                <c:pt idx="3629">
                  <c:v>747.78</c:v>
                </c:pt>
                <c:pt idx="3630">
                  <c:v>747.78</c:v>
                </c:pt>
                <c:pt idx="3631">
                  <c:v>747.78</c:v>
                </c:pt>
                <c:pt idx="3632">
                  <c:v>747.78</c:v>
                </c:pt>
                <c:pt idx="3633">
                  <c:v>747.73</c:v>
                </c:pt>
                <c:pt idx="3634">
                  <c:v>747.73</c:v>
                </c:pt>
                <c:pt idx="3635">
                  <c:v>747.73</c:v>
                </c:pt>
                <c:pt idx="3636">
                  <c:v>747.73</c:v>
                </c:pt>
                <c:pt idx="3637">
                  <c:v>747.69</c:v>
                </c:pt>
                <c:pt idx="3638">
                  <c:v>747.69</c:v>
                </c:pt>
                <c:pt idx="3639">
                  <c:v>747.69</c:v>
                </c:pt>
                <c:pt idx="3640">
                  <c:v>747.69</c:v>
                </c:pt>
                <c:pt idx="3641">
                  <c:v>747.64</c:v>
                </c:pt>
                <c:pt idx="3642">
                  <c:v>747.64</c:v>
                </c:pt>
                <c:pt idx="3643">
                  <c:v>747.64</c:v>
                </c:pt>
                <c:pt idx="3644">
                  <c:v>747.64</c:v>
                </c:pt>
                <c:pt idx="3645">
                  <c:v>747.6</c:v>
                </c:pt>
                <c:pt idx="3646">
                  <c:v>747.6</c:v>
                </c:pt>
                <c:pt idx="3647">
                  <c:v>747.6</c:v>
                </c:pt>
                <c:pt idx="3648">
                  <c:v>747.6</c:v>
                </c:pt>
                <c:pt idx="3649">
                  <c:v>747.55</c:v>
                </c:pt>
                <c:pt idx="3650">
                  <c:v>747.55</c:v>
                </c:pt>
                <c:pt idx="3651">
                  <c:v>747.55</c:v>
                </c:pt>
                <c:pt idx="3652">
                  <c:v>747.51</c:v>
                </c:pt>
                <c:pt idx="3653">
                  <c:v>747.51</c:v>
                </c:pt>
                <c:pt idx="3654">
                  <c:v>747.51</c:v>
                </c:pt>
                <c:pt idx="3655">
                  <c:v>747.46</c:v>
                </c:pt>
                <c:pt idx="3656">
                  <c:v>747.46</c:v>
                </c:pt>
                <c:pt idx="3657">
                  <c:v>747.46</c:v>
                </c:pt>
                <c:pt idx="3658">
                  <c:v>747.42</c:v>
                </c:pt>
                <c:pt idx="3659">
                  <c:v>747.42</c:v>
                </c:pt>
                <c:pt idx="3660">
                  <c:v>747.42</c:v>
                </c:pt>
                <c:pt idx="3661">
                  <c:v>747.42</c:v>
                </c:pt>
                <c:pt idx="3662">
                  <c:v>747.42</c:v>
                </c:pt>
                <c:pt idx="3663">
                  <c:v>747.42</c:v>
                </c:pt>
                <c:pt idx="3664">
                  <c:v>747.42</c:v>
                </c:pt>
                <c:pt idx="3665">
                  <c:v>747.42</c:v>
                </c:pt>
                <c:pt idx="3666">
                  <c:v>747.42</c:v>
                </c:pt>
                <c:pt idx="3667">
                  <c:v>747.4</c:v>
                </c:pt>
                <c:pt idx="3668">
                  <c:v>747.37</c:v>
                </c:pt>
                <c:pt idx="3669">
                  <c:v>747.37</c:v>
                </c:pt>
                <c:pt idx="3670">
                  <c:v>747.37</c:v>
                </c:pt>
                <c:pt idx="3671">
                  <c:v>747.37</c:v>
                </c:pt>
                <c:pt idx="3672">
                  <c:v>747.37</c:v>
                </c:pt>
                <c:pt idx="3673">
                  <c:v>747.33</c:v>
                </c:pt>
                <c:pt idx="3674">
                  <c:v>747.33</c:v>
                </c:pt>
                <c:pt idx="3675">
                  <c:v>747.33</c:v>
                </c:pt>
                <c:pt idx="3676">
                  <c:v>747.33</c:v>
                </c:pt>
                <c:pt idx="3677">
                  <c:v>747.33</c:v>
                </c:pt>
                <c:pt idx="3678">
                  <c:v>747.33</c:v>
                </c:pt>
                <c:pt idx="3679">
                  <c:v>747.28</c:v>
                </c:pt>
                <c:pt idx="3680">
                  <c:v>747.28</c:v>
                </c:pt>
                <c:pt idx="3681">
                  <c:v>747.28</c:v>
                </c:pt>
                <c:pt idx="3682">
                  <c:v>747.28</c:v>
                </c:pt>
                <c:pt idx="3683">
                  <c:v>747.28</c:v>
                </c:pt>
                <c:pt idx="3684">
                  <c:v>747.28</c:v>
                </c:pt>
                <c:pt idx="3685">
                  <c:v>747.24</c:v>
                </c:pt>
                <c:pt idx="3686">
                  <c:v>747.24</c:v>
                </c:pt>
                <c:pt idx="3687">
                  <c:v>747.24</c:v>
                </c:pt>
                <c:pt idx="3688">
                  <c:v>747.24</c:v>
                </c:pt>
                <c:pt idx="3689">
                  <c:v>747.24</c:v>
                </c:pt>
                <c:pt idx="3690">
                  <c:v>747.24</c:v>
                </c:pt>
                <c:pt idx="3691">
                  <c:v>747.19</c:v>
                </c:pt>
                <c:pt idx="3692">
                  <c:v>747.19</c:v>
                </c:pt>
                <c:pt idx="3693">
                  <c:v>747.19</c:v>
                </c:pt>
                <c:pt idx="3694">
                  <c:v>747.19</c:v>
                </c:pt>
                <c:pt idx="3695">
                  <c:v>747.19</c:v>
                </c:pt>
                <c:pt idx="3696">
                  <c:v>747.15</c:v>
                </c:pt>
                <c:pt idx="3697">
                  <c:v>747.15</c:v>
                </c:pt>
                <c:pt idx="3698">
                  <c:v>747.15</c:v>
                </c:pt>
                <c:pt idx="3699">
                  <c:v>747.15</c:v>
                </c:pt>
                <c:pt idx="3700">
                  <c:v>747.15</c:v>
                </c:pt>
                <c:pt idx="3701">
                  <c:v>747.15</c:v>
                </c:pt>
                <c:pt idx="3702">
                  <c:v>747.15</c:v>
                </c:pt>
                <c:pt idx="3703">
                  <c:v>747.1</c:v>
                </c:pt>
                <c:pt idx="3704">
                  <c:v>747.1</c:v>
                </c:pt>
                <c:pt idx="3705">
                  <c:v>747.1</c:v>
                </c:pt>
                <c:pt idx="3706">
                  <c:v>747.06</c:v>
                </c:pt>
                <c:pt idx="3707">
                  <c:v>747.06</c:v>
                </c:pt>
                <c:pt idx="3708">
                  <c:v>747.06</c:v>
                </c:pt>
                <c:pt idx="3709">
                  <c:v>747.01</c:v>
                </c:pt>
                <c:pt idx="3710">
                  <c:v>747.01</c:v>
                </c:pt>
                <c:pt idx="3711">
                  <c:v>747.01</c:v>
                </c:pt>
                <c:pt idx="3712">
                  <c:v>747.01</c:v>
                </c:pt>
                <c:pt idx="3713">
                  <c:v>747.01</c:v>
                </c:pt>
                <c:pt idx="3714">
                  <c:v>746.97</c:v>
                </c:pt>
                <c:pt idx="3715">
                  <c:v>746.97</c:v>
                </c:pt>
                <c:pt idx="3716">
                  <c:v>746.97</c:v>
                </c:pt>
                <c:pt idx="3717">
                  <c:v>746.92</c:v>
                </c:pt>
                <c:pt idx="3718">
                  <c:v>746.92</c:v>
                </c:pt>
                <c:pt idx="3719">
                  <c:v>746.88</c:v>
                </c:pt>
                <c:pt idx="3720">
                  <c:v>746.88</c:v>
                </c:pt>
                <c:pt idx="3721">
                  <c:v>746.88</c:v>
                </c:pt>
                <c:pt idx="3722">
                  <c:v>746.88</c:v>
                </c:pt>
                <c:pt idx="3723">
                  <c:v>746.88</c:v>
                </c:pt>
                <c:pt idx="3724">
                  <c:v>746.83</c:v>
                </c:pt>
                <c:pt idx="3725">
                  <c:v>746.83</c:v>
                </c:pt>
                <c:pt idx="3726">
                  <c:v>746.82</c:v>
                </c:pt>
                <c:pt idx="3727">
                  <c:v>746.8</c:v>
                </c:pt>
                <c:pt idx="3728">
                  <c:v>746.79</c:v>
                </c:pt>
                <c:pt idx="3729">
                  <c:v>746.79</c:v>
                </c:pt>
                <c:pt idx="3730">
                  <c:v>746.79</c:v>
                </c:pt>
                <c:pt idx="3731">
                  <c:v>746.79</c:v>
                </c:pt>
                <c:pt idx="3732">
                  <c:v>746.79</c:v>
                </c:pt>
                <c:pt idx="3733">
                  <c:v>746.79</c:v>
                </c:pt>
                <c:pt idx="3734">
                  <c:v>746.74</c:v>
                </c:pt>
                <c:pt idx="3735">
                  <c:v>746.74</c:v>
                </c:pt>
                <c:pt idx="3736">
                  <c:v>746.74</c:v>
                </c:pt>
                <c:pt idx="3737">
                  <c:v>746.74</c:v>
                </c:pt>
                <c:pt idx="3738">
                  <c:v>746.74</c:v>
                </c:pt>
                <c:pt idx="3739">
                  <c:v>746.7</c:v>
                </c:pt>
                <c:pt idx="3740">
                  <c:v>746.7</c:v>
                </c:pt>
                <c:pt idx="3741">
                  <c:v>746.65</c:v>
                </c:pt>
                <c:pt idx="3742">
                  <c:v>746.65</c:v>
                </c:pt>
                <c:pt idx="3743">
                  <c:v>746.65</c:v>
                </c:pt>
                <c:pt idx="3744">
                  <c:v>746.65</c:v>
                </c:pt>
                <c:pt idx="3745">
                  <c:v>746.65</c:v>
                </c:pt>
                <c:pt idx="3746">
                  <c:v>746.65</c:v>
                </c:pt>
                <c:pt idx="3747">
                  <c:v>746.61</c:v>
                </c:pt>
                <c:pt idx="3748">
                  <c:v>746.59</c:v>
                </c:pt>
                <c:pt idx="3749">
                  <c:v>746.56</c:v>
                </c:pt>
                <c:pt idx="3750">
                  <c:v>746.56</c:v>
                </c:pt>
                <c:pt idx="3751">
                  <c:v>746.56</c:v>
                </c:pt>
                <c:pt idx="3752">
                  <c:v>746.52</c:v>
                </c:pt>
                <c:pt idx="3753">
                  <c:v>746.47</c:v>
                </c:pt>
                <c:pt idx="3754">
                  <c:v>746.47</c:v>
                </c:pt>
                <c:pt idx="3755">
                  <c:v>746.47</c:v>
                </c:pt>
                <c:pt idx="3756">
                  <c:v>746.47</c:v>
                </c:pt>
                <c:pt idx="3757">
                  <c:v>746.47</c:v>
                </c:pt>
                <c:pt idx="3758">
                  <c:v>746.47</c:v>
                </c:pt>
                <c:pt idx="3759">
                  <c:v>746.43</c:v>
                </c:pt>
                <c:pt idx="3760">
                  <c:v>746.43</c:v>
                </c:pt>
                <c:pt idx="3761">
                  <c:v>746.43</c:v>
                </c:pt>
                <c:pt idx="3762">
                  <c:v>746.38</c:v>
                </c:pt>
                <c:pt idx="3763">
                  <c:v>746.38</c:v>
                </c:pt>
                <c:pt idx="3764">
                  <c:v>746.38</c:v>
                </c:pt>
                <c:pt idx="3765">
                  <c:v>746.38</c:v>
                </c:pt>
                <c:pt idx="3766">
                  <c:v>746.34</c:v>
                </c:pt>
                <c:pt idx="3767">
                  <c:v>746.29</c:v>
                </c:pt>
                <c:pt idx="3768">
                  <c:v>746.25</c:v>
                </c:pt>
                <c:pt idx="3769">
                  <c:v>746.25</c:v>
                </c:pt>
                <c:pt idx="3770">
                  <c:v>746.25</c:v>
                </c:pt>
                <c:pt idx="3771">
                  <c:v>746.25</c:v>
                </c:pt>
                <c:pt idx="3772">
                  <c:v>746.25</c:v>
                </c:pt>
                <c:pt idx="3773">
                  <c:v>746.2</c:v>
                </c:pt>
                <c:pt idx="3774">
                  <c:v>746.2</c:v>
                </c:pt>
                <c:pt idx="3775">
                  <c:v>746.2</c:v>
                </c:pt>
                <c:pt idx="3776">
                  <c:v>746.2</c:v>
                </c:pt>
                <c:pt idx="3777">
                  <c:v>746.2</c:v>
                </c:pt>
                <c:pt idx="3778">
                  <c:v>746.2</c:v>
                </c:pt>
                <c:pt idx="3779">
                  <c:v>746.16</c:v>
                </c:pt>
                <c:pt idx="3780">
                  <c:v>746.16</c:v>
                </c:pt>
                <c:pt idx="3781">
                  <c:v>746.16</c:v>
                </c:pt>
                <c:pt idx="3782">
                  <c:v>746.16</c:v>
                </c:pt>
                <c:pt idx="3783">
                  <c:v>746.15</c:v>
                </c:pt>
                <c:pt idx="3784">
                  <c:v>746.11</c:v>
                </c:pt>
                <c:pt idx="3785">
                  <c:v>746.11</c:v>
                </c:pt>
                <c:pt idx="3786">
                  <c:v>746.07</c:v>
                </c:pt>
                <c:pt idx="3787">
                  <c:v>746.07</c:v>
                </c:pt>
                <c:pt idx="3788">
                  <c:v>746.07</c:v>
                </c:pt>
                <c:pt idx="3789">
                  <c:v>746.07</c:v>
                </c:pt>
                <c:pt idx="3790">
                  <c:v>746.07</c:v>
                </c:pt>
                <c:pt idx="3791">
                  <c:v>746.07</c:v>
                </c:pt>
                <c:pt idx="3792">
                  <c:v>746.07</c:v>
                </c:pt>
                <c:pt idx="3793">
                  <c:v>746.07</c:v>
                </c:pt>
                <c:pt idx="3794">
                  <c:v>746.07</c:v>
                </c:pt>
                <c:pt idx="3795">
                  <c:v>746.07</c:v>
                </c:pt>
                <c:pt idx="3796">
                  <c:v>746.02</c:v>
                </c:pt>
                <c:pt idx="3797">
                  <c:v>746.02</c:v>
                </c:pt>
                <c:pt idx="3798">
                  <c:v>746.02</c:v>
                </c:pt>
                <c:pt idx="3799">
                  <c:v>745.98</c:v>
                </c:pt>
                <c:pt idx="3800">
                  <c:v>745.98</c:v>
                </c:pt>
                <c:pt idx="3801">
                  <c:v>745.98</c:v>
                </c:pt>
                <c:pt idx="3802">
                  <c:v>745.93</c:v>
                </c:pt>
                <c:pt idx="3803">
                  <c:v>745.93</c:v>
                </c:pt>
                <c:pt idx="3804">
                  <c:v>745.93</c:v>
                </c:pt>
                <c:pt idx="3805">
                  <c:v>745.93</c:v>
                </c:pt>
                <c:pt idx="3806">
                  <c:v>745.91</c:v>
                </c:pt>
                <c:pt idx="3807">
                  <c:v>745.89</c:v>
                </c:pt>
                <c:pt idx="3808">
                  <c:v>745.89</c:v>
                </c:pt>
                <c:pt idx="3809">
                  <c:v>745.84</c:v>
                </c:pt>
                <c:pt idx="3810">
                  <c:v>745.8</c:v>
                </c:pt>
                <c:pt idx="3811">
                  <c:v>745.8</c:v>
                </c:pt>
                <c:pt idx="3812">
                  <c:v>745.8</c:v>
                </c:pt>
                <c:pt idx="3813">
                  <c:v>745.75</c:v>
                </c:pt>
                <c:pt idx="3814">
                  <c:v>745.75</c:v>
                </c:pt>
                <c:pt idx="3815">
                  <c:v>745.75</c:v>
                </c:pt>
                <c:pt idx="3816">
                  <c:v>745.71</c:v>
                </c:pt>
                <c:pt idx="3817">
                  <c:v>745.71</c:v>
                </c:pt>
                <c:pt idx="3818">
                  <c:v>745.66</c:v>
                </c:pt>
                <c:pt idx="3819">
                  <c:v>745.66</c:v>
                </c:pt>
                <c:pt idx="3820">
                  <c:v>745.66</c:v>
                </c:pt>
                <c:pt idx="3821">
                  <c:v>745.66</c:v>
                </c:pt>
                <c:pt idx="3822">
                  <c:v>745.63</c:v>
                </c:pt>
                <c:pt idx="3823">
                  <c:v>745.63</c:v>
                </c:pt>
                <c:pt idx="3824">
                  <c:v>745.62</c:v>
                </c:pt>
                <c:pt idx="3825">
                  <c:v>745.62</c:v>
                </c:pt>
                <c:pt idx="3826">
                  <c:v>745.62</c:v>
                </c:pt>
                <c:pt idx="3827">
                  <c:v>745.6</c:v>
                </c:pt>
                <c:pt idx="3828">
                  <c:v>745.57</c:v>
                </c:pt>
                <c:pt idx="3829">
                  <c:v>745.57</c:v>
                </c:pt>
                <c:pt idx="3830">
                  <c:v>745.57</c:v>
                </c:pt>
                <c:pt idx="3831">
                  <c:v>745.57</c:v>
                </c:pt>
                <c:pt idx="3832">
                  <c:v>745.57</c:v>
                </c:pt>
                <c:pt idx="3833">
                  <c:v>745.53</c:v>
                </c:pt>
                <c:pt idx="3834">
                  <c:v>745.53</c:v>
                </c:pt>
                <c:pt idx="3835">
                  <c:v>745.5</c:v>
                </c:pt>
                <c:pt idx="3836">
                  <c:v>745.48</c:v>
                </c:pt>
                <c:pt idx="3837">
                  <c:v>745.48</c:v>
                </c:pt>
                <c:pt idx="3838">
                  <c:v>745.48</c:v>
                </c:pt>
                <c:pt idx="3839">
                  <c:v>745.44</c:v>
                </c:pt>
                <c:pt idx="3840">
                  <c:v>745.44</c:v>
                </c:pt>
                <c:pt idx="3841">
                  <c:v>745.44</c:v>
                </c:pt>
                <c:pt idx="3842">
                  <c:v>745.39</c:v>
                </c:pt>
                <c:pt idx="3843">
                  <c:v>745.39</c:v>
                </c:pt>
                <c:pt idx="3844">
                  <c:v>745.39</c:v>
                </c:pt>
                <c:pt idx="3845">
                  <c:v>745.35</c:v>
                </c:pt>
                <c:pt idx="3846">
                  <c:v>745.35</c:v>
                </c:pt>
                <c:pt idx="3847">
                  <c:v>745.35</c:v>
                </c:pt>
                <c:pt idx="3848">
                  <c:v>745.3</c:v>
                </c:pt>
                <c:pt idx="3849">
                  <c:v>745.3</c:v>
                </c:pt>
                <c:pt idx="3850">
                  <c:v>745.26</c:v>
                </c:pt>
                <c:pt idx="3851">
                  <c:v>745.26</c:v>
                </c:pt>
                <c:pt idx="3852">
                  <c:v>745.26</c:v>
                </c:pt>
                <c:pt idx="3853">
                  <c:v>745.25</c:v>
                </c:pt>
                <c:pt idx="3854">
                  <c:v>745.21</c:v>
                </c:pt>
                <c:pt idx="3855">
                  <c:v>745.21</c:v>
                </c:pt>
                <c:pt idx="3856">
                  <c:v>745.2</c:v>
                </c:pt>
                <c:pt idx="3857">
                  <c:v>745.2</c:v>
                </c:pt>
                <c:pt idx="3858">
                  <c:v>745.17</c:v>
                </c:pt>
                <c:pt idx="3859">
                  <c:v>745.17</c:v>
                </c:pt>
                <c:pt idx="3860">
                  <c:v>745.17</c:v>
                </c:pt>
                <c:pt idx="3861">
                  <c:v>745.17</c:v>
                </c:pt>
                <c:pt idx="3862">
                  <c:v>745.12</c:v>
                </c:pt>
                <c:pt idx="3863">
                  <c:v>745.12</c:v>
                </c:pt>
                <c:pt idx="3864">
                  <c:v>745.12</c:v>
                </c:pt>
                <c:pt idx="3865">
                  <c:v>745.12</c:v>
                </c:pt>
                <c:pt idx="3866">
                  <c:v>745.12</c:v>
                </c:pt>
                <c:pt idx="3867">
                  <c:v>745.11</c:v>
                </c:pt>
                <c:pt idx="3868">
                  <c:v>745.08</c:v>
                </c:pt>
                <c:pt idx="3869">
                  <c:v>745.08</c:v>
                </c:pt>
                <c:pt idx="3870">
                  <c:v>745.08</c:v>
                </c:pt>
                <c:pt idx="3871">
                  <c:v>745.08</c:v>
                </c:pt>
                <c:pt idx="3872">
                  <c:v>745.08</c:v>
                </c:pt>
                <c:pt idx="3873">
                  <c:v>745.08</c:v>
                </c:pt>
                <c:pt idx="3874">
                  <c:v>745.04</c:v>
                </c:pt>
                <c:pt idx="3875">
                  <c:v>745.03</c:v>
                </c:pt>
                <c:pt idx="3876">
                  <c:v>745.03</c:v>
                </c:pt>
                <c:pt idx="3877">
                  <c:v>744.99</c:v>
                </c:pt>
                <c:pt idx="3878">
                  <c:v>744.99</c:v>
                </c:pt>
                <c:pt idx="3879">
                  <c:v>744.99</c:v>
                </c:pt>
                <c:pt idx="3880">
                  <c:v>744.99</c:v>
                </c:pt>
                <c:pt idx="3881">
                  <c:v>744.99</c:v>
                </c:pt>
                <c:pt idx="3882">
                  <c:v>744.94</c:v>
                </c:pt>
                <c:pt idx="3883">
                  <c:v>744.94</c:v>
                </c:pt>
                <c:pt idx="3884">
                  <c:v>744.9</c:v>
                </c:pt>
                <c:pt idx="3885">
                  <c:v>744.85</c:v>
                </c:pt>
                <c:pt idx="3886">
                  <c:v>744.85</c:v>
                </c:pt>
                <c:pt idx="3887">
                  <c:v>744.85</c:v>
                </c:pt>
                <c:pt idx="3888">
                  <c:v>744.85</c:v>
                </c:pt>
                <c:pt idx="3889">
                  <c:v>744.85</c:v>
                </c:pt>
                <c:pt idx="3890">
                  <c:v>744.85</c:v>
                </c:pt>
                <c:pt idx="3891">
                  <c:v>744.81</c:v>
                </c:pt>
                <c:pt idx="3892">
                  <c:v>744.81</c:v>
                </c:pt>
                <c:pt idx="3893">
                  <c:v>744.81</c:v>
                </c:pt>
                <c:pt idx="3894">
                  <c:v>744.81</c:v>
                </c:pt>
                <c:pt idx="3895">
                  <c:v>744.76</c:v>
                </c:pt>
                <c:pt idx="3896">
                  <c:v>744.76</c:v>
                </c:pt>
                <c:pt idx="3897">
                  <c:v>744.76</c:v>
                </c:pt>
                <c:pt idx="3898">
                  <c:v>744.76</c:v>
                </c:pt>
                <c:pt idx="3899">
                  <c:v>744.76</c:v>
                </c:pt>
                <c:pt idx="3900">
                  <c:v>744.72</c:v>
                </c:pt>
                <c:pt idx="3901">
                  <c:v>744.72</c:v>
                </c:pt>
                <c:pt idx="3902">
                  <c:v>744.72</c:v>
                </c:pt>
                <c:pt idx="3903">
                  <c:v>744.72</c:v>
                </c:pt>
                <c:pt idx="3904">
                  <c:v>744.71</c:v>
                </c:pt>
                <c:pt idx="3905">
                  <c:v>744.68</c:v>
                </c:pt>
                <c:pt idx="3906">
                  <c:v>744.67</c:v>
                </c:pt>
                <c:pt idx="3907">
                  <c:v>744.67</c:v>
                </c:pt>
                <c:pt idx="3908">
                  <c:v>744.67</c:v>
                </c:pt>
                <c:pt idx="3909">
                  <c:v>744.67</c:v>
                </c:pt>
                <c:pt idx="3910">
                  <c:v>744.67</c:v>
                </c:pt>
                <c:pt idx="3911">
                  <c:v>744.67</c:v>
                </c:pt>
                <c:pt idx="3912">
                  <c:v>744.67</c:v>
                </c:pt>
                <c:pt idx="3913">
                  <c:v>744.67</c:v>
                </c:pt>
                <c:pt idx="3914">
                  <c:v>744.64</c:v>
                </c:pt>
                <c:pt idx="3915">
                  <c:v>744.63</c:v>
                </c:pt>
                <c:pt idx="3916">
                  <c:v>744.63</c:v>
                </c:pt>
                <c:pt idx="3917">
                  <c:v>744.58</c:v>
                </c:pt>
                <c:pt idx="3918">
                  <c:v>744.58</c:v>
                </c:pt>
                <c:pt idx="3919">
                  <c:v>744.58</c:v>
                </c:pt>
                <c:pt idx="3920">
                  <c:v>744.58</c:v>
                </c:pt>
                <c:pt idx="3921">
                  <c:v>744.58</c:v>
                </c:pt>
                <c:pt idx="3922">
                  <c:v>744.58</c:v>
                </c:pt>
                <c:pt idx="3923">
                  <c:v>744.54</c:v>
                </c:pt>
                <c:pt idx="3924">
                  <c:v>744.49</c:v>
                </c:pt>
                <c:pt idx="3925">
                  <c:v>744.49</c:v>
                </c:pt>
                <c:pt idx="3926">
                  <c:v>744.49</c:v>
                </c:pt>
                <c:pt idx="3927">
                  <c:v>744.49</c:v>
                </c:pt>
                <c:pt idx="3928">
                  <c:v>744.49</c:v>
                </c:pt>
                <c:pt idx="3929">
                  <c:v>744.49</c:v>
                </c:pt>
                <c:pt idx="3930">
                  <c:v>744.49</c:v>
                </c:pt>
                <c:pt idx="3931">
                  <c:v>744.45</c:v>
                </c:pt>
                <c:pt idx="3932">
                  <c:v>744.4</c:v>
                </c:pt>
                <c:pt idx="3933">
                  <c:v>744.4</c:v>
                </c:pt>
                <c:pt idx="3934">
                  <c:v>744.36</c:v>
                </c:pt>
                <c:pt idx="3935">
                  <c:v>744.36</c:v>
                </c:pt>
                <c:pt idx="3936">
                  <c:v>744.36</c:v>
                </c:pt>
                <c:pt idx="3937">
                  <c:v>744.36</c:v>
                </c:pt>
                <c:pt idx="3938">
                  <c:v>744.36</c:v>
                </c:pt>
                <c:pt idx="3939">
                  <c:v>744.31</c:v>
                </c:pt>
                <c:pt idx="3940">
                  <c:v>744.31</c:v>
                </c:pt>
                <c:pt idx="3941">
                  <c:v>744.31</c:v>
                </c:pt>
                <c:pt idx="3942">
                  <c:v>744.31</c:v>
                </c:pt>
                <c:pt idx="3943">
                  <c:v>744.31</c:v>
                </c:pt>
                <c:pt idx="3944">
                  <c:v>744.31</c:v>
                </c:pt>
                <c:pt idx="3945">
                  <c:v>744.31</c:v>
                </c:pt>
                <c:pt idx="3946">
                  <c:v>744.31</c:v>
                </c:pt>
                <c:pt idx="3947">
                  <c:v>744.27</c:v>
                </c:pt>
                <c:pt idx="3948">
                  <c:v>744.27</c:v>
                </c:pt>
                <c:pt idx="3949">
                  <c:v>744.27</c:v>
                </c:pt>
                <c:pt idx="3950">
                  <c:v>744.27</c:v>
                </c:pt>
                <c:pt idx="3951">
                  <c:v>744.27</c:v>
                </c:pt>
                <c:pt idx="3952">
                  <c:v>744.27</c:v>
                </c:pt>
                <c:pt idx="3953">
                  <c:v>744.27</c:v>
                </c:pt>
                <c:pt idx="3954">
                  <c:v>744.18</c:v>
                </c:pt>
                <c:pt idx="3955">
                  <c:v>744.18</c:v>
                </c:pt>
                <c:pt idx="3956">
                  <c:v>744.13</c:v>
                </c:pt>
                <c:pt idx="3957">
                  <c:v>744.13</c:v>
                </c:pt>
                <c:pt idx="3958">
                  <c:v>744.13</c:v>
                </c:pt>
                <c:pt idx="3959">
                  <c:v>744.13</c:v>
                </c:pt>
                <c:pt idx="3960">
                  <c:v>744.13</c:v>
                </c:pt>
                <c:pt idx="3961">
                  <c:v>744.13</c:v>
                </c:pt>
                <c:pt idx="3962">
                  <c:v>744.09</c:v>
                </c:pt>
                <c:pt idx="3963">
                  <c:v>744.09</c:v>
                </c:pt>
                <c:pt idx="3964">
                  <c:v>744.09</c:v>
                </c:pt>
                <c:pt idx="3965">
                  <c:v>744.09</c:v>
                </c:pt>
                <c:pt idx="3966">
                  <c:v>744.09</c:v>
                </c:pt>
                <c:pt idx="3967">
                  <c:v>744.09</c:v>
                </c:pt>
                <c:pt idx="3968">
                  <c:v>744.09</c:v>
                </c:pt>
                <c:pt idx="3969">
                  <c:v>744.04</c:v>
                </c:pt>
                <c:pt idx="3970">
                  <c:v>744.04</c:v>
                </c:pt>
                <c:pt idx="3971">
                  <c:v>744.04</c:v>
                </c:pt>
                <c:pt idx="3972">
                  <c:v>744.04</c:v>
                </c:pt>
                <c:pt idx="3973">
                  <c:v>744.04</c:v>
                </c:pt>
                <c:pt idx="3974">
                  <c:v>744.04</c:v>
                </c:pt>
                <c:pt idx="3975">
                  <c:v>744.04</c:v>
                </c:pt>
                <c:pt idx="3976">
                  <c:v>744.03</c:v>
                </c:pt>
                <c:pt idx="3977">
                  <c:v>744</c:v>
                </c:pt>
                <c:pt idx="3978">
                  <c:v>744</c:v>
                </c:pt>
                <c:pt idx="3979">
                  <c:v>744</c:v>
                </c:pt>
                <c:pt idx="3980">
                  <c:v>744</c:v>
                </c:pt>
                <c:pt idx="3981">
                  <c:v>744</c:v>
                </c:pt>
                <c:pt idx="3982">
                  <c:v>744</c:v>
                </c:pt>
                <c:pt idx="3983">
                  <c:v>743.95</c:v>
                </c:pt>
                <c:pt idx="3984">
                  <c:v>743.91</c:v>
                </c:pt>
                <c:pt idx="3985">
                  <c:v>743.91</c:v>
                </c:pt>
                <c:pt idx="3986">
                  <c:v>743.91</c:v>
                </c:pt>
                <c:pt idx="3987">
                  <c:v>743.91</c:v>
                </c:pt>
                <c:pt idx="3988">
                  <c:v>743.86</c:v>
                </c:pt>
                <c:pt idx="3989">
                  <c:v>743.86</c:v>
                </c:pt>
                <c:pt idx="3990">
                  <c:v>743.86</c:v>
                </c:pt>
                <c:pt idx="3991">
                  <c:v>743.86</c:v>
                </c:pt>
                <c:pt idx="3992">
                  <c:v>743.82</c:v>
                </c:pt>
                <c:pt idx="3993">
                  <c:v>743.82</c:v>
                </c:pt>
                <c:pt idx="3994">
                  <c:v>743.82</c:v>
                </c:pt>
                <c:pt idx="3995">
                  <c:v>743.82</c:v>
                </c:pt>
                <c:pt idx="3996">
                  <c:v>743.82</c:v>
                </c:pt>
                <c:pt idx="3997">
                  <c:v>743.82</c:v>
                </c:pt>
                <c:pt idx="3998">
                  <c:v>743.82</c:v>
                </c:pt>
                <c:pt idx="3999">
                  <c:v>743.82</c:v>
                </c:pt>
                <c:pt idx="4000">
                  <c:v>743.77</c:v>
                </c:pt>
                <c:pt idx="4001">
                  <c:v>743.77</c:v>
                </c:pt>
                <c:pt idx="4002">
                  <c:v>743.77</c:v>
                </c:pt>
                <c:pt idx="4003">
                  <c:v>743.77</c:v>
                </c:pt>
                <c:pt idx="4004">
                  <c:v>743.74</c:v>
                </c:pt>
                <c:pt idx="4005">
                  <c:v>743.73</c:v>
                </c:pt>
                <c:pt idx="4006">
                  <c:v>743.73</c:v>
                </c:pt>
                <c:pt idx="4007">
                  <c:v>743.73</c:v>
                </c:pt>
                <c:pt idx="4008">
                  <c:v>743.73</c:v>
                </c:pt>
                <c:pt idx="4009">
                  <c:v>743.73</c:v>
                </c:pt>
                <c:pt idx="4010">
                  <c:v>743.68</c:v>
                </c:pt>
                <c:pt idx="4011">
                  <c:v>743.68</c:v>
                </c:pt>
                <c:pt idx="4012">
                  <c:v>743.68</c:v>
                </c:pt>
                <c:pt idx="4013">
                  <c:v>743.68</c:v>
                </c:pt>
                <c:pt idx="4014">
                  <c:v>743.68</c:v>
                </c:pt>
                <c:pt idx="4015">
                  <c:v>743.64</c:v>
                </c:pt>
                <c:pt idx="4016">
                  <c:v>743.64</c:v>
                </c:pt>
                <c:pt idx="4017">
                  <c:v>743.64</c:v>
                </c:pt>
                <c:pt idx="4018">
                  <c:v>743.59</c:v>
                </c:pt>
                <c:pt idx="4019">
                  <c:v>743.55</c:v>
                </c:pt>
                <c:pt idx="4020">
                  <c:v>743.55</c:v>
                </c:pt>
                <c:pt idx="4021">
                  <c:v>743.55</c:v>
                </c:pt>
                <c:pt idx="4022">
                  <c:v>743.5</c:v>
                </c:pt>
                <c:pt idx="4023">
                  <c:v>743.5</c:v>
                </c:pt>
                <c:pt idx="4024">
                  <c:v>743.5</c:v>
                </c:pt>
                <c:pt idx="4025">
                  <c:v>743.46</c:v>
                </c:pt>
                <c:pt idx="4026">
                  <c:v>743.41</c:v>
                </c:pt>
                <c:pt idx="4027">
                  <c:v>743.41</c:v>
                </c:pt>
                <c:pt idx="4028">
                  <c:v>743.41</c:v>
                </c:pt>
                <c:pt idx="4029">
                  <c:v>743.41</c:v>
                </c:pt>
                <c:pt idx="4030">
                  <c:v>743.38</c:v>
                </c:pt>
                <c:pt idx="4031">
                  <c:v>743.38</c:v>
                </c:pt>
                <c:pt idx="4032">
                  <c:v>743.38</c:v>
                </c:pt>
                <c:pt idx="4033">
                  <c:v>743.38</c:v>
                </c:pt>
                <c:pt idx="4034">
                  <c:v>743.37</c:v>
                </c:pt>
                <c:pt idx="4035">
                  <c:v>743.32</c:v>
                </c:pt>
                <c:pt idx="4036">
                  <c:v>743.32</c:v>
                </c:pt>
                <c:pt idx="4037">
                  <c:v>743.28</c:v>
                </c:pt>
                <c:pt idx="4038">
                  <c:v>743.23</c:v>
                </c:pt>
                <c:pt idx="4039">
                  <c:v>743.23</c:v>
                </c:pt>
                <c:pt idx="4040">
                  <c:v>743.19</c:v>
                </c:pt>
                <c:pt idx="4041">
                  <c:v>743.19</c:v>
                </c:pt>
                <c:pt idx="4042">
                  <c:v>743.19</c:v>
                </c:pt>
                <c:pt idx="4043">
                  <c:v>743.19</c:v>
                </c:pt>
                <c:pt idx="4044">
                  <c:v>743.19</c:v>
                </c:pt>
                <c:pt idx="4045">
                  <c:v>743.14</c:v>
                </c:pt>
                <c:pt idx="4046">
                  <c:v>743.14</c:v>
                </c:pt>
                <c:pt idx="4047">
                  <c:v>743.1</c:v>
                </c:pt>
                <c:pt idx="4048">
                  <c:v>743.1</c:v>
                </c:pt>
                <c:pt idx="4049">
                  <c:v>743.1</c:v>
                </c:pt>
                <c:pt idx="4050">
                  <c:v>743.1</c:v>
                </c:pt>
                <c:pt idx="4051">
                  <c:v>743.05</c:v>
                </c:pt>
                <c:pt idx="4052">
                  <c:v>743.05</c:v>
                </c:pt>
                <c:pt idx="4053">
                  <c:v>743.01</c:v>
                </c:pt>
                <c:pt idx="4054">
                  <c:v>743.01</c:v>
                </c:pt>
                <c:pt idx="4055">
                  <c:v>743.01</c:v>
                </c:pt>
                <c:pt idx="4056">
                  <c:v>743.01</c:v>
                </c:pt>
                <c:pt idx="4057">
                  <c:v>742.96</c:v>
                </c:pt>
                <c:pt idx="4058">
                  <c:v>742.96</c:v>
                </c:pt>
                <c:pt idx="4059">
                  <c:v>742.96</c:v>
                </c:pt>
                <c:pt idx="4060">
                  <c:v>742.96</c:v>
                </c:pt>
                <c:pt idx="4061">
                  <c:v>742.92</c:v>
                </c:pt>
                <c:pt idx="4062">
                  <c:v>742.92</c:v>
                </c:pt>
                <c:pt idx="4063">
                  <c:v>742.87</c:v>
                </c:pt>
                <c:pt idx="4064">
                  <c:v>742.87</c:v>
                </c:pt>
                <c:pt idx="4065">
                  <c:v>742.87</c:v>
                </c:pt>
                <c:pt idx="4066">
                  <c:v>742.83</c:v>
                </c:pt>
                <c:pt idx="4067">
                  <c:v>742.83</c:v>
                </c:pt>
                <c:pt idx="4068">
                  <c:v>742.83</c:v>
                </c:pt>
                <c:pt idx="4069">
                  <c:v>742.83</c:v>
                </c:pt>
                <c:pt idx="4070">
                  <c:v>742.78</c:v>
                </c:pt>
                <c:pt idx="4071">
                  <c:v>742.78</c:v>
                </c:pt>
                <c:pt idx="4072">
                  <c:v>742.78</c:v>
                </c:pt>
                <c:pt idx="4073">
                  <c:v>742.78</c:v>
                </c:pt>
                <c:pt idx="4074">
                  <c:v>742.74</c:v>
                </c:pt>
                <c:pt idx="4075">
                  <c:v>742.74</c:v>
                </c:pt>
                <c:pt idx="4076">
                  <c:v>742.74</c:v>
                </c:pt>
                <c:pt idx="4077">
                  <c:v>742.74</c:v>
                </c:pt>
                <c:pt idx="4078">
                  <c:v>742.74</c:v>
                </c:pt>
                <c:pt idx="4079">
                  <c:v>742.69</c:v>
                </c:pt>
                <c:pt idx="4080">
                  <c:v>742.69</c:v>
                </c:pt>
                <c:pt idx="4081">
                  <c:v>742.69</c:v>
                </c:pt>
                <c:pt idx="4082">
                  <c:v>742.65</c:v>
                </c:pt>
                <c:pt idx="4083">
                  <c:v>742.65</c:v>
                </c:pt>
                <c:pt idx="4084">
                  <c:v>742.6</c:v>
                </c:pt>
                <c:pt idx="4085">
                  <c:v>742.6</c:v>
                </c:pt>
                <c:pt idx="4086">
                  <c:v>742.6</c:v>
                </c:pt>
                <c:pt idx="4087">
                  <c:v>742.56</c:v>
                </c:pt>
                <c:pt idx="4088">
                  <c:v>742.56</c:v>
                </c:pt>
                <c:pt idx="4089">
                  <c:v>742.56</c:v>
                </c:pt>
                <c:pt idx="4090">
                  <c:v>742.56</c:v>
                </c:pt>
                <c:pt idx="4091">
                  <c:v>742.56</c:v>
                </c:pt>
                <c:pt idx="4092">
                  <c:v>742.56</c:v>
                </c:pt>
                <c:pt idx="4093">
                  <c:v>742.51</c:v>
                </c:pt>
                <c:pt idx="4094">
                  <c:v>742.51</c:v>
                </c:pt>
                <c:pt idx="4095">
                  <c:v>742.51</c:v>
                </c:pt>
                <c:pt idx="4096">
                  <c:v>742.47</c:v>
                </c:pt>
                <c:pt idx="4097">
                  <c:v>742.47</c:v>
                </c:pt>
                <c:pt idx="4098">
                  <c:v>742.47</c:v>
                </c:pt>
                <c:pt idx="4099">
                  <c:v>742.47</c:v>
                </c:pt>
                <c:pt idx="4100">
                  <c:v>742.47</c:v>
                </c:pt>
                <c:pt idx="4101">
                  <c:v>742.47</c:v>
                </c:pt>
                <c:pt idx="4102">
                  <c:v>742.47</c:v>
                </c:pt>
                <c:pt idx="4103">
                  <c:v>742.42</c:v>
                </c:pt>
                <c:pt idx="4104">
                  <c:v>742.42</c:v>
                </c:pt>
                <c:pt idx="4105">
                  <c:v>742.42</c:v>
                </c:pt>
                <c:pt idx="4106">
                  <c:v>742.4</c:v>
                </c:pt>
                <c:pt idx="4107">
                  <c:v>742.38</c:v>
                </c:pt>
                <c:pt idx="4108">
                  <c:v>742.38</c:v>
                </c:pt>
                <c:pt idx="4109">
                  <c:v>742.29</c:v>
                </c:pt>
                <c:pt idx="4110">
                  <c:v>742.29</c:v>
                </c:pt>
                <c:pt idx="4111">
                  <c:v>742.29</c:v>
                </c:pt>
                <c:pt idx="4112">
                  <c:v>742.29</c:v>
                </c:pt>
                <c:pt idx="4113">
                  <c:v>742.29</c:v>
                </c:pt>
                <c:pt idx="4114">
                  <c:v>742.29</c:v>
                </c:pt>
                <c:pt idx="4115">
                  <c:v>742.28</c:v>
                </c:pt>
                <c:pt idx="4116">
                  <c:v>742.25</c:v>
                </c:pt>
                <c:pt idx="4117">
                  <c:v>742.25</c:v>
                </c:pt>
                <c:pt idx="4118">
                  <c:v>742.25</c:v>
                </c:pt>
                <c:pt idx="4119">
                  <c:v>742.2</c:v>
                </c:pt>
                <c:pt idx="4120">
                  <c:v>742.2</c:v>
                </c:pt>
                <c:pt idx="4121">
                  <c:v>742.17</c:v>
                </c:pt>
                <c:pt idx="4122">
                  <c:v>742.16</c:v>
                </c:pt>
                <c:pt idx="4123">
                  <c:v>742.13</c:v>
                </c:pt>
                <c:pt idx="4124">
                  <c:v>742.11</c:v>
                </c:pt>
                <c:pt idx="4125">
                  <c:v>742.09</c:v>
                </c:pt>
                <c:pt idx="4126">
                  <c:v>742.07</c:v>
                </c:pt>
                <c:pt idx="4127">
                  <c:v>742.07</c:v>
                </c:pt>
                <c:pt idx="4128">
                  <c:v>742.02</c:v>
                </c:pt>
                <c:pt idx="4129">
                  <c:v>742.02</c:v>
                </c:pt>
                <c:pt idx="4130">
                  <c:v>742.02</c:v>
                </c:pt>
                <c:pt idx="4131">
                  <c:v>741.98</c:v>
                </c:pt>
                <c:pt idx="4132">
                  <c:v>741.98</c:v>
                </c:pt>
                <c:pt idx="4133">
                  <c:v>741.98</c:v>
                </c:pt>
                <c:pt idx="4134">
                  <c:v>741.93</c:v>
                </c:pt>
                <c:pt idx="4135">
                  <c:v>741.93</c:v>
                </c:pt>
                <c:pt idx="4136">
                  <c:v>741.93</c:v>
                </c:pt>
                <c:pt idx="4137">
                  <c:v>741.93</c:v>
                </c:pt>
                <c:pt idx="4138">
                  <c:v>741.89</c:v>
                </c:pt>
                <c:pt idx="4139">
                  <c:v>741.89</c:v>
                </c:pt>
                <c:pt idx="4140">
                  <c:v>741.89</c:v>
                </c:pt>
                <c:pt idx="4141">
                  <c:v>741.89</c:v>
                </c:pt>
                <c:pt idx="4142">
                  <c:v>741.89</c:v>
                </c:pt>
                <c:pt idx="4143">
                  <c:v>741.89</c:v>
                </c:pt>
                <c:pt idx="4144">
                  <c:v>741.89</c:v>
                </c:pt>
                <c:pt idx="4145">
                  <c:v>741.86</c:v>
                </c:pt>
                <c:pt idx="4146">
                  <c:v>741.84</c:v>
                </c:pt>
                <c:pt idx="4147">
                  <c:v>741.84</c:v>
                </c:pt>
                <c:pt idx="4148">
                  <c:v>741.84</c:v>
                </c:pt>
                <c:pt idx="4149">
                  <c:v>741.84</c:v>
                </c:pt>
                <c:pt idx="4150">
                  <c:v>741.8</c:v>
                </c:pt>
                <c:pt idx="4151">
                  <c:v>741.8</c:v>
                </c:pt>
                <c:pt idx="4152">
                  <c:v>741.8</c:v>
                </c:pt>
                <c:pt idx="4153">
                  <c:v>741.8</c:v>
                </c:pt>
                <c:pt idx="4154">
                  <c:v>741.8</c:v>
                </c:pt>
                <c:pt idx="4155">
                  <c:v>741.8</c:v>
                </c:pt>
                <c:pt idx="4156">
                  <c:v>741.8</c:v>
                </c:pt>
                <c:pt idx="4157">
                  <c:v>741.8</c:v>
                </c:pt>
                <c:pt idx="4158">
                  <c:v>741.8</c:v>
                </c:pt>
                <c:pt idx="4159">
                  <c:v>741.8</c:v>
                </c:pt>
                <c:pt idx="4160">
                  <c:v>741.8</c:v>
                </c:pt>
                <c:pt idx="4161">
                  <c:v>741.75</c:v>
                </c:pt>
                <c:pt idx="4162">
                  <c:v>741.75</c:v>
                </c:pt>
                <c:pt idx="4163">
                  <c:v>741.75</c:v>
                </c:pt>
                <c:pt idx="4164">
                  <c:v>741.75</c:v>
                </c:pt>
                <c:pt idx="4165">
                  <c:v>741.75</c:v>
                </c:pt>
                <c:pt idx="4166">
                  <c:v>741.71</c:v>
                </c:pt>
                <c:pt idx="4167">
                  <c:v>741.71</c:v>
                </c:pt>
                <c:pt idx="4168">
                  <c:v>741.66</c:v>
                </c:pt>
                <c:pt idx="4169">
                  <c:v>741.66</c:v>
                </c:pt>
                <c:pt idx="4170">
                  <c:v>741.66</c:v>
                </c:pt>
                <c:pt idx="4171">
                  <c:v>741.66</c:v>
                </c:pt>
                <c:pt idx="4172">
                  <c:v>741.62</c:v>
                </c:pt>
                <c:pt idx="4173">
                  <c:v>741.62</c:v>
                </c:pt>
                <c:pt idx="4174">
                  <c:v>741.57</c:v>
                </c:pt>
                <c:pt idx="4175">
                  <c:v>741.57</c:v>
                </c:pt>
                <c:pt idx="4176">
                  <c:v>741.57</c:v>
                </c:pt>
                <c:pt idx="4177">
                  <c:v>741.57</c:v>
                </c:pt>
                <c:pt idx="4178">
                  <c:v>741.57</c:v>
                </c:pt>
                <c:pt idx="4179">
                  <c:v>741.57</c:v>
                </c:pt>
                <c:pt idx="4180">
                  <c:v>741.57</c:v>
                </c:pt>
                <c:pt idx="4181">
                  <c:v>741.57</c:v>
                </c:pt>
                <c:pt idx="4182">
                  <c:v>741.57</c:v>
                </c:pt>
                <c:pt idx="4183">
                  <c:v>741.53</c:v>
                </c:pt>
                <c:pt idx="4184">
                  <c:v>741.53</c:v>
                </c:pt>
                <c:pt idx="4185">
                  <c:v>741.53</c:v>
                </c:pt>
                <c:pt idx="4186">
                  <c:v>741.48</c:v>
                </c:pt>
                <c:pt idx="4187">
                  <c:v>741.48</c:v>
                </c:pt>
                <c:pt idx="4188">
                  <c:v>741.48</c:v>
                </c:pt>
                <c:pt idx="4189">
                  <c:v>741.48</c:v>
                </c:pt>
                <c:pt idx="4190">
                  <c:v>741.48</c:v>
                </c:pt>
                <c:pt idx="4191">
                  <c:v>741.48</c:v>
                </c:pt>
                <c:pt idx="4192">
                  <c:v>741.44</c:v>
                </c:pt>
                <c:pt idx="4193">
                  <c:v>741.44</c:v>
                </c:pt>
                <c:pt idx="4194">
                  <c:v>741.44</c:v>
                </c:pt>
                <c:pt idx="4195">
                  <c:v>741.39</c:v>
                </c:pt>
                <c:pt idx="4196">
                  <c:v>741.39</c:v>
                </c:pt>
                <c:pt idx="4197">
                  <c:v>741.39</c:v>
                </c:pt>
                <c:pt idx="4198">
                  <c:v>741.39</c:v>
                </c:pt>
                <c:pt idx="4199">
                  <c:v>741.35</c:v>
                </c:pt>
                <c:pt idx="4200">
                  <c:v>741.35</c:v>
                </c:pt>
                <c:pt idx="4201">
                  <c:v>741.35</c:v>
                </c:pt>
                <c:pt idx="4202">
                  <c:v>741.35</c:v>
                </c:pt>
                <c:pt idx="4203">
                  <c:v>741.35</c:v>
                </c:pt>
                <c:pt idx="4204">
                  <c:v>741.35</c:v>
                </c:pt>
                <c:pt idx="4205">
                  <c:v>741.35</c:v>
                </c:pt>
                <c:pt idx="4206">
                  <c:v>741.35</c:v>
                </c:pt>
                <c:pt idx="4207">
                  <c:v>741.35</c:v>
                </c:pt>
                <c:pt idx="4208">
                  <c:v>741.3</c:v>
                </c:pt>
                <c:pt idx="4209">
                  <c:v>741.3</c:v>
                </c:pt>
                <c:pt idx="4210">
                  <c:v>741.3</c:v>
                </c:pt>
                <c:pt idx="4211">
                  <c:v>741.3</c:v>
                </c:pt>
                <c:pt idx="4212">
                  <c:v>741.3</c:v>
                </c:pt>
                <c:pt idx="4213">
                  <c:v>741.3</c:v>
                </c:pt>
                <c:pt idx="4214">
                  <c:v>741.3</c:v>
                </c:pt>
                <c:pt idx="4215">
                  <c:v>741.3</c:v>
                </c:pt>
                <c:pt idx="4216">
                  <c:v>741.3</c:v>
                </c:pt>
                <c:pt idx="4217">
                  <c:v>741.3</c:v>
                </c:pt>
                <c:pt idx="4218">
                  <c:v>741.3</c:v>
                </c:pt>
                <c:pt idx="4219">
                  <c:v>741.3</c:v>
                </c:pt>
                <c:pt idx="4220">
                  <c:v>741.26</c:v>
                </c:pt>
                <c:pt idx="4221">
                  <c:v>741.26</c:v>
                </c:pt>
                <c:pt idx="4222">
                  <c:v>741.26</c:v>
                </c:pt>
                <c:pt idx="4223">
                  <c:v>741.22</c:v>
                </c:pt>
                <c:pt idx="4224">
                  <c:v>741.22</c:v>
                </c:pt>
                <c:pt idx="4225">
                  <c:v>741.21</c:v>
                </c:pt>
                <c:pt idx="4226">
                  <c:v>741.21</c:v>
                </c:pt>
                <c:pt idx="4227">
                  <c:v>741.21</c:v>
                </c:pt>
                <c:pt idx="4228">
                  <c:v>741.16</c:v>
                </c:pt>
                <c:pt idx="4229">
                  <c:v>741.12</c:v>
                </c:pt>
                <c:pt idx="4230">
                  <c:v>741.12</c:v>
                </c:pt>
                <c:pt idx="4231">
                  <c:v>741.12</c:v>
                </c:pt>
                <c:pt idx="4232">
                  <c:v>741.12</c:v>
                </c:pt>
                <c:pt idx="4233">
                  <c:v>741.1</c:v>
                </c:pt>
                <c:pt idx="4234">
                  <c:v>741.09</c:v>
                </c:pt>
                <c:pt idx="4235">
                  <c:v>741.08</c:v>
                </c:pt>
                <c:pt idx="4236">
                  <c:v>741.08</c:v>
                </c:pt>
                <c:pt idx="4237">
                  <c:v>741.08</c:v>
                </c:pt>
                <c:pt idx="4238">
                  <c:v>741.08</c:v>
                </c:pt>
                <c:pt idx="4239">
                  <c:v>741.08</c:v>
                </c:pt>
                <c:pt idx="4240">
                  <c:v>741.08</c:v>
                </c:pt>
                <c:pt idx="4241">
                  <c:v>741.08</c:v>
                </c:pt>
                <c:pt idx="4242">
                  <c:v>741.08</c:v>
                </c:pt>
                <c:pt idx="4243">
                  <c:v>741.03</c:v>
                </c:pt>
                <c:pt idx="4244">
                  <c:v>741.03</c:v>
                </c:pt>
                <c:pt idx="4245">
                  <c:v>740.99</c:v>
                </c:pt>
                <c:pt idx="4246">
                  <c:v>740.99</c:v>
                </c:pt>
                <c:pt idx="4247">
                  <c:v>740.99</c:v>
                </c:pt>
                <c:pt idx="4248">
                  <c:v>740.99</c:v>
                </c:pt>
                <c:pt idx="4249">
                  <c:v>740.96</c:v>
                </c:pt>
                <c:pt idx="4250">
                  <c:v>740.94</c:v>
                </c:pt>
                <c:pt idx="4251">
                  <c:v>740.94</c:v>
                </c:pt>
                <c:pt idx="4252">
                  <c:v>740.94</c:v>
                </c:pt>
                <c:pt idx="4253">
                  <c:v>740.94</c:v>
                </c:pt>
                <c:pt idx="4254">
                  <c:v>740.93</c:v>
                </c:pt>
                <c:pt idx="4255">
                  <c:v>740.9</c:v>
                </c:pt>
                <c:pt idx="4256">
                  <c:v>740.9</c:v>
                </c:pt>
                <c:pt idx="4257">
                  <c:v>740.9</c:v>
                </c:pt>
                <c:pt idx="4258">
                  <c:v>740.9</c:v>
                </c:pt>
                <c:pt idx="4259">
                  <c:v>740.9</c:v>
                </c:pt>
                <c:pt idx="4260">
                  <c:v>740.9</c:v>
                </c:pt>
                <c:pt idx="4261">
                  <c:v>740.9</c:v>
                </c:pt>
                <c:pt idx="4262">
                  <c:v>740.9</c:v>
                </c:pt>
                <c:pt idx="4263">
                  <c:v>740.9</c:v>
                </c:pt>
                <c:pt idx="4264">
                  <c:v>740.9</c:v>
                </c:pt>
                <c:pt idx="4265">
                  <c:v>740.9</c:v>
                </c:pt>
                <c:pt idx="4266">
                  <c:v>740.85</c:v>
                </c:pt>
                <c:pt idx="4267">
                  <c:v>740.85</c:v>
                </c:pt>
                <c:pt idx="4268">
                  <c:v>740.85</c:v>
                </c:pt>
                <c:pt idx="4269">
                  <c:v>740.84</c:v>
                </c:pt>
                <c:pt idx="4270">
                  <c:v>740.81</c:v>
                </c:pt>
                <c:pt idx="4271">
                  <c:v>740.81</c:v>
                </c:pt>
                <c:pt idx="4272">
                  <c:v>740.81</c:v>
                </c:pt>
                <c:pt idx="4273">
                  <c:v>740.81</c:v>
                </c:pt>
                <c:pt idx="4274">
                  <c:v>740.76</c:v>
                </c:pt>
                <c:pt idx="4275">
                  <c:v>740.76</c:v>
                </c:pt>
                <c:pt idx="4276">
                  <c:v>740.76</c:v>
                </c:pt>
                <c:pt idx="4277">
                  <c:v>740.76</c:v>
                </c:pt>
                <c:pt idx="4278">
                  <c:v>740.76</c:v>
                </c:pt>
                <c:pt idx="4279">
                  <c:v>740.74</c:v>
                </c:pt>
                <c:pt idx="4280">
                  <c:v>740.72</c:v>
                </c:pt>
                <c:pt idx="4281">
                  <c:v>740.72</c:v>
                </c:pt>
                <c:pt idx="4282">
                  <c:v>740.72</c:v>
                </c:pt>
                <c:pt idx="4283">
                  <c:v>740.72</c:v>
                </c:pt>
                <c:pt idx="4284">
                  <c:v>740.72</c:v>
                </c:pt>
                <c:pt idx="4285">
                  <c:v>740.72</c:v>
                </c:pt>
                <c:pt idx="4286">
                  <c:v>740.67</c:v>
                </c:pt>
                <c:pt idx="4287">
                  <c:v>740.67</c:v>
                </c:pt>
                <c:pt idx="4288">
                  <c:v>740.67</c:v>
                </c:pt>
                <c:pt idx="4289">
                  <c:v>740.67</c:v>
                </c:pt>
                <c:pt idx="4290">
                  <c:v>740.67</c:v>
                </c:pt>
                <c:pt idx="4291">
                  <c:v>740.67</c:v>
                </c:pt>
                <c:pt idx="4292">
                  <c:v>740.67</c:v>
                </c:pt>
                <c:pt idx="4293">
                  <c:v>740.63</c:v>
                </c:pt>
                <c:pt idx="4294">
                  <c:v>740.63</c:v>
                </c:pt>
                <c:pt idx="4295">
                  <c:v>740.63</c:v>
                </c:pt>
                <c:pt idx="4296">
                  <c:v>740.58</c:v>
                </c:pt>
                <c:pt idx="4297">
                  <c:v>740.58</c:v>
                </c:pt>
                <c:pt idx="4298">
                  <c:v>740.58</c:v>
                </c:pt>
                <c:pt idx="4299">
                  <c:v>740.54</c:v>
                </c:pt>
                <c:pt idx="4300">
                  <c:v>740.54</c:v>
                </c:pt>
                <c:pt idx="4301">
                  <c:v>740.54</c:v>
                </c:pt>
                <c:pt idx="4302">
                  <c:v>740.54</c:v>
                </c:pt>
                <c:pt idx="4303">
                  <c:v>740.49</c:v>
                </c:pt>
                <c:pt idx="4304">
                  <c:v>740.49</c:v>
                </c:pt>
                <c:pt idx="4305">
                  <c:v>740.49</c:v>
                </c:pt>
                <c:pt idx="4306">
                  <c:v>740.49</c:v>
                </c:pt>
                <c:pt idx="4307">
                  <c:v>740.45</c:v>
                </c:pt>
                <c:pt idx="4308">
                  <c:v>740.45</c:v>
                </c:pt>
                <c:pt idx="4309">
                  <c:v>740.45</c:v>
                </c:pt>
                <c:pt idx="4310">
                  <c:v>740.44</c:v>
                </c:pt>
                <c:pt idx="4311">
                  <c:v>740.4</c:v>
                </c:pt>
                <c:pt idx="4312">
                  <c:v>740.4</c:v>
                </c:pt>
                <c:pt idx="4313">
                  <c:v>740.36</c:v>
                </c:pt>
                <c:pt idx="4314">
                  <c:v>740.36</c:v>
                </c:pt>
                <c:pt idx="4315">
                  <c:v>740.36</c:v>
                </c:pt>
                <c:pt idx="4316">
                  <c:v>740.36</c:v>
                </c:pt>
                <c:pt idx="4317">
                  <c:v>740.35</c:v>
                </c:pt>
                <c:pt idx="4318">
                  <c:v>740.35</c:v>
                </c:pt>
                <c:pt idx="4319">
                  <c:v>740.31</c:v>
                </c:pt>
                <c:pt idx="4320">
                  <c:v>740.31</c:v>
                </c:pt>
                <c:pt idx="4321">
                  <c:v>740.31</c:v>
                </c:pt>
                <c:pt idx="4322">
                  <c:v>740.27</c:v>
                </c:pt>
                <c:pt idx="4323">
                  <c:v>740.27</c:v>
                </c:pt>
                <c:pt idx="4324">
                  <c:v>740.27</c:v>
                </c:pt>
                <c:pt idx="4325">
                  <c:v>740.27</c:v>
                </c:pt>
                <c:pt idx="4326">
                  <c:v>740.27</c:v>
                </c:pt>
                <c:pt idx="4327">
                  <c:v>740.22</c:v>
                </c:pt>
                <c:pt idx="4328">
                  <c:v>740.22</c:v>
                </c:pt>
                <c:pt idx="4329">
                  <c:v>740.22</c:v>
                </c:pt>
                <c:pt idx="4330">
                  <c:v>740.22</c:v>
                </c:pt>
                <c:pt idx="4331">
                  <c:v>740.22</c:v>
                </c:pt>
                <c:pt idx="4332">
                  <c:v>740.22</c:v>
                </c:pt>
                <c:pt idx="4333">
                  <c:v>740.22</c:v>
                </c:pt>
                <c:pt idx="4334">
                  <c:v>740.14</c:v>
                </c:pt>
                <c:pt idx="4335">
                  <c:v>740.13</c:v>
                </c:pt>
                <c:pt idx="4336">
                  <c:v>740.13</c:v>
                </c:pt>
                <c:pt idx="4337">
                  <c:v>740.13</c:v>
                </c:pt>
                <c:pt idx="4338">
                  <c:v>740.09</c:v>
                </c:pt>
                <c:pt idx="4339">
                  <c:v>740.09</c:v>
                </c:pt>
                <c:pt idx="4340">
                  <c:v>740.09</c:v>
                </c:pt>
                <c:pt idx="4341">
                  <c:v>740.04</c:v>
                </c:pt>
                <c:pt idx="4342">
                  <c:v>740.04</c:v>
                </c:pt>
                <c:pt idx="4343">
                  <c:v>740.04</c:v>
                </c:pt>
                <c:pt idx="4344">
                  <c:v>740.04</c:v>
                </c:pt>
                <c:pt idx="4345">
                  <c:v>740</c:v>
                </c:pt>
                <c:pt idx="4346">
                  <c:v>740</c:v>
                </c:pt>
                <c:pt idx="4347">
                  <c:v>740</c:v>
                </c:pt>
                <c:pt idx="4348">
                  <c:v>740</c:v>
                </c:pt>
                <c:pt idx="4349">
                  <c:v>740</c:v>
                </c:pt>
                <c:pt idx="4350">
                  <c:v>740</c:v>
                </c:pt>
                <c:pt idx="4351">
                  <c:v>740</c:v>
                </c:pt>
                <c:pt idx="4352">
                  <c:v>740</c:v>
                </c:pt>
                <c:pt idx="4353">
                  <c:v>740</c:v>
                </c:pt>
                <c:pt idx="4354">
                  <c:v>739.95</c:v>
                </c:pt>
                <c:pt idx="4355">
                  <c:v>739.95</c:v>
                </c:pt>
                <c:pt idx="4356">
                  <c:v>739.95</c:v>
                </c:pt>
                <c:pt idx="4357">
                  <c:v>739.95</c:v>
                </c:pt>
                <c:pt idx="4358">
                  <c:v>739.94</c:v>
                </c:pt>
                <c:pt idx="4359">
                  <c:v>739.91</c:v>
                </c:pt>
                <c:pt idx="4360">
                  <c:v>739.91</c:v>
                </c:pt>
                <c:pt idx="4361">
                  <c:v>739.86</c:v>
                </c:pt>
                <c:pt idx="4362">
                  <c:v>739.86</c:v>
                </c:pt>
                <c:pt idx="4363">
                  <c:v>739.86</c:v>
                </c:pt>
                <c:pt idx="4364">
                  <c:v>739.86</c:v>
                </c:pt>
                <c:pt idx="4365">
                  <c:v>739.82</c:v>
                </c:pt>
                <c:pt idx="4366">
                  <c:v>739.82</c:v>
                </c:pt>
                <c:pt idx="4367">
                  <c:v>739.82</c:v>
                </c:pt>
                <c:pt idx="4368">
                  <c:v>739.77</c:v>
                </c:pt>
                <c:pt idx="4369">
                  <c:v>739.77</c:v>
                </c:pt>
                <c:pt idx="4370">
                  <c:v>739.77</c:v>
                </c:pt>
                <c:pt idx="4371">
                  <c:v>739.73</c:v>
                </c:pt>
                <c:pt idx="4372">
                  <c:v>739.73</c:v>
                </c:pt>
                <c:pt idx="4373">
                  <c:v>739.68</c:v>
                </c:pt>
                <c:pt idx="4374">
                  <c:v>739.64</c:v>
                </c:pt>
                <c:pt idx="4375">
                  <c:v>739.64</c:v>
                </c:pt>
                <c:pt idx="4376">
                  <c:v>739.64</c:v>
                </c:pt>
                <c:pt idx="4377">
                  <c:v>739.64</c:v>
                </c:pt>
                <c:pt idx="4378">
                  <c:v>739.59</c:v>
                </c:pt>
                <c:pt idx="4379">
                  <c:v>739.59</c:v>
                </c:pt>
                <c:pt idx="4380">
                  <c:v>739.55</c:v>
                </c:pt>
                <c:pt idx="4381">
                  <c:v>739.55</c:v>
                </c:pt>
                <c:pt idx="4382">
                  <c:v>739.55</c:v>
                </c:pt>
                <c:pt idx="4383">
                  <c:v>739.55</c:v>
                </c:pt>
                <c:pt idx="4384">
                  <c:v>739.55</c:v>
                </c:pt>
                <c:pt idx="4385">
                  <c:v>739.55</c:v>
                </c:pt>
                <c:pt idx="4386">
                  <c:v>739.54</c:v>
                </c:pt>
                <c:pt idx="4387">
                  <c:v>739.5</c:v>
                </c:pt>
                <c:pt idx="4388">
                  <c:v>739.5</c:v>
                </c:pt>
                <c:pt idx="4389">
                  <c:v>739.5</c:v>
                </c:pt>
                <c:pt idx="4390">
                  <c:v>739.5</c:v>
                </c:pt>
                <c:pt idx="4391">
                  <c:v>739.46</c:v>
                </c:pt>
                <c:pt idx="4392">
                  <c:v>739.46</c:v>
                </c:pt>
                <c:pt idx="4393">
                  <c:v>739.46</c:v>
                </c:pt>
                <c:pt idx="4394">
                  <c:v>739.46</c:v>
                </c:pt>
                <c:pt idx="4395">
                  <c:v>739.46</c:v>
                </c:pt>
                <c:pt idx="4396">
                  <c:v>739.46</c:v>
                </c:pt>
                <c:pt idx="4397">
                  <c:v>739.46</c:v>
                </c:pt>
                <c:pt idx="4398">
                  <c:v>739.41</c:v>
                </c:pt>
                <c:pt idx="4399">
                  <c:v>739.37</c:v>
                </c:pt>
                <c:pt idx="4400">
                  <c:v>739.32</c:v>
                </c:pt>
                <c:pt idx="4401">
                  <c:v>739.32</c:v>
                </c:pt>
                <c:pt idx="4402">
                  <c:v>739.32</c:v>
                </c:pt>
                <c:pt idx="4403">
                  <c:v>739.28</c:v>
                </c:pt>
                <c:pt idx="4404">
                  <c:v>739.28</c:v>
                </c:pt>
                <c:pt idx="4405">
                  <c:v>739.28</c:v>
                </c:pt>
                <c:pt idx="4406">
                  <c:v>739.23</c:v>
                </c:pt>
                <c:pt idx="4407">
                  <c:v>739.19</c:v>
                </c:pt>
                <c:pt idx="4408">
                  <c:v>739.19</c:v>
                </c:pt>
                <c:pt idx="4409">
                  <c:v>739.19</c:v>
                </c:pt>
                <c:pt idx="4410">
                  <c:v>739.19</c:v>
                </c:pt>
                <c:pt idx="4411">
                  <c:v>739.14</c:v>
                </c:pt>
                <c:pt idx="4412">
                  <c:v>739.14</c:v>
                </c:pt>
                <c:pt idx="4413">
                  <c:v>739.14</c:v>
                </c:pt>
                <c:pt idx="4414">
                  <c:v>739.14</c:v>
                </c:pt>
                <c:pt idx="4415">
                  <c:v>739.14</c:v>
                </c:pt>
                <c:pt idx="4416">
                  <c:v>739.1</c:v>
                </c:pt>
                <c:pt idx="4417">
                  <c:v>739.1</c:v>
                </c:pt>
                <c:pt idx="4418">
                  <c:v>739.1</c:v>
                </c:pt>
                <c:pt idx="4419">
                  <c:v>739.1</c:v>
                </c:pt>
                <c:pt idx="4420">
                  <c:v>739.1</c:v>
                </c:pt>
                <c:pt idx="4421">
                  <c:v>739.1</c:v>
                </c:pt>
                <c:pt idx="4422">
                  <c:v>739.07</c:v>
                </c:pt>
                <c:pt idx="4423">
                  <c:v>739.05</c:v>
                </c:pt>
                <c:pt idx="4424">
                  <c:v>739.05</c:v>
                </c:pt>
                <c:pt idx="4425">
                  <c:v>739.05</c:v>
                </c:pt>
                <c:pt idx="4426">
                  <c:v>739.01</c:v>
                </c:pt>
                <c:pt idx="4427">
                  <c:v>739.01</c:v>
                </c:pt>
                <c:pt idx="4428">
                  <c:v>739.01</c:v>
                </c:pt>
                <c:pt idx="4429">
                  <c:v>739.01</c:v>
                </c:pt>
                <c:pt idx="4430">
                  <c:v>739.01</c:v>
                </c:pt>
                <c:pt idx="4431">
                  <c:v>739.01</c:v>
                </c:pt>
                <c:pt idx="4432">
                  <c:v>739.01</c:v>
                </c:pt>
                <c:pt idx="4433">
                  <c:v>738.96</c:v>
                </c:pt>
                <c:pt idx="4434">
                  <c:v>738.96</c:v>
                </c:pt>
                <c:pt idx="4435">
                  <c:v>738.96</c:v>
                </c:pt>
                <c:pt idx="4436">
                  <c:v>738.96</c:v>
                </c:pt>
                <c:pt idx="4437">
                  <c:v>738.96</c:v>
                </c:pt>
                <c:pt idx="4438">
                  <c:v>738.96</c:v>
                </c:pt>
                <c:pt idx="4439">
                  <c:v>738.92</c:v>
                </c:pt>
                <c:pt idx="4440">
                  <c:v>738.92</c:v>
                </c:pt>
                <c:pt idx="4441">
                  <c:v>738.92</c:v>
                </c:pt>
                <c:pt idx="4442">
                  <c:v>738.92</c:v>
                </c:pt>
                <c:pt idx="4443">
                  <c:v>738.92</c:v>
                </c:pt>
                <c:pt idx="4444">
                  <c:v>738.92</c:v>
                </c:pt>
                <c:pt idx="4445">
                  <c:v>738.92</c:v>
                </c:pt>
                <c:pt idx="4446">
                  <c:v>738.91</c:v>
                </c:pt>
                <c:pt idx="4447">
                  <c:v>738.87</c:v>
                </c:pt>
                <c:pt idx="4448">
                  <c:v>738.87</c:v>
                </c:pt>
                <c:pt idx="4449">
                  <c:v>738.83</c:v>
                </c:pt>
                <c:pt idx="4450">
                  <c:v>738.83</c:v>
                </c:pt>
                <c:pt idx="4451">
                  <c:v>738.74</c:v>
                </c:pt>
                <c:pt idx="4452">
                  <c:v>738.74</c:v>
                </c:pt>
                <c:pt idx="4453">
                  <c:v>738.74</c:v>
                </c:pt>
                <c:pt idx="4454">
                  <c:v>738.74</c:v>
                </c:pt>
                <c:pt idx="4455">
                  <c:v>738.74</c:v>
                </c:pt>
                <c:pt idx="4456">
                  <c:v>738.69</c:v>
                </c:pt>
                <c:pt idx="4457">
                  <c:v>738.69</c:v>
                </c:pt>
                <c:pt idx="4458">
                  <c:v>738.69</c:v>
                </c:pt>
                <c:pt idx="4459">
                  <c:v>738.66</c:v>
                </c:pt>
                <c:pt idx="4460">
                  <c:v>738.66</c:v>
                </c:pt>
                <c:pt idx="4461">
                  <c:v>738.65</c:v>
                </c:pt>
                <c:pt idx="4462">
                  <c:v>738.65</c:v>
                </c:pt>
                <c:pt idx="4463">
                  <c:v>738.6</c:v>
                </c:pt>
                <c:pt idx="4464">
                  <c:v>738.6</c:v>
                </c:pt>
                <c:pt idx="4465">
                  <c:v>738.6</c:v>
                </c:pt>
                <c:pt idx="4466">
                  <c:v>738.56</c:v>
                </c:pt>
                <c:pt idx="4467">
                  <c:v>738.51</c:v>
                </c:pt>
                <c:pt idx="4468">
                  <c:v>738.51</c:v>
                </c:pt>
                <c:pt idx="4469">
                  <c:v>738.51</c:v>
                </c:pt>
                <c:pt idx="4470">
                  <c:v>738.48</c:v>
                </c:pt>
                <c:pt idx="4471">
                  <c:v>738.48</c:v>
                </c:pt>
                <c:pt idx="4472">
                  <c:v>738.47</c:v>
                </c:pt>
                <c:pt idx="4473">
                  <c:v>738.47</c:v>
                </c:pt>
                <c:pt idx="4474">
                  <c:v>738.47</c:v>
                </c:pt>
                <c:pt idx="4475">
                  <c:v>738.44</c:v>
                </c:pt>
                <c:pt idx="4476">
                  <c:v>738.42</c:v>
                </c:pt>
                <c:pt idx="4477">
                  <c:v>738.42</c:v>
                </c:pt>
                <c:pt idx="4478">
                  <c:v>738.42</c:v>
                </c:pt>
                <c:pt idx="4479">
                  <c:v>738.42</c:v>
                </c:pt>
                <c:pt idx="4480">
                  <c:v>738.38</c:v>
                </c:pt>
                <c:pt idx="4481">
                  <c:v>738.38</c:v>
                </c:pt>
                <c:pt idx="4482">
                  <c:v>738.38</c:v>
                </c:pt>
                <c:pt idx="4483">
                  <c:v>738.38</c:v>
                </c:pt>
                <c:pt idx="4484">
                  <c:v>738.35</c:v>
                </c:pt>
                <c:pt idx="4485">
                  <c:v>738.33</c:v>
                </c:pt>
                <c:pt idx="4486">
                  <c:v>738.33</c:v>
                </c:pt>
                <c:pt idx="4487">
                  <c:v>738.33</c:v>
                </c:pt>
                <c:pt idx="4488">
                  <c:v>738.33</c:v>
                </c:pt>
                <c:pt idx="4489">
                  <c:v>738.33</c:v>
                </c:pt>
                <c:pt idx="4490">
                  <c:v>738.33</c:v>
                </c:pt>
                <c:pt idx="4491">
                  <c:v>738.33</c:v>
                </c:pt>
                <c:pt idx="4492">
                  <c:v>738.29</c:v>
                </c:pt>
                <c:pt idx="4493">
                  <c:v>738.29</c:v>
                </c:pt>
                <c:pt idx="4494">
                  <c:v>738.29</c:v>
                </c:pt>
                <c:pt idx="4495">
                  <c:v>738.29</c:v>
                </c:pt>
                <c:pt idx="4496">
                  <c:v>738.29</c:v>
                </c:pt>
                <c:pt idx="4497">
                  <c:v>738.24</c:v>
                </c:pt>
                <c:pt idx="4498">
                  <c:v>738.24</c:v>
                </c:pt>
                <c:pt idx="4499">
                  <c:v>738.24</c:v>
                </c:pt>
                <c:pt idx="4500">
                  <c:v>738.22</c:v>
                </c:pt>
                <c:pt idx="4501">
                  <c:v>738.2</c:v>
                </c:pt>
                <c:pt idx="4502">
                  <c:v>738.2</c:v>
                </c:pt>
                <c:pt idx="4503">
                  <c:v>738.15</c:v>
                </c:pt>
                <c:pt idx="4504">
                  <c:v>738.15</c:v>
                </c:pt>
                <c:pt idx="4505">
                  <c:v>738.11</c:v>
                </c:pt>
                <c:pt idx="4506">
                  <c:v>738.11</c:v>
                </c:pt>
                <c:pt idx="4507">
                  <c:v>738.11</c:v>
                </c:pt>
                <c:pt idx="4508">
                  <c:v>738.11</c:v>
                </c:pt>
                <c:pt idx="4509">
                  <c:v>738.11</c:v>
                </c:pt>
                <c:pt idx="4510">
                  <c:v>738.11</c:v>
                </c:pt>
                <c:pt idx="4511">
                  <c:v>738.11</c:v>
                </c:pt>
                <c:pt idx="4512">
                  <c:v>738.11</c:v>
                </c:pt>
                <c:pt idx="4513">
                  <c:v>738.11</c:v>
                </c:pt>
                <c:pt idx="4514">
                  <c:v>738.06</c:v>
                </c:pt>
                <c:pt idx="4515">
                  <c:v>738.06</c:v>
                </c:pt>
                <c:pt idx="4516">
                  <c:v>738.06</c:v>
                </c:pt>
                <c:pt idx="4517">
                  <c:v>738.06</c:v>
                </c:pt>
                <c:pt idx="4518">
                  <c:v>738.02</c:v>
                </c:pt>
                <c:pt idx="4519">
                  <c:v>738.02</c:v>
                </c:pt>
                <c:pt idx="4520">
                  <c:v>738.02</c:v>
                </c:pt>
                <c:pt idx="4521">
                  <c:v>738.02</c:v>
                </c:pt>
                <c:pt idx="4522">
                  <c:v>737.97</c:v>
                </c:pt>
                <c:pt idx="4523">
                  <c:v>737.97</c:v>
                </c:pt>
                <c:pt idx="4524">
                  <c:v>737.97</c:v>
                </c:pt>
                <c:pt idx="4525">
                  <c:v>737.97</c:v>
                </c:pt>
                <c:pt idx="4526">
                  <c:v>737.97</c:v>
                </c:pt>
                <c:pt idx="4527">
                  <c:v>737.97</c:v>
                </c:pt>
                <c:pt idx="4528">
                  <c:v>737.93</c:v>
                </c:pt>
                <c:pt idx="4529">
                  <c:v>737.93</c:v>
                </c:pt>
                <c:pt idx="4530">
                  <c:v>737.93</c:v>
                </c:pt>
                <c:pt idx="4531">
                  <c:v>737.9</c:v>
                </c:pt>
                <c:pt idx="4532">
                  <c:v>737.88</c:v>
                </c:pt>
                <c:pt idx="4533">
                  <c:v>737.88</c:v>
                </c:pt>
                <c:pt idx="4534">
                  <c:v>737.88</c:v>
                </c:pt>
                <c:pt idx="4535">
                  <c:v>737.88</c:v>
                </c:pt>
                <c:pt idx="4536">
                  <c:v>737.88</c:v>
                </c:pt>
                <c:pt idx="4537">
                  <c:v>737.88</c:v>
                </c:pt>
                <c:pt idx="4538">
                  <c:v>737.84</c:v>
                </c:pt>
                <c:pt idx="4539">
                  <c:v>737.84</c:v>
                </c:pt>
                <c:pt idx="4540">
                  <c:v>737.84</c:v>
                </c:pt>
                <c:pt idx="4541">
                  <c:v>737.84</c:v>
                </c:pt>
                <c:pt idx="4542">
                  <c:v>737.84</c:v>
                </c:pt>
                <c:pt idx="4543">
                  <c:v>737.79</c:v>
                </c:pt>
                <c:pt idx="4544">
                  <c:v>737.79</c:v>
                </c:pt>
                <c:pt idx="4545">
                  <c:v>737.79</c:v>
                </c:pt>
                <c:pt idx="4546">
                  <c:v>737.79</c:v>
                </c:pt>
                <c:pt idx="4547">
                  <c:v>737.79</c:v>
                </c:pt>
                <c:pt idx="4548">
                  <c:v>737.79</c:v>
                </c:pt>
                <c:pt idx="4549">
                  <c:v>737.76</c:v>
                </c:pt>
                <c:pt idx="4550">
                  <c:v>737.75</c:v>
                </c:pt>
                <c:pt idx="4551">
                  <c:v>737.75</c:v>
                </c:pt>
                <c:pt idx="4552">
                  <c:v>737.71</c:v>
                </c:pt>
                <c:pt idx="4553">
                  <c:v>737.7</c:v>
                </c:pt>
                <c:pt idx="4554">
                  <c:v>737.7</c:v>
                </c:pt>
                <c:pt idx="4555">
                  <c:v>737.7</c:v>
                </c:pt>
                <c:pt idx="4556">
                  <c:v>737.7</c:v>
                </c:pt>
                <c:pt idx="4557">
                  <c:v>737.66</c:v>
                </c:pt>
                <c:pt idx="4558">
                  <c:v>737.61</c:v>
                </c:pt>
                <c:pt idx="4559">
                  <c:v>737.61</c:v>
                </c:pt>
                <c:pt idx="4560">
                  <c:v>737.57</c:v>
                </c:pt>
                <c:pt idx="4561">
                  <c:v>737.57</c:v>
                </c:pt>
                <c:pt idx="4562">
                  <c:v>737.57</c:v>
                </c:pt>
                <c:pt idx="4563">
                  <c:v>737.57</c:v>
                </c:pt>
                <c:pt idx="4564">
                  <c:v>737.57</c:v>
                </c:pt>
                <c:pt idx="4565">
                  <c:v>737.52</c:v>
                </c:pt>
                <c:pt idx="4566">
                  <c:v>737.52</c:v>
                </c:pt>
                <c:pt idx="4567">
                  <c:v>737.52</c:v>
                </c:pt>
                <c:pt idx="4568">
                  <c:v>737.48</c:v>
                </c:pt>
                <c:pt idx="4569">
                  <c:v>737.48</c:v>
                </c:pt>
                <c:pt idx="4570">
                  <c:v>737.48</c:v>
                </c:pt>
                <c:pt idx="4571">
                  <c:v>737.43</c:v>
                </c:pt>
                <c:pt idx="4572">
                  <c:v>737.39</c:v>
                </c:pt>
                <c:pt idx="4573">
                  <c:v>737.39</c:v>
                </c:pt>
                <c:pt idx="4574">
                  <c:v>737.39</c:v>
                </c:pt>
                <c:pt idx="4575">
                  <c:v>737.39</c:v>
                </c:pt>
                <c:pt idx="4576">
                  <c:v>737.39</c:v>
                </c:pt>
                <c:pt idx="4577">
                  <c:v>737.39</c:v>
                </c:pt>
                <c:pt idx="4578">
                  <c:v>737.34</c:v>
                </c:pt>
                <c:pt idx="4579">
                  <c:v>737.34</c:v>
                </c:pt>
                <c:pt idx="4580">
                  <c:v>737.34</c:v>
                </c:pt>
                <c:pt idx="4581">
                  <c:v>737.34</c:v>
                </c:pt>
                <c:pt idx="4582">
                  <c:v>737.3</c:v>
                </c:pt>
                <c:pt idx="4583">
                  <c:v>737.3</c:v>
                </c:pt>
                <c:pt idx="4584">
                  <c:v>737.3</c:v>
                </c:pt>
                <c:pt idx="4585">
                  <c:v>737.3</c:v>
                </c:pt>
                <c:pt idx="4586">
                  <c:v>737.25</c:v>
                </c:pt>
                <c:pt idx="4587">
                  <c:v>737.25</c:v>
                </c:pt>
                <c:pt idx="4588">
                  <c:v>737.25</c:v>
                </c:pt>
                <c:pt idx="4589">
                  <c:v>737.25</c:v>
                </c:pt>
                <c:pt idx="4590">
                  <c:v>737.25</c:v>
                </c:pt>
                <c:pt idx="4591">
                  <c:v>737.25</c:v>
                </c:pt>
                <c:pt idx="4592">
                  <c:v>737.21</c:v>
                </c:pt>
                <c:pt idx="4593">
                  <c:v>737.21</c:v>
                </c:pt>
                <c:pt idx="4594">
                  <c:v>737.21</c:v>
                </c:pt>
                <c:pt idx="4595">
                  <c:v>737.21</c:v>
                </c:pt>
                <c:pt idx="4596">
                  <c:v>737.21</c:v>
                </c:pt>
                <c:pt idx="4597">
                  <c:v>737.21</c:v>
                </c:pt>
                <c:pt idx="4598">
                  <c:v>737.17</c:v>
                </c:pt>
                <c:pt idx="4599">
                  <c:v>737.16</c:v>
                </c:pt>
                <c:pt idx="4600">
                  <c:v>737.16</c:v>
                </c:pt>
                <c:pt idx="4601">
                  <c:v>737.16</c:v>
                </c:pt>
                <c:pt idx="4602">
                  <c:v>737.12</c:v>
                </c:pt>
                <c:pt idx="4603">
                  <c:v>737.12</c:v>
                </c:pt>
                <c:pt idx="4604">
                  <c:v>737.12</c:v>
                </c:pt>
                <c:pt idx="4605">
                  <c:v>737.12</c:v>
                </c:pt>
                <c:pt idx="4606">
                  <c:v>737.12</c:v>
                </c:pt>
                <c:pt idx="4607">
                  <c:v>737.12</c:v>
                </c:pt>
                <c:pt idx="4608">
                  <c:v>737.12</c:v>
                </c:pt>
                <c:pt idx="4609">
                  <c:v>737.12</c:v>
                </c:pt>
                <c:pt idx="4610">
                  <c:v>737.12</c:v>
                </c:pt>
                <c:pt idx="4611">
                  <c:v>737.07</c:v>
                </c:pt>
                <c:pt idx="4612">
                  <c:v>737.07</c:v>
                </c:pt>
                <c:pt idx="4613">
                  <c:v>737.06</c:v>
                </c:pt>
                <c:pt idx="4614">
                  <c:v>737.03</c:v>
                </c:pt>
                <c:pt idx="4615">
                  <c:v>737.03</c:v>
                </c:pt>
                <c:pt idx="4616">
                  <c:v>737.03</c:v>
                </c:pt>
                <c:pt idx="4617">
                  <c:v>737.03</c:v>
                </c:pt>
                <c:pt idx="4618">
                  <c:v>737.03</c:v>
                </c:pt>
                <c:pt idx="4619">
                  <c:v>737.03</c:v>
                </c:pt>
                <c:pt idx="4620">
                  <c:v>737.03</c:v>
                </c:pt>
                <c:pt idx="4621">
                  <c:v>737.03</c:v>
                </c:pt>
                <c:pt idx="4622">
                  <c:v>736.98</c:v>
                </c:pt>
                <c:pt idx="4623">
                  <c:v>736.98</c:v>
                </c:pt>
                <c:pt idx="4624">
                  <c:v>736.98</c:v>
                </c:pt>
                <c:pt idx="4625">
                  <c:v>736.98</c:v>
                </c:pt>
                <c:pt idx="4626">
                  <c:v>736.98</c:v>
                </c:pt>
                <c:pt idx="4627">
                  <c:v>736.98</c:v>
                </c:pt>
                <c:pt idx="4628">
                  <c:v>736.98</c:v>
                </c:pt>
                <c:pt idx="4629">
                  <c:v>736.98</c:v>
                </c:pt>
                <c:pt idx="4630">
                  <c:v>736.98</c:v>
                </c:pt>
                <c:pt idx="4631">
                  <c:v>736.98</c:v>
                </c:pt>
                <c:pt idx="4632">
                  <c:v>736.94</c:v>
                </c:pt>
                <c:pt idx="4633">
                  <c:v>736.94</c:v>
                </c:pt>
                <c:pt idx="4634">
                  <c:v>736.94</c:v>
                </c:pt>
                <c:pt idx="4635">
                  <c:v>736.94</c:v>
                </c:pt>
                <c:pt idx="4636">
                  <c:v>736.85</c:v>
                </c:pt>
                <c:pt idx="4637">
                  <c:v>736.85</c:v>
                </c:pt>
                <c:pt idx="4638">
                  <c:v>736.85</c:v>
                </c:pt>
                <c:pt idx="4639">
                  <c:v>736.85</c:v>
                </c:pt>
                <c:pt idx="4640">
                  <c:v>736.85</c:v>
                </c:pt>
                <c:pt idx="4641">
                  <c:v>736.8</c:v>
                </c:pt>
                <c:pt idx="4642">
                  <c:v>736.8</c:v>
                </c:pt>
                <c:pt idx="4643">
                  <c:v>736.8</c:v>
                </c:pt>
                <c:pt idx="4644">
                  <c:v>736.8</c:v>
                </c:pt>
                <c:pt idx="4645">
                  <c:v>736.8</c:v>
                </c:pt>
                <c:pt idx="4646">
                  <c:v>736.76</c:v>
                </c:pt>
                <c:pt idx="4647">
                  <c:v>736.76</c:v>
                </c:pt>
                <c:pt idx="4648">
                  <c:v>736.76</c:v>
                </c:pt>
                <c:pt idx="4649">
                  <c:v>736.76</c:v>
                </c:pt>
                <c:pt idx="4650">
                  <c:v>736.76</c:v>
                </c:pt>
                <c:pt idx="4651">
                  <c:v>736.71</c:v>
                </c:pt>
                <c:pt idx="4652">
                  <c:v>736.71</c:v>
                </c:pt>
                <c:pt idx="4653">
                  <c:v>736.71</c:v>
                </c:pt>
                <c:pt idx="4654">
                  <c:v>736.7</c:v>
                </c:pt>
                <c:pt idx="4655">
                  <c:v>736.68</c:v>
                </c:pt>
                <c:pt idx="4656">
                  <c:v>736.67</c:v>
                </c:pt>
                <c:pt idx="4657">
                  <c:v>736.67</c:v>
                </c:pt>
                <c:pt idx="4658">
                  <c:v>736.62</c:v>
                </c:pt>
                <c:pt idx="4659">
                  <c:v>736.62</c:v>
                </c:pt>
                <c:pt idx="4660">
                  <c:v>736.62</c:v>
                </c:pt>
                <c:pt idx="4661">
                  <c:v>736.62</c:v>
                </c:pt>
                <c:pt idx="4662">
                  <c:v>736.62</c:v>
                </c:pt>
                <c:pt idx="4663">
                  <c:v>736.62</c:v>
                </c:pt>
                <c:pt idx="4664">
                  <c:v>736.58</c:v>
                </c:pt>
                <c:pt idx="4665">
                  <c:v>736.58</c:v>
                </c:pt>
                <c:pt idx="4666">
                  <c:v>736.58</c:v>
                </c:pt>
                <c:pt idx="4667">
                  <c:v>736.54</c:v>
                </c:pt>
                <c:pt idx="4668">
                  <c:v>736.53</c:v>
                </c:pt>
                <c:pt idx="4669">
                  <c:v>736.53</c:v>
                </c:pt>
                <c:pt idx="4670">
                  <c:v>736.53</c:v>
                </c:pt>
                <c:pt idx="4671">
                  <c:v>736.53</c:v>
                </c:pt>
                <c:pt idx="4672">
                  <c:v>736.53</c:v>
                </c:pt>
                <c:pt idx="4673">
                  <c:v>736.49</c:v>
                </c:pt>
                <c:pt idx="4674">
                  <c:v>736.49</c:v>
                </c:pt>
                <c:pt idx="4675">
                  <c:v>736.49</c:v>
                </c:pt>
                <c:pt idx="4676">
                  <c:v>736.46</c:v>
                </c:pt>
                <c:pt idx="4677">
                  <c:v>736.44</c:v>
                </c:pt>
                <c:pt idx="4678">
                  <c:v>736.44</c:v>
                </c:pt>
                <c:pt idx="4679">
                  <c:v>736.44</c:v>
                </c:pt>
                <c:pt idx="4680">
                  <c:v>736.44</c:v>
                </c:pt>
                <c:pt idx="4681">
                  <c:v>736.44</c:v>
                </c:pt>
                <c:pt idx="4682">
                  <c:v>736.4</c:v>
                </c:pt>
                <c:pt idx="4683">
                  <c:v>736.36</c:v>
                </c:pt>
                <c:pt idx="4684">
                  <c:v>736.35</c:v>
                </c:pt>
                <c:pt idx="4685">
                  <c:v>736.35</c:v>
                </c:pt>
                <c:pt idx="4686">
                  <c:v>736.35</c:v>
                </c:pt>
                <c:pt idx="4687">
                  <c:v>736.31</c:v>
                </c:pt>
                <c:pt idx="4688">
                  <c:v>736.31</c:v>
                </c:pt>
                <c:pt idx="4689">
                  <c:v>736.31</c:v>
                </c:pt>
                <c:pt idx="4690">
                  <c:v>736.31</c:v>
                </c:pt>
                <c:pt idx="4691">
                  <c:v>736.3</c:v>
                </c:pt>
                <c:pt idx="4692">
                  <c:v>736.26</c:v>
                </c:pt>
                <c:pt idx="4693">
                  <c:v>736.26</c:v>
                </c:pt>
                <c:pt idx="4694">
                  <c:v>736.26</c:v>
                </c:pt>
                <c:pt idx="4695">
                  <c:v>736.22</c:v>
                </c:pt>
                <c:pt idx="4696">
                  <c:v>736.22</c:v>
                </c:pt>
                <c:pt idx="4697">
                  <c:v>736.22</c:v>
                </c:pt>
                <c:pt idx="4698">
                  <c:v>736.22</c:v>
                </c:pt>
                <c:pt idx="4699">
                  <c:v>736.17</c:v>
                </c:pt>
                <c:pt idx="4700">
                  <c:v>736.17</c:v>
                </c:pt>
                <c:pt idx="4701">
                  <c:v>736.17</c:v>
                </c:pt>
                <c:pt idx="4702">
                  <c:v>736.17</c:v>
                </c:pt>
                <c:pt idx="4703">
                  <c:v>736.13</c:v>
                </c:pt>
                <c:pt idx="4704">
                  <c:v>736.13</c:v>
                </c:pt>
                <c:pt idx="4705">
                  <c:v>736.12</c:v>
                </c:pt>
                <c:pt idx="4706">
                  <c:v>736.08</c:v>
                </c:pt>
                <c:pt idx="4707">
                  <c:v>736.08</c:v>
                </c:pt>
                <c:pt idx="4708">
                  <c:v>736.08</c:v>
                </c:pt>
                <c:pt idx="4709">
                  <c:v>736.04</c:v>
                </c:pt>
                <c:pt idx="4710">
                  <c:v>736.04</c:v>
                </c:pt>
                <c:pt idx="4711">
                  <c:v>736.04</c:v>
                </c:pt>
                <c:pt idx="4712">
                  <c:v>736.04</c:v>
                </c:pt>
                <c:pt idx="4713">
                  <c:v>736.04</c:v>
                </c:pt>
                <c:pt idx="4714">
                  <c:v>736.04</c:v>
                </c:pt>
                <c:pt idx="4715">
                  <c:v>735.99</c:v>
                </c:pt>
                <c:pt idx="4716">
                  <c:v>735.99</c:v>
                </c:pt>
                <c:pt idx="4717">
                  <c:v>735.99</c:v>
                </c:pt>
                <c:pt idx="4718">
                  <c:v>735.99</c:v>
                </c:pt>
                <c:pt idx="4719">
                  <c:v>735.99</c:v>
                </c:pt>
                <c:pt idx="4720">
                  <c:v>735.99</c:v>
                </c:pt>
                <c:pt idx="4721">
                  <c:v>735.99</c:v>
                </c:pt>
                <c:pt idx="4722">
                  <c:v>735.95</c:v>
                </c:pt>
                <c:pt idx="4723">
                  <c:v>735.95</c:v>
                </c:pt>
                <c:pt idx="4724">
                  <c:v>735.95</c:v>
                </c:pt>
                <c:pt idx="4725">
                  <c:v>735.9</c:v>
                </c:pt>
                <c:pt idx="4726">
                  <c:v>735.9</c:v>
                </c:pt>
                <c:pt idx="4727">
                  <c:v>735.89</c:v>
                </c:pt>
                <c:pt idx="4728">
                  <c:v>735.89</c:v>
                </c:pt>
                <c:pt idx="4729">
                  <c:v>735.89</c:v>
                </c:pt>
                <c:pt idx="4730">
                  <c:v>735.86</c:v>
                </c:pt>
                <c:pt idx="4731">
                  <c:v>735.86</c:v>
                </c:pt>
                <c:pt idx="4732">
                  <c:v>735.86</c:v>
                </c:pt>
                <c:pt idx="4733">
                  <c:v>735.86</c:v>
                </c:pt>
                <c:pt idx="4734">
                  <c:v>735.81</c:v>
                </c:pt>
                <c:pt idx="4735">
                  <c:v>735.81</c:v>
                </c:pt>
                <c:pt idx="4736">
                  <c:v>735.8</c:v>
                </c:pt>
                <c:pt idx="4737">
                  <c:v>735.77</c:v>
                </c:pt>
                <c:pt idx="4738">
                  <c:v>735.77</c:v>
                </c:pt>
                <c:pt idx="4739">
                  <c:v>735.77</c:v>
                </c:pt>
                <c:pt idx="4740">
                  <c:v>735.72</c:v>
                </c:pt>
                <c:pt idx="4741">
                  <c:v>735.72</c:v>
                </c:pt>
                <c:pt idx="4742">
                  <c:v>735.72</c:v>
                </c:pt>
                <c:pt idx="4743">
                  <c:v>735.72</c:v>
                </c:pt>
                <c:pt idx="4744">
                  <c:v>735.72</c:v>
                </c:pt>
                <c:pt idx="4745">
                  <c:v>735.72</c:v>
                </c:pt>
                <c:pt idx="4746">
                  <c:v>735.72</c:v>
                </c:pt>
                <c:pt idx="4747">
                  <c:v>735.68</c:v>
                </c:pt>
                <c:pt idx="4748">
                  <c:v>735.68</c:v>
                </c:pt>
                <c:pt idx="4749">
                  <c:v>735.67</c:v>
                </c:pt>
                <c:pt idx="4750">
                  <c:v>735.63</c:v>
                </c:pt>
                <c:pt idx="4751">
                  <c:v>735.63</c:v>
                </c:pt>
                <c:pt idx="4752">
                  <c:v>735.63</c:v>
                </c:pt>
                <c:pt idx="4753">
                  <c:v>735.59</c:v>
                </c:pt>
                <c:pt idx="4754">
                  <c:v>735.59</c:v>
                </c:pt>
                <c:pt idx="4755">
                  <c:v>735.59</c:v>
                </c:pt>
                <c:pt idx="4756">
                  <c:v>735.58</c:v>
                </c:pt>
                <c:pt idx="4757">
                  <c:v>735.54</c:v>
                </c:pt>
                <c:pt idx="4758">
                  <c:v>735.54</c:v>
                </c:pt>
                <c:pt idx="4759">
                  <c:v>735.54</c:v>
                </c:pt>
                <c:pt idx="4760">
                  <c:v>735.54</c:v>
                </c:pt>
                <c:pt idx="4761">
                  <c:v>735.45</c:v>
                </c:pt>
                <c:pt idx="4762">
                  <c:v>735.45</c:v>
                </c:pt>
                <c:pt idx="4763">
                  <c:v>735.45</c:v>
                </c:pt>
                <c:pt idx="4764">
                  <c:v>735.45</c:v>
                </c:pt>
                <c:pt idx="4765">
                  <c:v>735.42</c:v>
                </c:pt>
                <c:pt idx="4766">
                  <c:v>735.42</c:v>
                </c:pt>
                <c:pt idx="4767">
                  <c:v>735.41</c:v>
                </c:pt>
                <c:pt idx="4768">
                  <c:v>735.41</c:v>
                </c:pt>
                <c:pt idx="4769">
                  <c:v>735.41</c:v>
                </c:pt>
                <c:pt idx="4770">
                  <c:v>735.41</c:v>
                </c:pt>
                <c:pt idx="4771">
                  <c:v>735.41</c:v>
                </c:pt>
                <c:pt idx="4772">
                  <c:v>735.36</c:v>
                </c:pt>
                <c:pt idx="4773">
                  <c:v>735.36</c:v>
                </c:pt>
                <c:pt idx="4774">
                  <c:v>735.36</c:v>
                </c:pt>
                <c:pt idx="4775">
                  <c:v>735.32</c:v>
                </c:pt>
                <c:pt idx="4776">
                  <c:v>735.32</c:v>
                </c:pt>
                <c:pt idx="4777">
                  <c:v>735.32</c:v>
                </c:pt>
                <c:pt idx="4778">
                  <c:v>735.32</c:v>
                </c:pt>
                <c:pt idx="4779">
                  <c:v>735.32</c:v>
                </c:pt>
                <c:pt idx="4780">
                  <c:v>735.31</c:v>
                </c:pt>
                <c:pt idx="4781">
                  <c:v>735.28</c:v>
                </c:pt>
                <c:pt idx="4782">
                  <c:v>735.27</c:v>
                </c:pt>
                <c:pt idx="4783">
                  <c:v>735.27</c:v>
                </c:pt>
                <c:pt idx="4784">
                  <c:v>735.27</c:v>
                </c:pt>
                <c:pt idx="4785">
                  <c:v>735.23</c:v>
                </c:pt>
                <c:pt idx="4786">
                  <c:v>735.23</c:v>
                </c:pt>
                <c:pt idx="4787">
                  <c:v>735.23</c:v>
                </c:pt>
                <c:pt idx="4788">
                  <c:v>735.23</c:v>
                </c:pt>
                <c:pt idx="4789">
                  <c:v>735.18</c:v>
                </c:pt>
                <c:pt idx="4790">
                  <c:v>735.18</c:v>
                </c:pt>
                <c:pt idx="4791">
                  <c:v>735.18</c:v>
                </c:pt>
                <c:pt idx="4792">
                  <c:v>735.17</c:v>
                </c:pt>
                <c:pt idx="4793">
                  <c:v>735.14</c:v>
                </c:pt>
                <c:pt idx="4794">
                  <c:v>735.14</c:v>
                </c:pt>
                <c:pt idx="4795">
                  <c:v>735.14</c:v>
                </c:pt>
                <c:pt idx="4796">
                  <c:v>735.14</c:v>
                </c:pt>
                <c:pt idx="4797">
                  <c:v>735.14</c:v>
                </c:pt>
                <c:pt idx="4798">
                  <c:v>735.09</c:v>
                </c:pt>
                <c:pt idx="4799">
                  <c:v>735.09</c:v>
                </c:pt>
                <c:pt idx="4800">
                  <c:v>735.09</c:v>
                </c:pt>
                <c:pt idx="4801">
                  <c:v>735.05</c:v>
                </c:pt>
                <c:pt idx="4802">
                  <c:v>735.05</c:v>
                </c:pt>
                <c:pt idx="4803">
                  <c:v>735</c:v>
                </c:pt>
                <c:pt idx="4804">
                  <c:v>735</c:v>
                </c:pt>
                <c:pt idx="4805">
                  <c:v>735</c:v>
                </c:pt>
                <c:pt idx="4806">
                  <c:v>735</c:v>
                </c:pt>
                <c:pt idx="4807">
                  <c:v>735</c:v>
                </c:pt>
                <c:pt idx="4808">
                  <c:v>735</c:v>
                </c:pt>
                <c:pt idx="4809">
                  <c:v>735</c:v>
                </c:pt>
                <c:pt idx="4810">
                  <c:v>734.96</c:v>
                </c:pt>
                <c:pt idx="4811">
                  <c:v>734.96</c:v>
                </c:pt>
                <c:pt idx="4812">
                  <c:v>734.96</c:v>
                </c:pt>
                <c:pt idx="4813">
                  <c:v>734.96</c:v>
                </c:pt>
                <c:pt idx="4814">
                  <c:v>734.93</c:v>
                </c:pt>
                <c:pt idx="4815">
                  <c:v>734.91</c:v>
                </c:pt>
                <c:pt idx="4816">
                  <c:v>734.89</c:v>
                </c:pt>
                <c:pt idx="4817">
                  <c:v>734.87</c:v>
                </c:pt>
                <c:pt idx="4818">
                  <c:v>734.87</c:v>
                </c:pt>
                <c:pt idx="4819">
                  <c:v>734.87</c:v>
                </c:pt>
                <c:pt idx="4820">
                  <c:v>734.84</c:v>
                </c:pt>
                <c:pt idx="4821">
                  <c:v>734.82</c:v>
                </c:pt>
                <c:pt idx="4822">
                  <c:v>734.82</c:v>
                </c:pt>
                <c:pt idx="4823">
                  <c:v>734.82</c:v>
                </c:pt>
                <c:pt idx="4824">
                  <c:v>734.82</c:v>
                </c:pt>
                <c:pt idx="4825">
                  <c:v>734.82</c:v>
                </c:pt>
                <c:pt idx="4826">
                  <c:v>734.78</c:v>
                </c:pt>
                <c:pt idx="4827">
                  <c:v>734.78</c:v>
                </c:pt>
                <c:pt idx="4828">
                  <c:v>734.73</c:v>
                </c:pt>
                <c:pt idx="4829">
                  <c:v>734.73</c:v>
                </c:pt>
                <c:pt idx="4830">
                  <c:v>734.73</c:v>
                </c:pt>
                <c:pt idx="4831">
                  <c:v>734.73</c:v>
                </c:pt>
                <c:pt idx="4832">
                  <c:v>734.73</c:v>
                </c:pt>
                <c:pt idx="4833">
                  <c:v>734.69</c:v>
                </c:pt>
                <c:pt idx="4834">
                  <c:v>734.69</c:v>
                </c:pt>
                <c:pt idx="4835">
                  <c:v>734.69</c:v>
                </c:pt>
                <c:pt idx="4836">
                  <c:v>734.69</c:v>
                </c:pt>
                <c:pt idx="4837">
                  <c:v>734.64</c:v>
                </c:pt>
                <c:pt idx="4838">
                  <c:v>734.64</c:v>
                </c:pt>
                <c:pt idx="4839">
                  <c:v>734.64</c:v>
                </c:pt>
                <c:pt idx="4840">
                  <c:v>734.64</c:v>
                </c:pt>
                <c:pt idx="4841">
                  <c:v>734.6</c:v>
                </c:pt>
                <c:pt idx="4842">
                  <c:v>734.6</c:v>
                </c:pt>
                <c:pt idx="4843">
                  <c:v>734.55</c:v>
                </c:pt>
                <c:pt idx="4844">
                  <c:v>734.55</c:v>
                </c:pt>
                <c:pt idx="4845">
                  <c:v>734.55</c:v>
                </c:pt>
                <c:pt idx="4846">
                  <c:v>734.55</c:v>
                </c:pt>
                <c:pt idx="4847">
                  <c:v>734.55</c:v>
                </c:pt>
                <c:pt idx="4848">
                  <c:v>734.51</c:v>
                </c:pt>
                <c:pt idx="4849">
                  <c:v>734.51</c:v>
                </c:pt>
                <c:pt idx="4850">
                  <c:v>734.51</c:v>
                </c:pt>
                <c:pt idx="4851">
                  <c:v>734.5</c:v>
                </c:pt>
                <c:pt idx="4852">
                  <c:v>734.46</c:v>
                </c:pt>
                <c:pt idx="4853">
                  <c:v>734.42</c:v>
                </c:pt>
                <c:pt idx="4854">
                  <c:v>734.42</c:v>
                </c:pt>
                <c:pt idx="4855">
                  <c:v>734.42</c:v>
                </c:pt>
                <c:pt idx="4856">
                  <c:v>734.39</c:v>
                </c:pt>
                <c:pt idx="4857">
                  <c:v>734.37</c:v>
                </c:pt>
                <c:pt idx="4858">
                  <c:v>734.37</c:v>
                </c:pt>
                <c:pt idx="4859">
                  <c:v>734.33</c:v>
                </c:pt>
                <c:pt idx="4860">
                  <c:v>734.33</c:v>
                </c:pt>
                <c:pt idx="4861">
                  <c:v>734.33</c:v>
                </c:pt>
                <c:pt idx="4862">
                  <c:v>734.33</c:v>
                </c:pt>
                <c:pt idx="4863">
                  <c:v>734.33</c:v>
                </c:pt>
                <c:pt idx="4864">
                  <c:v>734.33</c:v>
                </c:pt>
                <c:pt idx="4865">
                  <c:v>734.33</c:v>
                </c:pt>
                <c:pt idx="4866">
                  <c:v>734.28</c:v>
                </c:pt>
                <c:pt idx="4867">
                  <c:v>734.24</c:v>
                </c:pt>
                <c:pt idx="4868">
                  <c:v>734.24</c:v>
                </c:pt>
                <c:pt idx="4869">
                  <c:v>734.24</c:v>
                </c:pt>
                <c:pt idx="4870">
                  <c:v>734.23</c:v>
                </c:pt>
                <c:pt idx="4871">
                  <c:v>734.19</c:v>
                </c:pt>
                <c:pt idx="4872">
                  <c:v>734.19</c:v>
                </c:pt>
                <c:pt idx="4873">
                  <c:v>734.19</c:v>
                </c:pt>
                <c:pt idx="4874">
                  <c:v>734.19</c:v>
                </c:pt>
                <c:pt idx="4875">
                  <c:v>734.19</c:v>
                </c:pt>
                <c:pt idx="4876">
                  <c:v>734.19</c:v>
                </c:pt>
                <c:pt idx="4877">
                  <c:v>734.15</c:v>
                </c:pt>
                <c:pt idx="4878">
                  <c:v>734.15</c:v>
                </c:pt>
                <c:pt idx="4879">
                  <c:v>734.15</c:v>
                </c:pt>
                <c:pt idx="4880">
                  <c:v>734.15</c:v>
                </c:pt>
                <c:pt idx="4881">
                  <c:v>734.15</c:v>
                </c:pt>
                <c:pt idx="4882">
                  <c:v>734.14</c:v>
                </c:pt>
                <c:pt idx="4883">
                  <c:v>734.1</c:v>
                </c:pt>
                <c:pt idx="4884">
                  <c:v>734.1</c:v>
                </c:pt>
                <c:pt idx="4885">
                  <c:v>734.1</c:v>
                </c:pt>
                <c:pt idx="4886">
                  <c:v>734.06</c:v>
                </c:pt>
                <c:pt idx="4887">
                  <c:v>734.06</c:v>
                </c:pt>
                <c:pt idx="4888">
                  <c:v>734.01</c:v>
                </c:pt>
                <c:pt idx="4889">
                  <c:v>734.01</c:v>
                </c:pt>
                <c:pt idx="4890">
                  <c:v>734.01</c:v>
                </c:pt>
                <c:pt idx="4891">
                  <c:v>734.01</c:v>
                </c:pt>
                <c:pt idx="4892">
                  <c:v>734.01</c:v>
                </c:pt>
                <c:pt idx="4893">
                  <c:v>734.01</c:v>
                </c:pt>
                <c:pt idx="4894">
                  <c:v>734.01</c:v>
                </c:pt>
                <c:pt idx="4895">
                  <c:v>733.98</c:v>
                </c:pt>
                <c:pt idx="4896">
                  <c:v>733.97</c:v>
                </c:pt>
                <c:pt idx="4897">
                  <c:v>733.97</c:v>
                </c:pt>
                <c:pt idx="4898">
                  <c:v>733.96</c:v>
                </c:pt>
                <c:pt idx="4899">
                  <c:v>733.94</c:v>
                </c:pt>
                <c:pt idx="4900">
                  <c:v>733.92</c:v>
                </c:pt>
                <c:pt idx="4901">
                  <c:v>733.92</c:v>
                </c:pt>
                <c:pt idx="4902">
                  <c:v>733.92</c:v>
                </c:pt>
                <c:pt idx="4903">
                  <c:v>733.92</c:v>
                </c:pt>
                <c:pt idx="4904">
                  <c:v>733.92</c:v>
                </c:pt>
                <c:pt idx="4905">
                  <c:v>733.92</c:v>
                </c:pt>
                <c:pt idx="4906">
                  <c:v>733.92</c:v>
                </c:pt>
                <c:pt idx="4907">
                  <c:v>733.88</c:v>
                </c:pt>
                <c:pt idx="4908">
                  <c:v>733.88</c:v>
                </c:pt>
                <c:pt idx="4909">
                  <c:v>733.88</c:v>
                </c:pt>
                <c:pt idx="4910">
                  <c:v>733.83</c:v>
                </c:pt>
                <c:pt idx="4911">
                  <c:v>733.83</c:v>
                </c:pt>
                <c:pt idx="4912">
                  <c:v>733.83</c:v>
                </c:pt>
                <c:pt idx="4913">
                  <c:v>733.83</c:v>
                </c:pt>
                <c:pt idx="4914">
                  <c:v>733.83</c:v>
                </c:pt>
                <c:pt idx="4915">
                  <c:v>733.79</c:v>
                </c:pt>
                <c:pt idx="4916">
                  <c:v>733.79</c:v>
                </c:pt>
                <c:pt idx="4917">
                  <c:v>733.79</c:v>
                </c:pt>
                <c:pt idx="4918">
                  <c:v>733.74</c:v>
                </c:pt>
                <c:pt idx="4919">
                  <c:v>733.74</c:v>
                </c:pt>
                <c:pt idx="4920">
                  <c:v>733.74</c:v>
                </c:pt>
                <c:pt idx="4921">
                  <c:v>733.71</c:v>
                </c:pt>
                <c:pt idx="4922">
                  <c:v>733.7</c:v>
                </c:pt>
                <c:pt idx="4923">
                  <c:v>733.7</c:v>
                </c:pt>
                <c:pt idx="4924">
                  <c:v>733.7</c:v>
                </c:pt>
                <c:pt idx="4925">
                  <c:v>733.7</c:v>
                </c:pt>
                <c:pt idx="4926">
                  <c:v>733.67</c:v>
                </c:pt>
                <c:pt idx="4927">
                  <c:v>733.65</c:v>
                </c:pt>
                <c:pt idx="4928">
                  <c:v>733.65</c:v>
                </c:pt>
                <c:pt idx="4929">
                  <c:v>733.65</c:v>
                </c:pt>
                <c:pt idx="4930">
                  <c:v>733.65</c:v>
                </c:pt>
                <c:pt idx="4931">
                  <c:v>733.61</c:v>
                </c:pt>
                <c:pt idx="4932">
                  <c:v>733.61</c:v>
                </c:pt>
                <c:pt idx="4933">
                  <c:v>733.61</c:v>
                </c:pt>
                <c:pt idx="4934">
                  <c:v>733.61</c:v>
                </c:pt>
                <c:pt idx="4935">
                  <c:v>733.61</c:v>
                </c:pt>
                <c:pt idx="4936">
                  <c:v>733.56</c:v>
                </c:pt>
                <c:pt idx="4937">
                  <c:v>733.56</c:v>
                </c:pt>
                <c:pt idx="4938">
                  <c:v>733.56</c:v>
                </c:pt>
                <c:pt idx="4939">
                  <c:v>733.52</c:v>
                </c:pt>
                <c:pt idx="4940">
                  <c:v>733.52</c:v>
                </c:pt>
                <c:pt idx="4941">
                  <c:v>733.52</c:v>
                </c:pt>
                <c:pt idx="4942">
                  <c:v>733.47</c:v>
                </c:pt>
                <c:pt idx="4943">
                  <c:v>733.47</c:v>
                </c:pt>
                <c:pt idx="4944">
                  <c:v>733.43</c:v>
                </c:pt>
                <c:pt idx="4945">
                  <c:v>733.39</c:v>
                </c:pt>
                <c:pt idx="4946">
                  <c:v>733.38</c:v>
                </c:pt>
                <c:pt idx="4947">
                  <c:v>733.38</c:v>
                </c:pt>
                <c:pt idx="4948">
                  <c:v>733.36</c:v>
                </c:pt>
                <c:pt idx="4949">
                  <c:v>733.34</c:v>
                </c:pt>
                <c:pt idx="4950">
                  <c:v>733.33</c:v>
                </c:pt>
                <c:pt idx="4951">
                  <c:v>733.32</c:v>
                </c:pt>
                <c:pt idx="4952">
                  <c:v>733.29</c:v>
                </c:pt>
                <c:pt idx="4953">
                  <c:v>733.29</c:v>
                </c:pt>
                <c:pt idx="4954">
                  <c:v>733.29</c:v>
                </c:pt>
                <c:pt idx="4955">
                  <c:v>733.29</c:v>
                </c:pt>
                <c:pt idx="4956">
                  <c:v>733.29</c:v>
                </c:pt>
                <c:pt idx="4957">
                  <c:v>733.29</c:v>
                </c:pt>
                <c:pt idx="4958">
                  <c:v>733.25</c:v>
                </c:pt>
                <c:pt idx="4959">
                  <c:v>733.25</c:v>
                </c:pt>
                <c:pt idx="4960">
                  <c:v>733.25</c:v>
                </c:pt>
                <c:pt idx="4961">
                  <c:v>733.25</c:v>
                </c:pt>
                <c:pt idx="4962">
                  <c:v>733.25</c:v>
                </c:pt>
                <c:pt idx="4963">
                  <c:v>733.25</c:v>
                </c:pt>
                <c:pt idx="4964">
                  <c:v>733.25</c:v>
                </c:pt>
                <c:pt idx="4965">
                  <c:v>733.24</c:v>
                </c:pt>
                <c:pt idx="4966">
                  <c:v>733.2</c:v>
                </c:pt>
                <c:pt idx="4967">
                  <c:v>733.2</c:v>
                </c:pt>
                <c:pt idx="4968">
                  <c:v>733.2</c:v>
                </c:pt>
                <c:pt idx="4969">
                  <c:v>733.16</c:v>
                </c:pt>
                <c:pt idx="4970">
                  <c:v>733.16</c:v>
                </c:pt>
                <c:pt idx="4971">
                  <c:v>733.16</c:v>
                </c:pt>
                <c:pt idx="4972">
                  <c:v>733.11</c:v>
                </c:pt>
                <c:pt idx="4973">
                  <c:v>733.11</c:v>
                </c:pt>
                <c:pt idx="4974">
                  <c:v>733.11</c:v>
                </c:pt>
                <c:pt idx="4975">
                  <c:v>733.11</c:v>
                </c:pt>
                <c:pt idx="4976">
                  <c:v>733.07</c:v>
                </c:pt>
                <c:pt idx="4977">
                  <c:v>733.06</c:v>
                </c:pt>
                <c:pt idx="4978">
                  <c:v>733.06</c:v>
                </c:pt>
                <c:pt idx="4979">
                  <c:v>733.02</c:v>
                </c:pt>
                <c:pt idx="4980">
                  <c:v>733.02</c:v>
                </c:pt>
                <c:pt idx="4981">
                  <c:v>733.02</c:v>
                </c:pt>
                <c:pt idx="4982">
                  <c:v>732.98</c:v>
                </c:pt>
                <c:pt idx="4983">
                  <c:v>732.98</c:v>
                </c:pt>
                <c:pt idx="4984">
                  <c:v>732.93</c:v>
                </c:pt>
                <c:pt idx="4985">
                  <c:v>732.93</c:v>
                </c:pt>
                <c:pt idx="4986">
                  <c:v>732.93</c:v>
                </c:pt>
                <c:pt idx="4987">
                  <c:v>732.93</c:v>
                </c:pt>
                <c:pt idx="4988">
                  <c:v>732.93</c:v>
                </c:pt>
                <c:pt idx="4989">
                  <c:v>732.93</c:v>
                </c:pt>
                <c:pt idx="4990">
                  <c:v>732.93</c:v>
                </c:pt>
                <c:pt idx="4991">
                  <c:v>732.93</c:v>
                </c:pt>
                <c:pt idx="4992">
                  <c:v>732.91</c:v>
                </c:pt>
                <c:pt idx="4993">
                  <c:v>732.89</c:v>
                </c:pt>
                <c:pt idx="4994">
                  <c:v>732.89</c:v>
                </c:pt>
                <c:pt idx="4995">
                  <c:v>732.89</c:v>
                </c:pt>
                <c:pt idx="4996">
                  <c:v>732.89</c:v>
                </c:pt>
                <c:pt idx="4997">
                  <c:v>732.89</c:v>
                </c:pt>
                <c:pt idx="4998">
                  <c:v>732.89</c:v>
                </c:pt>
                <c:pt idx="4999">
                  <c:v>732.84</c:v>
                </c:pt>
                <c:pt idx="5000">
                  <c:v>732.84</c:v>
                </c:pt>
                <c:pt idx="5001">
                  <c:v>732.84</c:v>
                </c:pt>
                <c:pt idx="5002">
                  <c:v>732.84</c:v>
                </c:pt>
                <c:pt idx="5003">
                  <c:v>732.84</c:v>
                </c:pt>
                <c:pt idx="5004">
                  <c:v>732.8</c:v>
                </c:pt>
                <c:pt idx="5005">
                  <c:v>732.8</c:v>
                </c:pt>
                <c:pt idx="5006">
                  <c:v>732.8</c:v>
                </c:pt>
                <c:pt idx="5007">
                  <c:v>732.8</c:v>
                </c:pt>
                <c:pt idx="5008">
                  <c:v>732.8</c:v>
                </c:pt>
                <c:pt idx="5009">
                  <c:v>732.75</c:v>
                </c:pt>
                <c:pt idx="5010">
                  <c:v>732.74</c:v>
                </c:pt>
                <c:pt idx="5011">
                  <c:v>732.71</c:v>
                </c:pt>
                <c:pt idx="5012">
                  <c:v>732.71</c:v>
                </c:pt>
                <c:pt idx="5013">
                  <c:v>732.71</c:v>
                </c:pt>
                <c:pt idx="5014">
                  <c:v>732.7</c:v>
                </c:pt>
                <c:pt idx="5015">
                  <c:v>732.66</c:v>
                </c:pt>
                <c:pt idx="5016">
                  <c:v>732.62</c:v>
                </c:pt>
                <c:pt idx="5017">
                  <c:v>732.62</c:v>
                </c:pt>
                <c:pt idx="5018">
                  <c:v>732.57</c:v>
                </c:pt>
                <c:pt idx="5019">
                  <c:v>732.53</c:v>
                </c:pt>
                <c:pt idx="5020">
                  <c:v>732.53</c:v>
                </c:pt>
                <c:pt idx="5021">
                  <c:v>732.53</c:v>
                </c:pt>
                <c:pt idx="5022">
                  <c:v>732.48</c:v>
                </c:pt>
                <c:pt idx="5023">
                  <c:v>732.48</c:v>
                </c:pt>
                <c:pt idx="5024">
                  <c:v>732.44</c:v>
                </c:pt>
                <c:pt idx="5025">
                  <c:v>732.43</c:v>
                </c:pt>
                <c:pt idx="5026">
                  <c:v>732.39</c:v>
                </c:pt>
                <c:pt idx="5027">
                  <c:v>732.39</c:v>
                </c:pt>
                <c:pt idx="5028">
                  <c:v>732.39</c:v>
                </c:pt>
                <c:pt idx="5029">
                  <c:v>732.39</c:v>
                </c:pt>
                <c:pt idx="5030">
                  <c:v>732.39</c:v>
                </c:pt>
                <c:pt idx="5031">
                  <c:v>732.39</c:v>
                </c:pt>
                <c:pt idx="5032">
                  <c:v>732.35</c:v>
                </c:pt>
                <c:pt idx="5033">
                  <c:v>732.35</c:v>
                </c:pt>
                <c:pt idx="5034">
                  <c:v>732.3</c:v>
                </c:pt>
                <c:pt idx="5035">
                  <c:v>732.3</c:v>
                </c:pt>
                <c:pt idx="5036">
                  <c:v>732.26</c:v>
                </c:pt>
                <c:pt idx="5037">
                  <c:v>732.26</c:v>
                </c:pt>
                <c:pt idx="5038">
                  <c:v>732.25</c:v>
                </c:pt>
                <c:pt idx="5039">
                  <c:v>732.21</c:v>
                </c:pt>
                <c:pt idx="5040">
                  <c:v>732.21</c:v>
                </c:pt>
                <c:pt idx="5041">
                  <c:v>732.21</c:v>
                </c:pt>
                <c:pt idx="5042">
                  <c:v>732.17</c:v>
                </c:pt>
                <c:pt idx="5043">
                  <c:v>732.17</c:v>
                </c:pt>
                <c:pt idx="5044">
                  <c:v>732.17</c:v>
                </c:pt>
                <c:pt idx="5045">
                  <c:v>732.17</c:v>
                </c:pt>
                <c:pt idx="5046">
                  <c:v>732.12</c:v>
                </c:pt>
                <c:pt idx="5047">
                  <c:v>732.12</c:v>
                </c:pt>
                <c:pt idx="5048">
                  <c:v>732.09</c:v>
                </c:pt>
                <c:pt idx="5049">
                  <c:v>732.08</c:v>
                </c:pt>
                <c:pt idx="5050">
                  <c:v>732.07</c:v>
                </c:pt>
                <c:pt idx="5051">
                  <c:v>732.03</c:v>
                </c:pt>
                <c:pt idx="5052">
                  <c:v>731.99</c:v>
                </c:pt>
                <c:pt idx="5053">
                  <c:v>731.99</c:v>
                </c:pt>
                <c:pt idx="5054">
                  <c:v>731.99</c:v>
                </c:pt>
                <c:pt idx="5055">
                  <c:v>731.94</c:v>
                </c:pt>
                <c:pt idx="5056">
                  <c:v>731.94</c:v>
                </c:pt>
                <c:pt idx="5057">
                  <c:v>731.94</c:v>
                </c:pt>
                <c:pt idx="5058">
                  <c:v>731.9</c:v>
                </c:pt>
                <c:pt idx="5059">
                  <c:v>731.9</c:v>
                </c:pt>
                <c:pt idx="5060">
                  <c:v>731.85</c:v>
                </c:pt>
                <c:pt idx="5061">
                  <c:v>731.85</c:v>
                </c:pt>
                <c:pt idx="5062">
                  <c:v>731.85</c:v>
                </c:pt>
                <c:pt idx="5063">
                  <c:v>731.85</c:v>
                </c:pt>
                <c:pt idx="5064">
                  <c:v>731.81</c:v>
                </c:pt>
                <c:pt idx="5065">
                  <c:v>731.81</c:v>
                </c:pt>
                <c:pt idx="5066">
                  <c:v>731.81</c:v>
                </c:pt>
                <c:pt idx="5067">
                  <c:v>731.81</c:v>
                </c:pt>
                <c:pt idx="5068">
                  <c:v>731.81</c:v>
                </c:pt>
                <c:pt idx="5069">
                  <c:v>731.81</c:v>
                </c:pt>
                <c:pt idx="5070">
                  <c:v>731.76</c:v>
                </c:pt>
                <c:pt idx="5071">
                  <c:v>731.76</c:v>
                </c:pt>
                <c:pt idx="5072">
                  <c:v>731.76</c:v>
                </c:pt>
                <c:pt idx="5073">
                  <c:v>731.72</c:v>
                </c:pt>
                <c:pt idx="5074">
                  <c:v>731.72</c:v>
                </c:pt>
                <c:pt idx="5075">
                  <c:v>731.72</c:v>
                </c:pt>
                <c:pt idx="5076">
                  <c:v>731.67</c:v>
                </c:pt>
                <c:pt idx="5077">
                  <c:v>731.67</c:v>
                </c:pt>
                <c:pt idx="5078">
                  <c:v>731.63</c:v>
                </c:pt>
                <c:pt idx="5079">
                  <c:v>731.63</c:v>
                </c:pt>
                <c:pt idx="5080">
                  <c:v>731.63</c:v>
                </c:pt>
                <c:pt idx="5081">
                  <c:v>731.63</c:v>
                </c:pt>
                <c:pt idx="5082">
                  <c:v>731.59</c:v>
                </c:pt>
                <c:pt idx="5083">
                  <c:v>731.58</c:v>
                </c:pt>
                <c:pt idx="5084">
                  <c:v>731.58</c:v>
                </c:pt>
                <c:pt idx="5085">
                  <c:v>731.58</c:v>
                </c:pt>
                <c:pt idx="5086">
                  <c:v>731.54</c:v>
                </c:pt>
                <c:pt idx="5087">
                  <c:v>731.54</c:v>
                </c:pt>
                <c:pt idx="5088">
                  <c:v>731.54</c:v>
                </c:pt>
                <c:pt idx="5089">
                  <c:v>731.54</c:v>
                </c:pt>
                <c:pt idx="5090">
                  <c:v>731.54</c:v>
                </c:pt>
                <c:pt idx="5091">
                  <c:v>731.54</c:v>
                </c:pt>
                <c:pt idx="5092">
                  <c:v>731.49</c:v>
                </c:pt>
                <c:pt idx="5093">
                  <c:v>731.49</c:v>
                </c:pt>
                <c:pt idx="5094">
                  <c:v>731.49</c:v>
                </c:pt>
                <c:pt idx="5095">
                  <c:v>731.49</c:v>
                </c:pt>
                <c:pt idx="5096">
                  <c:v>731.45</c:v>
                </c:pt>
                <c:pt idx="5097">
                  <c:v>731.41</c:v>
                </c:pt>
                <c:pt idx="5098">
                  <c:v>731.4</c:v>
                </c:pt>
                <c:pt idx="5099">
                  <c:v>731.4</c:v>
                </c:pt>
                <c:pt idx="5100">
                  <c:v>731.4</c:v>
                </c:pt>
                <c:pt idx="5101">
                  <c:v>731.4</c:v>
                </c:pt>
                <c:pt idx="5102">
                  <c:v>731.4</c:v>
                </c:pt>
                <c:pt idx="5103">
                  <c:v>731.36</c:v>
                </c:pt>
                <c:pt idx="5104">
                  <c:v>731.36</c:v>
                </c:pt>
                <c:pt idx="5105">
                  <c:v>731.36</c:v>
                </c:pt>
                <c:pt idx="5106">
                  <c:v>731.31</c:v>
                </c:pt>
                <c:pt idx="5107">
                  <c:v>731.31</c:v>
                </c:pt>
                <c:pt idx="5108">
                  <c:v>731.31</c:v>
                </c:pt>
                <c:pt idx="5109">
                  <c:v>731.31</c:v>
                </c:pt>
                <c:pt idx="5110">
                  <c:v>731.31</c:v>
                </c:pt>
                <c:pt idx="5111">
                  <c:v>731.31</c:v>
                </c:pt>
                <c:pt idx="5112">
                  <c:v>731.31</c:v>
                </c:pt>
                <c:pt idx="5113">
                  <c:v>731.28</c:v>
                </c:pt>
                <c:pt idx="5114">
                  <c:v>731.27</c:v>
                </c:pt>
                <c:pt idx="5115">
                  <c:v>731.27</c:v>
                </c:pt>
                <c:pt idx="5116">
                  <c:v>731.27</c:v>
                </c:pt>
                <c:pt idx="5117">
                  <c:v>731.27</c:v>
                </c:pt>
                <c:pt idx="5118">
                  <c:v>731.27</c:v>
                </c:pt>
                <c:pt idx="5119">
                  <c:v>731.27</c:v>
                </c:pt>
                <c:pt idx="5120">
                  <c:v>731.27</c:v>
                </c:pt>
                <c:pt idx="5121">
                  <c:v>731.24</c:v>
                </c:pt>
                <c:pt idx="5122">
                  <c:v>731.22</c:v>
                </c:pt>
                <c:pt idx="5123">
                  <c:v>731.22</c:v>
                </c:pt>
                <c:pt idx="5124">
                  <c:v>731.22</c:v>
                </c:pt>
                <c:pt idx="5125">
                  <c:v>731.18</c:v>
                </c:pt>
                <c:pt idx="5126">
                  <c:v>731.18</c:v>
                </c:pt>
                <c:pt idx="5127">
                  <c:v>731.18</c:v>
                </c:pt>
                <c:pt idx="5128">
                  <c:v>731.18</c:v>
                </c:pt>
                <c:pt idx="5129">
                  <c:v>731.13</c:v>
                </c:pt>
                <c:pt idx="5130">
                  <c:v>731.13</c:v>
                </c:pt>
                <c:pt idx="5131">
                  <c:v>731.13</c:v>
                </c:pt>
                <c:pt idx="5132">
                  <c:v>731.09</c:v>
                </c:pt>
                <c:pt idx="5133">
                  <c:v>731.09</c:v>
                </c:pt>
                <c:pt idx="5134">
                  <c:v>731.09</c:v>
                </c:pt>
                <c:pt idx="5135">
                  <c:v>731.04</c:v>
                </c:pt>
                <c:pt idx="5136">
                  <c:v>731</c:v>
                </c:pt>
                <c:pt idx="5137">
                  <c:v>731</c:v>
                </c:pt>
                <c:pt idx="5138">
                  <c:v>731</c:v>
                </c:pt>
                <c:pt idx="5139">
                  <c:v>730.95</c:v>
                </c:pt>
                <c:pt idx="5140">
                  <c:v>730.95</c:v>
                </c:pt>
                <c:pt idx="5141">
                  <c:v>730.95</c:v>
                </c:pt>
                <c:pt idx="5142">
                  <c:v>730.91</c:v>
                </c:pt>
                <c:pt idx="5143">
                  <c:v>730.91</c:v>
                </c:pt>
                <c:pt idx="5144">
                  <c:v>730.91</c:v>
                </c:pt>
                <c:pt idx="5145">
                  <c:v>730.89</c:v>
                </c:pt>
                <c:pt idx="5146">
                  <c:v>730.87</c:v>
                </c:pt>
                <c:pt idx="5147">
                  <c:v>730.86</c:v>
                </c:pt>
                <c:pt idx="5148">
                  <c:v>730.86</c:v>
                </c:pt>
                <c:pt idx="5149">
                  <c:v>730.86</c:v>
                </c:pt>
                <c:pt idx="5150">
                  <c:v>730.86</c:v>
                </c:pt>
                <c:pt idx="5151">
                  <c:v>730.86</c:v>
                </c:pt>
                <c:pt idx="5152">
                  <c:v>730.77</c:v>
                </c:pt>
                <c:pt idx="5153">
                  <c:v>730.77</c:v>
                </c:pt>
                <c:pt idx="5154">
                  <c:v>730.77</c:v>
                </c:pt>
                <c:pt idx="5155">
                  <c:v>730.75</c:v>
                </c:pt>
                <c:pt idx="5156">
                  <c:v>730.75</c:v>
                </c:pt>
                <c:pt idx="5157">
                  <c:v>730.74</c:v>
                </c:pt>
                <c:pt idx="5158">
                  <c:v>730.73</c:v>
                </c:pt>
                <c:pt idx="5159">
                  <c:v>730.73</c:v>
                </c:pt>
                <c:pt idx="5160">
                  <c:v>730.73</c:v>
                </c:pt>
                <c:pt idx="5161">
                  <c:v>730.7</c:v>
                </c:pt>
                <c:pt idx="5162">
                  <c:v>730.69</c:v>
                </c:pt>
                <c:pt idx="5163">
                  <c:v>730.68</c:v>
                </c:pt>
                <c:pt idx="5164">
                  <c:v>730.68</c:v>
                </c:pt>
                <c:pt idx="5165">
                  <c:v>730.68</c:v>
                </c:pt>
                <c:pt idx="5166">
                  <c:v>730.65</c:v>
                </c:pt>
                <c:pt idx="5167">
                  <c:v>730.64</c:v>
                </c:pt>
                <c:pt idx="5168">
                  <c:v>730.64</c:v>
                </c:pt>
                <c:pt idx="5169">
                  <c:v>730.64</c:v>
                </c:pt>
                <c:pt idx="5170">
                  <c:v>730.62</c:v>
                </c:pt>
                <c:pt idx="5171">
                  <c:v>730.6</c:v>
                </c:pt>
                <c:pt idx="5172">
                  <c:v>730.59</c:v>
                </c:pt>
                <c:pt idx="5173">
                  <c:v>730.57</c:v>
                </c:pt>
                <c:pt idx="5174">
                  <c:v>730.55</c:v>
                </c:pt>
                <c:pt idx="5175">
                  <c:v>730.55</c:v>
                </c:pt>
                <c:pt idx="5176">
                  <c:v>730.55</c:v>
                </c:pt>
                <c:pt idx="5177">
                  <c:v>730.55</c:v>
                </c:pt>
                <c:pt idx="5178">
                  <c:v>730.55</c:v>
                </c:pt>
                <c:pt idx="5179">
                  <c:v>730.55</c:v>
                </c:pt>
                <c:pt idx="5180">
                  <c:v>730.51</c:v>
                </c:pt>
                <c:pt idx="5181">
                  <c:v>730.5</c:v>
                </c:pt>
                <c:pt idx="5182">
                  <c:v>730.46</c:v>
                </c:pt>
                <c:pt idx="5183">
                  <c:v>730.43</c:v>
                </c:pt>
                <c:pt idx="5184">
                  <c:v>730.41</c:v>
                </c:pt>
                <c:pt idx="5185">
                  <c:v>730.41</c:v>
                </c:pt>
                <c:pt idx="5186">
                  <c:v>730.41</c:v>
                </c:pt>
                <c:pt idx="5187">
                  <c:v>730.41</c:v>
                </c:pt>
                <c:pt idx="5188">
                  <c:v>730.38</c:v>
                </c:pt>
                <c:pt idx="5189">
                  <c:v>730.37</c:v>
                </c:pt>
                <c:pt idx="5190">
                  <c:v>730.37</c:v>
                </c:pt>
                <c:pt idx="5191">
                  <c:v>730.37</c:v>
                </c:pt>
                <c:pt idx="5192">
                  <c:v>730.37</c:v>
                </c:pt>
                <c:pt idx="5193">
                  <c:v>730.32</c:v>
                </c:pt>
                <c:pt idx="5194">
                  <c:v>730.32</c:v>
                </c:pt>
                <c:pt idx="5195">
                  <c:v>730.28</c:v>
                </c:pt>
                <c:pt idx="5196">
                  <c:v>730.28</c:v>
                </c:pt>
                <c:pt idx="5197">
                  <c:v>730.28</c:v>
                </c:pt>
                <c:pt idx="5198">
                  <c:v>730.28</c:v>
                </c:pt>
                <c:pt idx="5199">
                  <c:v>730.28</c:v>
                </c:pt>
                <c:pt idx="5200">
                  <c:v>730.27</c:v>
                </c:pt>
                <c:pt idx="5201">
                  <c:v>730.23</c:v>
                </c:pt>
                <c:pt idx="5202">
                  <c:v>730.23</c:v>
                </c:pt>
                <c:pt idx="5203">
                  <c:v>730.22</c:v>
                </c:pt>
                <c:pt idx="5204">
                  <c:v>730.19</c:v>
                </c:pt>
                <c:pt idx="5205">
                  <c:v>730.19</c:v>
                </c:pt>
                <c:pt idx="5206">
                  <c:v>730.19</c:v>
                </c:pt>
                <c:pt idx="5207">
                  <c:v>730.19</c:v>
                </c:pt>
                <c:pt idx="5208">
                  <c:v>730.14</c:v>
                </c:pt>
                <c:pt idx="5209">
                  <c:v>730.14</c:v>
                </c:pt>
                <c:pt idx="5210">
                  <c:v>730.14</c:v>
                </c:pt>
                <c:pt idx="5211">
                  <c:v>730.14</c:v>
                </c:pt>
                <c:pt idx="5212">
                  <c:v>730.14</c:v>
                </c:pt>
                <c:pt idx="5213">
                  <c:v>730.12</c:v>
                </c:pt>
                <c:pt idx="5214">
                  <c:v>730.1</c:v>
                </c:pt>
                <c:pt idx="5215">
                  <c:v>730.1</c:v>
                </c:pt>
                <c:pt idx="5216">
                  <c:v>730.1</c:v>
                </c:pt>
                <c:pt idx="5217">
                  <c:v>730.1</c:v>
                </c:pt>
                <c:pt idx="5218">
                  <c:v>730.1</c:v>
                </c:pt>
                <c:pt idx="5219">
                  <c:v>730.1</c:v>
                </c:pt>
                <c:pt idx="5220">
                  <c:v>730.1</c:v>
                </c:pt>
                <c:pt idx="5221">
                  <c:v>730.1</c:v>
                </c:pt>
                <c:pt idx="5222">
                  <c:v>730.05</c:v>
                </c:pt>
                <c:pt idx="5223">
                  <c:v>730.02</c:v>
                </c:pt>
                <c:pt idx="5224">
                  <c:v>730.02</c:v>
                </c:pt>
                <c:pt idx="5225">
                  <c:v>730.01</c:v>
                </c:pt>
                <c:pt idx="5226">
                  <c:v>730.01</c:v>
                </c:pt>
                <c:pt idx="5227">
                  <c:v>730.01</c:v>
                </c:pt>
                <c:pt idx="5228">
                  <c:v>730.01</c:v>
                </c:pt>
                <c:pt idx="5229">
                  <c:v>730.01</c:v>
                </c:pt>
                <c:pt idx="5230">
                  <c:v>730.01</c:v>
                </c:pt>
                <c:pt idx="5231">
                  <c:v>730.01</c:v>
                </c:pt>
                <c:pt idx="5232">
                  <c:v>729.96</c:v>
                </c:pt>
                <c:pt idx="5233">
                  <c:v>729.93</c:v>
                </c:pt>
                <c:pt idx="5234">
                  <c:v>729.92</c:v>
                </c:pt>
                <c:pt idx="5235">
                  <c:v>729.92</c:v>
                </c:pt>
                <c:pt idx="5236">
                  <c:v>729.89</c:v>
                </c:pt>
                <c:pt idx="5237">
                  <c:v>729.87</c:v>
                </c:pt>
                <c:pt idx="5238">
                  <c:v>729.87</c:v>
                </c:pt>
                <c:pt idx="5239">
                  <c:v>729.87</c:v>
                </c:pt>
                <c:pt idx="5240">
                  <c:v>729.86</c:v>
                </c:pt>
                <c:pt idx="5241">
                  <c:v>729.83</c:v>
                </c:pt>
                <c:pt idx="5242">
                  <c:v>729.83</c:v>
                </c:pt>
                <c:pt idx="5243">
                  <c:v>729.78</c:v>
                </c:pt>
                <c:pt idx="5244">
                  <c:v>729.78</c:v>
                </c:pt>
                <c:pt idx="5245">
                  <c:v>729.74</c:v>
                </c:pt>
                <c:pt idx="5246">
                  <c:v>729.74</c:v>
                </c:pt>
                <c:pt idx="5247">
                  <c:v>729.74</c:v>
                </c:pt>
                <c:pt idx="5248">
                  <c:v>729.74</c:v>
                </c:pt>
                <c:pt idx="5249">
                  <c:v>729.74</c:v>
                </c:pt>
                <c:pt idx="5250">
                  <c:v>729.74</c:v>
                </c:pt>
                <c:pt idx="5251">
                  <c:v>729.7</c:v>
                </c:pt>
                <c:pt idx="5252">
                  <c:v>729.7</c:v>
                </c:pt>
                <c:pt idx="5253">
                  <c:v>729.69</c:v>
                </c:pt>
                <c:pt idx="5254">
                  <c:v>729.69</c:v>
                </c:pt>
                <c:pt idx="5255">
                  <c:v>729.66</c:v>
                </c:pt>
                <c:pt idx="5256">
                  <c:v>729.65</c:v>
                </c:pt>
                <c:pt idx="5257">
                  <c:v>729.65</c:v>
                </c:pt>
                <c:pt idx="5258">
                  <c:v>729.65</c:v>
                </c:pt>
                <c:pt idx="5259">
                  <c:v>729.6</c:v>
                </c:pt>
                <c:pt idx="5260">
                  <c:v>729.6</c:v>
                </c:pt>
                <c:pt idx="5261">
                  <c:v>729.56</c:v>
                </c:pt>
                <c:pt idx="5262">
                  <c:v>729.56</c:v>
                </c:pt>
                <c:pt idx="5263">
                  <c:v>729.56</c:v>
                </c:pt>
                <c:pt idx="5264">
                  <c:v>729.51</c:v>
                </c:pt>
                <c:pt idx="5265">
                  <c:v>729.51</c:v>
                </c:pt>
                <c:pt idx="5266">
                  <c:v>729.51</c:v>
                </c:pt>
                <c:pt idx="5267">
                  <c:v>729.48</c:v>
                </c:pt>
                <c:pt idx="5268">
                  <c:v>729.47</c:v>
                </c:pt>
                <c:pt idx="5269">
                  <c:v>729.47</c:v>
                </c:pt>
                <c:pt idx="5270">
                  <c:v>729.47</c:v>
                </c:pt>
                <c:pt idx="5271">
                  <c:v>729.47</c:v>
                </c:pt>
                <c:pt idx="5272">
                  <c:v>729.47</c:v>
                </c:pt>
                <c:pt idx="5273">
                  <c:v>729.45</c:v>
                </c:pt>
                <c:pt idx="5274">
                  <c:v>729.45</c:v>
                </c:pt>
                <c:pt idx="5275">
                  <c:v>729.42</c:v>
                </c:pt>
                <c:pt idx="5276">
                  <c:v>729.42</c:v>
                </c:pt>
                <c:pt idx="5277">
                  <c:v>729.42</c:v>
                </c:pt>
                <c:pt idx="5278">
                  <c:v>729.42</c:v>
                </c:pt>
                <c:pt idx="5279">
                  <c:v>729.42</c:v>
                </c:pt>
                <c:pt idx="5280">
                  <c:v>729.33</c:v>
                </c:pt>
                <c:pt idx="5281">
                  <c:v>729.33</c:v>
                </c:pt>
                <c:pt idx="5282">
                  <c:v>729.33</c:v>
                </c:pt>
                <c:pt idx="5283">
                  <c:v>729.33</c:v>
                </c:pt>
                <c:pt idx="5284">
                  <c:v>729.33</c:v>
                </c:pt>
                <c:pt idx="5285">
                  <c:v>729.29</c:v>
                </c:pt>
                <c:pt idx="5286">
                  <c:v>729.29</c:v>
                </c:pt>
                <c:pt idx="5287">
                  <c:v>729.24</c:v>
                </c:pt>
                <c:pt idx="5288">
                  <c:v>729.24</c:v>
                </c:pt>
                <c:pt idx="5289">
                  <c:v>729.2</c:v>
                </c:pt>
                <c:pt idx="5290">
                  <c:v>729.2</c:v>
                </c:pt>
                <c:pt idx="5291">
                  <c:v>729.2</c:v>
                </c:pt>
                <c:pt idx="5292">
                  <c:v>729.2</c:v>
                </c:pt>
                <c:pt idx="5293">
                  <c:v>729.2</c:v>
                </c:pt>
                <c:pt idx="5294">
                  <c:v>729.15</c:v>
                </c:pt>
                <c:pt idx="5295">
                  <c:v>729.15</c:v>
                </c:pt>
                <c:pt idx="5296">
                  <c:v>729.12</c:v>
                </c:pt>
                <c:pt idx="5297">
                  <c:v>729.11</c:v>
                </c:pt>
                <c:pt idx="5298">
                  <c:v>729.11</c:v>
                </c:pt>
                <c:pt idx="5299">
                  <c:v>729.11</c:v>
                </c:pt>
                <c:pt idx="5300">
                  <c:v>729.11</c:v>
                </c:pt>
                <c:pt idx="5301">
                  <c:v>729.06</c:v>
                </c:pt>
                <c:pt idx="5302">
                  <c:v>729.06</c:v>
                </c:pt>
                <c:pt idx="5303">
                  <c:v>729.04</c:v>
                </c:pt>
                <c:pt idx="5304">
                  <c:v>729.02</c:v>
                </c:pt>
                <c:pt idx="5305">
                  <c:v>729.02</c:v>
                </c:pt>
                <c:pt idx="5306">
                  <c:v>729.02</c:v>
                </c:pt>
                <c:pt idx="5307">
                  <c:v>728.95</c:v>
                </c:pt>
                <c:pt idx="5308">
                  <c:v>728.95</c:v>
                </c:pt>
                <c:pt idx="5309">
                  <c:v>728.93</c:v>
                </c:pt>
                <c:pt idx="5310">
                  <c:v>728.93</c:v>
                </c:pt>
                <c:pt idx="5311">
                  <c:v>728.88</c:v>
                </c:pt>
                <c:pt idx="5312">
                  <c:v>728.88</c:v>
                </c:pt>
                <c:pt idx="5313">
                  <c:v>728.88</c:v>
                </c:pt>
                <c:pt idx="5314">
                  <c:v>728.88</c:v>
                </c:pt>
                <c:pt idx="5315">
                  <c:v>728.84</c:v>
                </c:pt>
                <c:pt idx="5316">
                  <c:v>728.84</c:v>
                </c:pt>
                <c:pt idx="5317">
                  <c:v>728.84</c:v>
                </c:pt>
                <c:pt idx="5318">
                  <c:v>728.79</c:v>
                </c:pt>
                <c:pt idx="5319">
                  <c:v>728.79</c:v>
                </c:pt>
                <c:pt idx="5320">
                  <c:v>728.75</c:v>
                </c:pt>
                <c:pt idx="5321">
                  <c:v>728.75</c:v>
                </c:pt>
                <c:pt idx="5322">
                  <c:v>728.72</c:v>
                </c:pt>
                <c:pt idx="5323">
                  <c:v>728.7</c:v>
                </c:pt>
                <c:pt idx="5324">
                  <c:v>728.7</c:v>
                </c:pt>
                <c:pt idx="5325">
                  <c:v>728.7</c:v>
                </c:pt>
                <c:pt idx="5326">
                  <c:v>728.66</c:v>
                </c:pt>
                <c:pt idx="5327">
                  <c:v>728.66</c:v>
                </c:pt>
                <c:pt idx="5328">
                  <c:v>728.66</c:v>
                </c:pt>
                <c:pt idx="5329">
                  <c:v>728.61</c:v>
                </c:pt>
                <c:pt idx="5330">
                  <c:v>728.6</c:v>
                </c:pt>
                <c:pt idx="5331">
                  <c:v>728.59</c:v>
                </c:pt>
                <c:pt idx="5332">
                  <c:v>728.57</c:v>
                </c:pt>
                <c:pt idx="5333">
                  <c:v>728.57</c:v>
                </c:pt>
                <c:pt idx="5334">
                  <c:v>728.57</c:v>
                </c:pt>
                <c:pt idx="5335">
                  <c:v>728.57</c:v>
                </c:pt>
                <c:pt idx="5336">
                  <c:v>728.57</c:v>
                </c:pt>
                <c:pt idx="5337">
                  <c:v>728.57</c:v>
                </c:pt>
                <c:pt idx="5338">
                  <c:v>728.55</c:v>
                </c:pt>
                <c:pt idx="5339">
                  <c:v>728.55</c:v>
                </c:pt>
                <c:pt idx="5340">
                  <c:v>728.53</c:v>
                </c:pt>
                <c:pt idx="5341">
                  <c:v>728.52</c:v>
                </c:pt>
                <c:pt idx="5342">
                  <c:v>728.52</c:v>
                </c:pt>
                <c:pt idx="5343">
                  <c:v>728.48</c:v>
                </c:pt>
                <c:pt idx="5344">
                  <c:v>728.48</c:v>
                </c:pt>
                <c:pt idx="5345">
                  <c:v>728.48</c:v>
                </c:pt>
                <c:pt idx="5346">
                  <c:v>728.47</c:v>
                </c:pt>
                <c:pt idx="5347">
                  <c:v>728.43</c:v>
                </c:pt>
                <c:pt idx="5348">
                  <c:v>728.43</c:v>
                </c:pt>
                <c:pt idx="5349">
                  <c:v>728.43</c:v>
                </c:pt>
                <c:pt idx="5350">
                  <c:v>728.41</c:v>
                </c:pt>
                <c:pt idx="5351">
                  <c:v>728.41</c:v>
                </c:pt>
                <c:pt idx="5352">
                  <c:v>728.39</c:v>
                </c:pt>
                <c:pt idx="5353">
                  <c:v>728.39</c:v>
                </c:pt>
                <c:pt idx="5354">
                  <c:v>728.39</c:v>
                </c:pt>
                <c:pt idx="5355">
                  <c:v>728.34</c:v>
                </c:pt>
                <c:pt idx="5356">
                  <c:v>728.34</c:v>
                </c:pt>
                <c:pt idx="5357">
                  <c:v>728.33</c:v>
                </c:pt>
                <c:pt idx="5358">
                  <c:v>728.28</c:v>
                </c:pt>
                <c:pt idx="5359">
                  <c:v>728.26</c:v>
                </c:pt>
                <c:pt idx="5360">
                  <c:v>728.26</c:v>
                </c:pt>
                <c:pt idx="5361">
                  <c:v>728.25</c:v>
                </c:pt>
                <c:pt idx="5362">
                  <c:v>728.25</c:v>
                </c:pt>
                <c:pt idx="5363">
                  <c:v>728.21</c:v>
                </c:pt>
                <c:pt idx="5364">
                  <c:v>728.21</c:v>
                </c:pt>
                <c:pt idx="5365">
                  <c:v>728.21</c:v>
                </c:pt>
                <c:pt idx="5366">
                  <c:v>728.21</c:v>
                </c:pt>
                <c:pt idx="5367">
                  <c:v>728.17</c:v>
                </c:pt>
                <c:pt idx="5368">
                  <c:v>728.16</c:v>
                </c:pt>
                <c:pt idx="5369">
                  <c:v>728.16</c:v>
                </c:pt>
                <c:pt idx="5370">
                  <c:v>728.16</c:v>
                </c:pt>
                <c:pt idx="5371">
                  <c:v>728.15</c:v>
                </c:pt>
                <c:pt idx="5372">
                  <c:v>728.14</c:v>
                </c:pt>
                <c:pt idx="5373">
                  <c:v>728.12</c:v>
                </c:pt>
                <c:pt idx="5374">
                  <c:v>728.12</c:v>
                </c:pt>
                <c:pt idx="5375">
                  <c:v>728.07</c:v>
                </c:pt>
                <c:pt idx="5376">
                  <c:v>728.07</c:v>
                </c:pt>
                <c:pt idx="5377">
                  <c:v>728.07</c:v>
                </c:pt>
                <c:pt idx="5378">
                  <c:v>728.07</c:v>
                </c:pt>
                <c:pt idx="5379">
                  <c:v>728.07</c:v>
                </c:pt>
                <c:pt idx="5380">
                  <c:v>728.07</c:v>
                </c:pt>
                <c:pt idx="5381">
                  <c:v>728.06</c:v>
                </c:pt>
                <c:pt idx="5382">
                  <c:v>728.03</c:v>
                </c:pt>
                <c:pt idx="5383">
                  <c:v>728.03</c:v>
                </c:pt>
                <c:pt idx="5384">
                  <c:v>728.03</c:v>
                </c:pt>
                <c:pt idx="5385">
                  <c:v>727.98</c:v>
                </c:pt>
                <c:pt idx="5386">
                  <c:v>727.94</c:v>
                </c:pt>
                <c:pt idx="5387">
                  <c:v>727.94</c:v>
                </c:pt>
                <c:pt idx="5388">
                  <c:v>727.94</c:v>
                </c:pt>
                <c:pt idx="5389">
                  <c:v>727.91</c:v>
                </c:pt>
                <c:pt idx="5390">
                  <c:v>727.89</c:v>
                </c:pt>
                <c:pt idx="5391">
                  <c:v>727.89</c:v>
                </c:pt>
                <c:pt idx="5392">
                  <c:v>727.89</c:v>
                </c:pt>
                <c:pt idx="5393">
                  <c:v>727.88</c:v>
                </c:pt>
                <c:pt idx="5394">
                  <c:v>727.85</c:v>
                </c:pt>
                <c:pt idx="5395">
                  <c:v>727.85</c:v>
                </c:pt>
                <c:pt idx="5396">
                  <c:v>727.85</c:v>
                </c:pt>
                <c:pt idx="5397">
                  <c:v>727.85</c:v>
                </c:pt>
                <c:pt idx="5398">
                  <c:v>727.8</c:v>
                </c:pt>
                <c:pt idx="5399">
                  <c:v>727.8</c:v>
                </c:pt>
                <c:pt idx="5400">
                  <c:v>727.79</c:v>
                </c:pt>
                <c:pt idx="5401">
                  <c:v>727.79</c:v>
                </c:pt>
                <c:pt idx="5402">
                  <c:v>727.76</c:v>
                </c:pt>
                <c:pt idx="5403">
                  <c:v>727.76</c:v>
                </c:pt>
                <c:pt idx="5404">
                  <c:v>727.71</c:v>
                </c:pt>
                <c:pt idx="5405">
                  <c:v>727.71</c:v>
                </c:pt>
                <c:pt idx="5406">
                  <c:v>727.71</c:v>
                </c:pt>
                <c:pt idx="5407">
                  <c:v>727.67</c:v>
                </c:pt>
                <c:pt idx="5408">
                  <c:v>727.67</c:v>
                </c:pt>
                <c:pt idx="5409">
                  <c:v>727.67</c:v>
                </c:pt>
                <c:pt idx="5410">
                  <c:v>727.67</c:v>
                </c:pt>
                <c:pt idx="5411">
                  <c:v>727.62</c:v>
                </c:pt>
                <c:pt idx="5412">
                  <c:v>727.53</c:v>
                </c:pt>
                <c:pt idx="5413">
                  <c:v>727.53</c:v>
                </c:pt>
                <c:pt idx="5414">
                  <c:v>727.49</c:v>
                </c:pt>
                <c:pt idx="5415">
                  <c:v>727.49</c:v>
                </c:pt>
                <c:pt idx="5416">
                  <c:v>727.47</c:v>
                </c:pt>
                <c:pt idx="5417">
                  <c:v>727.47</c:v>
                </c:pt>
                <c:pt idx="5418">
                  <c:v>727.44</c:v>
                </c:pt>
                <c:pt idx="5419">
                  <c:v>727.44</c:v>
                </c:pt>
                <c:pt idx="5420">
                  <c:v>727.44</c:v>
                </c:pt>
                <c:pt idx="5421">
                  <c:v>727.44</c:v>
                </c:pt>
                <c:pt idx="5422">
                  <c:v>727.44</c:v>
                </c:pt>
                <c:pt idx="5423">
                  <c:v>727.4</c:v>
                </c:pt>
                <c:pt idx="5424">
                  <c:v>727.4</c:v>
                </c:pt>
                <c:pt idx="5425">
                  <c:v>727.4</c:v>
                </c:pt>
                <c:pt idx="5426">
                  <c:v>727.35</c:v>
                </c:pt>
                <c:pt idx="5427">
                  <c:v>727.35</c:v>
                </c:pt>
                <c:pt idx="5428">
                  <c:v>727.35</c:v>
                </c:pt>
                <c:pt idx="5429">
                  <c:v>727.31</c:v>
                </c:pt>
                <c:pt idx="5430">
                  <c:v>727.3</c:v>
                </c:pt>
                <c:pt idx="5431">
                  <c:v>727.26</c:v>
                </c:pt>
                <c:pt idx="5432">
                  <c:v>727.26</c:v>
                </c:pt>
                <c:pt idx="5433">
                  <c:v>727.26</c:v>
                </c:pt>
                <c:pt idx="5434">
                  <c:v>727.2</c:v>
                </c:pt>
                <c:pt idx="5435">
                  <c:v>727.17</c:v>
                </c:pt>
                <c:pt idx="5436">
                  <c:v>727.17</c:v>
                </c:pt>
                <c:pt idx="5437">
                  <c:v>727.17</c:v>
                </c:pt>
                <c:pt idx="5438">
                  <c:v>727.17</c:v>
                </c:pt>
                <c:pt idx="5439">
                  <c:v>727.17</c:v>
                </c:pt>
                <c:pt idx="5440">
                  <c:v>727.17</c:v>
                </c:pt>
                <c:pt idx="5441">
                  <c:v>727.17</c:v>
                </c:pt>
                <c:pt idx="5442">
                  <c:v>727.17</c:v>
                </c:pt>
                <c:pt idx="5443">
                  <c:v>727.17</c:v>
                </c:pt>
                <c:pt idx="5444">
                  <c:v>727.17</c:v>
                </c:pt>
                <c:pt idx="5445">
                  <c:v>727.17</c:v>
                </c:pt>
                <c:pt idx="5446">
                  <c:v>727.13</c:v>
                </c:pt>
                <c:pt idx="5447">
                  <c:v>727.13</c:v>
                </c:pt>
                <c:pt idx="5448">
                  <c:v>727.12</c:v>
                </c:pt>
                <c:pt idx="5449">
                  <c:v>727.12</c:v>
                </c:pt>
                <c:pt idx="5450">
                  <c:v>727.08</c:v>
                </c:pt>
                <c:pt idx="5451">
                  <c:v>727.08</c:v>
                </c:pt>
                <c:pt idx="5452">
                  <c:v>727.08</c:v>
                </c:pt>
                <c:pt idx="5453">
                  <c:v>727.08</c:v>
                </c:pt>
                <c:pt idx="5454">
                  <c:v>727.08</c:v>
                </c:pt>
                <c:pt idx="5455">
                  <c:v>727.04</c:v>
                </c:pt>
                <c:pt idx="5456">
                  <c:v>727.04</c:v>
                </c:pt>
                <c:pt idx="5457">
                  <c:v>727.01</c:v>
                </c:pt>
                <c:pt idx="5458">
                  <c:v>726.99</c:v>
                </c:pt>
                <c:pt idx="5459">
                  <c:v>726.99</c:v>
                </c:pt>
                <c:pt idx="5460">
                  <c:v>726.99</c:v>
                </c:pt>
                <c:pt idx="5461">
                  <c:v>726.99</c:v>
                </c:pt>
                <c:pt idx="5462">
                  <c:v>726.99</c:v>
                </c:pt>
                <c:pt idx="5463">
                  <c:v>726.96</c:v>
                </c:pt>
                <c:pt idx="5464">
                  <c:v>726.95</c:v>
                </c:pt>
                <c:pt idx="5465">
                  <c:v>726.95</c:v>
                </c:pt>
                <c:pt idx="5466">
                  <c:v>726.95</c:v>
                </c:pt>
                <c:pt idx="5467">
                  <c:v>726.93</c:v>
                </c:pt>
                <c:pt idx="5468">
                  <c:v>726.92</c:v>
                </c:pt>
                <c:pt idx="5469">
                  <c:v>726.9</c:v>
                </c:pt>
                <c:pt idx="5470">
                  <c:v>726.9</c:v>
                </c:pt>
                <c:pt idx="5471">
                  <c:v>726.86</c:v>
                </c:pt>
                <c:pt idx="5472">
                  <c:v>726.86</c:v>
                </c:pt>
                <c:pt idx="5473">
                  <c:v>726.86</c:v>
                </c:pt>
                <c:pt idx="5474">
                  <c:v>726.86</c:v>
                </c:pt>
                <c:pt idx="5475">
                  <c:v>726.82</c:v>
                </c:pt>
                <c:pt idx="5476">
                  <c:v>726.81</c:v>
                </c:pt>
                <c:pt idx="5477">
                  <c:v>726.81</c:v>
                </c:pt>
                <c:pt idx="5478">
                  <c:v>726.81</c:v>
                </c:pt>
                <c:pt idx="5479">
                  <c:v>726.81</c:v>
                </c:pt>
                <c:pt idx="5480">
                  <c:v>726.77</c:v>
                </c:pt>
                <c:pt idx="5481">
                  <c:v>726.77</c:v>
                </c:pt>
                <c:pt idx="5482">
                  <c:v>726.72</c:v>
                </c:pt>
                <c:pt idx="5483">
                  <c:v>726.72</c:v>
                </c:pt>
                <c:pt idx="5484">
                  <c:v>726.72</c:v>
                </c:pt>
                <c:pt idx="5485">
                  <c:v>726.72</c:v>
                </c:pt>
                <c:pt idx="5486">
                  <c:v>726.68</c:v>
                </c:pt>
                <c:pt idx="5487">
                  <c:v>726.68</c:v>
                </c:pt>
                <c:pt idx="5488">
                  <c:v>726.64</c:v>
                </c:pt>
                <c:pt idx="5489">
                  <c:v>726.63</c:v>
                </c:pt>
                <c:pt idx="5490">
                  <c:v>726.63</c:v>
                </c:pt>
                <c:pt idx="5491">
                  <c:v>726.63</c:v>
                </c:pt>
                <c:pt idx="5492">
                  <c:v>726.63</c:v>
                </c:pt>
                <c:pt idx="5493">
                  <c:v>726.63</c:v>
                </c:pt>
                <c:pt idx="5494">
                  <c:v>726.59</c:v>
                </c:pt>
                <c:pt idx="5495">
                  <c:v>726.59</c:v>
                </c:pt>
                <c:pt idx="5496">
                  <c:v>726.59</c:v>
                </c:pt>
                <c:pt idx="5497">
                  <c:v>726.56</c:v>
                </c:pt>
                <c:pt idx="5498">
                  <c:v>726.54</c:v>
                </c:pt>
                <c:pt idx="5499">
                  <c:v>726.54</c:v>
                </c:pt>
                <c:pt idx="5500">
                  <c:v>726.54</c:v>
                </c:pt>
                <c:pt idx="5501">
                  <c:v>726.54</c:v>
                </c:pt>
                <c:pt idx="5502">
                  <c:v>726.52</c:v>
                </c:pt>
                <c:pt idx="5503">
                  <c:v>726.5</c:v>
                </c:pt>
                <c:pt idx="5504">
                  <c:v>726.5</c:v>
                </c:pt>
                <c:pt idx="5505">
                  <c:v>726.5</c:v>
                </c:pt>
                <c:pt idx="5506">
                  <c:v>726.5</c:v>
                </c:pt>
                <c:pt idx="5507">
                  <c:v>726.5</c:v>
                </c:pt>
                <c:pt idx="5508">
                  <c:v>726.48</c:v>
                </c:pt>
                <c:pt idx="5509">
                  <c:v>726.46</c:v>
                </c:pt>
                <c:pt idx="5510">
                  <c:v>726.45</c:v>
                </c:pt>
                <c:pt idx="5511">
                  <c:v>726.45</c:v>
                </c:pt>
                <c:pt idx="5512">
                  <c:v>726.45</c:v>
                </c:pt>
                <c:pt idx="5513">
                  <c:v>726.45</c:v>
                </c:pt>
                <c:pt idx="5514">
                  <c:v>726.44</c:v>
                </c:pt>
                <c:pt idx="5515">
                  <c:v>726.44</c:v>
                </c:pt>
                <c:pt idx="5516">
                  <c:v>726.44</c:v>
                </c:pt>
                <c:pt idx="5517">
                  <c:v>726.42</c:v>
                </c:pt>
                <c:pt idx="5518">
                  <c:v>726.41</c:v>
                </c:pt>
                <c:pt idx="5519">
                  <c:v>726.41</c:v>
                </c:pt>
                <c:pt idx="5520">
                  <c:v>726.41</c:v>
                </c:pt>
                <c:pt idx="5521">
                  <c:v>726.37</c:v>
                </c:pt>
                <c:pt idx="5522">
                  <c:v>726.36</c:v>
                </c:pt>
                <c:pt idx="5523">
                  <c:v>726.36</c:v>
                </c:pt>
                <c:pt idx="5524">
                  <c:v>726.32</c:v>
                </c:pt>
                <c:pt idx="5525">
                  <c:v>726.32</c:v>
                </c:pt>
                <c:pt idx="5526">
                  <c:v>726.32</c:v>
                </c:pt>
                <c:pt idx="5527">
                  <c:v>726.32</c:v>
                </c:pt>
                <c:pt idx="5528">
                  <c:v>726.3</c:v>
                </c:pt>
                <c:pt idx="5529">
                  <c:v>726.3</c:v>
                </c:pt>
                <c:pt idx="5530">
                  <c:v>726.27</c:v>
                </c:pt>
                <c:pt idx="5531">
                  <c:v>726.27</c:v>
                </c:pt>
                <c:pt idx="5532">
                  <c:v>726.24</c:v>
                </c:pt>
                <c:pt idx="5533">
                  <c:v>726.23</c:v>
                </c:pt>
                <c:pt idx="5534">
                  <c:v>726.23</c:v>
                </c:pt>
                <c:pt idx="5535">
                  <c:v>726.23</c:v>
                </c:pt>
                <c:pt idx="5536">
                  <c:v>726.18</c:v>
                </c:pt>
                <c:pt idx="5537">
                  <c:v>726.18</c:v>
                </c:pt>
                <c:pt idx="5538">
                  <c:v>726.18</c:v>
                </c:pt>
                <c:pt idx="5539">
                  <c:v>726.14</c:v>
                </c:pt>
                <c:pt idx="5540">
                  <c:v>726.14</c:v>
                </c:pt>
                <c:pt idx="5541">
                  <c:v>726.14</c:v>
                </c:pt>
                <c:pt idx="5542">
                  <c:v>726.14</c:v>
                </c:pt>
                <c:pt idx="5543">
                  <c:v>726.14</c:v>
                </c:pt>
                <c:pt idx="5544">
                  <c:v>726.09</c:v>
                </c:pt>
                <c:pt idx="5545">
                  <c:v>726.09</c:v>
                </c:pt>
                <c:pt idx="5546">
                  <c:v>726.09</c:v>
                </c:pt>
                <c:pt idx="5547">
                  <c:v>726.09</c:v>
                </c:pt>
                <c:pt idx="5548">
                  <c:v>726.09</c:v>
                </c:pt>
                <c:pt idx="5549">
                  <c:v>726.09</c:v>
                </c:pt>
                <c:pt idx="5550">
                  <c:v>726.09</c:v>
                </c:pt>
                <c:pt idx="5551">
                  <c:v>726.08</c:v>
                </c:pt>
                <c:pt idx="5552">
                  <c:v>726.07</c:v>
                </c:pt>
                <c:pt idx="5553">
                  <c:v>726.05</c:v>
                </c:pt>
                <c:pt idx="5554">
                  <c:v>726.05</c:v>
                </c:pt>
                <c:pt idx="5555">
                  <c:v>726.05</c:v>
                </c:pt>
                <c:pt idx="5556">
                  <c:v>726.05</c:v>
                </c:pt>
                <c:pt idx="5557">
                  <c:v>726</c:v>
                </c:pt>
                <c:pt idx="5558">
                  <c:v>726</c:v>
                </c:pt>
                <c:pt idx="5559">
                  <c:v>726</c:v>
                </c:pt>
                <c:pt idx="5560">
                  <c:v>726</c:v>
                </c:pt>
                <c:pt idx="5561">
                  <c:v>725.96</c:v>
                </c:pt>
                <c:pt idx="5562">
                  <c:v>725.96</c:v>
                </c:pt>
                <c:pt idx="5563">
                  <c:v>725.96</c:v>
                </c:pt>
                <c:pt idx="5564">
                  <c:v>725.96</c:v>
                </c:pt>
                <c:pt idx="5565">
                  <c:v>725.96</c:v>
                </c:pt>
                <c:pt idx="5566">
                  <c:v>725.91</c:v>
                </c:pt>
                <c:pt idx="5567">
                  <c:v>725.91</c:v>
                </c:pt>
                <c:pt idx="5568">
                  <c:v>725.91</c:v>
                </c:pt>
                <c:pt idx="5569">
                  <c:v>725.91</c:v>
                </c:pt>
                <c:pt idx="5570">
                  <c:v>725.87</c:v>
                </c:pt>
                <c:pt idx="5571">
                  <c:v>725.87</c:v>
                </c:pt>
                <c:pt idx="5572">
                  <c:v>725.82</c:v>
                </c:pt>
                <c:pt idx="5573">
                  <c:v>725.82</c:v>
                </c:pt>
                <c:pt idx="5574">
                  <c:v>725.82</c:v>
                </c:pt>
                <c:pt idx="5575">
                  <c:v>725.78</c:v>
                </c:pt>
                <c:pt idx="5576">
                  <c:v>725.78</c:v>
                </c:pt>
                <c:pt idx="5577">
                  <c:v>725.78</c:v>
                </c:pt>
                <c:pt idx="5578">
                  <c:v>725.78</c:v>
                </c:pt>
                <c:pt idx="5579">
                  <c:v>725.77</c:v>
                </c:pt>
                <c:pt idx="5580">
                  <c:v>725.77</c:v>
                </c:pt>
                <c:pt idx="5581">
                  <c:v>725.73</c:v>
                </c:pt>
                <c:pt idx="5582">
                  <c:v>725.69</c:v>
                </c:pt>
                <c:pt idx="5583">
                  <c:v>725.69</c:v>
                </c:pt>
                <c:pt idx="5584">
                  <c:v>725.69</c:v>
                </c:pt>
                <c:pt idx="5585">
                  <c:v>725.64</c:v>
                </c:pt>
                <c:pt idx="5586">
                  <c:v>725.64</c:v>
                </c:pt>
                <c:pt idx="5587">
                  <c:v>725.61</c:v>
                </c:pt>
                <c:pt idx="5588">
                  <c:v>725.61</c:v>
                </c:pt>
                <c:pt idx="5589">
                  <c:v>725.6</c:v>
                </c:pt>
                <c:pt idx="5590">
                  <c:v>725.6</c:v>
                </c:pt>
                <c:pt idx="5591">
                  <c:v>725.55</c:v>
                </c:pt>
                <c:pt idx="5592">
                  <c:v>725.51</c:v>
                </c:pt>
                <c:pt idx="5593">
                  <c:v>725.51</c:v>
                </c:pt>
                <c:pt idx="5594">
                  <c:v>725.51</c:v>
                </c:pt>
                <c:pt idx="5595">
                  <c:v>725.51</c:v>
                </c:pt>
                <c:pt idx="5596">
                  <c:v>725.48</c:v>
                </c:pt>
                <c:pt idx="5597">
                  <c:v>725.46</c:v>
                </c:pt>
                <c:pt idx="5598">
                  <c:v>725.46</c:v>
                </c:pt>
                <c:pt idx="5599">
                  <c:v>725.46</c:v>
                </c:pt>
                <c:pt idx="5600">
                  <c:v>725.42</c:v>
                </c:pt>
                <c:pt idx="5601">
                  <c:v>725.42</c:v>
                </c:pt>
                <c:pt idx="5602">
                  <c:v>725.42</c:v>
                </c:pt>
                <c:pt idx="5603">
                  <c:v>725.42</c:v>
                </c:pt>
                <c:pt idx="5604">
                  <c:v>725.37</c:v>
                </c:pt>
                <c:pt idx="5605">
                  <c:v>725.37</c:v>
                </c:pt>
                <c:pt idx="5606">
                  <c:v>725.37</c:v>
                </c:pt>
                <c:pt idx="5607">
                  <c:v>725.37</c:v>
                </c:pt>
                <c:pt idx="5608">
                  <c:v>725.33</c:v>
                </c:pt>
                <c:pt idx="5609">
                  <c:v>725.33</c:v>
                </c:pt>
                <c:pt idx="5610">
                  <c:v>725.3</c:v>
                </c:pt>
                <c:pt idx="5611">
                  <c:v>725.3</c:v>
                </c:pt>
                <c:pt idx="5612">
                  <c:v>725.3</c:v>
                </c:pt>
                <c:pt idx="5613">
                  <c:v>725.24</c:v>
                </c:pt>
                <c:pt idx="5614">
                  <c:v>725.24</c:v>
                </c:pt>
                <c:pt idx="5615">
                  <c:v>725.23</c:v>
                </c:pt>
                <c:pt idx="5616">
                  <c:v>725.19</c:v>
                </c:pt>
                <c:pt idx="5617">
                  <c:v>725.1</c:v>
                </c:pt>
                <c:pt idx="5618">
                  <c:v>725.09</c:v>
                </c:pt>
                <c:pt idx="5619">
                  <c:v>725.06</c:v>
                </c:pt>
                <c:pt idx="5620">
                  <c:v>725.06</c:v>
                </c:pt>
                <c:pt idx="5621">
                  <c:v>725.04</c:v>
                </c:pt>
                <c:pt idx="5622">
                  <c:v>725.01</c:v>
                </c:pt>
                <c:pt idx="5623">
                  <c:v>724.97</c:v>
                </c:pt>
                <c:pt idx="5624">
                  <c:v>724.92</c:v>
                </c:pt>
                <c:pt idx="5625">
                  <c:v>724.92</c:v>
                </c:pt>
                <c:pt idx="5626">
                  <c:v>724.91</c:v>
                </c:pt>
                <c:pt idx="5627">
                  <c:v>724.88</c:v>
                </c:pt>
                <c:pt idx="5628">
                  <c:v>724.84</c:v>
                </c:pt>
                <c:pt idx="5629">
                  <c:v>724.83</c:v>
                </c:pt>
                <c:pt idx="5630">
                  <c:v>724.83</c:v>
                </c:pt>
                <c:pt idx="5631">
                  <c:v>724.83</c:v>
                </c:pt>
                <c:pt idx="5632">
                  <c:v>724.79</c:v>
                </c:pt>
                <c:pt idx="5633">
                  <c:v>724.74</c:v>
                </c:pt>
                <c:pt idx="5634">
                  <c:v>724.74</c:v>
                </c:pt>
                <c:pt idx="5635">
                  <c:v>724.74</c:v>
                </c:pt>
                <c:pt idx="5636">
                  <c:v>724.74</c:v>
                </c:pt>
                <c:pt idx="5637">
                  <c:v>724.71</c:v>
                </c:pt>
                <c:pt idx="5638">
                  <c:v>724.7</c:v>
                </c:pt>
                <c:pt idx="5639">
                  <c:v>724.61</c:v>
                </c:pt>
                <c:pt idx="5640">
                  <c:v>724.61</c:v>
                </c:pt>
                <c:pt idx="5641">
                  <c:v>724.6</c:v>
                </c:pt>
                <c:pt idx="5642">
                  <c:v>724.6</c:v>
                </c:pt>
                <c:pt idx="5643">
                  <c:v>724.57</c:v>
                </c:pt>
                <c:pt idx="5644">
                  <c:v>724.56</c:v>
                </c:pt>
                <c:pt idx="5645">
                  <c:v>724.56</c:v>
                </c:pt>
                <c:pt idx="5646">
                  <c:v>724.52</c:v>
                </c:pt>
                <c:pt idx="5647">
                  <c:v>724.52</c:v>
                </c:pt>
                <c:pt idx="5648">
                  <c:v>724.52</c:v>
                </c:pt>
                <c:pt idx="5649">
                  <c:v>724.52</c:v>
                </c:pt>
                <c:pt idx="5650">
                  <c:v>724.52</c:v>
                </c:pt>
                <c:pt idx="5651">
                  <c:v>724.49</c:v>
                </c:pt>
                <c:pt idx="5652">
                  <c:v>724.43</c:v>
                </c:pt>
                <c:pt idx="5653">
                  <c:v>724.39</c:v>
                </c:pt>
                <c:pt idx="5654">
                  <c:v>724.39</c:v>
                </c:pt>
                <c:pt idx="5655">
                  <c:v>724.39</c:v>
                </c:pt>
                <c:pt idx="5656">
                  <c:v>724.38</c:v>
                </c:pt>
                <c:pt idx="5657">
                  <c:v>724.34</c:v>
                </c:pt>
                <c:pt idx="5658">
                  <c:v>724.34</c:v>
                </c:pt>
                <c:pt idx="5659">
                  <c:v>724.34</c:v>
                </c:pt>
                <c:pt idx="5660">
                  <c:v>724.29</c:v>
                </c:pt>
                <c:pt idx="5661">
                  <c:v>724.29</c:v>
                </c:pt>
                <c:pt idx="5662">
                  <c:v>724.29</c:v>
                </c:pt>
                <c:pt idx="5663">
                  <c:v>724.26</c:v>
                </c:pt>
                <c:pt idx="5664">
                  <c:v>724.26</c:v>
                </c:pt>
                <c:pt idx="5665">
                  <c:v>724.26</c:v>
                </c:pt>
                <c:pt idx="5666">
                  <c:v>724.25</c:v>
                </c:pt>
                <c:pt idx="5667">
                  <c:v>724.25</c:v>
                </c:pt>
                <c:pt idx="5668">
                  <c:v>724.22</c:v>
                </c:pt>
                <c:pt idx="5669">
                  <c:v>724.2</c:v>
                </c:pt>
                <c:pt idx="5670">
                  <c:v>724.2</c:v>
                </c:pt>
                <c:pt idx="5671">
                  <c:v>724.16</c:v>
                </c:pt>
                <c:pt idx="5672">
                  <c:v>724.16</c:v>
                </c:pt>
                <c:pt idx="5673">
                  <c:v>724.14</c:v>
                </c:pt>
                <c:pt idx="5674">
                  <c:v>724.11</c:v>
                </c:pt>
                <c:pt idx="5675">
                  <c:v>724.11</c:v>
                </c:pt>
                <c:pt idx="5676">
                  <c:v>724.09</c:v>
                </c:pt>
                <c:pt idx="5677">
                  <c:v>724.07</c:v>
                </c:pt>
                <c:pt idx="5678">
                  <c:v>724.07</c:v>
                </c:pt>
                <c:pt idx="5679">
                  <c:v>724.07</c:v>
                </c:pt>
                <c:pt idx="5680">
                  <c:v>724.02</c:v>
                </c:pt>
                <c:pt idx="5681">
                  <c:v>723.94</c:v>
                </c:pt>
                <c:pt idx="5682">
                  <c:v>723.93</c:v>
                </c:pt>
                <c:pt idx="5683">
                  <c:v>723.93</c:v>
                </c:pt>
                <c:pt idx="5684">
                  <c:v>723.93</c:v>
                </c:pt>
                <c:pt idx="5685">
                  <c:v>723.93</c:v>
                </c:pt>
                <c:pt idx="5686">
                  <c:v>723.93</c:v>
                </c:pt>
                <c:pt idx="5687">
                  <c:v>723.93</c:v>
                </c:pt>
                <c:pt idx="5688">
                  <c:v>723.91</c:v>
                </c:pt>
                <c:pt idx="5689">
                  <c:v>723.89</c:v>
                </c:pt>
                <c:pt idx="5690">
                  <c:v>723.89</c:v>
                </c:pt>
                <c:pt idx="5691">
                  <c:v>723.89</c:v>
                </c:pt>
                <c:pt idx="5692">
                  <c:v>723.89</c:v>
                </c:pt>
                <c:pt idx="5693">
                  <c:v>723.89</c:v>
                </c:pt>
                <c:pt idx="5694">
                  <c:v>723.89</c:v>
                </c:pt>
                <c:pt idx="5695">
                  <c:v>723.83</c:v>
                </c:pt>
                <c:pt idx="5696">
                  <c:v>723.83</c:v>
                </c:pt>
                <c:pt idx="5697">
                  <c:v>723.8</c:v>
                </c:pt>
                <c:pt idx="5698">
                  <c:v>723.75</c:v>
                </c:pt>
                <c:pt idx="5699">
                  <c:v>723.75</c:v>
                </c:pt>
                <c:pt idx="5700">
                  <c:v>723.75</c:v>
                </c:pt>
                <c:pt idx="5701">
                  <c:v>723.75</c:v>
                </c:pt>
                <c:pt idx="5702">
                  <c:v>723.74</c:v>
                </c:pt>
                <c:pt idx="5703">
                  <c:v>723.71</c:v>
                </c:pt>
                <c:pt idx="5704">
                  <c:v>723.7</c:v>
                </c:pt>
                <c:pt idx="5705">
                  <c:v>723.66</c:v>
                </c:pt>
                <c:pt idx="5706">
                  <c:v>723.62</c:v>
                </c:pt>
                <c:pt idx="5707">
                  <c:v>723.62</c:v>
                </c:pt>
                <c:pt idx="5708">
                  <c:v>723.62</c:v>
                </c:pt>
                <c:pt idx="5709">
                  <c:v>723.62</c:v>
                </c:pt>
                <c:pt idx="5710">
                  <c:v>723.57</c:v>
                </c:pt>
                <c:pt idx="5711">
                  <c:v>723.57</c:v>
                </c:pt>
                <c:pt idx="5712">
                  <c:v>723.57</c:v>
                </c:pt>
                <c:pt idx="5713">
                  <c:v>723.54</c:v>
                </c:pt>
                <c:pt idx="5714">
                  <c:v>723.53</c:v>
                </c:pt>
                <c:pt idx="5715">
                  <c:v>723.51</c:v>
                </c:pt>
                <c:pt idx="5716">
                  <c:v>723.51</c:v>
                </c:pt>
                <c:pt idx="5717">
                  <c:v>723.48</c:v>
                </c:pt>
                <c:pt idx="5718">
                  <c:v>723.48</c:v>
                </c:pt>
                <c:pt idx="5719">
                  <c:v>723.48</c:v>
                </c:pt>
                <c:pt idx="5720">
                  <c:v>723.48</c:v>
                </c:pt>
                <c:pt idx="5721">
                  <c:v>723.48</c:v>
                </c:pt>
                <c:pt idx="5722">
                  <c:v>723.47</c:v>
                </c:pt>
                <c:pt idx="5723">
                  <c:v>723.44</c:v>
                </c:pt>
                <c:pt idx="5724">
                  <c:v>723.44</c:v>
                </c:pt>
                <c:pt idx="5725">
                  <c:v>723.39</c:v>
                </c:pt>
                <c:pt idx="5726">
                  <c:v>723.39</c:v>
                </c:pt>
                <c:pt idx="5727">
                  <c:v>723.39</c:v>
                </c:pt>
                <c:pt idx="5728">
                  <c:v>723.39</c:v>
                </c:pt>
                <c:pt idx="5729">
                  <c:v>723.35</c:v>
                </c:pt>
                <c:pt idx="5730">
                  <c:v>723.35</c:v>
                </c:pt>
                <c:pt idx="5731">
                  <c:v>723.35</c:v>
                </c:pt>
                <c:pt idx="5732">
                  <c:v>723.35</c:v>
                </c:pt>
                <c:pt idx="5733">
                  <c:v>723.35</c:v>
                </c:pt>
                <c:pt idx="5734">
                  <c:v>723.31</c:v>
                </c:pt>
                <c:pt idx="5735">
                  <c:v>723.31</c:v>
                </c:pt>
                <c:pt idx="5736">
                  <c:v>723.31</c:v>
                </c:pt>
                <c:pt idx="5737">
                  <c:v>723.3</c:v>
                </c:pt>
                <c:pt idx="5738">
                  <c:v>723.3</c:v>
                </c:pt>
                <c:pt idx="5739">
                  <c:v>723.26</c:v>
                </c:pt>
                <c:pt idx="5740">
                  <c:v>723.26</c:v>
                </c:pt>
                <c:pt idx="5741">
                  <c:v>723.21</c:v>
                </c:pt>
                <c:pt idx="5742">
                  <c:v>723.21</c:v>
                </c:pt>
                <c:pt idx="5743">
                  <c:v>723.17</c:v>
                </c:pt>
                <c:pt idx="5744">
                  <c:v>723.16</c:v>
                </c:pt>
                <c:pt idx="5745">
                  <c:v>723.14</c:v>
                </c:pt>
                <c:pt idx="5746">
                  <c:v>723.12</c:v>
                </c:pt>
                <c:pt idx="5747">
                  <c:v>723.08</c:v>
                </c:pt>
                <c:pt idx="5748">
                  <c:v>723.08</c:v>
                </c:pt>
                <c:pt idx="5749">
                  <c:v>723.08</c:v>
                </c:pt>
                <c:pt idx="5750">
                  <c:v>723.05</c:v>
                </c:pt>
                <c:pt idx="5751">
                  <c:v>723.05</c:v>
                </c:pt>
                <c:pt idx="5752">
                  <c:v>723.03</c:v>
                </c:pt>
                <c:pt idx="5753">
                  <c:v>723.01</c:v>
                </c:pt>
                <c:pt idx="5754">
                  <c:v>722.99</c:v>
                </c:pt>
                <c:pt idx="5755">
                  <c:v>722.99</c:v>
                </c:pt>
                <c:pt idx="5756">
                  <c:v>722.99</c:v>
                </c:pt>
                <c:pt idx="5757">
                  <c:v>722.94</c:v>
                </c:pt>
                <c:pt idx="5758">
                  <c:v>722.9</c:v>
                </c:pt>
                <c:pt idx="5759">
                  <c:v>722.9</c:v>
                </c:pt>
                <c:pt idx="5760">
                  <c:v>722.9</c:v>
                </c:pt>
                <c:pt idx="5761">
                  <c:v>722.9</c:v>
                </c:pt>
                <c:pt idx="5762">
                  <c:v>722.87</c:v>
                </c:pt>
                <c:pt idx="5763">
                  <c:v>722.85</c:v>
                </c:pt>
                <c:pt idx="5764">
                  <c:v>722.85</c:v>
                </c:pt>
                <c:pt idx="5765">
                  <c:v>722.84</c:v>
                </c:pt>
                <c:pt idx="5766">
                  <c:v>722.81</c:v>
                </c:pt>
                <c:pt idx="5767">
                  <c:v>722.81</c:v>
                </c:pt>
                <c:pt idx="5768">
                  <c:v>722.81</c:v>
                </c:pt>
                <c:pt idx="5769">
                  <c:v>722.81</c:v>
                </c:pt>
                <c:pt idx="5770">
                  <c:v>722.8</c:v>
                </c:pt>
                <c:pt idx="5771">
                  <c:v>722.79</c:v>
                </c:pt>
                <c:pt idx="5772">
                  <c:v>722.78</c:v>
                </c:pt>
                <c:pt idx="5773">
                  <c:v>722.76</c:v>
                </c:pt>
                <c:pt idx="5774">
                  <c:v>722.76</c:v>
                </c:pt>
                <c:pt idx="5775">
                  <c:v>722.76</c:v>
                </c:pt>
                <c:pt idx="5776">
                  <c:v>722.76</c:v>
                </c:pt>
                <c:pt idx="5777">
                  <c:v>722.76</c:v>
                </c:pt>
                <c:pt idx="5778">
                  <c:v>722.76</c:v>
                </c:pt>
                <c:pt idx="5779">
                  <c:v>722.72</c:v>
                </c:pt>
                <c:pt idx="5780">
                  <c:v>722.72</c:v>
                </c:pt>
                <c:pt idx="5781">
                  <c:v>722.7</c:v>
                </c:pt>
                <c:pt idx="5782">
                  <c:v>722.67</c:v>
                </c:pt>
                <c:pt idx="5783">
                  <c:v>722.63</c:v>
                </c:pt>
                <c:pt idx="5784">
                  <c:v>722.58</c:v>
                </c:pt>
                <c:pt idx="5785">
                  <c:v>722.58</c:v>
                </c:pt>
                <c:pt idx="5786">
                  <c:v>722.58</c:v>
                </c:pt>
                <c:pt idx="5787">
                  <c:v>722.58</c:v>
                </c:pt>
                <c:pt idx="5788">
                  <c:v>722.58</c:v>
                </c:pt>
                <c:pt idx="5789">
                  <c:v>722.49</c:v>
                </c:pt>
                <c:pt idx="5790">
                  <c:v>722.49</c:v>
                </c:pt>
                <c:pt idx="5791">
                  <c:v>722.45</c:v>
                </c:pt>
                <c:pt idx="5792">
                  <c:v>722.4</c:v>
                </c:pt>
                <c:pt idx="5793">
                  <c:v>722.4</c:v>
                </c:pt>
                <c:pt idx="5794">
                  <c:v>722.4</c:v>
                </c:pt>
                <c:pt idx="5795">
                  <c:v>722.36</c:v>
                </c:pt>
                <c:pt idx="5796">
                  <c:v>722.32</c:v>
                </c:pt>
                <c:pt idx="5797">
                  <c:v>722.31</c:v>
                </c:pt>
                <c:pt idx="5798">
                  <c:v>722.31</c:v>
                </c:pt>
                <c:pt idx="5799">
                  <c:v>722.31</c:v>
                </c:pt>
                <c:pt idx="5800">
                  <c:v>722.31</c:v>
                </c:pt>
                <c:pt idx="5801">
                  <c:v>722.28</c:v>
                </c:pt>
                <c:pt idx="5802">
                  <c:v>722.27</c:v>
                </c:pt>
                <c:pt idx="5803">
                  <c:v>722.27</c:v>
                </c:pt>
                <c:pt idx="5804">
                  <c:v>722.27</c:v>
                </c:pt>
                <c:pt idx="5805">
                  <c:v>722.27</c:v>
                </c:pt>
                <c:pt idx="5806">
                  <c:v>722.27</c:v>
                </c:pt>
                <c:pt idx="5807">
                  <c:v>722.26</c:v>
                </c:pt>
                <c:pt idx="5808">
                  <c:v>722.22</c:v>
                </c:pt>
                <c:pt idx="5809">
                  <c:v>722.18</c:v>
                </c:pt>
                <c:pt idx="5810">
                  <c:v>722.18</c:v>
                </c:pt>
                <c:pt idx="5811">
                  <c:v>722.09</c:v>
                </c:pt>
                <c:pt idx="5812">
                  <c:v>722.06</c:v>
                </c:pt>
                <c:pt idx="5813">
                  <c:v>722.04</c:v>
                </c:pt>
                <c:pt idx="5814">
                  <c:v>722.04</c:v>
                </c:pt>
                <c:pt idx="5815">
                  <c:v>722</c:v>
                </c:pt>
                <c:pt idx="5816">
                  <c:v>722</c:v>
                </c:pt>
                <c:pt idx="5817">
                  <c:v>721.95</c:v>
                </c:pt>
                <c:pt idx="5818">
                  <c:v>721.95</c:v>
                </c:pt>
                <c:pt idx="5819">
                  <c:v>721.91</c:v>
                </c:pt>
                <c:pt idx="5820">
                  <c:v>721.91</c:v>
                </c:pt>
                <c:pt idx="5821">
                  <c:v>721.86</c:v>
                </c:pt>
                <c:pt idx="5822">
                  <c:v>721.86</c:v>
                </c:pt>
                <c:pt idx="5823">
                  <c:v>721.86</c:v>
                </c:pt>
                <c:pt idx="5824">
                  <c:v>721.86</c:v>
                </c:pt>
                <c:pt idx="5825">
                  <c:v>721.86</c:v>
                </c:pt>
                <c:pt idx="5826">
                  <c:v>721.84</c:v>
                </c:pt>
                <c:pt idx="5827">
                  <c:v>721.82</c:v>
                </c:pt>
                <c:pt idx="5828">
                  <c:v>721.77</c:v>
                </c:pt>
                <c:pt idx="5829">
                  <c:v>721.77</c:v>
                </c:pt>
                <c:pt idx="5830">
                  <c:v>721.77</c:v>
                </c:pt>
                <c:pt idx="5831">
                  <c:v>721.73</c:v>
                </c:pt>
                <c:pt idx="5832">
                  <c:v>721.72</c:v>
                </c:pt>
                <c:pt idx="5833">
                  <c:v>721.68</c:v>
                </c:pt>
                <c:pt idx="5834">
                  <c:v>721.68</c:v>
                </c:pt>
                <c:pt idx="5835">
                  <c:v>721.64</c:v>
                </c:pt>
                <c:pt idx="5836">
                  <c:v>721.64</c:v>
                </c:pt>
                <c:pt idx="5837">
                  <c:v>721.59</c:v>
                </c:pt>
                <c:pt idx="5838">
                  <c:v>721.59</c:v>
                </c:pt>
                <c:pt idx="5839">
                  <c:v>721.55</c:v>
                </c:pt>
                <c:pt idx="5840">
                  <c:v>721.55</c:v>
                </c:pt>
                <c:pt idx="5841">
                  <c:v>721.55</c:v>
                </c:pt>
                <c:pt idx="5842">
                  <c:v>721.55</c:v>
                </c:pt>
                <c:pt idx="5843">
                  <c:v>721.5</c:v>
                </c:pt>
                <c:pt idx="5844">
                  <c:v>721.5</c:v>
                </c:pt>
                <c:pt idx="5845">
                  <c:v>721.5</c:v>
                </c:pt>
                <c:pt idx="5846">
                  <c:v>721.5</c:v>
                </c:pt>
                <c:pt idx="5847">
                  <c:v>721.46</c:v>
                </c:pt>
                <c:pt idx="5848">
                  <c:v>721.37</c:v>
                </c:pt>
                <c:pt idx="5849">
                  <c:v>721.37</c:v>
                </c:pt>
                <c:pt idx="5850">
                  <c:v>721.37</c:v>
                </c:pt>
                <c:pt idx="5851">
                  <c:v>721.32</c:v>
                </c:pt>
                <c:pt idx="5852">
                  <c:v>721.32</c:v>
                </c:pt>
                <c:pt idx="5853">
                  <c:v>721.28</c:v>
                </c:pt>
                <c:pt idx="5854">
                  <c:v>721.23</c:v>
                </c:pt>
                <c:pt idx="5855">
                  <c:v>721.19</c:v>
                </c:pt>
                <c:pt idx="5856">
                  <c:v>721.19</c:v>
                </c:pt>
                <c:pt idx="5857">
                  <c:v>721.15</c:v>
                </c:pt>
                <c:pt idx="5858">
                  <c:v>721.14</c:v>
                </c:pt>
                <c:pt idx="5859">
                  <c:v>721.12</c:v>
                </c:pt>
                <c:pt idx="5860">
                  <c:v>721.1</c:v>
                </c:pt>
                <c:pt idx="5861">
                  <c:v>721.1</c:v>
                </c:pt>
                <c:pt idx="5862">
                  <c:v>721.05</c:v>
                </c:pt>
                <c:pt idx="5863">
                  <c:v>721.05</c:v>
                </c:pt>
                <c:pt idx="5864">
                  <c:v>721.01</c:v>
                </c:pt>
                <c:pt idx="5865">
                  <c:v>721.01</c:v>
                </c:pt>
                <c:pt idx="5866">
                  <c:v>720.99</c:v>
                </c:pt>
                <c:pt idx="5867">
                  <c:v>720.96</c:v>
                </c:pt>
                <c:pt idx="5868">
                  <c:v>720.92</c:v>
                </c:pt>
                <c:pt idx="5869">
                  <c:v>720.87</c:v>
                </c:pt>
                <c:pt idx="5870">
                  <c:v>720.87</c:v>
                </c:pt>
                <c:pt idx="5871">
                  <c:v>720.84</c:v>
                </c:pt>
                <c:pt idx="5872">
                  <c:v>720.83</c:v>
                </c:pt>
                <c:pt idx="5873">
                  <c:v>720.78</c:v>
                </c:pt>
                <c:pt idx="5874">
                  <c:v>720.74</c:v>
                </c:pt>
                <c:pt idx="5875">
                  <c:v>720.74</c:v>
                </c:pt>
                <c:pt idx="5876">
                  <c:v>720.69</c:v>
                </c:pt>
                <c:pt idx="5877">
                  <c:v>720.69</c:v>
                </c:pt>
                <c:pt idx="5878">
                  <c:v>720.65</c:v>
                </c:pt>
                <c:pt idx="5879">
                  <c:v>720.65</c:v>
                </c:pt>
                <c:pt idx="5880">
                  <c:v>720.6</c:v>
                </c:pt>
                <c:pt idx="5881">
                  <c:v>720.6</c:v>
                </c:pt>
                <c:pt idx="5882">
                  <c:v>720.6</c:v>
                </c:pt>
                <c:pt idx="5883">
                  <c:v>720.6</c:v>
                </c:pt>
                <c:pt idx="5884">
                  <c:v>720.6</c:v>
                </c:pt>
                <c:pt idx="5885">
                  <c:v>720.6</c:v>
                </c:pt>
                <c:pt idx="5886">
                  <c:v>720.6</c:v>
                </c:pt>
                <c:pt idx="5887">
                  <c:v>720.6</c:v>
                </c:pt>
                <c:pt idx="5888">
                  <c:v>720.57</c:v>
                </c:pt>
                <c:pt idx="5889">
                  <c:v>720.56</c:v>
                </c:pt>
                <c:pt idx="5890">
                  <c:v>720.56</c:v>
                </c:pt>
                <c:pt idx="5891">
                  <c:v>720.56</c:v>
                </c:pt>
                <c:pt idx="5892">
                  <c:v>720.56</c:v>
                </c:pt>
                <c:pt idx="5893">
                  <c:v>720.56</c:v>
                </c:pt>
                <c:pt idx="5894">
                  <c:v>720.51</c:v>
                </c:pt>
                <c:pt idx="5895">
                  <c:v>720.48</c:v>
                </c:pt>
                <c:pt idx="5896">
                  <c:v>720.47</c:v>
                </c:pt>
                <c:pt idx="5897">
                  <c:v>720.47</c:v>
                </c:pt>
                <c:pt idx="5898">
                  <c:v>720.47</c:v>
                </c:pt>
                <c:pt idx="5899">
                  <c:v>720.42</c:v>
                </c:pt>
                <c:pt idx="5900">
                  <c:v>720.42</c:v>
                </c:pt>
                <c:pt idx="5901">
                  <c:v>720.42</c:v>
                </c:pt>
                <c:pt idx="5902">
                  <c:v>720.38</c:v>
                </c:pt>
                <c:pt idx="5903">
                  <c:v>720.38</c:v>
                </c:pt>
                <c:pt idx="5904">
                  <c:v>720.33</c:v>
                </c:pt>
                <c:pt idx="5905">
                  <c:v>720.33</c:v>
                </c:pt>
                <c:pt idx="5906">
                  <c:v>720.33</c:v>
                </c:pt>
                <c:pt idx="5907">
                  <c:v>720.33</c:v>
                </c:pt>
                <c:pt idx="5908">
                  <c:v>720.29</c:v>
                </c:pt>
                <c:pt idx="5909">
                  <c:v>720.29</c:v>
                </c:pt>
                <c:pt idx="5910">
                  <c:v>720.29</c:v>
                </c:pt>
                <c:pt idx="5911">
                  <c:v>720.29</c:v>
                </c:pt>
                <c:pt idx="5912">
                  <c:v>720.24</c:v>
                </c:pt>
                <c:pt idx="5913">
                  <c:v>720.24</c:v>
                </c:pt>
                <c:pt idx="5914">
                  <c:v>720.24</c:v>
                </c:pt>
                <c:pt idx="5915">
                  <c:v>720.24</c:v>
                </c:pt>
                <c:pt idx="5916">
                  <c:v>720.2</c:v>
                </c:pt>
                <c:pt idx="5917">
                  <c:v>720.2</c:v>
                </c:pt>
                <c:pt idx="5918">
                  <c:v>720.2</c:v>
                </c:pt>
                <c:pt idx="5919">
                  <c:v>720.2</c:v>
                </c:pt>
                <c:pt idx="5920">
                  <c:v>720.16</c:v>
                </c:pt>
                <c:pt idx="5921">
                  <c:v>720.16</c:v>
                </c:pt>
                <c:pt idx="5922">
                  <c:v>720.15</c:v>
                </c:pt>
                <c:pt idx="5923">
                  <c:v>720.15</c:v>
                </c:pt>
                <c:pt idx="5924">
                  <c:v>720.13</c:v>
                </c:pt>
                <c:pt idx="5925">
                  <c:v>720.11</c:v>
                </c:pt>
                <c:pt idx="5926">
                  <c:v>720.11</c:v>
                </c:pt>
                <c:pt idx="5927">
                  <c:v>720.11</c:v>
                </c:pt>
                <c:pt idx="5928">
                  <c:v>720.11</c:v>
                </c:pt>
                <c:pt idx="5929">
                  <c:v>720.11</c:v>
                </c:pt>
                <c:pt idx="5930">
                  <c:v>720.11</c:v>
                </c:pt>
                <c:pt idx="5931">
                  <c:v>720.06</c:v>
                </c:pt>
                <c:pt idx="5932">
                  <c:v>720.06</c:v>
                </c:pt>
                <c:pt idx="5933">
                  <c:v>720.06</c:v>
                </c:pt>
                <c:pt idx="5934">
                  <c:v>720.02</c:v>
                </c:pt>
                <c:pt idx="5935">
                  <c:v>720.02</c:v>
                </c:pt>
                <c:pt idx="5936">
                  <c:v>719.97</c:v>
                </c:pt>
                <c:pt idx="5937">
                  <c:v>719.97</c:v>
                </c:pt>
                <c:pt idx="5938">
                  <c:v>719.97</c:v>
                </c:pt>
                <c:pt idx="5939">
                  <c:v>719.93</c:v>
                </c:pt>
                <c:pt idx="5940">
                  <c:v>719.93</c:v>
                </c:pt>
                <c:pt idx="5941">
                  <c:v>719.88</c:v>
                </c:pt>
                <c:pt idx="5942">
                  <c:v>719.84</c:v>
                </c:pt>
                <c:pt idx="5943">
                  <c:v>719.84</c:v>
                </c:pt>
                <c:pt idx="5944">
                  <c:v>719.84</c:v>
                </c:pt>
                <c:pt idx="5945">
                  <c:v>719.84</c:v>
                </c:pt>
                <c:pt idx="5946">
                  <c:v>719.84</c:v>
                </c:pt>
                <c:pt idx="5947">
                  <c:v>719.84</c:v>
                </c:pt>
                <c:pt idx="5948">
                  <c:v>719.84</c:v>
                </c:pt>
                <c:pt idx="5949">
                  <c:v>719.84</c:v>
                </c:pt>
                <c:pt idx="5950">
                  <c:v>719.8</c:v>
                </c:pt>
                <c:pt idx="5951">
                  <c:v>719.8</c:v>
                </c:pt>
                <c:pt idx="5952">
                  <c:v>719.8</c:v>
                </c:pt>
                <c:pt idx="5953">
                  <c:v>719.76</c:v>
                </c:pt>
                <c:pt idx="5954">
                  <c:v>719.75</c:v>
                </c:pt>
                <c:pt idx="5955">
                  <c:v>719.75</c:v>
                </c:pt>
                <c:pt idx="5956">
                  <c:v>719.75</c:v>
                </c:pt>
                <c:pt idx="5957">
                  <c:v>719.71</c:v>
                </c:pt>
                <c:pt idx="5958">
                  <c:v>719.71</c:v>
                </c:pt>
                <c:pt idx="5959">
                  <c:v>719.71</c:v>
                </c:pt>
                <c:pt idx="5960">
                  <c:v>719.66</c:v>
                </c:pt>
                <c:pt idx="5961">
                  <c:v>719.66</c:v>
                </c:pt>
                <c:pt idx="5962">
                  <c:v>719.66</c:v>
                </c:pt>
                <c:pt idx="5963">
                  <c:v>719.66</c:v>
                </c:pt>
                <c:pt idx="5964">
                  <c:v>719.66</c:v>
                </c:pt>
                <c:pt idx="5965">
                  <c:v>719.66</c:v>
                </c:pt>
                <c:pt idx="5966">
                  <c:v>719.65</c:v>
                </c:pt>
                <c:pt idx="5967">
                  <c:v>719.62</c:v>
                </c:pt>
                <c:pt idx="5968">
                  <c:v>719.62</c:v>
                </c:pt>
                <c:pt idx="5969">
                  <c:v>719.62</c:v>
                </c:pt>
                <c:pt idx="5970">
                  <c:v>719.62</c:v>
                </c:pt>
                <c:pt idx="5971">
                  <c:v>719.61</c:v>
                </c:pt>
                <c:pt idx="5972">
                  <c:v>719.57</c:v>
                </c:pt>
                <c:pt idx="5973">
                  <c:v>719.57</c:v>
                </c:pt>
                <c:pt idx="5974">
                  <c:v>719.57</c:v>
                </c:pt>
                <c:pt idx="5975">
                  <c:v>719.57</c:v>
                </c:pt>
                <c:pt idx="5976">
                  <c:v>719.53</c:v>
                </c:pt>
                <c:pt idx="5977">
                  <c:v>719.53</c:v>
                </c:pt>
                <c:pt idx="5978">
                  <c:v>719.53</c:v>
                </c:pt>
                <c:pt idx="5979">
                  <c:v>719.53</c:v>
                </c:pt>
                <c:pt idx="5980">
                  <c:v>719.5</c:v>
                </c:pt>
                <c:pt idx="5981">
                  <c:v>719.5</c:v>
                </c:pt>
                <c:pt idx="5982">
                  <c:v>719.48</c:v>
                </c:pt>
                <c:pt idx="5983">
                  <c:v>719.48</c:v>
                </c:pt>
                <c:pt idx="5984">
                  <c:v>719.48</c:v>
                </c:pt>
                <c:pt idx="5985">
                  <c:v>719.48</c:v>
                </c:pt>
                <c:pt idx="5986">
                  <c:v>719.48</c:v>
                </c:pt>
                <c:pt idx="5987">
                  <c:v>719.48</c:v>
                </c:pt>
                <c:pt idx="5988">
                  <c:v>719.44</c:v>
                </c:pt>
                <c:pt idx="5989">
                  <c:v>719.41</c:v>
                </c:pt>
                <c:pt idx="5990">
                  <c:v>719.35</c:v>
                </c:pt>
                <c:pt idx="5991">
                  <c:v>719.35</c:v>
                </c:pt>
                <c:pt idx="5992">
                  <c:v>719.35</c:v>
                </c:pt>
                <c:pt idx="5993">
                  <c:v>719.3</c:v>
                </c:pt>
                <c:pt idx="5994">
                  <c:v>719.3</c:v>
                </c:pt>
                <c:pt idx="5995">
                  <c:v>719.3</c:v>
                </c:pt>
                <c:pt idx="5996">
                  <c:v>719.3</c:v>
                </c:pt>
                <c:pt idx="5997">
                  <c:v>719.3</c:v>
                </c:pt>
                <c:pt idx="5998">
                  <c:v>719.27</c:v>
                </c:pt>
                <c:pt idx="5999">
                  <c:v>719.26</c:v>
                </c:pt>
                <c:pt idx="6000">
                  <c:v>719.26</c:v>
                </c:pt>
                <c:pt idx="6001">
                  <c:v>719.17</c:v>
                </c:pt>
                <c:pt idx="6002">
                  <c:v>719.17</c:v>
                </c:pt>
                <c:pt idx="6003">
                  <c:v>719.12</c:v>
                </c:pt>
                <c:pt idx="6004">
                  <c:v>719.12</c:v>
                </c:pt>
                <c:pt idx="6005">
                  <c:v>719.12</c:v>
                </c:pt>
                <c:pt idx="6006">
                  <c:v>719.08</c:v>
                </c:pt>
                <c:pt idx="6007">
                  <c:v>719.08</c:v>
                </c:pt>
                <c:pt idx="6008">
                  <c:v>719.03</c:v>
                </c:pt>
                <c:pt idx="6009">
                  <c:v>719.03</c:v>
                </c:pt>
                <c:pt idx="6010">
                  <c:v>718.99</c:v>
                </c:pt>
                <c:pt idx="6011">
                  <c:v>718.99</c:v>
                </c:pt>
                <c:pt idx="6012">
                  <c:v>718.99</c:v>
                </c:pt>
                <c:pt idx="6013">
                  <c:v>718.94</c:v>
                </c:pt>
                <c:pt idx="6014">
                  <c:v>718.9</c:v>
                </c:pt>
                <c:pt idx="6015">
                  <c:v>718.85</c:v>
                </c:pt>
                <c:pt idx="6016">
                  <c:v>718.85</c:v>
                </c:pt>
                <c:pt idx="6017">
                  <c:v>718.85</c:v>
                </c:pt>
                <c:pt idx="6018">
                  <c:v>718.85</c:v>
                </c:pt>
                <c:pt idx="6019">
                  <c:v>718.81</c:v>
                </c:pt>
                <c:pt idx="6020">
                  <c:v>718.79</c:v>
                </c:pt>
                <c:pt idx="6021">
                  <c:v>718.76</c:v>
                </c:pt>
                <c:pt idx="6022">
                  <c:v>718.72</c:v>
                </c:pt>
                <c:pt idx="6023">
                  <c:v>718.72</c:v>
                </c:pt>
                <c:pt idx="6024">
                  <c:v>718.72</c:v>
                </c:pt>
                <c:pt idx="6025">
                  <c:v>718.67</c:v>
                </c:pt>
                <c:pt idx="6026">
                  <c:v>718.63</c:v>
                </c:pt>
                <c:pt idx="6027">
                  <c:v>718.63</c:v>
                </c:pt>
                <c:pt idx="6028">
                  <c:v>718.63</c:v>
                </c:pt>
                <c:pt idx="6029">
                  <c:v>718.63</c:v>
                </c:pt>
                <c:pt idx="6030">
                  <c:v>718.58</c:v>
                </c:pt>
                <c:pt idx="6031">
                  <c:v>718.58</c:v>
                </c:pt>
                <c:pt idx="6032">
                  <c:v>718.58</c:v>
                </c:pt>
                <c:pt idx="6033">
                  <c:v>718.54</c:v>
                </c:pt>
                <c:pt idx="6034">
                  <c:v>718.54</c:v>
                </c:pt>
                <c:pt idx="6035">
                  <c:v>718.54</c:v>
                </c:pt>
                <c:pt idx="6036">
                  <c:v>718.49</c:v>
                </c:pt>
                <c:pt idx="6037">
                  <c:v>718.49</c:v>
                </c:pt>
                <c:pt idx="6038">
                  <c:v>718.49</c:v>
                </c:pt>
                <c:pt idx="6039">
                  <c:v>718.45</c:v>
                </c:pt>
                <c:pt idx="6040">
                  <c:v>718.45</c:v>
                </c:pt>
                <c:pt idx="6041">
                  <c:v>718.45</c:v>
                </c:pt>
                <c:pt idx="6042">
                  <c:v>718.45</c:v>
                </c:pt>
                <c:pt idx="6043">
                  <c:v>718.45</c:v>
                </c:pt>
                <c:pt idx="6044">
                  <c:v>718.42</c:v>
                </c:pt>
                <c:pt idx="6045">
                  <c:v>718.4</c:v>
                </c:pt>
                <c:pt idx="6046">
                  <c:v>718.4</c:v>
                </c:pt>
                <c:pt idx="6047">
                  <c:v>718.36</c:v>
                </c:pt>
                <c:pt idx="6048">
                  <c:v>718.36</c:v>
                </c:pt>
                <c:pt idx="6049">
                  <c:v>718.36</c:v>
                </c:pt>
                <c:pt idx="6050">
                  <c:v>718.24</c:v>
                </c:pt>
                <c:pt idx="6051">
                  <c:v>718.22</c:v>
                </c:pt>
                <c:pt idx="6052">
                  <c:v>718.22</c:v>
                </c:pt>
                <c:pt idx="6053">
                  <c:v>718.22</c:v>
                </c:pt>
                <c:pt idx="6054">
                  <c:v>718.22</c:v>
                </c:pt>
                <c:pt idx="6055">
                  <c:v>718.18</c:v>
                </c:pt>
                <c:pt idx="6056">
                  <c:v>718.13</c:v>
                </c:pt>
                <c:pt idx="6057">
                  <c:v>718.13</c:v>
                </c:pt>
                <c:pt idx="6058">
                  <c:v>718.09</c:v>
                </c:pt>
                <c:pt idx="6059">
                  <c:v>718.04</c:v>
                </c:pt>
                <c:pt idx="6060">
                  <c:v>718.04</c:v>
                </c:pt>
                <c:pt idx="6061">
                  <c:v>718.04</c:v>
                </c:pt>
                <c:pt idx="6062">
                  <c:v>718.04</c:v>
                </c:pt>
                <c:pt idx="6063">
                  <c:v>718.04</c:v>
                </c:pt>
                <c:pt idx="6064">
                  <c:v>718.04</c:v>
                </c:pt>
                <c:pt idx="6065">
                  <c:v>718.04</c:v>
                </c:pt>
                <c:pt idx="6066">
                  <c:v>718</c:v>
                </c:pt>
                <c:pt idx="6067">
                  <c:v>718</c:v>
                </c:pt>
                <c:pt idx="6068">
                  <c:v>718</c:v>
                </c:pt>
                <c:pt idx="6069">
                  <c:v>717.99</c:v>
                </c:pt>
                <c:pt idx="6070">
                  <c:v>717.98</c:v>
                </c:pt>
                <c:pt idx="6071">
                  <c:v>717.91</c:v>
                </c:pt>
                <c:pt idx="6072">
                  <c:v>717.89</c:v>
                </c:pt>
                <c:pt idx="6073">
                  <c:v>717.86</c:v>
                </c:pt>
                <c:pt idx="6074">
                  <c:v>717.86</c:v>
                </c:pt>
                <c:pt idx="6075">
                  <c:v>717.86</c:v>
                </c:pt>
                <c:pt idx="6076">
                  <c:v>717.86</c:v>
                </c:pt>
                <c:pt idx="6077">
                  <c:v>717.86</c:v>
                </c:pt>
                <c:pt idx="6078">
                  <c:v>717.86</c:v>
                </c:pt>
                <c:pt idx="6079">
                  <c:v>717.86</c:v>
                </c:pt>
                <c:pt idx="6080">
                  <c:v>717.82</c:v>
                </c:pt>
                <c:pt idx="6081">
                  <c:v>717.82</c:v>
                </c:pt>
                <c:pt idx="6082">
                  <c:v>717.77</c:v>
                </c:pt>
                <c:pt idx="6083">
                  <c:v>717.77</c:v>
                </c:pt>
                <c:pt idx="6084">
                  <c:v>717.77</c:v>
                </c:pt>
                <c:pt idx="6085">
                  <c:v>717.77</c:v>
                </c:pt>
                <c:pt idx="6086">
                  <c:v>717.74</c:v>
                </c:pt>
                <c:pt idx="6087">
                  <c:v>717.73</c:v>
                </c:pt>
                <c:pt idx="6088">
                  <c:v>717.68</c:v>
                </c:pt>
                <c:pt idx="6089">
                  <c:v>717.68</c:v>
                </c:pt>
                <c:pt idx="6090">
                  <c:v>717.66</c:v>
                </c:pt>
                <c:pt idx="6091">
                  <c:v>717.64</c:v>
                </c:pt>
                <c:pt idx="6092">
                  <c:v>717.64</c:v>
                </c:pt>
                <c:pt idx="6093">
                  <c:v>717.64</c:v>
                </c:pt>
                <c:pt idx="6094">
                  <c:v>717.59</c:v>
                </c:pt>
                <c:pt idx="6095">
                  <c:v>717.59</c:v>
                </c:pt>
                <c:pt idx="6096">
                  <c:v>717.57</c:v>
                </c:pt>
                <c:pt idx="6097">
                  <c:v>717.55</c:v>
                </c:pt>
                <c:pt idx="6098">
                  <c:v>717.55</c:v>
                </c:pt>
                <c:pt idx="6099">
                  <c:v>717.51</c:v>
                </c:pt>
                <c:pt idx="6100">
                  <c:v>717.5</c:v>
                </c:pt>
                <c:pt idx="6101">
                  <c:v>717.5</c:v>
                </c:pt>
                <c:pt idx="6102">
                  <c:v>717.5</c:v>
                </c:pt>
                <c:pt idx="6103">
                  <c:v>717.46</c:v>
                </c:pt>
                <c:pt idx="6104">
                  <c:v>717.46</c:v>
                </c:pt>
                <c:pt idx="6105">
                  <c:v>717.46</c:v>
                </c:pt>
                <c:pt idx="6106">
                  <c:v>717.43</c:v>
                </c:pt>
                <c:pt idx="6107">
                  <c:v>717.4</c:v>
                </c:pt>
                <c:pt idx="6108">
                  <c:v>717.37</c:v>
                </c:pt>
                <c:pt idx="6109">
                  <c:v>717.37</c:v>
                </c:pt>
                <c:pt idx="6110">
                  <c:v>717.37</c:v>
                </c:pt>
                <c:pt idx="6111">
                  <c:v>717.37</c:v>
                </c:pt>
                <c:pt idx="6112">
                  <c:v>717.37</c:v>
                </c:pt>
                <c:pt idx="6113">
                  <c:v>717.32</c:v>
                </c:pt>
                <c:pt idx="6114">
                  <c:v>717.28</c:v>
                </c:pt>
                <c:pt idx="6115">
                  <c:v>717.23</c:v>
                </c:pt>
                <c:pt idx="6116">
                  <c:v>717.23</c:v>
                </c:pt>
                <c:pt idx="6117">
                  <c:v>717.23</c:v>
                </c:pt>
                <c:pt idx="6118">
                  <c:v>717.23</c:v>
                </c:pt>
                <c:pt idx="6119">
                  <c:v>717.23</c:v>
                </c:pt>
                <c:pt idx="6120">
                  <c:v>717.19</c:v>
                </c:pt>
                <c:pt idx="6121">
                  <c:v>717.19</c:v>
                </c:pt>
                <c:pt idx="6122">
                  <c:v>717.19</c:v>
                </c:pt>
                <c:pt idx="6123">
                  <c:v>717.14</c:v>
                </c:pt>
                <c:pt idx="6124">
                  <c:v>717.14</c:v>
                </c:pt>
                <c:pt idx="6125">
                  <c:v>717.14</c:v>
                </c:pt>
                <c:pt idx="6126">
                  <c:v>717.14</c:v>
                </c:pt>
                <c:pt idx="6127">
                  <c:v>717.14</c:v>
                </c:pt>
                <c:pt idx="6128">
                  <c:v>717.1</c:v>
                </c:pt>
                <c:pt idx="6129">
                  <c:v>717.1</c:v>
                </c:pt>
                <c:pt idx="6130">
                  <c:v>717.1</c:v>
                </c:pt>
                <c:pt idx="6131">
                  <c:v>717.05</c:v>
                </c:pt>
                <c:pt idx="6132">
                  <c:v>717.05</c:v>
                </c:pt>
                <c:pt idx="6133">
                  <c:v>717.01</c:v>
                </c:pt>
                <c:pt idx="6134">
                  <c:v>717.01</c:v>
                </c:pt>
                <c:pt idx="6135">
                  <c:v>717.01</c:v>
                </c:pt>
                <c:pt idx="6136">
                  <c:v>717.01</c:v>
                </c:pt>
                <c:pt idx="6137">
                  <c:v>717.01</c:v>
                </c:pt>
                <c:pt idx="6138">
                  <c:v>717.01</c:v>
                </c:pt>
                <c:pt idx="6139">
                  <c:v>717</c:v>
                </c:pt>
                <c:pt idx="6140">
                  <c:v>716.97</c:v>
                </c:pt>
                <c:pt idx="6141">
                  <c:v>716.96</c:v>
                </c:pt>
                <c:pt idx="6142">
                  <c:v>716.96</c:v>
                </c:pt>
                <c:pt idx="6143">
                  <c:v>716.96</c:v>
                </c:pt>
                <c:pt idx="6144">
                  <c:v>716.96</c:v>
                </c:pt>
                <c:pt idx="6145">
                  <c:v>716.92</c:v>
                </c:pt>
                <c:pt idx="6146">
                  <c:v>716.92</c:v>
                </c:pt>
                <c:pt idx="6147">
                  <c:v>716.92</c:v>
                </c:pt>
                <c:pt idx="6148">
                  <c:v>716.92</c:v>
                </c:pt>
                <c:pt idx="6149">
                  <c:v>716.92</c:v>
                </c:pt>
                <c:pt idx="6150">
                  <c:v>716.87</c:v>
                </c:pt>
                <c:pt idx="6151">
                  <c:v>716.87</c:v>
                </c:pt>
                <c:pt idx="6152">
                  <c:v>716.87</c:v>
                </c:pt>
                <c:pt idx="6153">
                  <c:v>716.79</c:v>
                </c:pt>
                <c:pt idx="6154">
                  <c:v>716.79</c:v>
                </c:pt>
                <c:pt idx="6155">
                  <c:v>716.78</c:v>
                </c:pt>
                <c:pt idx="6156">
                  <c:v>716.78</c:v>
                </c:pt>
                <c:pt idx="6157">
                  <c:v>716.78</c:v>
                </c:pt>
                <c:pt idx="6158">
                  <c:v>716.78</c:v>
                </c:pt>
                <c:pt idx="6159">
                  <c:v>716.74</c:v>
                </c:pt>
                <c:pt idx="6160">
                  <c:v>716.74</c:v>
                </c:pt>
                <c:pt idx="6161">
                  <c:v>716.69</c:v>
                </c:pt>
                <c:pt idx="6162">
                  <c:v>716.65</c:v>
                </c:pt>
                <c:pt idx="6163">
                  <c:v>716.65</c:v>
                </c:pt>
                <c:pt idx="6164">
                  <c:v>716.65</c:v>
                </c:pt>
                <c:pt idx="6165">
                  <c:v>716.6</c:v>
                </c:pt>
                <c:pt idx="6166">
                  <c:v>716.6</c:v>
                </c:pt>
                <c:pt idx="6167">
                  <c:v>716.6</c:v>
                </c:pt>
                <c:pt idx="6168">
                  <c:v>716.56</c:v>
                </c:pt>
                <c:pt idx="6169">
                  <c:v>716.56</c:v>
                </c:pt>
                <c:pt idx="6170">
                  <c:v>716.51</c:v>
                </c:pt>
                <c:pt idx="6171">
                  <c:v>716.51</c:v>
                </c:pt>
                <c:pt idx="6172">
                  <c:v>716.51</c:v>
                </c:pt>
                <c:pt idx="6173">
                  <c:v>716.51</c:v>
                </c:pt>
                <c:pt idx="6174">
                  <c:v>716.47</c:v>
                </c:pt>
                <c:pt idx="6175">
                  <c:v>716.46</c:v>
                </c:pt>
                <c:pt idx="6176">
                  <c:v>716.46</c:v>
                </c:pt>
                <c:pt idx="6177">
                  <c:v>716.42</c:v>
                </c:pt>
                <c:pt idx="6178">
                  <c:v>716.42</c:v>
                </c:pt>
                <c:pt idx="6179">
                  <c:v>716.42</c:v>
                </c:pt>
                <c:pt idx="6180">
                  <c:v>716.42</c:v>
                </c:pt>
                <c:pt idx="6181">
                  <c:v>716.39</c:v>
                </c:pt>
                <c:pt idx="6182">
                  <c:v>716.39</c:v>
                </c:pt>
                <c:pt idx="6183">
                  <c:v>716.39</c:v>
                </c:pt>
                <c:pt idx="6184">
                  <c:v>716.38</c:v>
                </c:pt>
                <c:pt idx="6185">
                  <c:v>716.38</c:v>
                </c:pt>
                <c:pt idx="6186">
                  <c:v>716.38</c:v>
                </c:pt>
                <c:pt idx="6187">
                  <c:v>716.33</c:v>
                </c:pt>
                <c:pt idx="6188">
                  <c:v>716.29</c:v>
                </c:pt>
                <c:pt idx="6189">
                  <c:v>716.29</c:v>
                </c:pt>
                <c:pt idx="6190">
                  <c:v>716.29</c:v>
                </c:pt>
                <c:pt idx="6191">
                  <c:v>716.29</c:v>
                </c:pt>
                <c:pt idx="6192">
                  <c:v>716.27</c:v>
                </c:pt>
                <c:pt idx="6193">
                  <c:v>716.27</c:v>
                </c:pt>
                <c:pt idx="6194">
                  <c:v>716.24</c:v>
                </c:pt>
                <c:pt idx="6195">
                  <c:v>716.24</c:v>
                </c:pt>
                <c:pt idx="6196">
                  <c:v>716.2</c:v>
                </c:pt>
                <c:pt idx="6197">
                  <c:v>716.2</c:v>
                </c:pt>
                <c:pt idx="6198">
                  <c:v>716.2</c:v>
                </c:pt>
                <c:pt idx="6199">
                  <c:v>716.2</c:v>
                </c:pt>
                <c:pt idx="6200">
                  <c:v>716.2</c:v>
                </c:pt>
                <c:pt idx="6201">
                  <c:v>716.11</c:v>
                </c:pt>
                <c:pt idx="6202">
                  <c:v>716.11</c:v>
                </c:pt>
                <c:pt idx="6203">
                  <c:v>716.11</c:v>
                </c:pt>
                <c:pt idx="6204">
                  <c:v>716.06</c:v>
                </c:pt>
                <c:pt idx="6205">
                  <c:v>716.05</c:v>
                </c:pt>
                <c:pt idx="6206">
                  <c:v>716.02</c:v>
                </c:pt>
                <c:pt idx="6207">
                  <c:v>716.02</c:v>
                </c:pt>
                <c:pt idx="6208">
                  <c:v>715.99</c:v>
                </c:pt>
                <c:pt idx="6209">
                  <c:v>715.97</c:v>
                </c:pt>
                <c:pt idx="6210">
                  <c:v>715.97</c:v>
                </c:pt>
                <c:pt idx="6211">
                  <c:v>715.97</c:v>
                </c:pt>
                <c:pt idx="6212">
                  <c:v>715.97</c:v>
                </c:pt>
                <c:pt idx="6213">
                  <c:v>715.97</c:v>
                </c:pt>
                <c:pt idx="6214">
                  <c:v>715.95</c:v>
                </c:pt>
                <c:pt idx="6215">
                  <c:v>715.93</c:v>
                </c:pt>
                <c:pt idx="6216">
                  <c:v>715.93</c:v>
                </c:pt>
                <c:pt idx="6217">
                  <c:v>715.93</c:v>
                </c:pt>
                <c:pt idx="6218">
                  <c:v>715.88</c:v>
                </c:pt>
                <c:pt idx="6219">
                  <c:v>715.88</c:v>
                </c:pt>
                <c:pt idx="6220">
                  <c:v>715.88</c:v>
                </c:pt>
                <c:pt idx="6221">
                  <c:v>715.84</c:v>
                </c:pt>
                <c:pt idx="6222">
                  <c:v>715.84</c:v>
                </c:pt>
                <c:pt idx="6223">
                  <c:v>715.84</c:v>
                </c:pt>
                <c:pt idx="6224">
                  <c:v>715.79</c:v>
                </c:pt>
                <c:pt idx="6225">
                  <c:v>715.79</c:v>
                </c:pt>
                <c:pt idx="6226">
                  <c:v>715.79</c:v>
                </c:pt>
                <c:pt idx="6227">
                  <c:v>715.79</c:v>
                </c:pt>
                <c:pt idx="6228">
                  <c:v>715.75</c:v>
                </c:pt>
                <c:pt idx="6229">
                  <c:v>715.75</c:v>
                </c:pt>
                <c:pt idx="6230">
                  <c:v>715.75</c:v>
                </c:pt>
                <c:pt idx="6231">
                  <c:v>715.75</c:v>
                </c:pt>
                <c:pt idx="6232">
                  <c:v>715.72</c:v>
                </c:pt>
                <c:pt idx="6233">
                  <c:v>715.7</c:v>
                </c:pt>
                <c:pt idx="6234">
                  <c:v>715.7</c:v>
                </c:pt>
                <c:pt idx="6235">
                  <c:v>715.67</c:v>
                </c:pt>
                <c:pt idx="6236">
                  <c:v>715.66</c:v>
                </c:pt>
                <c:pt idx="6237">
                  <c:v>715.66</c:v>
                </c:pt>
                <c:pt idx="6238">
                  <c:v>715.61</c:v>
                </c:pt>
                <c:pt idx="6239">
                  <c:v>715.61</c:v>
                </c:pt>
                <c:pt idx="6240">
                  <c:v>715.61</c:v>
                </c:pt>
                <c:pt idx="6241">
                  <c:v>715.59</c:v>
                </c:pt>
                <c:pt idx="6242">
                  <c:v>715.57</c:v>
                </c:pt>
                <c:pt idx="6243">
                  <c:v>715.57</c:v>
                </c:pt>
                <c:pt idx="6244">
                  <c:v>715.57</c:v>
                </c:pt>
                <c:pt idx="6245">
                  <c:v>715.54</c:v>
                </c:pt>
                <c:pt idx="6246">
                  <c:v>715.52</c:v>
                </c:pt>
                <c:pt idx="6247">
                  <c:v>715.48</c:v>
                </c:pt>
                <c:pt idx="6248">
                  <c:v>715.48</c:v>
                </c:pt>
                <c:pt idx="6249">
                  <c:v>715.48</c:v>
                </c:pt>
                <c:pt idx="6250">
                  <c:v>715.48</c:v>
                </c:pt>
                <c:pt idx="6251">
                  <c:v>715.48</c:v>
                </c:pt>
                <c:pt idx="6252">
                  <c:v>715.43</c:v>
                </c:pt>
                <c:pt idx="6253">
                  <c:v>715.39</c:v>
                </c:pt>
                <c:pt idx="6254">
                  <c:v>715.39</c:v>
                </c:pt>
                <c:pt idx="6255">
                  <c:v>715.38</c:v>
                </c:pt>
                <c:pt idx="6256">
                  <c:v>715.34</c:v>
                </c:pt>
                <c:pt idx="6257">
                  <c:v>715.34</c:v>
                </c:pt>
                <c:pt idx="6258">
                  <c:v>715.34</c:v>
                </c:pt>
                <c:pt idx="6259">
                  <c:v>715.3</c:v>
                </c:pt>
                <c:pt idx="6260">
                  <c:v>715.3</c:v>
                </c:pt>
                <c:pt idx="6261">
                  <c:v>715.3</c:v>
                </c:pt>
                <c:pt idx="6262">
                  <c:v>715.3</c:v>
                </c:pt>
                <c:pt idx="6263">
                  <c:v>715.28</c:v>
                </c:pt>
                <c:pt idx="6264">
                  <c:v>715.27</c:v>
                </c:pt>
                <c:pt idx="6265">
                  <c:v>715.25</c:v>
                </c:pt>
                <c:pt idx="6266">
                  <c:v>715.25</c:v>
                </c:pt>
                <c:pt idx="6267">
                  <c:v>715.25</c:v>
                </c:pt>
                <c:pt idx="6268">
                  <c:v>715.25</c:v>
                </c:pt>
                <c:pt idx="6269">
                  <c:v>715.25</c:v>
                </c:pt>
                <c:pt idx="6270">
                  <c:v>715.21</c:v>
                </c:pt>
                <c:pt idx="6271">
                  <c:v>715.16</c:v>
                </c:pt>
                <c:pt idx="6272">
                  <c:v>715.12</c:v>
                </c:pt>
                <c:pt idx="6273">
                  <c:v>715.12</c:v>
                </c:pt>
                <c:pt idx="6274">
                  <c:v>715.1</c:v>
                </c:pt>
                <c:pt idx="6275">
                  <c:v>715.1</c:v>
                </c:pt>
                <c:pt idx="6276">
                  <c:v>715.09</c:v>
                </c:pt>
                <c:pt idx="6277">
                  <c:v>715.07</c:v>
                </c:pt>
                <c:pt idx="6278">
                  <c:v>715.07</c:v>
                </c:pt>
                <c:pt idx="6279">
                  <c:v>715.07</c:v>
                </c:pt>
                <c:pt idx="6280">
                  <c:v>715.07</c:v>
                </c:pt>
                <c:pt idx="6281">
                  <c:v>715.05</c:v>
                </c:pt>
                <c:pt idx="6282">
                  <c:v>715.05</c:v>
                </c:pt>
                <c:pt idx="6283">
                  <c:v>715.03</c:v>
                </c:pt>
                <c:pt idx="6284">
                  <c:v>715.03</c:v>
                </c:pt>
                <c:pt idx="6285">
                  <c:v>715.03</c:v>
                </c:pt>
                <c:pt idx="6286">
                  <c:v>714.98</c:v>
                </c:pt>
                <c:pt idx="6287">
                  <c:v>714.98</c:v>
                </c:pt>
                <c:pt idx="6288">
                  <c:v>714.98</c:v>
                </c:pt>
                <c:pt idx="6289">
                  <c:v>714.98</c:v>
                </c:pt>
                <c:pt idx="6290">
                  <c:v>714.94</c:v>
                </c:pt>
                <c:pt idx="6291">
                  <c:v>714.94</c:v>
                </c:pt>
                <c:pt idx="6292">
                  <c:v>714.94</c:v>
                </c:pt>
                <c:pt idx="6293">
                  <c:v>714.89</c:v>
                </c:pt>
                <c:pt idx="6294">
                  <c:v>714.85</c:v>
                </c:pt>
                <c:pt idx="6295">
                  <c:v>714.84</c:v>
                </c:pt>
                <c:pt idx="6296">
                  <c:v>714.8</c:v>
                </c:pt>
                <c:pt idx="6297">
                  <c:v>714.76</c:v>
                </c:pt>
                <c:pt idx="6298">
                  <c:v>714.76</c:v>
                </c:pt>
                <c:pt idx="6299">
                  <c:v>714.76</c:v>
                </c:pt>
                <c:pt idx="6300">
                  <c:v>714.76</c:v>
                </c:pt>
                <c:pt idx="6301">
                  <c:v>714.76</c:v>
                </c:pt>
                <c:pt idx="6302">
                  <c:v>714.76</c:v>
                </c:pt>
                <c:pt idx="6303">
                  <c:v>714.76</c:v>
                </c:pt>
                <c:pt idx="6304">
                  <c:v>714.71</c:v>
                </c:pt>
                <c:pt idx="6305">
                  <c:v>714.69</c:v>
                </c:pt>
                <c:pt idx="6306">
                  <c:v>714.69</c:v>
                </c:pt>
                <c:pt idx="6307">
                  <c:v>714.67</c:v>
                </c:pt>
                <c:pt idx="6308">
                  <c:v>714.67</c:v>
                </c:pt>
                <c:pt idx="6309">
                  <c:v>714.67</c:v>
                </c:pt>
                <c:pt idx="6310">
                  <c:v>714.62</c:v>
                </c:pt>
                <c:pt idx="6311">
                  <c:v>714.6</c:v>
                </c:pt>
                <c:pt idx="6312">
                  <c:v>714.58</c:v>
                </c:pt>
                <c:pt idx="6313">
                  <c:v>714.52</c:v>
                </c:pt>
                <c:pt idx="6314">
                  <c:v>714.49</c:v>
                </c:pt>
                <c:pt idx="6315">
                  <c:v>714.49</c:v>
                </c:pt>
                <c:pt idx="6316">
                  <c:v>714.48</c:v>
                </c:pt>
                <c:pt idx="6317">
                  <c:v>714.44</c:v>
                </c:pt>
                <c:pt idx="6318">
                  <c:v>714.44</c:v>
                </c:pt>
                <c:pt idx="6319">
                  <c:v>714.44</c:v>
                </c:pt>
                <c:pt idx="6320">
                  <c:v>714.44</c:v>
                </c:pt>
                <c:pt idx="6321">
                  <c:v>714.44</c:v>
                </c:pt>
                <c:pt idx="6322">
                  <c:v>714.44</c:v>
                </c:pt>
                <c:pt idx="6323">
                  <c:v>714.4</c:v>
                </c:pt>
                <c:pt idx="6324">
                  <c:v>714.4</c:v>
                </c:pt>
                <c:pt idx="6325">
                  <c:v>714.4</c:v>
                </c:pt>
                <c:pt idx="6326">
                  <c:v>714.35</c:v>
                </c:pt>
                <c:pt idx="6327">
                  <c:v>714.35</c:v>
                </c:pt>
                <c:pt idx="6328">
                  <c:v>714.35</c:v>
                </c:pt>
                <c:pt idx="6329">
                  <c:v>714.35</c:v>
                </c:pt>
                <c:pt idx="6330">
                  <c:v>714.31</c:v>
                </c:pt>
                <c:pt idx="6331">
                  <c:v>714.31</c:v>
                </c:pt>
                <c:pt idx="6332">
                  <c:v>714.31</c:v>
                </c:pt>
                <c:pt idx="6333">
                  <c:v>714.31</c:v>
                </c:pt>
                <c:pt idx="6334">
                  <c:v>714.31</c:v>
                </c:pt>
                <c:pt idx="6335">
                  <c:v>714.31</c:v>
                </c:pt>
                <c:pt idx="6336">
                  <c:v>714.26</c:v>
                </c:pt>
                <c:pt idx="6337">
                  <c:v>714.26</c:v>
                </c:pt>
                <c:pt idx="6338">
                  <c:v>714.22</c:v>
                </c:pt>
                <c:pt idx="6339">
                  <c:v>714.22</c:v>
                </c:pt>
                <c:pt idx="6340">
                  <c:v>714.17</c:v>
                </c:pt>
                <c:pt idx="6341">
                  <c:v>714.17</c:v>
                </c:pt>
                <c:pt idx="6342">
                  <c:v>714.17</c:v>
                </c:pt>
                <c:pt idx="6343">
                  <c:v>714.17</c:v>
                </c:pt>
                <c:pt idx="6344">
                  <c:v>714.13</c:v>
                </c:pt>
                <c:pt idx="6345">
                  <c:v>714.13</c:v>
                </c:pt>
                <c:pt idx="6346">
                  <c:v>714.08</c:v>
                </c:pt>
                <c:pt idx="6347">
                  <c:v>714.02</c:v>
                </c:pt>
                <c:pt idx="6348">
                  <c:v>713.99</c:v>
                </c:pt>
                <c:pt idx="6349">
                  <c:v>713.99</c:v>
                </c:pt>
                <c:pt idx="6350">
                  <c:v>713.99</c:v>
                </c:pt>
                <c:pt idx="6351">
                  <c:v>713.99</c:v>
                </c:pt>
                <c:pt idx="6352">
                  <c:v>713.99</c:v>
                </c:pt>
                <c:pt idx="6353">
                  <c:v>713.95</c:v>
                </c:pt>
                <c:pt idx="6354">
                  <c:v>713.95</c:v>
                </c:pt>
                <c:pt idx="6355">
                  <c:v>713.95</c:v>
                </c:pt>
                <c:pt idx="6356">
                  <c:v>713.95</c:v>
                </c:pt>
                <c:pt idx="6357">
                  <c:v>713.9</c:v>
                </c:pt>
                <c:pt idx="6358">
                  <c:v>713.9</c:v>
                </c:pt>
                <c:pt idx="6359">
                  <c:v>713.9</c:v>
                </c:pt>
                <c:pt idx="6360">
                  <c:v>713.86</c:v>
                </c:pt>
                <c:pt idx="6361">
                  <c:v>713.86</c:v>
                </c:pt>
                <c:pt idx="6362">
                  <c:v>713.86</c:v>
                </c:pt>
                <c:pt idx="6363">
                  <c:v>713.86</c:v>
                </c:pt>
                <c:pt idx="6364">
                  <c:v>713.86</c:v>
                </c:pt>
                <c:pt idx="6365">
                  <c:v>713.81</c:v>
                </c:pt>
                <c:pt idx="6366">
                  <c:v>713.81</c:v>
                </c:pt>
                <c:pt idx="6367">
                  <c:v>713.81</c:v>
                </c:pt>
                <c:pt idx="6368">
                  <c:v>713.77</c:v>
                </c:pt>
                <c:pt idx="6369">
                  <c:v>713.77</c:v>
                </c:pt>
                <c:pt idx="6370">
                  <c:v>713.77</c:v>
                </c:pt>
                <c:pt idx="6371">
                  <c:v>713.77</c:v>
                </c:pt>
                <c:pt idx="6372">
                  <c:v>713.75</c:v>
                </c:pt>
                <c:pt idx="6373">
                  <c:v>713.72</c:v>
                </c:pt>
                <c:pt idx="6374">
                  <c:v>713.72</c:v>
                </c:pt>
                <c:pt idx="6375">
                  <c:v>713.72</c:v>
                </c:pt>
                <c:pt idx="6376">
                  <c:v>713.68</c:v>
                </c:pt>
                <c:pt idx="6377">
                  <c:v>713.65</c:v>
                </c:pt>
                <c:pt idx="6378">
                  <c:v>713.63</c:v>
                </c:pt>
                <c:pt idx="6379">
                  <c:v>713.63</c:v>
                </c:pt>
                <c:pt idx="6380">
                  <c:v>713.63</c:v>
                </c:pt>
                <c:pt idx="6381">
                  <c:v>713.61</c:v>
                </c:pt>
                <c:pt idx="6382">
                  <c:v>713.59</c:v>
                </c:pt>
                <c:pt idx="6383">
                  <c:v>713.59</c:v>
                </c:pt>
                <c:pt idx="6384">
                  <c:v>713.58</c:v>
                </c:pt>
                <c:pt idx="6385">
                  <c:v>713.54</c:v>
                </c:pt>
                <c:pt idx="6386">
                  <c:v>713.54</c:v>
                </c:pt>
                <c:pt idx="6387">
                  <c:v>713.5</c:v>
                </c:pt>
                <c:pt idx="6388">
                  <c:v>713.5</c:v>
                </c:pt>
                <c:pt idx="6389">
                  <c:v>713.5</c:v>
                </c:pt>
                <c:pt idx="6390">
                  <c:v>713.5</c:v>
                </c:pt>
                <c:pt idx="6391">
                  <c:v>713.5</c:v>
                </c:pt>
                <c:pt idx="6392">
                  <c:v>713.48</c:v>
                </c:pt>
                <c:pt idx="6393">
                  <c:v>713.47</c:v>
                </c:pt>
                <c:pt idx="6394">
                  <c:v>713.45</c:v>
                </c:pt>
                <c:pt idx="6395">
                  <c:v>713.45</c:v>
                </c:pt>
                <c:pt idx="6396">
                  <c:v>713.42</c:v>
                </c:pt>
                <c:pt idx="6397">
                  <c:v>713.41</c:v>
                </c:pt>
                <c:pt idx="6398">
                  <c:v>713.41</c:v>
                </c:pt>
                <c:pt idx="6399">
                  <c:v>713.41</c:v>
                </c:pt>
                <c:pt idx="6400">
                  <c:v>713.41</c:v>
                </c:pt>
                <c:pt idx="6401">
                  <c:v>713.36</c:v>
                </c:pt>
                <c:pt idx="6402">
                  <c:v>713.36</c:v>
                </c:pt>
                <c:pt idx="6403">
                  <c:v>713.36</c:v>
                </c:pt>
                <c:pt idx="6404">
                  <c:v>713.36</c:v>
                </c:pt>
                <c:pt idx="6405">
                  <c:v>713.32</c:v>
                </c:pt>
                <c:pt idx="6406">
                  <c:v>713.32</c:v>
                </c:pt>
                <c:pt idx="6407">
                  <c:v>713.32</c:v>
                </c:pt>
                <c:pt idx="6408">
                  <c:v>713.32</c:v>
                </c:pt>
                <c:pt idx="6409">
                  <c:v>713.32</c:v>
                </c:pt>
                <c:pt idx="6410">
                  <c:v>713.32</c:v>
                </c:pt>
                <c:pt idx="6411">
                  <c:v>713.27</c:v>
                </c:pt>
                <c:pt idx="6412">
                  <c:v>713.27</c:v>
                </c:pt>
                <c:pt idx="6413">
                  <c:v>713.27</c:v>
                </c:pt>
                <c:pt idx="6414">
                  <c:v>713.23</c:v>
                </c:pt>
                <c:pt idx="6415">
                  <c:v>713.23</c:v>
                </c:pt>
                <c:pt idx="6416">
                  <c:v>713.23</c:v>
                </c:pt>
                <c:pt idx="6417">
                  <c:v>713.23</c:v>
                </c:pt>
                <c:pt idx="6418">
                  <c:v>713.23</c:v>
                </c:pt>
                <c:pt idx="6419">
                  <c:v>713.23</c:v>
                </c:pt>
                <c:pt idx="6420">
                  <c:v>713.23</c:v>
                </c:pt>
                <c:pt idx="6421">
                  <c:v>713.18</c:v>
                </c:pt>
                <c:pt idx="6422">
                  <c:v>713.18</c:v>
                </c:pt>
                <c:pt idx="6423">
                  <c:v>713.18</c:v>
                </c:pt>
                <c:pt idx="6424">
                  <c:v>713.18</c:v>
                </c:pt>
                <c:pt idx="6425">
                  <c:v>713.18</c:v>
                </c:pt>
                <c:pt idx="6426">
                  <c:v>713.13</c:v>
                </c:pt>
                <c:pt idx="6427">
                  <c:v>713.09</c:v>
                </c:pt>
                <c:pt idx="6428">
                  <c:v>713.09</c:v>
                </c:pt>
                <c:pt idx="6429">
                  <c:v>713.09</c:v>
                </c:pt>
                <c:pt idx="6430">
                  <c:v>713.05</c:v>
                </c:pt>
                <c:pt idx="6431">
                  <c:v>713.05</c:v>
                </c:pt>
                <c:pt idx="6432">
                  <c:v>713.05</c:v>
                </c:pt>
                <c:pt idx="6433">
                  <c:v>713.05</c:v>
                </c:pt>
                <c:pt idx="6434">
                  <c:v>713</c:v>
                </c:pt>
                <c:pt idx="6435">
                  <c:v>712.96</c:v>
                </c:pt>
                <c:pt idx="6436">
                  <c:v>712.96</c:v>
                </c:pt>
                <c:pt idx="6437">
                  <c:v>712.96</c:v>
                </c:pt>
                <c:pt idx="6438">
                  <c:v>712.96</c:v>
                </c:pt>
                <c:pt idx="6439">
                  <c:v>712.96</c:v>
                </c:pt>
                <c:pt idx="6440">
                  <c:v>712.96</c:v>
                </c:pt>
                <c:pt idx="6441">
                  <c:v>712.94</c:v>
                </c:pt>
                <c:pt idx="6442">
                  <c:v>712.91</c:v>
                </c:pt>
                <c:pt idx="6443">
                  <c:v>712.9</c:v>
                </c:pt>
                <c:pt idx="6444">
                  <c:v>712.9</c:v>
                </c:pt>
                <c:pt idx="6445">
                  <c:v>712.82</c:v>
                </c:pt>
                <c:pt idx="6446">
                  <c:v>712.82</c:v>
                </c:pt>
                <c:pt idx="6447">
                  <c:v>712.82</c:v>
                </c:pt>
                <c:pt idx="6448">
                  <c:v>712.8</c:v>
                </c:pt>
                <c:pt idx="6449">
                  <c:v>712.78</c:v>
                </c:pt>
                <c:pt idx="6450">
                  <c:v>712.78</c:v>
                </c:pt>
                <c:pt idx="6451">
                  <c:v>712.78</c:v>
                </c:pt>
                <c:pt idx="6452">
                  <c:v>712.78</c:v>
                </c:pt>
                <c:pt idx="6453">
                  <c:v>712.78</c:v>
                </c:pt>
                <c:pt idx="6454">
                  <c:v>712.78</c:v>
                </c:pt>
                <c:pt idx="6455">
                  <c:v>712.73</c:v>
                </c:pt>
                <c:pt idx="6456">
                  <c:v>712.64</c:v>
                </c:pt>
                <c:pt idx="6457">
                  <c:v>712.64</c:v>
                </c:pt>
                <c:pt idx="6458">
                  <c:v>712.64</c:v>
                </c:pt>
                <c:pt idx="6459">
                  <c:v>712.64</c:v>
                </c:pt>
                <c:pt idx="6460">
                  <c:v>712.64</c:v>
                </c:pt>
                <c:pt idx="6461">
                  <c:v>712.6</c:v>
                </c:pt>
                <c:pt idx="6462">
                  <c:v>712.6</c:v>
                </c:pt>
                <c:pt idx="6463">
                  <c:v>712.6</c:v>
                </c:pt>
                <c:pt idx="6464">
                  <c:v>712.52</c:v>
                </c:pt>
                <c:pt idx="6465">
                  <c:v>712.51</c:v>
                </c:pt>
                <c:pt idx="6466">
                  <c:v>712.51</c:v>
                </c:pt>
                <c:pt idx="6467">
                  <c:v>712.45</c:v>
                </c:pt>
                <c:pt idx="6468">
                  <c:v>712.45</c:v>
                </c:pt>
                <c:pt idx="6469">
                  <c:v>712.42</c:v>
                </c:pt>
                <c:pt idx="6470">
                  <c:v>712.42</c:v>
                </c:pt>
                <c:pt idx="6471">
                  <c:v>712.37</c:v>
                </c:pt>
                <c:pt idx="6472">
                  <c:v>712.37</c:v>
                </c:pt>
                <c:pt idx="6473">
                  <c:v>712.33</c:v>
                </c:pt>
                <c:pt idx="6474">
                  <c:v>712.33</c:v>
                </c:pt>
                <c:pt idx="6475">
                  <c:v>712.28</c:v>
                </c:pt>
                <c:pt idx="6476">
                  <c:v>712.28</c:v>
                </c:pt>
                <c:pt idx="6477">
                  <c:v>712.28</c:v>
                </c:pt>
                <c:pt idx="6478">
                  <c:v>712.28</c:v>
                </c:pt>
                <c:pt idx="6479">
                  <c:v>712.28</c:v>
                </c:pt>
                <c:pt idx="6480">
                  <c:v>712.2</c:v>
                </c:pt>
                <c:pt idx="6481">
                  <c:v>712.2</c:v>
                </c:pt>
                <c:pt idx="6482">
                  <c:v>712.15</c:v>
                </c:pt>
                <c:pt idx="6483">
                  <c:v>712.1</c:v>
                </c:pt>
                <c:pt idx="6484">
                  <c:v>712.06</c:v>
                </c:pt>
                <c:pt idx="6485">
                  <c:v>712.06</c:v>
                </c:pt>
                <c:pt idx="6486">
                  <c:v>712.01</c:v>
                </c:pt>
                <c:pt idx="6487">
                  <c:v>712.01</c:v>
                </c:pt>
                <c:pt idx="6488">
                  <c:v>712.01</c:v>
                </c:pt>
                <c:pt idx="6489">
                  <c:v>712.01</c:v>
                </c:pt>
                <c:pt idx="6490">
                  <c:v>711.97</c:v>
                </c:pt>
                <c:pt idx="6491">
                  <c:v>711.92</c:v>
                </c:pt>
                <c:pt idx="6492">
                  <c:v>711.92</c:v>
                </c:pt>
                <c:pt idx="6493">
                  <c:v>711.88</c:v>
                </c:pt>
                <c:pt idx="6494">
                  <c:v>711.83</c:v>
                </c:pt>
                <c:pt idx="6495">
                  <c:v>711.83</c:v>
                </c:pt>
                <c:pt idx="6496">
                  <c:v>711.79</c:v>
                </c:pt>
                <c:pt idx="6497">
                  <c:v>711.74</c:v>
                </c:pt>
                <c:pt idx="6498">
                  <c:v>711.74</c:v>
                </c:pt>
                <c:pt idx="6499">
                  <c:v>711.7</c:v>
                </c:pt>
                <c:pt idx="6500">
                  <c:v>711.7</c:v>
                </c:pt>
                <c:pt idx="6501">
                  <c:v>711.7</c:v>
                </c:pt>
                <c:pt idx="6502">
                  <c:v>711.63</c:v>
                </c:pt>
                <c:pt idx="6503">
                  <c:v>711.61</c:v>
                </c:pt>
                <c:pt idx="6504">
                  <c:v>711.56</c:v>
                </c:pt>
                <c:pt idx="6505">
                  <c:v>711.55</c:v>
                </c:pt>
                <c:pt idx="6506">
                  <c:v>711.52</c:v>
                </c:pt>
                <c:pt idx="6507">
                  <c:v>711.5</c:v>
                </c:pt>
                <c:pt idx="6508">
                  <c:v>711.47</c:v>
                </c:pt>
                <c:pt idx="6509">
                  <c:v>711.43</c:v>
                </c:pt>
                <c:pt idx="6510">
                  <c:v>711.43</c:v>
                </c:pt>
                <c:pt idx="6511">
                  <c:v>711.43</c:v>
                </c:pt>
                <c:pt idx="6512">
                  <c:v>711.43</c:v>
                </c:pt>
                <c:pt idx="6513">
                  <c:v>711.43</c:v>
                </c:pt>
                <c:pt idx="6514">
                  <c:v>711.4</c:v>
                </c:pt>
                <c:pt idx="6515">
                  <c:v>711.38</c:v>
                </c:pt>
                <c:pt idx="6516">
                  <c:v>711.34</c:v>
                </c:pt>
                <c:pt idx="6517">
                  <c:v>711.34</c:v>
                </c:pt>
                <c:pt idx="6518">
                  <c:v>711.29</c:v>
                </c:pt>
                <c:pt idx="6519">
                  <c:v>711.29</c:v>
                </c:pt>
                <c:pt idx="6520">
                  <c:v>711.2</c:v>
                </c:pt>
                <c:pt idx="6521">
                  <c:v>711.16</c:v>
                </c:pt>
                <c:pt idx="6522">
                  <c:v>711.16</c:v>
                </c:pt>
                <c:pt idx="6523">
                  <c:v>711.16</c:v>
                </c:pt>
                <c:pt idx="6524">
                  <c:v>711.16</c:v>
                </c:pt>
                <c:pt idx="6525">
                  <c:v>711.16</c:v>
                </c:pt>
                <c:pt idx="6526">
                  <c:v>711.11</c:v>
                </c:pt>
                <c:pt idx="6527">
                  <c:v>711.07</c:v>
                </c:pt>
                <c:pt idx="6528">
                  <c:v>711.05</c:v>
                </c:pt>
                <c:pt idx="6529">
                  <c:v>711.04</c:v>
                </c:pt>
                <c:pt idx="6530">
                  <c:v>711.02</c:v>
                </c:pt>
                <c:pt idx="6531">
                  <c:v>710.98</c:v>
                </c:pt>
                <c:pt idx="6532">
                  <c:v>710.98</c:v>
                </c:pt>
                <c:pt idx="6533">
                  <c:v>710.93</c:v>
                </c:pt>
                <c:pt idx="6534">
                  <c:v>710.93</c:v>
                </c:pt>
                <c:pt idx="6535">
                  <c:v>710.93</c:v>
                </c:pt>
                <c:pt idx="6536">
                  <c:v>710.93</c:v>
                </c:pt>
                <c:pt idx="6537">
                  <c:v>710.89</c:v>
                </c:pt>
                <c:pt idx="6538">
                  <c:v>710.89</c:v>
                </c:pt>
                <c:pt idx="6539">
                  <c:v>710.89</c:v>
                </c:pt>
                <c:pt idx="6540">
                  <c:v>710.8</c:v>
                </c:pt>
                <c:pt idx="6541">
                  <c:v>710.8</c:v>
                </c:pt>
                <c:pt idx="6542">
                  <c:v>710.8</c:v>
                </c:pt>
                <c:pt idx="6543">
                  <c:v>710.8</c:v>
                </c:pt>
                <c:pt idx="6544">
                  <c:v>710.75</c:v>
                </c:pt>
                <c:pt idx="6545">
                  <c:v>710.75</c:v>
                </c:pt>
                <c:pt idx="6546">
                  <c:v>710.71</c:v>
                </c:pt>
                <c:pt idx="6547">
                  <c:v>710.71</c:v>
                </c:pt>
                <c:pt idx="6548">
                  <c:v>710.67</c:v>
                </c:pt>
                <c:pt idx="6549">
                  <c:v>710.66</c:v>
                </c:pt>
                <c:pt idx="6550">
                  <c:v>710.66</c:v>
                </c:pt>
                <c:pt idx="6551">
                  <c:v>710.62</c:v>
                </c:pt>
                <c:pt idx="6552">
                  <c:v>710.57</c:v>
                </c:pt>
                <c:pt idx="6553">
                  <c:v>710.53</c:v>
                </c:pt>
                <c:pt idx="6554">
                  <c:v>710.53</c:v>
                </c:pt>
                <c:pt idx="6555">
                  <c:v>710.48</c:v>
                </c:pt>
                <c:pt idx="6556">
                  <c:v>710.48</c:v>
                </c:pt>
                <c:pt idx="6557">
                  <c:v>710.48</c:v>
                </c:pt>
                <c:pt idx="6558">
                  <c:v>710.44</c:v>
                </c:pt>
                <c:pt idx="6559">
                  <c:v>710.39</c:v>
                </c:pt>
                <c:pt idx="6560">
                  <c:v>710.39</c:v>
                </c:pt>
                <c:pt idx="6561">
                  <c:v>710.39</c:v>
                </c:pt>
                <c:pt idx="6562">
                  <c:v>710.39</c:v>
                </c:pt>
                <c:pt idx="6563">
                  <c:v>710.39</c:v>
                </c:pt>
                <c:pt idx="6564">
                  <c:v>710.35</c:v>
                </c:pt>
                <c:pt idx="6565">
                  <c:v>710.35</c:v>
                </c:pt>
                <c:pt idx="6566">
                  <c:v>710.3</c:v>
                </c:pt>
                <c:pt idx="6567">
                  <c:v>710.3</c:v>
                </c:pt>
                <c:pt idx="6568">
                  <c:v>710.3</c:v>
                </c:pt>
                <c:pt idx="6569">
                  <c:v>710.3</c:v>
                </c:pt>
                <c:pt idx="6570">
                  <c:v>710.21</c:v>
                </c:pt>
                <c:pt idx="6571">
                  <c:v>710.21</c:v>
                </c:pt>
                <c:pt idx="6572">
                  <c:v>710.17</c:v>
                </c:pt>
                <c:pt idx="6573">
                  <c:v>710.17</c:v>
                </c:pt>
                <c:pt idx="6574">
                  <c:v>710.17</c:v>
                </c:pt>
                <c:pt idx="6575">
                  <c:v>710.17</c:v>
                </c:pt>
                <c:pt idx="6576">
                  <c:v>710.12</c:v>
                </c:pt>
                <c:pt idx="6577">
                  <c:v>710.08</c:v>
                </c:pt>
                <c:pt idx="6578">
                  <c:v>710.03</c:v>
                </c:pt>
                <c:pt idx="6579">
                  <c:v>710.03</c:v>
                </c:pt>
                <c:pt idx="6580">
                  <c:v>710.01</c:v>
                </c:pt>
                <c:pt idx="6581">
                  <c:v>709.99</c:v>
                </c:pt>
                <c:pt idx="6582">
                  <c:v>709.99</c:v>
                </c:pt>
                <c:pt idx="6583">
                  <c:v>709.94</c:v>
                </c:pt>
                <c:pt idx="6584">
                  <c:v>709.94</c:v>
                </c:pt>
                <c:pt idx="6585">
                  <c:v>709.9</c:v>
                </c:pt>
                <c:pt idx="6586">
                  <c:v>709.9</c:v>
                </c:pt>
                <c:pt idx="6587">
                  <c:v>709.85</c:v>
                </c:pt>
                <c:pt idx="6588">
                  <c:v>709.85</c:v>
                </c:pt>
                <c:pt idx="6589">
                  <c:v>709.81</c:v>
                </c:pt>
                <c:pt idx="6590">
                  <c:v>709.81</c:v>
                </c:pt>
                <c:pt idx="6591">
                  <c:v>709.81</c:v>
                </c:pt>
                <c:pt idx="6592">
                  <c:v>709.81</c:v>
                </c:pt>
                <c:pt idx="6593">
                  <c:v>709.76</c:v>
                </c:pt>
                <c:pt idx="6594">
                  <c:v>709.76</c:v>
                </c:pt>
                <c:pt idx="6595">
                  <c:v>709.72</c:v>
                </c:pt>
                <c:pt idx="6596">
                  <c:v>709.72</c:v>
                </c:pt>
                <c:pt idx="6597">
                  <c:v>709.72</c:v>
                </c:pt>
                <c:pt idx="6598">
                  <c:v>709.72</c:v>
                </c:pt>
                <c:pt idx="6599">
                  <c:v>709.67</c:v>
                </c:pt>
                <c:pt idx="6600">
                  <c:v>709.63</c:v>
                </c:pt>
                <c:pt idx="6601">
                  <c:v>709.63</c:v>
                </c:pt>
                <c:pt idx="6602">
                  <c:v>709.63</c:v>
                </c:pt>
                <c:pt idx="6603">
                  <c:v>709.63</c:v>
                </c:pt>
                <c:pt idx="6604">
                  <c:v>709.58</c:v>
                </c:pt>
                <c:pt idx="6605">
                  <c:v>709.58</c:v>
                </c:pt>
                <c:pt idx="6606">
                  <c:v>709.58</c:v>
                </c:pt>
                <c:pt idx="6607">
                  <c:v>709.58</c:v>
                </c:pt>
                <c:pt idx="6608">
                  <c:v>709.57</c:v>
                </c:pt>
                <c:pt idx="6609">
                  <c:v>709.54</c:v>
                </c:pt>
                <c:pt idx="6610">
                  <c:v>709.54</c:v>
                </c:pt>
                <c:pt idx="6611">
                  <c:v>709.54</c:v>
                </c:pt>
                <c:pt idx="6612">
                  <c:v>709.54</c:v>
                </c:pt>
                <c:pt idx="6613">
                  <c:v>709.49</c:v>
                </c:pt>
                <c:pt idx="6614">
                  <c:v>709.45</c:v>
                </c:pt>
                <c:pt idx="6615">
                  <c:v>709.45</c:v>
                </c:pt>
                <c:pt idx="6616">
                  <c:v>709.45</c:v>
                </c:pt>
                <c:pt idx="6617">
                  <c:v>709.45</c:v>
                </c:pt>
                <c:pt idx="6618">
                  <c:v>709.4</c:v>
                </c:pt>
                <c:pt idx="6619">
                  <c:v>709.4</c:v>
                </c:pt>
                <c:pt idx="6620">
                  <c:v>709.4</c:v>
                </c:pt>
                <c:pt idx="6621">
                  <c:v>709.32</c:v>
                </c:pt>
                <c:pt idx="6622">
                  <c:v>709.31</c:v>
                </c:pt>
                <c:pt idx="6623">
                  <c:v>709.31</c:v>
                </c:pt>
                <c:pt idx="6624">
                  <c:v>709.31</c:v>
                </c:pt>
                <c:pt idx="6625">
                  <c:v>709.28</c:v>
                </c:pt>
                <c:pt idx="6626">
                  <c:v>709.22</c:v>
                </c:pt>
                <c:pt idx="6627">
                  <c:v>709.21</c:v>
                </c:pt>
                <c:pt idx="6628">
                  <c:v>709.2</c:v>
                </c:pt>
                <c:pt idx="6629">
                  <c:v>709.19</c:v>
                </c:pt>
                <c:pt idx="6630">
                  <c:v>709.19</c:v>
                </c:pt>
                <c:pt idx="6631">
                  <c:v>709.18</c:v>
                </c:pt>
                <c:pt idx="6632">
                  <c:v>709.13</c:v>
                </c:pt>
                <c:pt idx="6633">
                  <c:v>709.13</c:v>
                </c:pt>
                <c:pt idx="6634">
                  <c:v>709.09</c:v>
                </c:pt>
                <c:pt idx="6635">
                  <c:v>709.09</c:v>
                </c:pt>
                <c:pt idx="6636">
                  <c:v>709.05</c:v>
                </c:pt>
                <c:pt idx="6637">
                  <c:v>709.04</c:v>
                </c:pt>
                <c:pt idx="6638">
                  <c:v>709.04</c:v>
                </c:pt>
                <c:pt idx="6639">
                  <c:v>709</c:v>
                </c:pt>
                <c:pt idx="6640">
                  <c:v>708.91</c:v>
                </c:pt>
                <c:pt idx="6641">
                  <c:v>708.86</c:v>
                </c:pt>
                <c:pt idx="6642">
                  <c:v>708.85</c:v>
                </c:pt>
                <c:pt idx="6643">
                  <c:v>708.82</c:v>
                </c:pt>
                <c:pt idx="6644">
                  <c:v>708.82</c:v>
                </c:pt>
                <c:pt idx="6645">
                  <c:v>708.81</c:v>
                </c:pt>
                <c:pt idx="6646">
                  <c:v>708.78</c:v>
                </c:pt>
                <c:pt idx="6647">
                  <c:v>708.77</c:v>
                </c:pt>
                <c:pt idx="6648">
                  <c:v>708.74</c:v>
                </c:pt>
                <c:pt idx="6649">
                  <c:v>708.74</c:v>
                </c:pt>
                <c:pt idx="6650">
                  <c:v>708.73</c:v>
                </c:pt>
                <c:pt idx="6651">
                  <c:v>708.73</c:v>
                </c:pt>
                <c:pt idx="6652">
                  <c:v>708.73</c:v>
                </c:pt>
                <c:pt idx="6653">
                  <c:v>708.73</c:v>
                </c:pt>
                <c:pt idx="6654">
                  <c:v>708.73</c:v>
                </c:pt>
                <c:pt idx="6655">
                  <c:v>708.72</c:v>
                </c:pt>
                <c:pt idx="6656">
                  <c:v>708.7</c:v>
                </c:pt>
                <c:pt idx="6657">
                  <c:v>708.68</c:v>
                </c:pt>
                <c:pt idx="6658">
                  <c:v>708.64</c:v>
                </c:pt>
                <c:pt idx="6659">
                  <c:v>708.64</c:v>
                </c:pt>
                <c:pt idx="6660">
                  <c:v>708.64</c:v>
                </c:pt>
                <c:pt idx="6661">
                  <c:v>708.59</c:v>
                </c:pt>
                <c:pt idx="6662">
                  <c:v>708.58</c:v>
                </c:pt>
                <c:pt idx="6663">
                  <c:v>708.58</c:v>
                </c:pt>
                <c:pt idx="6664">
                  <c:v>708.55</c:v>
                </c:pt>
                <c:pt idx="6665">
                  <c:v>708.55</c:v>
                </c:pt>
                <c:pt idx="6666">
                  <c:v>708.55</c:v>
                </c:pt>
                <c:pt idx="6667">
                  <c:v>708.5</c:v>
                </c:pt>
                <c:pt idx="6668">
                  <c:v>708.47</c:v>
                </c:pt>
                <c:pt idx="6669">
                  <c:v>708.46</c:v>
                </c:pt>
                <c:pt idx="6670">
                  <c:v>708.45</c:v>
                </c:pt>
                <c:pt idx="6671">
                  <c:v>708.37</c:v>
                </c:pt>
                <c:pt idx="6672">
                  <c:v>708.37</c:v>
                </c:pt>
                <c:pt idx="6673">
                  <c:v>708.37</c:v>
                </c:pt>
                <c:pt idx="6674">
                  <c:v>708.37</c:v>
                </c:pt>
                <c:pt idx="6675">
                  <c:v>708.37</c:v>
                </c:pt>
                <c:pt idx="6676">
                  <c:v>708.31</c:v>
                </c:pt>
                <c:pt idx="6677">
                  <c:v>708.28</c:v>
                </c:pt>
                <c:pt idx="6678">
                  <c:v>708.28</c:v>
                </c:pt>
                <c:pt idx="6679">
                  <c:v>708.28</c:v>
                </c:pt>
                <c:pt idx="6680">
                  <c:v>708.28</c:v>
                </c:pt>
                <c:pt idx="6681">
                  <c:v>708.28</c:v>
                </c:pt>
                <c:pt idx="6682">
                  <c:v>708.28</c:v>
                </c:pt>
                <c:pt idx="6683">
                  <c:v>708.23</c:v>
                </c:pt>
                <c:pt idx="6684">
                  <c:v>708.23</c:v>
                </c:pt>
                <c:pt idx="6685">
                  <c:v>708.23</c:v>
                </c:pt>
                <c:pt idx="6686">
                  <c:v>708.23</c:v>
                </c:pt>
                <c:pt idx="6687">
                  <c:v>708.23</c:v>
                </c:pt>
                <c:pt idx="6688">
                  <c:v>708.19</c:v>
                </c:pt>
                <c:pt idx="6689">
                  <c:v>708.19</c:v>
                </c:pt>
                <c:pt idx="6690">
                  <c:v>708.14</c:v>
                </c:pt>
                <c:pt idx="6691">
                  <c:v>708.14</c:v>
                </c:pt>
                <c:pt idx="6692">
                  <c:v>708.1</c:v>
                </c:pt>
                <c:pt idx="6693">
                  <c:v>708.08</c:v>
                </c:pt>
                <c:pt idx="6694">
                  <c:v>708.05</c:v>
                </c:pt>
                <c:pt idx="6695">
                  <c:v>708.05</c:v>
                </c:pt>
                <c:pt idx="6696">
                  <c:v>708.05</c:v>
                </c:pt>
                <c:pt idx="6697">
                  <c:v>708.05</c:v>
                </c:pt>
                <c:pt idx="6698">
                  <c:v>708.01</c:v>
                </c:pt>
                <c:pt idx="6699">
                  <c:v>707.96</c:v>
                </c:pt>
                <c:pt idx="6700">
                  <c:v>707.96</c:v>
                </c:pt>
                <c:pt idx="6701">
                  <c:v>707.96</c:v>
                </c:pt>
                <c:pt idx="6702">
                  <c:v>707.96</c:v>
                </c:pt>
                <c:pt idx="6703">
                  <c:v>707.96</c:v>
                </c:pt>
                <c:pt idx="6704">
                  <c:v>707.92</c:v>
                </c:pt>
                <c:pt idx="6705">
                  <c:v>707.92</c:v>
                </c:pt>
                <c:pt idx="6706">
                  <c:v>707.87</c:v>
                </c:pt>
                <c:pt idx="6707">
                  <c:v>707.83</c:v>
                </c:pt>
                <c:pt idx="6708">
                  <c:v>707.83</c:v>
                </c:pt>
                <c:pt idx="6709">
                  <c:v>707.83</c:v>
                </c:pt>
                <c:pt idx="6710">
                  <c:v>707.83</c:v>
                </c:pt>
                <c:pt idx="6711">
                  <c:v>707.78</c:v>
                </c:pt>
                <c:pt idx="6712">
                  <c:v>707.78</c:v>
                </c:pt>
                <c:pt idx="6713">
                  <c:v>707.78</c:v>
                </c:pt>
                <c:pt idx="6714">
                  <c:v>707.75</c:v>
                </c:pt>
                <c:pt idx="6715">
                  <c:v>707.74</c:v>
                </c:pt>
                <c:pt idx="6716">
                  <c:v>707.74</c:v>
                </c:pt>
                <c:pt idx="6717">
                  <c:v>707.69</c:v>
                </c:pt>
                <c:pt idx="6718">
                  <c:v>707.69</c:v>
                </c:pt>
                <c:pt idx="6719">
                  <c:v>707.65</c:v>
                </c:pt>
                <c:pt idx="6720">
                  <c:v>707.65</c:v>
                </c:pt>
                <c:pt idx="6721">
                  <c:v>707.65</c:v>
                </c:pt>
                <c:pt idx="6722">
                  <c:v>707.6</c:v>
                </c:pt>
                <c:pt idx="6723">
                  <c:v>707.6</c:v>
                </c:pt>
                <c:pt idx="6724">
                  <c:v>707.6</c:v>
                </c:pt>
                <c:pt idx="6725">
                  <c:v>707.56</c:v>
                </c:pt>
                <c:pt idx="6726">
                  <c:v>707.56</c:v>
                </c:pt>
                <c:pt idx="6727">
                  <c:v>707.51</c:v>
                </c:pt>
                <c:pt idx="6728">
                  <c:v>707.47</c:v>
                </c:pt>
                <c:pt idx="6729">
                  <c:v>707.47</c:v>
                </c:pt>
                <c:pt idx="6730">
                  <c:v>707.47</c:v>
                </c:pt>
                <c:pt idx="6731">
                  <c:v>707.47</c:v>
                </c:pt>
                <c:pt idx="6732">
                  <c:v>707.47</c:v>
                </c:pt>
                <c:pt idx="6733">
                  <c:v>707.42</c:v>
                </c:pt>
                <c:pt idx="6734">
                  <c:v>707.42</c:v>
                </c:pt>
                <c:pt idx="6735">
                  <c:v>707.42</c:v>
                </c:pt>
                <c:pt idx="6736">
                  <c:v>707.38</c:v>
                </c:pt>
                <c:pt idx="6737">
                  <c:v>707.38</c:v>
                </c:pt>
                <c:pt idx="6738">
                  <c:v>707.38</c:v>
                </c:pt>
                <c:pt idx="6739">
                  <c:v>707.38</c:v>
                </c:pt>
                <c:pt idx="6740">
                  <c:v>707.33</c:v>
                </c:pt>
                <c:pt idx="6741">
                  <c:v>707.33</c:v>
                </c:pt>
                <c:pt idx="6742">
                  <c:v>707.33</c:v>
                </c:pt>
                <c:pt idx="6743">
                  <c:v>707.32</c:v>
                </c:pt>
                <c:pt idx="6744">
                  <c:v>707.29</c:v>
                </c:pt>
                <c:pt idx="6745">
                  <c:v>707.29</c:v>
                </c:pt>
                <c:pt idx="6746">
                  <c:v>707.24</c:v>
                </c:pt>
                <c:pt idx="6747">
                  <c:v>707.24</c:v>
                </c:pt>
                <c:pt idx="6748">
                  <c:v>707.24</c:v>
                </c:pt>
                <c:pt idx="6749">
                  <c:v>707.24</c:v>
                </c:pt>
                <c:pt idx="6750">
                  <c:v>707.24</c:v>
                </c:pt>
                <c:pt idx="6751">
                  <c:v>707.2</c:v>
                </c:pt>
                <c:pt idx="6752">
                  <c:v>707.2</c:v>
                </c:pt>
                <c:pt idx="6753">
                  <c:v>707.18</c:v>
                </c:pt>
                <c:pt idx="6754">
                  <c:v>707.15</c:v>
                </c:pt>
                <c:pt idx="6755">
                  <c:v>707.15</c:v>
                </c:pt>
                <c:pt idx="6756">
                  <c:v>707.15</c:v>
                </c:pt>
                <c:pt idx="6757">
                  <c:v>707.15</c:v>
                </c:pt>
                <c:pt idx="6758">
                  <c:v>707.11</c:v>
                </c:pt>
                <c:pt idx="6759">
                  <c:v>707.11</c:v>
                </c:pt>
                <c:pt idx="6760">
                  <c:v>707.11</c:v>
                </c:pt>
                <c:pt idx="6761">
                  <c:v>707.09</c:v>
                </c:pt>
                <c:pt idx="6762">
                  <c:v>707.06</c:v>
                </c:pt>
                <c:pt idx="6763">
                  <c:v>707.06</c:v>
                </c:pt>
                <c:pt idx="6764">
                  <c:v>707.06</c:v>
                </c:pt>
                <c:pt idx="6765">
                  <c:v>707.02</c:v>
                </c:pt>
                <c:pt idx="6766">
                  <c:v>707.02</c:v>
                </c:pt>
                <c:pt idx="6767">
                  <c:v>707.02</c:v>
                </c:pt>
                <c:pt idx="6768">
                  <c:v>707.02</c:v>
                </c:pt>
                <c:pt idx="6769">
                  <c:v>707.02</c:v>
                </c:pt>
                <c:pt idx="6770">
                  <c:v>706.97</c:v>
                </c:pt>
                <c:pt idx="6771">
                  <c:v>706.97</c:v>
                </c:pt>
                <c:pt idx="6772">
                  <c:v>706.93</c:v>
                </c:pt>
                <c:pt idx="6773">
                  <c:v>706.93</c:v>
                </c:pt>
                <c:pt idx="6774">
                  <c:v>706.88</c:v>
                </c:pt>
                <c:pt idx="6775">
                  <c:v>706.88</c:v>
                </c:pt>
                <c:pt idx="6776">
                  <c:v>706.88</c:v>
                </c:pt>
                <c:pt idx="6777">
                  <c:v>706.88</c:v>
                </c:pt>
                <c:pt idx="6778">
                  <c:v>706.84</c:v>
                </c:pt>
                <c:pt idx="6779">
                  <c:v>706.84</c:v>
                </c:pt>
                <c:pt idx="6780">
                  <c:v>706.84</c:v>
                </c:pt>
                <c:pt idx="6781">
                  <c:v>706.84</c:v>
                </c:pt>
                <c:pt idx="6782">
                  <c:v>706.79</c:v>
                </c:pt>
                <c:pt idx="6783">
                  <c:v>706.79</c:v>
                </c:pt>
                <c:pt idx="6784">
                  <c:v>706.78</c:v>
                </c:pt>
                <c:pt idx="6785">
                  <c:v>706.75</c:v>
                </c:pt>
                <c:pt idx="6786">
                  <c:v>706.7</c:v>
                </c:pt>
                <c:pt idx="6787">
                  <c:v>706.66</c:v>
                </c:pt>
                <c:pt idx="6788">
                  <c:v>706.61</c:v>
                </c:pt>
                <c:pt idx="6789">
                  <c:v>706.57</c:v>
                </c:pt>
                <c:pt idx="6790">
                  <c:v>706.57</c:v>
                </c:pt>
                <c:pt idx="6791">
                  <c:v>706.48</c:v>
                </c:pt>
                <c:pt idx="6792">
                  <c:v>706.48</c:v>
                </c:pt>
                <c:pt idx="6793">
                  <c:v>706.48</c:v>
                </c:pt>
                <c:pt idx="6794">
                  <c:v>706.48</c:v>
                </c:pt>
                <c:pt idx="6795">
                  <c:v>706.48</c:v>
                </c:pt>
                <c:pt idx="6796">
                  <c:v>706.43</c:v>
                </c:pt>
                <c:pt idx="6797">
                  <c:v>706.43</c:v>
                </c:pt>
                <c:pt idx="6798">
                  <c:v>706.43</c:v>
                </c:pt>
                <c:pt idx="6799">
                  <c:v>706.43</c:v>
                </c:pt>
                <c:pt idx="6800">
                  <c:v>706.42</c:v>
                </c:pt>
                <c:pt idx="6801">
                  <c:v>706.39</c:v>
                </c:pt>
                <c:pt idx="6802">
                  <c:v>706.39</c:v>
                </c:pt>
                <c:pt idx="6803">
                  <c:v>706.39</c:v>
                </c:pt>
                <c:pt idx="6804">
                  <c:v>706.36</c:v>
                </c:pt>
                <c:pt idx="6805">
                  <c:v>706.35</c:v>
                </c:pt>
                <c:pt idx="6806">
                  <c:v>706.33</c:v>
                </c:pt>
                <c:pt idx="6807">
                  <c:v>706.33</c:v>
                </c:pt>
                <c:pt idx="6808">
                  <c:v>706.28</c:v>
                </c:pt>
                <c:pt idx="6809">
                  <c:v>706.25</c:v>
                </c:pt>
                <c:pt idx="6810">
                  <c:v>706.25</c:v>
                </c:pt>
                <c:pt idx="6811">
                  <c:v>706.25</c:v>
                </c:pt>
                <c:pt idx="6812">
                  <c:v>706.25</c:v>
                </c:pt>
                <c:pt idx="6813">
                  <c:v>706.25</c:v>
                </c:pt>
                <c:pt idx="6814">
                  <c:v>706.16</c:v>
                </c:pt>
                <c:pt idx="6815">
                  <c:v>706.16</c:v>
                </c:pt>
                <c:pt idx="6816">
                  <c:v>706.16</c:v>
                </c:pt>
                <c:pt idx="6817">
                  <c:v>706.11</c:v>
                </c:pt>
                <c:pt idx="6818">
                  <c:v>706.07</c:v>
                </c:pt>
                <c:pt idx="6819">
                  <c:v>706.02</c:v>
                </c:pt>
                <c:pt idx="6820">
                  <c:v>705.99</c:v>
                </c:pt>
                <c:pt idx="6821">
                  <c:v>705.99</c:v>
                </c:pt>
                <c:pt idx="6822">
                  <c:v>705.98</c:v>
                </c:pt>
                <c:pt idx="6823">
                  <c:v>705.98</c:v>
                </c:pt>
                <c:pt idx="6824">
                  <c:v>705.98</c:v>
                </c:pt>
                <c:pt idx="6825">
                  <c:v>705.98</c:v>
                </c:pt>
                <c:pt idx="6826">
                  <c:v>705.98</c:v>
                </c:pt>
                <c:pt idx="6827">
                  <c:v>705.95</c:v>
                </c:pt>
                <c:pt idx="6828">
                  <c:v>705.94</c:v>
                </c:pt>
                <c:pt idx="6829">
                  <c:v>705.94</c:v>
                </c:pt>
                <c:pt idx="6830">
                  <c:v>705.94</c:v>
                </c:pt>
                <c:pt idx="6831">
                  <c:v>705.89</c:v>
                </c:pt>
                <c:pt idx="6832">
                  <c:v>705.85</c:v>
                </c:pt>
                <c:pt idx="6833">
                  <c:v>705.85</c:v>
                </c:pt>
                <c:pt idx="6834">
                  <c:v>705.85</c:v>
                </c:pt>
                <c:pt idx="6835">
                  <c:v>705.8</c:v>
                </c:pt>
                <c:pt idx="6836">
                  <c:v>705.79</c:v>
                </c:pt>
                <c:pt idx="6837">
                  <c:v>705.76</c:v>
                </c:pt>
                <c:pt idx="6838">
                  <c:v>705.76</c:v>
                </c:pt>
                <c:pt idx="6839">
                  <c:v>705.71</c:v>
                </c:pt>
                <c:pt idx="6840">
                  <c:v>705.71</c:v>
                </c:pt>
                <c:pt idx="6841">
                  <c:v>705.71</c:v>
                </c:pt>
                <c:pt idx="6842">
                  <c:v>705.67</c:v>
                </c:pt>
                <c:pt idx="6843">
                  <c:v>705.62</c:v>
                </c:pt>
                <c:pt idx="6844">
                  <c:v>705.62</c:v>
                </c:pt>
                <c:pt idx="6845">
                  <c:v>705.62</c:v>
                </c:pt>
                <c:pt idx="6846">
                  <c:v>705.61</c:v>
                </c:pt>
                <c:pt idx="6847">
                  <c:v>705.58</c:v>
                </c:pt>
                <c:pt idx="6848">
                  <c:v>705.58</c:v>
                </c:pt>
                <c:pt idx="6849">
                  <c:v>705.56</c:v>
                </c:pt>
                <c:pt idx="6850">
                  <c:v>705.53</c:v>
                </c:pt>
                <c:pt idx="6851">
                  <c:v>705.49</c:v>
                </c:pt>
                <c:pt idx="6852">
                  <c:v>705.44</c:v>
                </c:pt>
                <c:pt idx="6853">
                  <c:v>705.44</c:v>
                </c:pt>
                <c:pt idx="6854">
                  <c:v>705.4</c:v>
                </c:pt>
                <c:pt idx="6855">
                  <c:v>705.4</c:v>
                </c:pt>
                <c:pt idx="6856">
                  <c:v>705.4</c:v>
                </c:pt>
                <c:pt idx="6857">
                  <c:v>705.38</c:v>
                </c:pt>
                <c:pt idx="6858">
                  <c:v>705.35</c:v>
                </c:pt>
                <c:pt idx="6859">
                  <c:v>705.35</c:v>
                </c:pt>
                <c:pt idx="6860">
                  <c:v>705.35</c:v>
                </c:pt>
                <c:pt idx="6861">
                  <c:v>705.35</c:v>
                </c:pt>
                <c:pt idx="6862">
                  <c:v>705.31</c:v>
                </c:pt>
                <c:pt idx="6863">
                  <c:v>705.31</c:v>
                </c:pt>
                <c:pt idx="6864">
                  <c:v>705.22</c:v>
                </c:pt>
                <c:pt idx="6865">
                  <c:v>705.22</c:v>
                </c:pt>
                <c:pt idx="6866">
                  <c:v>705.22</c:v>
                </c:pt>
                <c:pt idx="6867">
                  <c:v>705.22</c:v>
                </c:pt>
                <c:pt idx="6868">
                  <c:v>705.22</c:v>
                </c:pt>
                <c:pt idx="6869">
                  <c:v>705.22</c:v>
                </c:pt>
                <c:pt idx="6870">
                  <c:v>705.17</c:v>
                </c:pt>
                <c:pt idx="6871">
                  <c:v>705.17</c:v>
                </c:pt>
                <c:pt idx="6872">
                  <c:v>705.13</c:v>
                </c:pt>
                <c:pt idx="6873">
                  <c:v>705.13</c:v>
                </c:pt>
                <c:pt idx="6874">
                  <c:v>705.13</c:v>
                </c:pt>
                <c:pt idx="6875">
                  <c:v>705.11</c:v>
                </c:pt>
                <c:pt idx="6876">
                  <c:v>705.1</c:v>
                </c:pt>
                <c:pt idx="6877">
                  <c:v>705.08</c:v>
                </c:pt>
                <c:pt idx="6878">
                  <c:v>704.99</c:v>
                </c:pt>
                <c:pt idx="6879">
                  <c:v>704.99</c:v>
                </c:pt>
                <c:pt idx="6880">
                  <c:v>704.99</c:v>
                </c:pt>
                <c:pt idx="6881">
                  <c:v>704.98</c:v>
                </c:pt>
                <c:pt idx="6882">
                  <c:v>704.95</c:v>
                </c:pt>
                <c:pt idx="6883">
                  <c:v>704.9</c:v>
                </c:pt>
                <c:pt idx="6884">
                  <c:v>704.9</c:v>
                </c:pt>
                <c:pt idx="6885">
                  <c:v>704.86</c:v>
                </c:pt>
                <c:pt idx="6886">
                  <c:v>704.81</c:v>
                </c:pt>
                <c:pt idx="6887">
                  <c:v>704.81</c:v>
                </c:pt>
                <c:pt idx="6888">
                  <c:v>704.77</c:v>
                </c:pt>
                <c:pt idx="6889">
                  <c:v>704.77</c:v>
                </c:pt>
                <c:pt idx="6890">
                  <c:v>704.77</c:v>
                </c:pt>
                <c:pt idx="6891">
                  <c:v>704.72</c:v>
                </c:pt>
                <c:pt idx="6892">
                  <c:v>704.68</c:v>
                </c:pt>
                <c:pt idx="6893">
                  <c:v>704.68</c:v>
                </c:pt>
                <c:pt idx="6894">
                  <c:v>704.68</c:v>
                </c:pt>
                <c:pt idx="6895">
                  <c:v>704.68</c:v>
                </c:pt>
                <c:pt idx="6896">
                  <c:v>704.68</c:v>
                </c:pt>
                <c:pt idx="6897">
                  <c:v>704.67</c:v>
                </c:pt>
                <c:pt idx="6898">
                  <c:v>704.65</c:v>
                </c:pt>
                <c:pt idx="6899">
                  <c:v>704.63</c:v>
                </c:pt>
                <c:pt idx="6900">
                  <c:v>704.63</c:v>
                </c:pt>
                <c:pt idx="6901">
                  <c:v>704.63</c:v>
                </c:pt>
                <c:pt idx="6902">
                  <c:v>704.63</c:v>
                </c:pt>
                <c:pt idx="6903">
                  <c:v>704.59</c:v>
                </c:pt>
                <c:pt idx="6904">
                  <c:v>704.59</c:v>
                </c:pt>
                <c:pt idx="6905">
                  <c:v>704.54</c:v>
                </c:pt>
                <c:pt idx="6906">
                  <c:v>704.54</c:v>
                </c:pt>
                <c:pt idx="6907">
                  <c:v>704.54</c:v>
                </c:pt>
                <c:pt idx="6908">
                  <c:v>704.54</c:v>
                </c:pt>
                <c:pt idx="6909">
                  <c:v>704.51</c:v>
                </c:pt>
                <c:pt idx="6910">
                  <c:v>704.51</c:v>
                </c:pt>
                <c:pt idx="6911">
                  <c:v>704.5</c:v>
                </c:pt>
                <c:pt idx="6912">
                  <c:v>704.5</c:v>
                </c:pt>
                <c:pt idx="6913">
                  <c:v>704.45</c:v>
                </c:pt>
                <c:pt idx="6914">
                  <c:v>704.45</c:v>
                </c:pt>
                <c:pt idx="6915">
                  <c:v>704.45</c:v>
                </c:pt>
                <c:pt idx="6916">
                  <c:v>704.42</c:v>
                </c:pt>
                <c:pt idx="6917">
                  <c:v>704.41</c:v>
                </c:pt>
                <c:pt idx="6918">
                  <c:v>704.36</c:v>
                </c:pt>
                <c:pt idx="6919">
                  <c:v>704.36</c:v>
                </c:pt>
                <c:pt idx="6920">
                  <c:v>704.35</c:v>
                </c:pt>
                <c:pt idx="6921">
                  <c:v>704.32</c:v>
                </c:pt>
                <c:pt idx="6922">
                  <c:v>704.32</c:v>
                </c:pt>
                <c:pt idx="6923">
                  <c:v>704.32</c:v>
                </c:pt>
                <c:pt idx="6924">
                  <c:v>704.27</c:v>
                </c:pt>
                <c:pt idx="6925">
                  <c:v>704.23</c:v>
                </c:pt>
                <c:pt idx="6926">
                  <c:v>704.23</c:v>
                </c:pt>
                <c:pt idx="6927">
                  <c:v>704.23</c:v>
                </c:pt>
                <c:pt idx="6928">
                  <c:v>704.14</c:v>
                </c:pt>
                <c:pt idx="6929">
                  <c:v>704.14</c:v>
                </c:pt>
                <c:pt idx="6930">
                  <c:v>704.09</c:v>
                </c:pt>
                <c:pt idx="6931">
                  <c:v>704.09</c:v>
                </c:pt>
                <c:pt idx="6932">
                  <c:v>704.09</c:v>
                </c:pt>
                <c:pt idx="6933">
                  <c:v>704.06</c:v>
                </c:pt>
                <c:pt idx="6934">
                  <c:v>704.05</c:v>
                </c:pt>
                <c:pt idx="6935">
                  <c:v>704.05</c:v>
                </c:pt>
                <c:pt idx="6936">
                  <c:v>704</c:v>
                </c:pt>
                <c:pt idx="6937">
                  <c:v>704</c:v>
                </c:pt>
                <c:pt idx="6938">
                  <c:v>703.94</c:v>
                </c:pt>
                <c:pt idx="6939">
                  <c:v>703.91</c:v>
                </c:pt>
                <c:pt idx="6940">
                  <c:v>703.87</c:v>
                </c:pt>
                <c:pt idx="6941">
                  <c:v>703.87</c:v>
                </c:pt>
                <c:pt idx="6942">
                  <c:v>703.87</c:v>
                </c:pt>
                <c:pt idx="6943">
                  <c:v>703.87</c:v>
                </c:pt>
                <c:pt idx="6944">
                  <c:v>703.87</c:v>
                </c:pt>
                <c:pt idx="6945">
                  <c:v>703.87</c:v>
                </c:pt>
                <c:pt idx="6946">
                  <c:v>703.82</c:v>
                </c:pt>
                <c:pt idx="6947">
                  <c:v>703.82</c:v>
                </c:pt>
                <c:pt idx="6948">
                  <c:v>703.82</c:v>
                </c:pt>
                <c:pt idx="6949">
                  <c:v>703.82</c:v>
                </c:pt>
                <c:pt idx="6950">
                  <c:v>703.78</c:v>
                </c:pt>
                <c:pt idx="6951">
                  <c:v>703.78</c:v>
                </c:pt>
                <c:pt idx="6952">
                  <c:v>703.72</c:v>
                </c:pt>
                <c:pt idx="6953">
                  <c:v>703.64</c:v>
                </c:pt>
                <c:pt idx="6954">
                  <c:v>703.64</c:v>
                </c:pt>
                <c:pt idx="6955">
                  <c:v>703.62</c:v>
                </c:pt>
                <c:pt idx="6956">
                  <c:v>703.6</c:v>
                </c:pt>
                <c:pt idx="6957">
                  <c:v>703.6</c:v>
                </c:pt>
                <c:pt idx="6958">
                  <c:v>703.55</c:v>
                </c:pt>
                <c:pt idx="6959">
                  <c:v>703.53</c:v>
                </c:pt>
                <c:pt idx="6960">
                  <c:v>703.51</c:v>
                </c:pt>
                <c:pt idx="6961">
                  <c:v>703.51</c:v>
                </c:pt>
                <c:pt idx="6962">
                  <c:v>703.48</c:v>
                </c:pt>
                <c:pt idx="6963">
                  <c:v>703.46</c:v>
                </c:pt>
                <c:pt idx="6964">
                  <c:v>703.46</c:v>
                </c:pt>
                <c:pt idx="6965">
                  <c:v>703.46</c:v>
                </c:pt>
                <c:pt idx="6966">
                  <c:v>703.42</c:v>
                </c:pt>
                <c:pt idx="6967">
                  <c:v>703.39</c:v>
                </c:pt>
                <c:pt idx="6968">
                  <c:v>703.37</c:v>
                </c:pt>
                <c:pt idx="6969">
                  <c:v>703.35</c:v>
                </c:pt>
                <c:pt idx="6970">
                  <c:v>703.33</c:v>
                </c:pt>
                <c:pt idx="6971">
                  <c:v>703.33</c:v>
                </c:pt>
                <c:pt idx="6972">
                  <c:v>703.28</c:v>
                </c:pt>
                <c:pt idx="6973">
                  <c:v>703.24</c:v>
                </c:pt>
                <c:pt idx="6974">
                  <c:v>703.19</c:v>
                </c:pt>
                <c:pt idx="6975">
                  <c:v>703.15</c:v>
                </c:pt>
                <c:pt idx="6976">
                  <c:v>703.1</c:v>
                </c:pt>
                <c:pt idx="6977">
                  <c:v>703.1</c:v>
                </c:pt>
                <c:pt idx="6978">
                  <c:v>703.06</c:v>
                </c:pt>
                <c:pt idx="6979">
                  <c:v>703.06</c:v>
                </c:pt>
                <c:pt idx="6980">
                  <c:v>703.06</c:v>
                </c:pt>
                <c:pt idx="6981">
                  <c:v>703.01</c:v>
                </c:pt>
                <c:pt idx="6982">
                  <c:v>703.01</c:v>
                </c:pt>
                <c:pt idx="6983">
                  <c:v>703.01</c:v>
                </c:pt>
                <c:pt idx="6984">
                  <c:v>702.97</c:v>
                </c:pt>
                <c:pt idx="6985">
                  <c:v>702.97</c:v>
                </c:pt>
                <c:pt idx="6986">
                  <c:v>702.97</c:v>
                </c:pt>
                <c:pt idx="6987">
                  <c:v>702.97</c:v>
                </c:pt>
                <c:pt idx="6988">
                  <c:v>702.97</c:v>
                </c:pt>
                <c:pt idx="6989">
                  <c:v>702.92</c:v>
                </c:pt>
                <c:pt idx="6990">
                  <c:v>702.88</c:v>
                </c:pt>
                <c:pt idx="6991">
                  <c:v>702.88</c:v>
                </c:pt>
                <c:pt idx="6992">
                  <c:v>702.88</c:v>
                </c:pt>
                <c:pt idx="6993">
                  <c:v>702.83</c:v>
                </c:pt>
                <c:pt idx="6994">
                  <c:v>702.83</c:v>
                </c:pt>
                <c:pt idx="6995">
                  <c:v>702.79</c:v>
                </c:pt>
                <c:pt idx="6996">
                  <c:v>702.79</c:v>
                </c:pt>
                <c:pt idx="6997">
                  <c:v>702.79</c:v>
                </c:pt>
                <c:pt idx="6998">
                  <c:v>702.79</c:v>
                </c:pt>
                <c:pt idx="6999">
                  <c:v>702.79</c:v>
                </c:pt>
                <c:pt idx="7000">
                  <c:v>702.74</c:v>
                </c:pt>
                <c:pt idx="7001">
                  <c:v>702.74</c:v>
                </c:pt>
                <c:pt idx="7002">
                  <c:v>702.74</c:v>
                </c:pt>
                <c:pt idx="7003">
                  <c:v>702.71</c:v>
                </c:pt>
                <c:pt idx="7004">
                  <c:v>702.65</c:v>
                </c:pt>
                <c:pt idx="7005">
                  <c:v>702.65</c:v>
                </c:pt>
                <c:pt idx="7006">
                  <c:v>702.56</c:v>
                </c:pt>
                <c:pt idx="7007">
                  <c:v>702.52</c:v>
                </c:pt>
                <c:pt idx="7008">
                  <c:v>702.52</c:v>
                </c:pt>
                <c:pt idx="7009">
                  <c:v>702.52</c:v>
                </c:pt>
                <c:pt idx="7010">
                  <c:v>702.52</c:v>
                </c:pt>
                <c:pt idx="7011">
                  <c:v>702.47</c:v>
                </c:pt>
                <c:pt idx="7012">
                  <c:v>702.47</c:v>
                </c:pt>
                <c:pt idx="7013">
                  <c:v>702.47</c:v>
                </c:pt>
                <c:pt idx="7014">
                  <c:v>702.45</c:v>
                </c:pt>
                <c:pt idx="7015">
                  <c:v>702.43</c:v>
                </c:pt>
                <c:pt idx="7016">
                  <c:v>702.43</c:v>
                </c:pt>
                <c:pt idx="7017">
                  <c:v>702.43</c:v>
                </c:pt>
                <c:pt idx="7018">
                  <c:v>702.43</c:v>
                </c:pt>
                <c:pt idx="7019">
                  <c:v>702.43</c:v>
                </c:pt>
                <c:pt idx="7020">
                  <c:v>702.38</c:v>
                </c:pt>
                <c:pt idx="7021">
                  <c:v>702.36</c:v>
                </c:pt>
                <c:pt idx="7022">
                  <c:v>702.34</c:v>
                </c:pt>
                <c:pt idx="7023">
                  <c:v>702.31</c:v>
                </c:pt>
                <c:pt idx="7024">
                  <c:v>702.29</c:v>
                </c:pt>
                <c:pt idx="7025">
                  <c:v>702.29</c:v>
                </c:pt>
                <c:pt idx="7026">
                  <c:v>702.26</c:v>
                </c:pt>
                <c:pt idx="7027">
                  <c:v>702.25</c:v>
                </c:pt>
                <c:pt idx="7028">
                  <c:v>702.23</c:v>
                </c:pt>
                <c:pt idx="7029">
                  <c:v>702.2</c:v>
                </c:pt>
                <c:pt idx="7030">
                  <c:v>702.2</c:v>
                </c:pt>
                <c:pt idx="7031">
                  <c:v>702.2</c:v>
                </c:pt>
                <c:pt idx="7032">
                  <c:v>702.2</c:v>
                </c:pt>
                <c:pt idx="7033">
                  <c:v>702.13</c:v>
                </c:pt>
                <c:pt idx="7034">
                  <c:v>702.11</c:v>
                </c:pt>
                <c:pt idx="7035">
                  <c:v>702.11</c:v>
                </c:pt>
                <c:pt idx="7036">
                  <c:v>702.07</c:v>
                </c:pt>
                <c:pt idx="7037">
                  <c:v>702.04</c:v>
                </c:pt>
                <c:pt idx="7038">
                  <c:v>701.98</c:v>
                </c:pt>
                <c:pt idx="7039">
                  <c:v>701.96</c:v>
                </c:pt>
                <c:pt idx="7040">
                  <c:v>701.93</c:v>
                </c:pt>
                <c:pt idx="7041">
                  <c:v>701.93</c:v>
                </c:pt>
                <c:pt idx="7042">
                  <c:v>701.84</c:v>
                </c:pt>
                <c:pt idx="7043">
                  <c:v>701.8</c:v>
                </c:pt>
                <c:pt idx="7044">
                  <c:v>701.75</c:v>
                </c:pt>
                <c:pt idx="7045">
                  <c:v>701.75</c:v>
                </c:pt>
                <c:pt idx="7046">
                  <c:v>701.74</c:v>
                </c:pt>
                <c:pt idx="7047">
                  <c:v>701.74</c:v>
                </c:pt>
                <c:pt idx="7048">
                  <c:v>701.71</c:v>
                </c:pt>
                <c:pt idx="7049">
                  <c:v>701.66</c:v>
                </c:pt>
                <c:pt idx="7050">
                  <c:v>701.66</c:v>
                </c:pt>
                <c:pt idx="7051">
                  <c:v>701.66</c:v>
                </c:pt>
                <c:pt idx="7052">
                  <c:v>701.66</c:v>
                </c:pt>
                <c:pt idx="7053">
                  <c:v>701.62</c:v>
                </c:pt>
                <c:pt idx="7054">
                  <c:v>701.62</c:v>
                </c:pt>
                <c:pt idx="7055">
                  <c:v>701.57</c:v>
                </c:pt>
                <c:pt idx="7056">
                  <c:v>701.57</c:v>
                </c:pt>
                <c:pt idx="7057">
                  <c:v>701.55</c:v>
                </c:pt>
                <c:pt idx="7058">
                  <c:v>701.54</c:v>
                </c:pt>
                <c:pt idx="7059">
                  <c:v>701.53</c:v>
                </c:pt>
                <c:pt idx="7060">
                  <c:v>701.51</c:v>
                </c:pt>
                <c:pt idx="7061">
                  <c:v>701.51</c:v>
                </c:pt>
                <c:pt idx="7062">
                  <c:v>701.48</c:v>
                </c:pt>
                <c:pt idx="7063">
                  <c:v>701.48</c:v>
                </c:pt>
                <c:pt idx="7064">
                  <c:v>701.45</c:v>
                </c:pt>
                <c:pt idx="7065">
                  <c:v>701.44</c:v>
                </c:pt>
                <c:pt idx="7066">
                  <c:v>701.41</c:v>
                </c:pt>
                <c:pt idx="7067">
                  <c:v>701.39</c:v>
                </c:pt>
                <c:pt idx="7068">
                  <c:v>701.39</c:v>
                </c:pt>
                <c:pt idx="7069">
                  <c:v>701.35</c:v>
                </c:pt>
                <c:pt idx="7070">
                  <c:v>701.33</c:v>
                </c:pt>
                <c:pt idx="7071">
                  <c:v>701.3</c:v>
                </c:pt>
                <c:pt idx="7072">
                  <c:v>701.3</c:v>
                </c:pt>
                <c:pt idx="7073">
                  <c:v>701.3</c:v>
                </c:pt>
                <c:pt idx="7074">
                  <c:v>701.26</c:v>
                </c:pt>
                <c:pt idx="7075">
                  <c:v>701.25</c:v>
                </c:pt>
                <c:pt idx="7076">
                  <c:v>701.21</c:v>
                </c:pt>
                <c:pt idx="7077">
                  <c:v>701.21</c:v>
                </c:pt>
                <c:pt idx="7078">
                  <c:v>701.21</c:v>
                </c:pt>
                <c:pt idx="7079">
                  <c:v>701.13</c:v>
                </c:pt>
                <c:pt idx="7080">
                  <c:v>701.12</c:v>
                </c:pt>
                <c:pt idx="7081">
                  <c:v>701.12</c:v>
                </c:pt>
                <c:pt idx="7082">
                  <c:v>701.12</c:v>
                </c:pt>
                <c:pt idx="7083">
                  <c:v>701.08</c:v>
                </c:pt>
                <c:pt idx="7084">
                  <c:v>701.08</c:v>
                </c:pt>
                <c:pt idx="7085">
                  <c:v>701.05</c:v>
                </c:pt>
                <c:pt idx="7086">
                  <c:v>701.03</c:v>
                </c:pt>
                <c:pt idx="7087">
                  <c:v>701.03</c:v>
                </c:pt>
                <c:pt idx="7088">
                  <c:v>700.99</c:v>
                </c:pt>
                <c:pt idx="7089">
                  <c:v>700.99</c:v>
                </c:pt>
                <c:pt idx="7090">
                  <c:v>700.94</c:v>
                </c:pt>
                <c:pt idx="7091">
                  <c:v>700.94</c:v>
                </c:pt>
                <c:pt idx="7092">
                  <c:v>700.94</c:v>
                </c:pt>
                <c:pt idx="7093">
                  <c:v>700.9</c:v>
                </c:pt>
                <c:pt idx="7094">
                  <c:v>700.85</c:v>
                </c:pt>
                <c:pt idx="7095">
                  <c:v>700.85</c:v>
                </c:pt>
                <c:pt idx="7096">
                  <c:v>700.85</c:v>
                </c:pt>
                <c:pt idx="7097">
                  <c:v>700.85</c:v>
                </c:pt>
                <c:pt idx="7098">
                  <c:v>700.79</c:v>
                </c:pt>
                <c:pt idx="7099">
                  <c:v>700.79</c:v>
                </c:pt>
                <c:pt idx="7100">
                  <c:v>700.77</c:v>
                </c:pt>
                <c:pt idx="7101">
                  <c:v>700.76</c:v>
                </c:pt>
                <c:pt idx="7102">
                  <c:v>700.75</c:v>
                </c:pt>
                <c:pt idx="7103">
                  <c:v>700.73</c:v>
                </c:pt>
                <c:pt idx="7104">
                  <c:v>700.72</c:v>
                </c:pt>
                <c:pt idx="7105">
                  <c:v>700.72</c:v>
                </c:pt>
                <c:pt idx="7106">
                  <c:v>700.72</c:v>
                </c:pt>
                <c:pt idx="7107">
                  <c:v>700.67</c:v>
                </c:pt>
                <c:pt idx="7108">
                  <c:v>700.67</c:v>
                </c:pt>
                <c:pt idx="7109">
                  <c:v>700.63</c:v>
                </c:pt>
                <c:pt idx="7110">
                  <c:v>700.58</c:v>
                </c:pt>
                <c:pt idx="7111">
                  <c:v>700.58</c:v>
                </c:pt>
                <c:pt idx="7112">
                  <c:v>700.58</c:v>
                </c:pt>
                <c:pt idx="7113">
                  <c:v>700.58</c:v>
                </c:pt>
                <c:pt idx="7114">
                  <c:v>700.57</c:v>
                </c:pt>
                <c:pt idx="7115">
                  <c:v>700.57</c:v>
                </c:pt>
                <c:pt idx="7116">
                  <c:v>700.5</c:v>
                </c:pt>
                <c:pt idx="7117">
                  <c:v>700.49</c:v>
                </c:pt>
                <c:pt idx="7118">
                  <c:v>700.49</c:v>
                </c:pt>
                <c:pt idx="7119">
                  <c:v>700.4</c:v>
                </c:pt>
                <c:pt idx="7120">
                  <c:v>700.4</c:v>
                </c:pt>
                <c:pt idx="7121">
                  <c:v>700.36</c:v>
                </c:pt>
                <c:pt idx="7122">
                  <c:v>700.31</c:v>
                </c:pt>
                <c:pt idx="7123">
                  <c:v>700.31</c:v>
                </c:pt>
                <c:pt idx="7124">
                  <c:v>700.27</c:v>
                </c:pt>
                <c:pt idx="7125">
                  <c:v>700.27</c:v>
                </c:pt>
                <c:pt idx="7126">
                  <c:v>700.27</c:v>
                </c:pt>
                <c:pt idx="7127">
                  <c:v>700.27</c:v>
                </c:pt>
                <c:pt idx="7128">
                  <c:v>700.22</c:v>
                </c:pt>
                <c:pt idx="7129">
                  <c:v>700.18</c:v>
                </c:pt>
                <c:pt idx="7130">
                  <c:v>700.13</c:v>
                </c:pt>
                <c:pt idx="7131">
                  <c:v>700.13</c:v>
                </c:pt>
                <c:pt idx="7132">
                  <c:v>700.13</c:v>
                </c:pt>
                <c:pt idx="7133">
                  <c:v>700.09</c:v>
                </c:pt>
                <c:pt idx="7134">
                  <c:v>700.09</c:v>
                </c:pt>
                <c:pt idx="7135">
                  <c:v>700.09</c:v>
                </c:pt>
                <c:pt idx="7136">
                  <c:v>700.08</c:v>
                </c:pt>
                <c:pt idx="7137">
                  <c:v>700.04</c:v>
                </c:pt>
                <c:pt idx="7138">
                  <c:v>700.04</c:v>
                </c:pt>
                <c:pt idx="7139">
                  <c:v>700.04</c:v>
                </c:pt>
                <c:pt idx="7140">
                  <c:v>700.04</c:v>
                </c:pt>
                <c:pt idx="7141">
                  <c:v>700.04</c:v>
                </c:pt>
                <c:pt idx="7142">
                  <c:v>700</c:v>
                </c:pt>
                <c:pt idx="7143">
                  <c:v>700</c:v>
                </c:pt>
                <c:pt idx="7144">
                  <c:v>700</c:v>
                </c:pt>
                <c:pt idx="7145">
                  <c:v>699.95</c:v>
                </c:pt>
                <c:pt idx="7146">
                  <c:v>699.91</c:v>
                </c:pt>
                <c:pt idx="7147">
                  <c:v>699.89</c:v>
                </c:pt>
                <c:pt idx="7148">
                  <c:v>699.86</c:v>
                </c:pt>
                <c:pt idx="7149">
                  <c:v>699.86</c:v>
                </c:pt>
                <c:pt idx="7150">
                  <c:v>699.82</c:v>
                </c:pt>
                <c:pt idx="7151">
                  <c:v>699.82</c:v>
                </c:pt>
                <c:pt idx="7152">
                  <c:v>699.77</c:v>
                </c:pt>
                <c:pt idx="7153">
                  <c:v>699.77</c:v>
                </c:pt>
                <c:pt idx="7154">
                  <c:v>699.68</c:v>
                </c:pt>
                <c:pt idx="7155">
                  <c:v>699.68</c:v>
                </c:pt>
                <c:pt idx="7156">
                  <c:v>699.68</c:v>
                </c:pt>
                <c:pt idx="7157">
                  <c:v>699.68</c:v>
                </c:pt>
                <c:pt idx="7158">
                  <c:v>699.64</c:v>
                </c:pt>
                <c:pt idx="7159">
                  <c:v>699.64</c:v>
                </c:pt>
                <c:pt idx="7160">
                  <c:v>699.62</c:v>
                </c:pt>
                <c:pt idx="7161">
                  <c:v>699.55</c:v>
                </c:pt>
                <c:pt idx="7162">
                  <c:v>699.55</c:v>
                </c:pt>
                <c:pt idx="7163">
                  <c:v>699.55</c:v>
                </c:pt>
                <c:pt idx="7164">
                  <c:v>699.55</c:v>
                </c:pt>
                <c:pt idx="7165">
                  <c:v>699.5</c:v>
                </c:pt>
                <c:pt idx="7166">
                  <c:v>699.5</c:v>
                </c:pt>
                <c:pt idx="7167">
                  <c:v>699.49</c:v>
                </c:pt>
                <c:pt idx="7168">
                  <c:v>699.46</c:v>
                </c:pt>
                <c:pt idx="7169">
                  <c:v>699.41</c:v>
                </c:pt>
                <c:pt idx="7170">
                  <c:v>699.37</c:v>
                </c:pt>
                <c:pt idx="7171">
                  <c:v>699.37</c:v>
                </c:pt>
                <c:pt idx="7172">
                  <c:v>699.32</c:v>
                </c:pt>
                <c:pt idx="7173">
                  <c:v>699.32</c:v>
                </c:pt>
                <c:pt idx="7174">
                  <c:v>699.32</c:v>
                </c:pt>
                <c:pt idx="7175">
                  <c:v>699.28</c:v>
                </c:pt>
                <c:pt idx="7176">
                  <c:v>699.28</c:v>
                </c:pt>
                <c:pt idx="7177">
                  <c:v>699.28</c:v>
                </c:pt>
                <c:pt idx="7178">
                  <c:v>699.27</c:v>
                </c:pt>
                <c:pt idx="7179">
                  <c:v>699.23</c:v>
                </c:pt>
                <c:pt idx="7180">
                  <c:v>699.23</c:v>
                </c:pt>
                <c:pt idx="7181">
                  <c:v>699.19</c:v>
                </c:pt>
                <c:pt idx="7182">
                  <c:v>699.14</c:v>
                </c:pt>
                <c:pt idx="7183">
                  <c:v>699.1</c:v>
                </c:pt>
                <c:pt idx="7184">
                  <c:v>699.1</c:v>
                </c:pt>
                <c:pt idx="7185">
                  <c:v>699.1</c:v>
                </c:pt>
                <c:pt idx="7186">
                  <c:v>699.1</c:v>
                </c:pt>
                <c:pt idx="7187">
                  <c:v>699.1</c:v>
                </c:pt>
                <c:pt idx="7188">
                  <c:v>699.1</c:v>
                </c:pt>
                <c:pt idx="7189">
                  <c:v>699.1</c:v>
                </c:pt>
                <c:pt idx="7190">
                  <c:v>699.07</c:v>
                </c:pt>
                <c:pt idx="7191">
                  <c:v>699.01</c:v>
                </c:pt>
                <c:pt idx="7192">
                  <c:v>699.01</c:v>
                </c:pt>
                <c:pt idx="7193">
                  <c:v>698.96</c:v>
                </c:pt>
                <c:pt idx="7194">
                  <c:v>698.96</c:v>
                </c:pt>
                <c:pt idx="7195">
                  <c:v>698.96</c:v>
                </c:pt>
                <c:pt idx="7196">
                  <c:v>698.96</c:v>
                </c:pt>
                <c:pt idx="7197">
                  <c:v>698.96</c:v>
                </c:pt>
                <c:pt idx="7198">
                  <c:v>698.96</c:v>
                </c:pt>
                <c:pt idx="7199">
                  <c:v>698.92</c:v>
                </c:pt>
                <c:pt idx="7200">
                  <c:v>698.92</c:v>
                </c:pt>
                <c:pt idx="7201">
                  <c:v>698.87</c:v>
                </c:pt>
                <c:pt idx="7202">
                  <c:v>698.83</c:v>
                </c:pt>
                <c:pt idx="7203">
                  <c:v>698.83</c:v>
                </c:pt>
                <c:pt idx="7204">
                  <c:v>698.83</c:v>
                </c:pt>
                <c:pt idx="7205">
                  <c:v>698.82</c:v>
                </c:pt>
                <c:pt idx="7206">
                  <c:v>698.78</c:v>
                </c:pt>
                <c:pt idx="7207">
                  <c:v>698.78</c:v>
                </c:pt>
                <c:pt idx="7208">
                  <c:v>698.78</c:v>
                </c:pt>
                <c:pt idx="7209">
                  <c:v>698.77</c:v>
                </c:pt>
                <c:pt idx="7210">
                  <c:v>698.69</c:v>
                </c:pt>
                <c:pt idx="7211">
                  <c:v>698.69</c:v>
                </c:pt>
                <c:pt idx="7212">
                  <c:v>698.69</c:v>
                </c:pt>
                <c:pt idx="7213">
                  <c:v>698.67</c:v>
                </c:pt>
                <c:pt idx="7214">
                  <c:v>698.65</c:v>
                </c:pt>
                <c:pt idx="7215">
                  <c:v>698.61</c:v>
                </c:pt>
                <c:pt idx="7216">
                  <c:v>698.61</c:v>
                </c:pt>
                <c:pt idx="7217">
                  <c:v>698.6</c:v>
                </c:pt>
                <c:pt idx="7218">
                  <c:v>698.6</c:v>
                </c:pt>
                <c:pt idx="7219">
                  <c:v>698.6</c:v>
                </c:pt>
                <c:pt idx="7220">
                  <c:v>698.6</c:v>
                </c:pt>
                <c:pt idx="7221">
                  <c:v>698.56</c:v>
                </c:pt>
                <c:pt idx="7222">
                  <c:v>698.51</c:v>
                </c:pt>
                <c:pt idx="7223">
                  <c:v>698.51</c:v>
                </c:pt>
                <c:pt idx="7224">
                  <c:v>698.47</c:v>
                </c:pt>
                <c:pt idx="7225">
                  <c:v>698.46</c:v>
                </c:pt>
                <c:pt idx="7226">
                  <c:v>698.42</c:v>
                </c:pt>
                <c:pt idx="7227">
                  <c:v>698.42</c:v>
                </c:pt>
                <c:pt idx="7228">
                  <c:v>698.42</c:v>
                </c:pt>
                <c:pt idx="7229">
                  <c:v>698.42</c:v>
                </c:pt>
                <c:pt idx="7230">
                  <c:v>698.42</c:v>
                </c:pt>
                <c:pt idx="7231">
                  <c:v>698.42</c:v>
                </c:pt>
                <c:pt idx="7232">
                  <c:v>698.38</c:v>
                </c:pt>
                <c:pt idx="7233">
                  <c:v>698.38</c:v>
                </c:pt>
                <c:pt idx="7234">
                  <c:v>698.38</c:v>
                </c:pt>
                <c:pt idx="7235">
                  <c:v>698.33</c:v>
                </c:pt>
                <c:pt idx="7236">
                  <c:v>698.33</c:v>
                </c:pt>
                <c:pt idx="7237">
                  <c:v>698.33</c:v>
                </c:pt>
                <c:pt idx="7238">
                  <c:v>698.33</c:v>
                </c:pt>
                <c:pt idx="7239">
                  <c:v>698.24</c:v>
                </c:pt>
                <c:pt idx="7240">
                  <c:v>698.24</c:v>
                </c:pt>
                <c:pt idx="7241">
                  <c:v>698.15</c:v>
                </c:pt>
                <c:pt idx="7242">
                  <c:v>698.15</c:v>
                </c:pt>
                <c:pt idx="7243">
                  <c:v>698.15</c:v>
                </c:pt>
                <c:pt idx="7244">
                  <c:v>698.15</c:v>
                </c:pt>
                <c:pt idx="7245">
                  <c:v>698.11</c:v>
                </c:pt>
                <c:pt idx="7246">
                  <c:v>698.11</c:v>
                </c:pt>
                <c:pt idx="7247">
                  <c:v>698.11</c:v>
                </c:pt>
                <c:pt idx="7248">
                  <c:v>698.11</c:v>
                </c:pt>
                <c:pt idx="7249">
                  <c:v>698.06</c:v>
                </c:pt>
                <c:pt idx="7250">
                  <c:v>698.05</c:v>
                </c:pt>
                <c:pt idx="7251">
                  <c:v>698.02</c:v>
                </c:pt>
                <c:pt idx="7252">
                  <c:v>698.02</c:v>
                </c:pt>
                <c:pt idx="7253">
                  <c:v>697.97</c:v>
                </c:pt>
                <c:pt idx="7254">
                  <c:v>697.97</c:v>
                </c:pt>
                <c:pt idx="7255">
                  <c:v>697.93</c:v>
                </c:pt>
                <c:pt idx="7256">
                  <c:v>697.88</c:v>
                </c:pt>
                <c:pt idx="7257">
                  <c:v>697.84</c:v>
                </c:pt>
                <c:pt idx="7258">
                  <c:v>697.79</c:v>
                </c:pt>
                <c:pt idx="7259">
                  <c:v>697.79</c:v>
                </c:pt>
                <c:pt idx="7260">
                  <c:v>697.79</c:v>
                </c:pt>
                <c:pt idx="7261">
                  <c:v>697.79</c:v>
                </c:pt>
                <c:pt idx="7262">
                  <c:v>697.79</c:v>
                </c:pt>
                <c:pt idx="7263">
                  <c:v>697.75</c:v>
                </c:pt>
                <c:pt idx="7264">
                  <c:v>697.75</c:v>
                </c:pt>
                <c:pt idx="7265">
                  <c:v>697.7</c:v>
                </c:pt>
                <c:pt idx="7266">
                  <c:v>697.7</c:v>
                </c:pt>
                <c:pt idx="7267">
                  <c:v>697.7</c:v>
                </c:pt>
                <c:pt idx="7268">
                  <c:v>697.7</c:v>
                </c:pt>
                <c:pt idx="7269">
                  <c:v>697.66</c:v>
                </c:pt>
                <c:pt idx="7270">
                  <c:v>697.66</c:v>
                </c:pt>
                <c:pt idx="7271">
                  <c:v>697.66</c:v>
                </c:pt>
                <c:pt idx="7272">
                  <c:v>697.63</c:v>
                </c:pt>
                <c:pt idx="7273">
                  <c:v>697.61</c:v>
                </c:pt>
                <c:pt idx="7274">
                  <c:v>697.58</c:v>
                </c:pt>
                <c:pt idx="7275">
                  <c:v>697.57</c:v>
                </c:pt>
                <c:pt idx="7276">
                  <c:v>697.52</c:v>
                </c:pt>
                <c:pt idx="7277">
                  <c:v>697.52</c:v>
                </c:pt>
                <c:pt idx="7278">
                  <c:v>697.52</c:v>
                </c:pt>
                <c:pt idx="7279">
                  <c:v>697.5</c:v>
                </c:pt>
                <c:pt idx="7280">
                  <c:v>697.48</c:v>
                </c:pt>
                <c:pt idx="7281">
                  <c:v>697.48</c:v>
                </c:pt>
                <c:pt idx="7282">
                  <c:v>697.48</c:v>
                </c:pt>
                <c:pt idx="7283">
                  <c:v>697.48</c:v>
                </c:pt>
                <c:pt idx="7284">
                  <c:v>697.43</c:v>
                </c:pt>
                <c:pt idx="7285">
                  <c:v>697.43</c:v>
                </c:pt>
                <c:pt idx="7286">
                  <c:v>697.43</c:v>
                </c:pt>
                <c:pt idx="7287">
                  <c:v>697.43</c:v>
                </c:pt>
                <c:pt idx="7288">
                  <c:v>697.43</c:v>
                </c:pt>
                <c:pt idx="7289">
                  <c:v>697.43</c:v>
                </c:pt>
                <c:pt idx="7290">
                  <c:v>697.39</c:v>
                </c:pt>
                <c:pt idx="7291">
                  <c:v>697.39</c:v>
                </c:pt>
                <c:pt idx="7292">
                  <c:v>697.39</c:v>
                </c:pt>
                <c:pt idx="7293">
                  <c:v>697.35</c:v>
                </c:pt>
                <c:pt idx="7294">
                  <c:v>697.32</c:v>
                </c:pt>
                <c:pt idx="7295">
                  <c:v>697.3</c:v>
                </c:pt>
                <c:pt idx="7296">
                  <c:v>697.3</c:v>
                </c:pt>
                <c:pt idx="7297">
                  <c:v>697.26</c:v>
                </c:pt>
                <c:pt idx="7298">
                  <c:v>697.26</c:v>
                </c:pt>
                <c:pt idx="7299">
                  <c:v>697.26</c:v>
                </c:pt>
                <c:pt idx="7300">
                  <c:v>697.26</c:v>
                </c:pt>
                <c:pt idx="7301">
                  <c:v>697.26</c:v>
                </c:pt>
                <c:pt idx="7302">
                  <c:v>697.21</c:v>
                </c:pt>
                <c:pt idx="7303">
                  <c:v>697.21</c:v>
                </c:pt>
                <c:pt idx="7304">
                  <c:v>697.21</c:v>
                </c:pt>
                <c:pt idx="7305">
                  <c:v>697.21</c:v>
                </c:pt>
                <c:pt idx="7306">
                  <c:v>697.2</c:v>
                </c:pt>
                <c:pt idx="7307">
                  <c:v>697.17</c:v>
                </c:pt>
                <c:pt idx="7308">
                  <c:v>697.17</c:v>
                </c:pt>
                <c:pt idx="7309">
                  <c:v>697.17</c:v>
                </c:pt>
                <c:pt idx="7310">
                  <c:v>697.14</c:v>
                </c:pt>
                <c:pt idx="7311">
                  <c:v>697.12</c:v>
                </c:pt>
                <c:pt idx="7312">
                  <c:v>697.03</c:v>
                </c:pt>
                <c:pt idx="7313">
                  <c:v>697.03</c:v>
                </c:pt>
                <c:pt idx="7314">
                  <c:v>697.03</c:v>
                </c:pt>
                <c:pt idx="7315">
                  <c:v>696.99</c:v>
                </c:pt>
                <c:pt idx="7316">
                  <c:v>696.99</c:v>
                </c:pt>
                <c:pt idx="7317">
                  <c:v>696.97</c:v>
                </c:pt>
                <c:pt idx="7318">
                  <c:v>696.94</c:v>
                </c:pt>
                <c:pt idx="7319">
                  <c:v>696.94</c:v>
                </c:pt>
                <c:pt idx="7320">
                  <c:v>696.9</c:v>
                </c:pt>
                <c:pt idx="7321">
                  <c:v>696.9</c:v>
                </c:pt>
                <c:pt idx="7322">
                  <c:v>696.9</c:v>
                </c:pt>
                <c:pt idx="7323">
                  <c:v>696.85</c:v>
                </c:pt>
                <c:pt idx="7324">
                  <c:v>696.85</c:v>
                </c:pt>
                <c:pt idx="7325">
                  <c:v>696.85</c:v>
                </c:pt>
                <c:pt idx="7326">
                  <c:v>696.85</c:v>
                </c:pt>
                <c:pt idx="7327">
                  <c:v>696.81</c:v>
                </c:pt>
                <c:pt idx="7328">
                  <c:v>696.77</c:v>
                </c:pt>
                <c:pt idx="7329">
                  <c:v>696.76</c:v>
                </c:pt>
                <c:pt idx="7330">
                  <c:v>696.76</c:v>
                </c:pt>
                <c:pt idx="7331">
                  <c:v>696.76</c:v>
                </c:pt>
                <c:pt idx="7332">
                  <c:v>696.76</c:v>
                </c:pt>
                <c:pt idx="7333">
                  <c:v>696.72</c:v>
                </c:pt>
                <c:pt idx="7334">
                  <c:v>696.72</c:v>
                </c:pt>
                <c:pt idx="7335">
                  <c:v>696.67</c:v>
                </c:pt>
                <c:pt idx="7336">
                  <c:v>696.67</c:v>
                </c:pt>
                <c:pt idx="7337">
                  <c:v>696.67</c:v>
                </c:pt>
                <c:pt idx="7338">
                  <c:v>696.63</c:v>
                </c:pt>
                <c:pt idx="7339">
                  <c:v>696.59</c:v>
                </c:pt>
                <c:pt idx="7340">
                  <c:v>696.59</c:v>
                </c:pt>
                <c:pt idx="7341">
                  <c:v>696.58</c:v>
                </c:pt>
                <c:pt idx="7342">
                  <c:v>696.58</c:v>
                </c:pt>
                <c:pt idx="7343">
                  <c:v>696.54</c:v>
                </c:pt>
                <c:pt idx="7344">
                  <c:v>696.54</c:v>
                </c:pt>
                <c:pt idx="7345">
                  <c:v>696.54</c:v>
                </c:pt>
                <c:pt idx="7346">
                  <c:v>696.53</c:v>
                </c:pt>
                <c:pt idx="7347">
                  <c:v>696.46</c:v>
                </c:pt>
                <c:pt idx="7348">
                  <c:v>696.45</c:v>
                </c:pt>
                <c:pt idx="7349">
                  <c:v>696.45</c:v>
                </c:pt>
                <c:pt idx="7350">
                  <c:v>696.45</c:v>
                </c:pt>
                <c:pt idx="7351">
                  <c:v>696.45</c:v>
                </c:pt>
                <c:pt idx="7352">
                  <c:v>696.45</c:v>
                </c:pt>
                <c:pt idx="7353">
                  <c:v>696.45</c:v>
                </c:pt>
                <c:pt idx="7354">
                  <c:v>696.4</c:v>
                </c:pt>
                <c:pt idx="7355">
                  <c:v>696.4</c:v>
                </c:pt>
                <c:pt idx="7356">
                  <c:v>696.4</c:v>
                </c:pt>
                <c:pt idx="7357">
                  <c:v>696.36</c:v>
                </c:pt>
                <c:pt idx="7358">
                  <c:v>696.31</c:v>
                </c:pt>
                <c:pt idx="7359">
                  <c:v>696.3</c:v>
                </c:pt>
                <c:pt idx="7360">
                  <c:v>696.27</c:v>
                </c:pt>
                <c:pt idx="7361">
                  <c:v>696.22</c:v>
                </c:pt>
                <c:pt idx="7362">
                  <c:v>696.22</c:v>
                </c:pt>
                <c:pt idx="7363">
                  <c:v>696.22</c:v>
                </c:pt>
                <c:pt idx="7364">
                  <c:v>696.18</c:v>
                </c:pt>
                <c:pt idx="7365">
                  <c:v>696.18</c:v>
                </c:pt>
                <c:pt idx="7366">
                  <c:v>696.13</c:v>
                </c:pt>
                <c:pt idx="7367">
                  <c:v>696.09</c:v>
                </c:pt>
                <c:pt idx="7368">
                  <c:v>696.04</c:v>
                </c:pt>
                <c:pt idx="7369">
                  <c:v>696.04</c:v>
                </c:pt>
                <c:pt idx="7370">
                  <c:v>696.04</c:v>
                </c:pt>
                <c:pt idx="7371">
                  <c:v>696.04</c:v>
                </c:pt>
                <c:pt idx="7372">
                  <c:v>696</c:v>
                </c:pt>
                <c:pt idx="7373">
                  <c:v>696</c:v>
                </c:pt>
                <c:pt idx="7374">
                  <c:v>695.95</c:v>
                </c:pt>
                <c:pt idx="7375">
                  <c:v>695.95</c:v>
                </c:pt>
                <c:pt idx="7376">
                  <c:v>695.9</c:v>
                </c:pt>
                <c:pt idx="7377">
                  <c:v>695.86</c:v>
                </c:pt>
                <c:pt idx="7378">
                  <c:v>695.77</c:v>
                </c:pt>
                <c:pt idx="7379">
                  <c:v>695.77</c:v>
                </c:pt>
                <c:pt idx="7380">
                  <c:v>695.73</c:v>
                </c:pt>
                <c:pt idx="7381">
                  <c:v>695.68</c:v>
                </c:pt>
                <c:pt idx="7382">
                  <c:v>695.65</c:v>
                </c:pt>
                <c:pt idx="7383">
                  <c:v>695.64</c:v>
                </c:pt>
                <c:pt idx="7384">
                  <c:v>695.64</c:v>
                </c:pt>
                <c:pt idx="7385">
                  <c:v>695.59</c:v>
                </c:pt>
                <c:pt idx="7386">
                  <c:v>695.59</c:v>
                </c:pt>
                <c:pt idx="7387">
                  <c:v>695.59</c:v>
                </c:pt>
                <c:pt idx="7388">
                  <c:v>695.55</c:v>
                </c:pt>
                <c:pt idx="7389">
                  <c:v>695.5</c:v>
                </c:pt>
                <c:pt idx="7390">
                  <c:v>695.46</c:v>
                </c:pt>
                <c:pt idx="7391">
                  <c:v>695.41</c:v>
                </c:pt>
                <c:pt idx="7392">
                  <c:v>695.41</c:v>
                </c:pt>
                <c:pt idx="7393">
                  <c:v>695.41</c:v>
                </c:pt>
                <c:pt idx="7394">
                  <c:v>695.38</c:v>
                </c:pt>
                <c:pt idx="7395">
                  <c:v>695.37</c:v>
                </c:pt>
                <c:pt idx="7396">
                  <c:v>695.37</c:v>
                </c:pt>
                <c:pt idx="7397">
                  <c:v>695.36</c:v>
                </c:pt>
                <c:pt idx="7398">
                  <c:v>695.32</c:v>
                </c:pt>
                <c:pt idx="7399">
                  <c:v>695.32</c:v>
                </c:pt>
                <c:pt idx="7400">
                  <c:v>695.28</c:v>
                </c:pt>
                <c:pt idx="7401">
                  <c:v>695.28</c:v>
                </c:pt>
                <c:pt idx="7402">
                  <c:v>695.23</c:v>
                </c:pt>
                <c:pt idx="7403">
                  <c:v>695.23</c:v>
                </c:pt>
                <c:pt idx="7404">
                  <c:v>695.23</c:v>
                </c:pt>
                <c:pt idx="7405">
                  <c:v>695.14</c:v>
                </c:pt>
                <c:pt idx="7406">
                  <c:v>695.14</c:v>
                </c:pt>
                <c:pt idx="7407">
                  <c:v>695.12</c:v>
                </c:pt>
                <c:pt idx="7408">
                  <c:v>695.1</c:v>
                </c:pt>
                <c:pt idx="7409">
                  <c:v>695.08</c:v>
                </c:pt>
                <c:pt idx="7410">
                  <c:v>695.05</c:v>
                </c:pt>
                <c:pt idx="7411">
                  <c:v>695.05</c:v>
                </c:pt>
                <c:pt idx="7412">
                  <c:v>695.05</c:v>
                </c:pt>
                <c:pt idx="7413">
                  <c:v>695.05</c:v>
                </c:pt>
                <c:pt idx="7414">
                  <c:v>695.01</c:v>
                </c:pt>
                <c:pt idx="7415">
                  <c:v>695.01</c:v>
                </c:pt>
                <c:pt idx="7416">
                  <c:v>695.01</c:v>
                </c:pt>
                <c:pt idx="7417">
                  <c:v>695.01</c:v>
                </c:pt>
                <c:pt idx="7418">
                  <c:v>694.96</c:v>
                </c:pt>
                <c:pt idx="7419">
                  <c:v>694.96</c:v>
                </c:pt>
                <c:pt idx="7420">
                  <c:v>694.96</c:v>
                </c:pt>
                <c:pt idx="7421">
                  <c:v>694.96</c:v>
                </c:pt>
                <c:pt idx="7422">
                  <c:v>694.96</c:v>
                </c:pt>
                <c:pt idx="7423">
                  <c:v>694.96</c:v>
                </c:pt>
                <c:pt idx="7424">
                  <c:v>694.92</c:v>
                </c:pt>
                <c:pt idx="7425">
                  <c:v>694.83</c:v>
                </c:pt>
                <c:pt idx="7426">
                  <c:v>694.83</c:v>
                </c:pt>
                <c:pt idx="7427">
                  <c:v>694.83</c:v>
                </c:pt>
                <c:pt idx="7428">
                  <c:v>694.83</c:v>
                </c:pt>
                <c:pt idx="7429">
                  <c:v>694.83</c:v>
                </c:pt>
                <c:pt idx="7430">
                  <c:v>694.83</c:v>
                </c:pt>
                <c:pt idx="7431">
                  <c:v>694.78</c:v>
                </c:pt>
                <c:pt idx="7432">
                  <c:v>694.78</c:v>
                </c:pt>
                <c:pt idx="7433">
                  <c:v>694.78</c:v>
                </c:pt>
                <c:pt idx="7434">
                  <c:v>694.78</c:v>
                </c:pt>
                <c:pt idx="7435">
                  <c:v>694.78</c:v>
                </c:pt>
                <c:pt idx="7436">
                  <c:v>694.74</c:v>
                </c:pt>
                <c:pt idx="7437">
                  <c:v>694.69</c:v>
                </c:pt>
                <c:pt idx="7438">
                  <c:v>694.69</c:v>
                </c:pt>
                <c:pt idx="7439">
                  <c:v>694.69</c:v>
                </c:pt>
                <c:pt idx="7440">
                  <c:v>694.69</c:v>
                </c:pt>
                <c:pt idx="7441">
                  <c:v>694.68</c:v>
                </c:pt>
                <c:pt idx="7442">
                  <c:v>694.61</c:v>
                </c:pt>
                <c:pt idx="7443">
                  <c:v>694.6</c:v>
                </c:pt>
                <c:pt idx="7444">
                  <c:v>694.6</c:v>
                </c:pt>
                <c:pt idx="7445">
                  <c:v>694.51</c:v>
                </c:pt>
                <c:pt idx="7446">
                  <c:v>694.51</c:v>
                </c:pt>
                <c:pt idx="7447">
                  <c:v>694.47</c:v>
                </c:pt>
                <c:pt idx="7448">
                  <c:v>694.47</c:v>
                </c:pt>
                <c:pt idx="7449">
                  <c:v>694.47</c:v>
                </c:pt>
                <c:pt idx="7450">
                  <c:v>694.45</c:v>
                </c:pt>
                <c:pt idx="7451">
                  <c:v>694.42</c:v>
                </c:pt>
                <c:pt idx="7452">
                  <c:v>694.42</c:v>
                </c:pt>
                <c:pt idx="7453">
                  <c:v>694.42</c:v>
                </c:pt>
                <c:pt idx="7454">
                  <c:v>694.42</c:v>
                </c:pt>
                <c:pt idx="7455">
                  <c:v>694.38</c:v>
                </c:pt>
                <c:pt idx="7456">
                  <c:v>694.34</c:v>
                </c:pt>
                <c:pt idx="7457">
                  <c:v>694.33</c:v>
                </c:pt>
                <c:pt idx="7458">
                  <c:v>694.33</c:v>
                </c:pt>
                <c:pt idx="7459">
                  <c:v>694.29</c:v>
                </c:pt>
                <c:pt idx="7460">
                  <c:v>694.29</c:v>
                </c:pt>
                <c:pt idx="7461">
                  <c:v>694.29</c:v>
                </c:pt>
                <c:pt idx="7462">
                  <c:v>694.29</c:v>
                </c:pt>
                <c:pt idx="7463">
                  <c:v>694.29</c:v>
                </c:pt>
                <c:pt idx="7464">
                  <c:v>694.29</c:v>
                </c:pt>
                <c:pt idx="7465">
                  <c:v>694.29</c:v>
                </c:pt>
                <c:pt idx="7466">
                  <c:v>694.24</c:v>
                </c:pt>
                <c:pt idx="7467">
                  <c:v>694.24</c:v>
                </c:pt>
                <c:pt idx="7468">
                  <c:v>694.24</c:v>
                </c:pt>
                <c:pt idx="7469">
                  <c:v>694.24</c:v>
                </c:pt>
                <c:pt idx="7470">
                  <c:v>694.24</c:v>
                </c:pt>
                <c:pt idx="7471">
                  <c:v>694.2</c:v>
                </c:pt>
                <c:pt idx="7472">
                  <c:v>694.2</c:v>
                </c:pt>
                <c:pt idx="7473">
                  <c:v>694.17</c:v>
                </c:pt>
                <c:pt idx="7474">
                  <c:v>694.17</c:v>
                </c:pt>
                <c:pt idx="7475">
                  <c:v>694.15</c:v>
                </c:pt>
                <c:pt idx="7476">
                  <c:v>694.15</c:v>
                </c:pt>
                <c:pt idx="7477">
                  <c:v>694.15</c:v>
                </c:pt>
                <c:pt idx="7478">
                  <c:v>694.15</c:v>
                </c:pt>
                <c:pt idx="7479">
                  <c:v>694.11</c:v>
                </c:pt>
                <c:pt idx="7480">
                  <c:v>694.11</c:v>
                </c:pt>
                <c:pt idx="7481">
                  <c:v>694.11</c:v>
                </c:pt>
                <c:pt idx="7482">
                  <c:v>694.06</c:v>
                </c:pt>
                <c:pt idx="7483">
                  <c:v>694.06</c:v>
                </c:pt>
                <c:pt idx="7484">
                  <c:v>694.06</c:v>
                </c:pt>
                <c:pt idx="7485">
                  <c:v>694.02</c:v>
                </c:pt>
                <c:pt idx="7486">
                  <c:v>694.02</c:v>
                </c:pt>
                <c:pt idx="7487">
                  <c:v>694.02</c:v>
                </c:pt>
                <c:pt idx="7488">
                  <c:v>694.02</c:v>
                </c:pt>
                <c:pt idx="7489">
                  <c:v>694.02</c:v>
                </c:pt>
                <c:pt idx="7490">
                  <c:v>693.98</c:v>
                </c:pt>
                <c:pt idx="7491">
                  <c:v>693.97</c:v>
                </c:pt>
                <c:pt idx="7492">
                  <c:v>693.97</c:v>
                </c:pt>
                <c:pt idx="7493">
                  <c:v>693.93</c:v>
                </c:pt>
                <c:pt idx="7494">
                  <c:v>693.91</c:v>
                </c:pt>
                <c:pt idx="7495">
                  <c:v>693.91</c:v>
                </c:pt>
                <c:pt idx="7496">
                  <c:v>693.88</c:v>
                </c:pt>
                <c:pt idx="7497">
                  <c:v>693.88</c:v>
                </c:pt>
                <c:pt idx="7498">
                  <c:v>693.88</c:v>
                </c:pt>
                <c:pt idx="7499">
                  <c:v>693.88</c:v>
                </c:pt>
                <c:pt idx="7500">
                  <c:v>693.87</c:v>
                </c:pt>
                <c:pt idx="7501">
                  <c:v>693.79</c:v>
                </c:pt>
                <c:pt idx="7502">
                  <c:v>693.79</c:v>
                </c:pt>
                <c:pt idx="7503">
                  <c:v>693.79</c:v>
                </c:pt>
                <c:pt idx="7504">
                  <c:v>693.75</c:v>
                </c:pt>
                <c:pt idx="7505">
                  <c:v>693.74</c:v>
                </c:pt>
                <c:pt idx="7506">
                  <c:v>693.7</c:v>
                </c:pt>
                <c:pt idx="7507">
                  <c:v>693.7</c:v>
                </c:pt>
                <c:pt idx="7508">
                  <c:v>693.66</c:v>
                </c:pt>
                <c:pt idx="7509">
                  <c:v>693.66</c:v>
                </c:pt>
                <c:pt idx="7510">
                  <c:v>693.57</c:v>
                </c:pt>
                <c:pt idx="7511">
                  <c:v>693.57</c:v>
                </c:pt>
                <c:pt idx="7512">
                  <c:v>693.57</c:v>
                </c:pt>
                <c:pt idx="7513">
                  <c:v>693.56</c:v>
                </c:pt>
                <c:pt idx="7514">
                  <c:v>693.52</c:v>
                </c:pt>
                <c:pt idx="7515">
                  <c:v>693.48</c:v>
                </c:pt>
                <c:pt idx="7516">
                  <c:v>693.48</c:v>
                </c:pt>
                <c:pt idx="7517">
                  <c:v>693.43</c:v>
                </c:pt>
                <c:pt idx="7518">
                  <c:v>693.43</c:v>
                </c:pt>
                <c:pt idx="7519">
                  <c:v>693.43</c:v>
                </c:pt>
                <c:pt idx="7520">
                  <c:v>693.43</c:v>
                </c:pt>
                <c:pt idx="7521">
                  <c:v>693.43</c:v>
                </c:pt>
                <c:pt idx="7522">
                  <c:v>693.39</c:v>
                </c:pt>
                <c:pt idx="7523">
                  <c:v>693.3</c:v>
                </c:pt>
                <c:pt idx="7524">
                  <c:v>693.3</c:v>
                </c:pt>
                <c:pt idx="7525">
                  <c:v>693.28</c:v>
                </c:pt>
                <c:pt idx="7526">
                  <c:v>693.25</c:v>
                </c:pt>
                <c:pt idx="7527">
                  <c:v>693.21</c:v>
                </c:pt>
                <c:pt idx="7528">
                  <c:v>693.21</c:v>
                </c:pt>
                <c:pt idx="7529">
                  <c:v>693.18</c:v>
                </c:pt>
                <c:pt idx="7530">
                  <c:v>693.16</c:v>
                </c:pt>
                <c:pt idx="7531">
                  <c:v>693.13</c:v>
                </c:pt>
                <c:pt idx="7532">
                  <c:v>693.12</c:v>
                </c:pt>
                <c:pt idx="7533">
                  <c:v>693.07</c:v>
                </c:pt>
                <c:pt idx="7534">
                  <c:v>693.07</c:v>
                </c:pt>
                <c:pt idx="7535">
                  <c:v>693.03</c:v>
                </c:pt>
                <c:pt idx="7536">
                  <c:v>693.03</c:v>
                </c:pt>
                <c:pt idx="7537">
                  <c:v>693.03</c:v>
                </c:pt>
                <c:pt idx="7538">
                  <c:v>693.03</c:v>
                </c:pt>
                <c:pt idx="7539">
                  <c:v>692.98</c:v>
                </c:pt>
                <c:pt idx="7540">
                  <c:v>692.98</c:v>
                </c:pt>
                <c:pt idx="7541">
                  <c:v>692.94</c:v>
                </c:pt>
                <c:pt idx="7542">
                  <c:v>692.93</c:v>
                </c:pt>
                <c:pt idx="7543">
                  <c:v>692.88</c:v>
                </c:pt>
                <c:pt idx="7544">
                  <c:v>692.85</c:v>
                </c:pt>
                <c:pt idx="7545">
                  <c:v>692.85</c:v>
                </c:pt>
                <c:pt idx="7546">
                  <c:v>692.85</c:v>
                </c:pt>
                <c:pt idx="7547">
                  <c:v>692.74</c:v>
                </c:pt>
                <c:pt idx="7548">
                  <c:v>692.71</c:v>
                </c:pt>
                <c:pt idx="7549">
                  <c:v>692.71</c:v>
                </c:pt>
                <c:pt idx="7550">
                  <c:v>692.71</c:v>
                </c:pt>
                <c:pt idx="7551">
                  <c:v>692.71</c:v>
                </c:pt>
                <c:pt idx="7552">
                  <c:v>692.71</c:v>
                </c:pt>
                <c:pt idx="7553">
                  <c:v>692.63</c:v>
                </c:pt>
                <c:pt idx="7554">
                  <c:v>692.62</c:v>
                </c:pt>
                <c:pt idx="7555">
                  <c:v>692.62</c:v>
                </c:pt>
                <c:pt idx="7556">
                  <c:v>692.61</c:v>
                </c:pt>
                <c:pt idx="7557">
                  <c:v>692.56</c:v>
                </c:pt>
                <c:pt idx="7558">
                  <c:v>692.53</c:v>
                </c:pt>
                <c:pt idx="7559">
                  <c:v>692.53</c:v>
                </c:pt>
                <c:pt idx="7560">
                  <c:v>692.49</c:v>
                </c:pt>
                <c:pt idx="7561">
                  <c:v>692.49</c:v>
                </c:pt>
                <c:pt idx="7562">
                  <c:v>692.47</c:v>
                </c:pt>
                <c:pt idx="7563">
                  <c:v>692.42</c:v>
                </c:pt>
                <c:pt idx="7564">
                  <c:v>692.4</c:v>
                </c:pt>
                <c:pt idx="7565">
                  <c:v>692.35</c:v>
                </c:pt>
                <c:pt idx="7566">
                  <c:v>692.35</c:v>
                </c:pt>
                <c:pt idx="7567">
                  <c:v>692.31</c:v>
                </c:pt>
                <c:pt idx="7568">
                  <c:v>692.29</c:v>
                </c:pt>
                <c:pt idx="7569">
                  <c:v>692.26</c:v>
                </c:pt>
                <c:pt idx="7570">
                  <c:v>692.22</c:v>
                </c:pt>
                <c:pt idx="7571">
                  <c:v>692.22</c:v>
                </c:pt>
                <c:pt idx="7572">
                  <c:v>692.13</c:v>
                </c:pt>
                <c:pt idx="7573">
                  <c:v>692.08</c:v>
                </c:pt>
                <c:pt idx="7574">
                  <c:v>692.08</c:v>
                </c:pt>
                <c:pt idx="7575">
                  <c:v>692.05</c:v>
                </c:pt>
                <c:pt idx="7576">
                  <c:v>692.01</c:v>
                </c:pt>
                <c:pt idx="7577">
                  <c:v>692.01</c:v>
                </c:pt>
                <c:pt idx="7578">
                  <c:v>691.97</c:v>
                </c:pt>
                <c:pt idx="7579">
                  <c:v>691.91</c:v>
                </c:pt>
                <c:pt idx="7580">
                  <c:v>691.9</c:v>
                </c:pt>
                <c:pt idx="7581">
                  <c:v>691.87</c:v>
                </c:pt>
                <c:pt idx="7582">
                  <c:v>691.86</c:v>
                </c:pt>
                <c:pt idx="7583">
                  <c:v>691.82</c:v>
                </c:pt>
                <c:pt idx="7584">
                  <c:v>691.77</c:v>
                </c:pt>
                <c:pt idx="7585">
                  <c:v>691.77</c:v>
                </c:pt>
                <c:pt idx="7586">
                  <c:v>691.77</c:v>
                </c:pt>
                <c:pt idx="7587">
                  <c:v>691.77</c:v>
                </c:pt>
                <c:pt idx="7588">
                  <c:v>691.74</c:v>
                </c:pt>
                <c:pt idx="7589">
                  <c:v>691.72</c:v>
                </c:pt>
                <c:pt idx="7590">
                  <c:v>691.72</c:v>
                </c:pt>
                <c:pt idx="7591">
                  <c:v>691.69</c:v>
                </c:pt>
                <c:pt idx="7592">
                  <c:v>691.68</c:v>
                </c:pt>
                <c:pt idx="7593">
                  <c:v>691.54</c:v>
                </c:pt>
                <c:pt idx="7594">
                  <c:v>691.41</c:v>
                </c:pt>
                <c:pt idx="7595">
                  <c:v>691.41</c:v>
                </c:pt>
                <c:pt idx="7596">
                  <c:v>691.32</c:v>
                </c:pt>
                <c:pt idx="7597">
                  <c:v>691.27</c:v>
                </c:pt>
                <c:pt idx="7598">
                  <c:v>691.23</c:v>
                </c:pt>
                <c:pt idx="7599">
                  <c:v>691.14</c:v>
                </c:pt>
                <c:pt idx="7600">
                  <c:v>691.14</c:v>
                </c:pt>
                <c:pt idx="7601">
                  <c:v>691.13</c:v>
                </c:pt>
                <c:pt idx="7602">
                  <c:v>691.12</c:v>
                </c:pt>
                <c:pt idx="7603">
                  <c:v>691.09</c:v>
                </c:pt>
                <c:pt idx="7604">
                  <c:v>691.08</c:v>
                </c:pt>
                <c:pt idx="7605">
                  <c:v>691.05</c:v>
                </c:pt>
                <c:pt idx="7606">
                  <c:v>691.03</c:v>
                </c:pt>
                <c:pt idx="7607">
                  <c:v>690.97</c:v>
                </c:pt>
                <c:pt idx="7608">
                  <c:v>690.91</c:v>
                </c:pt>
                <c:pt idx="7609">
                  <c:v>690.87</c:v>
                </c:pt>
                <c:pt idx="7610">
                  <c:v>690.85</c:v>
                </c:pt>
                <c:pt idx="7611">
                  <c:v>690.84</c:v>
                </c:pt>
                <c:pt idx="7612">
                  <c:v>690.82</c:v>
                </c:pt>
                <c:pt idx="7613">
                  <c:v>690.82</c:v>
                </c:pt>
                <c:pt idx="7614">
                  <c:v>690.78</c:v>
                </c:pt>
                <c:pt idx="7615">
                  <c:v>690.78</c:v>
                </c:pt>
                <c:pt idx="7616">
                  <c:v>690.73</c:v>
                </c:pt>
                <c:pt idx="7617">
                  <c:v>690.7</c:v>
                </c:pt>
                <c:pt idx="7618">
                  <c:v>690.69</c:v>
                </c:pt>
                <c:pt idx="7619">
                  <c:v>690.6</c:v>
                </c:pt>
                <c:pt idx="7620">
                  <c:v>690.6</c:v>
                </c:pt>
                <c:pt idx="7621">
                  <c:v>690.55</c:v>
                </c:pt>
                <c:pt idx="7622">
                  <c:v>690.42</c:v>
                </c:pt>
                <c:pt idx="7623">
                  <c:v>690.42</c:v>
                </c:pt>
                <c:pt idx="7624">
                  <c:v>690.42</c:v>
                </c:pt>
                <c:pt idx="7625">
                  <c:v>690.42</c:v>
                </c:pt>
                <c:pt idx="7626">
                  <c:v>690.4</c:v>
                </c:pt>
                <c:pt idx="7627">
                  <c:v>690.37</c:v>
                </c:pt>
                <c:pt idx="7628">
                  <c:v>690.36</c:v>
                </c:pt>
                <c:pt idx="7629">
                  <c:v>690.28</c:v>
                </c:pt>
                <c:pt idx="7630">
                  <c:v>690.24</c:v>
                </c:pt>
                <c:pt idx="7631">
                  <c:v>690.22</c:v>
                </c:pt>
                <c:pt idx="7632">
                  <c:v>690.22</c:v>
                </c:pt>
                <c:pt idx="7633">
                  <c:v>690.19</c:v>
                </c:pt>
                <c:pt idx="7634">
                  <c:v>690.15</c:v>
                </c:pt>
                <c:pt idx="7635">
                  <c:v>690.15</c:v>
                </c:pt>
                <c:pt idx="7636">
                  <c:v>690.15</c:v>
                </c:pt>
                <c:pt idx="7637">
                  <c:v>690.15</c:v>
                </c:pt>
                <c:pt idx="7638">
                  <c:v>690.15</c:v>
                </c:pt>
                <c:pt idx="7639">
                  <c:v>690.07</c:v>
                </c:pt>
                <c:pt idx="7640">
                  <c:v>690.06</c:v>
                </c:pt>
                <c:pt idx="7641">
                  <c:v>689.97</c:v>
                </c:pt>
                <c:pt idx="7642">
                  <c:v>689.97</c:v>
                </c:pt>
                <c:pt idx="7643">
                  <c:v>689.96</c:v>
                </c:pt>
                <c:pt idx="7644">
                  <c:v>689.92</c:v>
                </c:pt>
                <c:pt idx="7645">
                  <c:v>689.86</c:v>
                </c:pt>
                <c:pt idx="7646">
                  <c:v>689.83</c:v>
                </c:pt>
                <c:pt idx="7647">
                  <c:v>689.83</c:v>
                </c:pt>
                <c:pt idx="7648">
                  <c:v>689.79</c:v>
                </c:pt>
                <c:pt idx="7649">
                  <c:v>689.76</c:v>
                </c:pt>
                <c:pt idx="7650">
                  <c:v>689.74</c:v>
                </c:pt>
                <c:pt idx="7651">
                  <c:v>689.7</c:v>
                </c:pt>
                <c:pt idx="7652">
                  <c:v>689.65</c:v>
                </c:pt>
                <c:pt idx="7653">
                  <c:v>689.65</c:v>
                </c:pt>
                <c:pt idx="7654">
                  <c:v>689.65</c:v>
                </c:pt>
                <c:pt idx="7655">
                  <c:v>689.65</c:v>
                </c:pt>
                <c:pt idx="7656">
                  <c:v>689.63</c:v>
                </c:pt>
                <c:pt idx="7657">
                  <c:v>689.63</c:v>
                </c:pt>
                <c:pt idx="7658">
                  <c:v>689.63</c:v>
                </c:pt>
                <c:pt idx="7659">
                  <c:v>689.56</c:v>
                </c:pt>
                <c:pt idx="7660">
                  <c:v>689.56</c:v>
                </c:pt>
                <c:pt idx="7661">
                  <c:v>689.56</c:v>
                </c:pt>
                <c:pt idx="7662">
                  <c:v>689.52</c:v>
                </c:pt>
                <c:pt idx="7663">
                  <c:v>689.46</c:v>
                </c:pt>
                <c:pt idx="7664">
                  <c:v>689.43</c:v>
                </c:pt>
                <c:pt idx="7665">
                  <c:v>689.38</c:v>
                </c:pt>
                <c:pt idx="7666">
                  <c:v>689.38</c:v>
                </c:pt>
                <c:pt idx="7667">
                  <c:v>689.38</c:v>
                </c:pt>
                <c:pt idx="7668">
                  <c:v>689.34</c:v>
                </c:pt>
                <c:pt idx="7669">
                  <c:v>689.23</c:v>
                </c:pt>
                <c:pt idx="7670">
                  <c:v>689.16</c:v>
                </c:pt>
                <c:pt idx="7671">
                  <c:v>689.16</c:v>
                </c:pt>
                <c:pt idx="7672">
                  <c:v>689.07</c:v>
                </c:pt>
                <c:pt idx="7673">
                  <c:v>689.07</c:v>
                </c:pt>
                <c:pt idx="7674">
                  <c:v>688.99</c:v>
                </c:pt>
                <c:pt idx="7675">
                  <c:v>688.94</c:v>
                </c:pt>
                <c:pt idx="7676">
                  <c:v>688.93</c:v>
                </c:pt>
                <c:pt idx="7677">
                  <c:v>688.93</c:v>
                </c:pt>
                <c:pt idx="7678">
                  <c:v>688.93</c:v>
                </c:pt>
                <c:pt idx="7679">
                  <c:v>688.89</c:v>
                </c:pt>
                <c:pt idx="7680">
                  <c:v>688.8</c:v>
                </c:pt>
                <c:pt idx="7681">
                  <c:v>688.8</c:v>
                </c:pt>
                <c:pt idx="7682">
                  <c:v>688.75</c:v>
                </c:pt>
                <c:pt idx="7683">
                  <c:v>688.75</c:v>
                </c:pt>
                <c:pt idx="7684">
                  <c:v>688.74</c:v>
                </c:pt>
                <c:pt idx="7685">
                  <c:v>688.71</c:v>
                </c:pt>
                <c:pt idx="7686">
                  <c:v>688.66</c:v>
                </c:pt>
                <c:pt idx="7687">
                  <c:v>688.66</c:v>
                </c:pt>
                <c:pt idx="7688">
                  <c:v>688.62</c:v>
                </c:pt>
                <c:pt idx="7689">
                  <c:v>688.62</c:v>
                </c:pt>
                <c:pt idx="7690">
                  <c:v>688.6</c:v>
                </c:pt>
                <c:pt idx="7691">
                  <c:v>688.54</c:v>
                </c:pt>
                <c:pt idx="7692">
                  <c:v>688.53</c:v>
                </c:pt>
                <c:pt idx="7693">
                  <c:v>688.51</c:v>
                </c:pt>
                <c:pt idx="7694">
                  <c:v>688.48</c:v>
                </c:pt>
                <c:pt idx="7695">
                  <c:v>688.48</c:v>
                </c:pt>
                <c:pt idx="7696">
                  <c:v>688.48</c:v>
                </c:pt>
                <c:pt idx="7697">
                  <c:v>688.39</c:v>
                </c:pt>
                <c:pt idx="7698">
                  <c:v>688.39</c:v>
                </c:pt>
                <c:pt idx="7699">
                  <c:v>688.39</c:v>
                </c:pt>
                <c:pt idx="7700">
                  <c:v>688.39</c:v>
                </c:pt>
                <c:pt idx="7701">
                  <c:v>688.35</c:v>
                </c:pt>
                <c:pt idx="7702">
                  <c:v>688.35</c:v>
                </c:pt>
                <c:pt idx="7703">
                  <c:v>688.35</c:v>
                </c:pt>
                <c:pt idx="7704">
                  <c:v>688.3</c:v>
                </c:pt>
                <c:pt idx="7705">
                  <c:v>688.3</c:v>
                </c:pt>
                <c:pt idx="7706">
                  <c:v>688.26</c:v>
                </c:pt>
                <c:pt idx="7707">
                  <c:v>688.26</c:v>
                </c:pt>
                <c:pt idx="7708">
                  <c:v>688.26</c:v>
                </c:pt>
                <c:pt idx="7709">
                  <c:v>688.17</c:v>
                </c:pt>
                <c:pt idx="7710">
                  <c:v>688.17</c:v>
                </c:pt>
                <c:pt idx="7711">
                  <c:v>688.17</c:v>
                </c:pt>
                <c:pt idx="7712">
                  <c:v>688.16</c:v>
                </c:pt>
                <c:pt idx="7713">
                  <c:v>688.08</c:v>
                </c:pt>
                <c:pt idx="7714">
                  <c:v>688.08</c:v>
                </c:pt>
                <c:pt idx="7715">
                  <c:v>688.03</c:v>
                </c:pt>
                <c:pt idx="7716">
                  <c:v>687.99</c:v>
                </c:pt>
                <c:pt idx="7717">
                  <c:v>687.99</c:v>
                </c:pt>
                <c:pt idx="7718">
                  <c:v>687.93</c:v>
                </c:pt>
                <c:pt idx="7719">
                  <c:v>687.9</c:v>
                </c:pt>
                <c:pt idx="7720">
                  <c:v>687.85</c:v>
                </c:pt>
                <c:pt idx="7721">
                  <c:v>687.85</c:v>
                </c:pt>
                <c:pt idx="7722">
                  <c:v>687.85</c:v>
                </c:pt>
                <c:pt idx="7723">
                  <c:v>687.81</c:v>
                </c:pt>
                <c:pt idx="7724">
                  <c:v>687.81</c:v>
                </c:pt>
                <c:pt idx="7725">
                  <c:v>687.81</c:v>
                </c:pt>
                <c:pt idx="7726">
                  <c:v>687.8</c:v>
                </c:pt>
                <c:pt idx="7727">
                  <c:v>687.76</c:v>
                </c:pt>
                <c:pt idx="7728">
                  <c:v>687.76</c:v>
                </c:pt>
                <c:pt idx="7729">
                  <c:v>687.66</c:v>
                </c:pt>
                <c:pt idx="7730">
                  <c:v>687.62</c:v>
                </c:pt>
                <c:pt idx="7731">
                  <c:v>687.58</c:v>
                </c:pt>
                <c:pt idx="7732">
                  <c:v>687.54</c:v>
                </c:pt>
                <c:pt idx="7733">
                  <c:v>687.45</c:v>
                </c:pt>
                <c:pt idx="7734">
                  <c:v>687.45</c:v>
                </c:pt>
                <c:pt idx="7735">
                  <c:v>687.45</c:v>
                </c:pt>
                <c:pt idx="7736">
                  <c:v>687.4</c:v>
                </c:pt>
                <c:pt idx="7737">
                  <c:v>687.36</c:v>
                </c:pt>
                <c:pt idx="7738">
                  <c:v>687.36</c:v>
                </c:pt>
                <c:pt idx="7739">
                  <c:v>687.35</c:v>
                </c:pt>
                <c:pt idx="7740">
                  <c:v>687.32</c:v>
                </c:pt>
                <c:pt idx="7741">
                  <c:v>687.31</c:v>
                </c:pt>
                <c:pt idx="7742">
                  <c:v>687.22</c:v>
                </c:pt>
                <c:pt idx="7743">
                  <c:v>687.2</c:v>
                </c:pt>
                <c:pt idx="7744">
                  <c:v>687.17</c:v>
                </c:pt>
                <c:pt idx="7745">
                  <c:v>687.13</c:v>
                </c:pt>
                <c:pt idx="7746">
                  <c:v>687.09</c:v>
                </c:pt>
                <c:pt idx="7747">
                  <c:v>687.06</c:v>
                </c:pt>
                <c:pt idx="7748">
                  <c:v>687.04</c:v>
                </c:pt>
                <c:pt idx="7749">
                  <c:v>687.04</c:v>
                </c:pt>
                <c:pt idx="7750">
                  <c:v>687.04</c:v>
                </c:pt>
                <c:pt idx="7751">
                  <c:v>687.04</c:v>
                </c:pt>
                <c:pt idx="7752">
                  <c:v>686.95</c:v>
                </c:pt>
                <c:pt idx="7753">
                  <c:v>686.91</c:v>
                </c:pt>
                <c:pt idx="7754">
                  <c:v>686.86</c:v>
                </c:pt>
                <c:pt idx="7755">
                  <c:v>686.86</c:v>
                </c:pt>
                <c:pt idx="7756">
                  <c:v>686.82</c:v>
                </c:pt>
                <c:pt idx="7757">
                  <c:v>686.77</c:v>
                </c:pt>
                <c:pt idx="7758">
                  <c:v>686.73</c:v>
                </c:pt>
                <c:pt idx="7759">
                  <c:v>686.73</c:v>
                </c:pt>
                <c:pt idx="7760">
                  <c:v>686.68</c:v>
                </c:pt>
                <c:pt idx="7761">
                  <c:v>686.64</c:v>
                </c:pt>
                <c:pt idx="7762">
                  <c:v>686.63</c:v>
                </c:pt>
                <c:pt idx="7763">
                  <c:v>686.59</c:v>
                </c:pt>
                <c:pt idx="7764">
                  <c:v>686.59</c:v>
                </c:pt>
                <c:pt idx="7765">
                  <c:v>686.57</c:v>
                </c:pt>
                <c:pt idx="7766">
                  <c:v>686.55</c:v>
                </c:pt>
                <c:pt idx="7767">
                  <c:v>686.5</c:v>
                </c:pt>
                <c:pt idx="7768">
                  <c:v>686.5</c:v>
                </c:pt>
                <c:pt idx="7769">
                  <c:v>686.5</c:v>
                </c:pt>
                <c:pt idx="7770">
                  <c:v>686.47</c:v>
                </c:pt>
                <c:pt idx="7771">
                  <c:v>686.46</c:v>
                </c:pt>
                <c:pt idx="7772">
                  <c:v>686.37</c:v>
                </c:pt>
                <c:pt idx="7773">
                  <c:v>686.32</c:v>
                </c:pt>
                <c:pt idx="7774">
                  <c:v>686.32</c:v>
                </c:pt>
                <c:pt idx="7775">
                  <c:v>686.32</c:v>
                </c:pt>
                <c:pt idx="7776">
                  <c:v>686.23</c:v>
                </c:pt>
                <c:pt idx="7777">
                  <c:v>686.1</c:v>
                </c:pt>
                <c:pt idx="7778">
                  <c:v>686.1</c:v>
                </c:pt>
                <c:pt idx="7779">
                  <c:v>686.05</c:v>
                </c:pt>
                <c:pt idx="7780">
                  <c:v>686.05</c:v>
                </c:pt>
                <c:pt idx="7781">
                  <c:v>686.01</c:v>
                </c:pt>
                <c:pt idx="7782">
                  <c:v>686.01</c:v>
                </c:pt>
                <c:pt idx="7783">
                  <c:v>685.99</c:v>
                </c:pt>
                <c:pt idx="7784">
                  <c:v>685.96</c:v>
                </c:pt>
                <c:pt idx="7785">
                  <c:v>685.96</c:v>
                </c:pt>
                <c:pt idx="7786">
                  <c:v>685.92</c:v>
                </c:pt>
                <c:pt idx="7787">
                  <c:v>685.87</c:v>
                </c:pt>
                <c:pt idx="7788">
                  <c:v>685.87</c:v>
                </c:pt>
                <c:pt idx="7789">
                  <c:v>685.87</c:v>
                </c:pt>
                <c:pt idx="7790">
                  <c:v>685.78</c:v>
                </c:pt>
                <c:pt idx="7791">
                  <c:v>685.78</c:v>
                </c:pt>
                <c:pt idx="7792">
                  <c:v>685.78</c:v>
                </c:pt>
                <c:pt idx="7793">
                  <c:v>685.72</c:v>
                </c:pt>
                <c:pt idx="7794">
                  <c:v>685.69</c:v>
                </c:pt>
                <c:pt idx="7795">
                  <c:v>685.69</c:v>
                </c:pt>
                <c:pt idx="7796">
                  <c:v>685.65</c:v>
                </c:pt>
                <c:pt idx="7797">
                  <c:v>685.62</c:v>
                </c:pt>
                <c:pt idx="7798">
                  <c:v>685.6</c:v>
                </c:pt>
                <c:pt idx="7799">
                  <c:v>685.6</c:v>
                </c:pt>
                <c:pt idx="7800">
                  <c:v>685.6</c:v>
                </c:pt>
                <c:pt idx="7801">
                  <c:v>685.58</c:v>
                </c:pt>
                <c:pt idx="7802">
                  <c:v>685.56</c:v>
                </c:pt>
                <c:pt idx="7803">
                  <c:v>685.56</c:v>
                </c:pt>
                <c:pt idx="7804">
                  <c:v>685.56</c:v>
                </c:pt>
                <c:pt idx="7805">
                  <c:v>685.55</c:v>
                </c:pt>
                <c:pt idx="7806">
                  <c:v>685.54</c:v>
                </c:pt>
                <c:pt idx="7807">
                  <c:v>685.51</c:v>
                </c:pt>
                <c:pt idx="7808">
                  <c:v>685.51</c:v>
                </c:pt>
                <c:pt idx="7809">
                  <c:v>685.47</c:v>
                </c:pt>
                <c:pt idx="7810">
                  <c:v>685.44</c:v>
                </c:pt>
                <c:pt idx="7811">
                  <c:v>685.42</c:v>
                </c:pt>
                <c:pt idx="7812">
                  <c:v>685.42</c:v>
                </c:pt>
                <c:pt idx="7813">
                  <c:v>685.38</c:v>
                </c:pt>
                <c:pt idx="7814">
                  <c:v>685.38</c:v>
                </c:pt>
                <c:pt idx="7815">
                  <c:v>685.33</c:v>
                </c:pt>
                <c:pt idx="7816">
                  <c:v>685.29</c:v>
                </c:pt>
                <c:pt idx="7817">
                  <c:v>685.24</c:v>
                </c:pt>
                <c:pt idx="7818">
                  <c:v>685.24</c:v>
                </c:pt>
                <c:pt idx="7819">
                  <c:v>685.15</c:v>
                </c:pt>
                <c:pt idx="7820">
                  <c:v>685.15</c:v>
                </c:pt>
                <c:pt idx="7821">
                  <c:v>685.15</c:v>
                </c:pt>
                <c:pt idx="7822">
                  <c:v>685.15</c:v>
                </c:pt>
                <c:pt idx="7823">
                  <c:v>685.11</c:v>
                </c:pt>
                <c:pt idx="7824">
                  <c:v>685.06</c:v>
                </c:pt>
                <c:pt idx="7825">
                  <c:v>685.02</c:v>
                </c:pt>
                <c:pt idx="7826">
                  <c:v>684.99</c:v>
                </c:pt>
                <c:pt idx="7827">
                  <c:v>684.97</c:v>
                </c:pt>
                <c:pt idx="7828">
                  <c:v>684.97</c:v>
                </c:pt>
                <c:pt idx="7829">
                  <c:v>684.97</c:v>
                </c:pt>
                <c:pt idx="7830">
                  <c:v>684.97</c:v>
                </c:pt>
                <c:pt idx="7831">
                  <c:v>684.93</c:v>
                </c:pt>
                <c:pt idx="7832">
                  <c:v>684.93</c:v>
                </c:pt>
                <c:pt idx="7833">
                  <c:v>684.93</c:v>
                </c:pt>
                <c:pt idx="7834">
                  <c:v>684.93</c:v>
                </c:pt>
                <c:pt idx="7835">
                  <c:v>684.88</c:v>
                </c:pt>
                <c:pt idx="7836">
                  <c:v>684.88</c:v>
                </c:pt>
                <c:pt idx="7837">
                  <c:v>684.88</c:v>
                </c:pt>
                <c:pt idx="7838">
                  <c:v>684.84</c:v>
                </c:pt>
                <c:pt idx="7839">
                  <c:v>684.79</c:v>
                </c:pt>
                <c:pt idx="7840">
                  <c:v>684.79</c:v>
                </c:pt>
                <c:pt idx="7841">
                  <c:v>684.79</c:v>
                </c:pt>
                <c:pt idx="7842">
                  <c:v>684.75</c:v>
                </c:pt>
                <c:pt idx="7843">
                  <c:v>684.7</c:v>
                </c:pt>
                <c:pt idx="7844">
                  <c:v>684.68</c:v>
                </c:pt>
                <c:pt idx="7845">
                  <c:v>684.66</c:v>
                </c:pt>
                <c:pt idx="7846">
                  <c:v>684.66</c:v>
                </c:pt>
                <c:pt idx="7847">
                  <c:v>684.66</c:v>
                </c:pt>
                <c:pt idx="7848">
                  <c:v>684.66</c:v>
                </c:pt>
                <c:pt idx="7849">
                  <c:v>684.66</c:v>
                </c:pt>
                <c:pt idx="7850">
                  <c:v>684.61</c:v>
                </c:pt>
                <c:pt idx="7851">
                  <c:v>684.61</c:v>
                </c:pt>
                <c:pt idx="7852">
                  <c:v>684.57</c:v>
                </c:pt>
                <c:pt idx="7853">
                  <c:v>684.52</c:v>
                </c:pt>
                <c:pt idx="7854">
                  <c:v>684.52</c:v>
                </c:pt>
                <c:pt idx="7855">
                  <c:v>684.43</c:v>
                </c:pt>
                <c:pt idx="7856">
                  <c:v>684.39</c:v>
                </c:pt>
                <c:pt idx="7857">
                  <c:v>684.34</c:v>
                </c:pt>
                <c:pt idx="7858">
                  <c:v>684.3</c:v>
                </c:pt>
                <c:pt idx="7859">
                  <c:v>684.3</c:v>
                </c:pt>
                <c:pt idx="7860">
                  <c:v>684.3</c:v>
                </c:pt>
                <c:pt idx="7861">
                  <c:v>684.3</c:v>
                </c:pt>
                <c:pt idx="7862">
                  <c:v>684.3</c:v>
                </c:pt>
                <c:pt idx="7863">
                  <c:v>684.28</c:v>
                </c:pt>
                <c:pt idx="7864">
                  <c:v>684.25</c:v>
                </c:pt>
                <c:pt idx="7865">
                  <c:v>684.25</c:v>
                </c:pt>
                <c:pt idx="7866">
                  <c:v>684.16</c:v>
                </c:pt>
                <c:pt idx="7867">
                  <c:v>684.16</c:v>
                </c:pt>
                <c:pt idx="7868">
                  <c:v>684.16</c:v>
                </c:pt>
                <c:pt idx="7869">
                  <c:v>684.12</c:v>
                </c:pt>
                <c:pt idx="7870">
                  <c:v>684.12</c:v>
                </c:pt>
                <c:pt idx="7871">
                  <c:v>684.12</c:v>
                </c:pt>
                <c:pt idx="7872">
                  <c:v>684.07</c:v>
                </c:pt>
                <c:pt idx="7873">
                  <c:v>684.07</c:v>
                </c:pt>
                <c:pt idx="7874">
                  <c:v>684.07</c:v>
                </c:pt>
                <c:pt idx="7875">
                  <c:v>684.03</c:v>
                </c:pt>
                <c:pt idx="7876">
                  <c:v>684.03</c:v>
                </c:pt>
                <c:pt idx="7877">
                  <c:v>683.98</c:v>
                </c:pt>
                <c:pt idx="7878">
                  <c:v>683.98</c:v>
                </c:pt>
                <c:pt idx="7879">
                  <c:v>683.97</c:v>
                </c:pt>
                <c:pt idx="7880">
                  <c:v>683.94</c:v>
                </c:pt>
                <c:pt idx="7881">
                  <c:v>683.94</c:v>
                </c:pt>
                <c:pt idx="7882">
                  <c:v>683.9</c:v>
                </c:pt>
                <c:pt idx="7883">
                  <c:v>683.89</c:v>
                </c:pt>
                <c:pt idx="7884">
                  <c:v>683.89</c:v>
                </c:pt>
                <c:pt idx="7885">
                  <c:v>683.89</c:v>
                </c:pt>
                <c:pt idx="7886">
                  <c:v>683.89</c:v>
                </c:pt>
                <c:pt idx="7887">
                  <c:v>683.85</c:v>
                </c:pt>
                <c:pt idx="7888">
                  <c:v>683.76</c:v>
                </c:pt>
                <c:pt idx="7889">
                  <c:v>683.76</c:v>
                </c:pt>
                <c:pt idx="7890">
                  <c:v>683.76</c:v>
                </c:pt>
                <c:pt idx="7891">
                  <c:v>683.67</c:v>
                </c:pt>
                <c:pt idx="7892">
                  <c:v>683.67</c:v>
                </c:pt>
                <c:pt idx="7893">
                  <c:v>683.67</c:v>
                </c:pt>
                <c:pt idx="7894">
                  <c:v>683.62</c:v>
                </c:pt>
                <c:pt idx="7895">
                  <c:v>683.62</c:v>
                </c:pt>
                <c:pt idx="7896">
                  <c:v>683.62</c:v>
                </c:pt>
                <c:pt idx="7897">
                  <c:v>683.58</c:v>
                </c:pt>
                <c:pt idx="7898">
                  <c:v>683.58</c:v>
                </c:pt>
                <c:pt idx="7899">
                  <c:v>683.53</c:v>
                </c:pt>
                <c:pt idx="7900">
                  <c:v>683.49</c:v>
                </c:pt>
                <c:pt idx="7901">
                  <c:v>683.49</c:v>
                </c:pt>
                <c:pt idx="7902">
                  <c:v>683.49</c:v>
                </c:pt>
                <c:pt idx="7903">
                  <c:v>683.49</c:v>
                </c:pt>
                <c:pt idx="7904">
                  <c:v>683.44</c:v>
                </c:pt>
                <c:pt idx="7905">
                  <c:v>683.4</c:v>
                </c:pt>
                <c:pt idx="7906">
                  <c:v>683.37</c:v>
                </c:pt>
                <c:pt idx="7907">
                  <c:v>683.35</c:v>
                </c:pt>
                <c:pt idx="7908">
                  <c:v>683.35</c:v>
                </c:pt>
                <c:pt idx="7909">
                  <c:v>683.31</c:v>
                </c:pt>
                <c:pt idx="7910">
                  <c:v>683.31</c:v>
                </c:pt>
                <c:pt idx="7911">
                  <c:v>683.3</c:v>
                </c:pt>
                <c:pt idx="7912">
                  <c:v>683.22</c:v>
                </c:pt>
                <c:pt idx="7913">
                  <c:v>683.13</c:v>
                </c:pt>
                <c:pt idx="7914">
                  <c:v>683.08</c:v>
                </c:pt>
                <c:pt idx="7915">
                  <c:v>683.08</c:v>
                </c:pt>
                <c:pt idx="7916">
                  <c:v>683.08</c:v>
                </c:pt>
                <c:pt idx="7917">
                  <c:v>683.04</c:v>
                </c:pt>
                <c:pt idx="7918">
                  <c:v>682.99</c:v>
                </c:pt>
                <c:pt idx="7919">
                  <c:v>682.99</c:v>
                </c:pt>
                <c:pt idx="7920">
                  <c:v>682.95</c:v>
                </c:pt>
                <c:pt idx="7921">
                  <c:v>682.95</c:v>
                </c:pt>
                <c:pt idx="7922">
                  <c:v>682.95</c:v>
                </c:pt>
                <c:pt idx="7923">
                  <c:v>682.9</c:v>
                </c:pt>
                <c:pt idx="7924">
                  <c:v>682.9</c:v>
                </c:pt>
                <c:pt idx="7925">
                  <c:v>682.9</c:v>
                </c:pt>
                <c:pt idx="7926">
                  <c:v>682.9</c:v>
                </c:pt>
                <c:pt idx="7927">
                  <c:v>682.86</c:v>
                </c:pt>
                <c:pt idx="7928">
                  <c:v>682.86</c:v>
                </c:pt>
                <c:pt idx="7929">
                  <c:v>682.86</c:v>
                </c:pt>
                <c:pt idx="7930">
                  <c:v>682.86</c:v>
                </c:pt>
                <c:pt idx="7931">
                  <c:v>682.81</c:v>
                </c:pt>
                <c:pt idx="7932">
                  <c:v>682.81</c:v>
                </c:pt>
                <c:pt idx="7933">
                  <c:v>682.72</c:v>
                </c:pt>
                <c:pt idx="7934">
                  <c:v>682.72</c:v>
                </c:pt>
                <c:pt idx="7935">
                  <c:v>682.72</c:v>
                </c:pt>
                <c:pt idx="7936">
                  <c:v>682.72</c:v>
                </c:pt>
                <c:pt idx="7937">
                  <c:v>682.72</c:v>
                </c:pt>
                <c:pt idx="7938">
                  <c:v>682.7</c:v>
                </c:pt>
                <c:pt idx="7939">
                  <c:v>682.68</c:v>
                </c:pt>
                <c:pt idx="7940">
                  <c:v>682.54</c:v>
                </c:pt>
                <c:pt idx="7941">
                  <c:v>682.54</c:v>
                </c:pt>
                <c:pt idx="7942">
                  <c:v>682.45</c:v>
                </c:pt>
                <c:pt idx="7943">
                  <c:v>682.45</c:v>
                </c:pt>
                <c:pt idx="7944">
                  <c:v>682.41</c:v>
                </c:pt>
                <c:pt idx="7945">
                  <c:v>682.4</c:v>
                </c:pt>
                <c:pt idx="7946">
                  <c:v>682.36</c:v>
                </c:pt>
                <c:pt idx="7947">
                  <c:v>682.32</c:v>
                </c:pt>
                <c:pt idx="7948">
                  <c:v>682.32</c:v>
                </c:pt>
                <c:pt idx="7949">
                  <c:v>682.32</c:v>
                </c:pt>
                <c:pt idx="7950">
                  <c:v>682.27</c:v>
                </c:pt>
                <c:pt idx="7951">
                  <c:v>682.24</c:v>
                </c:pt>
                <c:pt idx="7952">
                  <c:v>682.23</c:v>
                </c:pt>
                <c:pt idx="7953">
                  <c:v>682.22</c:v>
                </c:pt>
                <c:pt idx="7954">
                  <c:v>682.06</c:v>
                </c:pt>
                <c:pt idx="7955">
                  <c:v>682.05</c:v>
                </c:pt>
                <c:pt idx="7956">
                  <c:v>682</c:v>
                </c:pt>
                <c:pt idx="7957">
                  <c:v>682</c:v>
                </c:pt>
                <c:pt idx="7958">
                  <c:v>682</c:v>
                </c:pt>
                <c:pt idx="7959">
                  <c:v>682</c:v>
                </c:pt>
                <c:pt idx="7960">
                  <c:v>681.97</c:v>
                </c:pt>
                <c:pt idx="7961">
                  <c:v>681.96</c:v>
                </c:pt>
                <c:pt idx="7962">
                  <c:v>681.91</c:v>
                </c:pt>
                <c:pt idx="7963">
                  <c:v>681.91</c:v>
                </c:pt>
                <c:pt idx="7964">
                  <c:v>681.91</c:v>
                </c:pt>
                <c:pt idx="7965">
                  <c:v>681.87</c:v>
                </c:pt>
                <c:pt idx="7966">
                  <c:v>681.82</c:v>
                </c:pt>
                <c:pt idx="7967">
                  <c:v>681.78</c:v>
                </c:pt>
                <c:pt idx="7968">
                  <c:v>681.73</c:v>
                </c:pt>
                <c:pt idx="7969">
                  <c:v>681.73</c:v>
                </c:pt>
                <c:pt idx="7970">
                  <c:v>681.69</c:v>
                </c:pt>
                <c:pt idx="7971">
                  <c:v>681.69</c:v>
                </c:pt>
                <c:pt idx="7972">
                  <c:v>681.64</c:v>
                </c:pt>
                <c:pt idx="7973">
                  <c:v>681.6</c:v>
                </c:pt>
                <c:pt idx="7974">
                  <c:v>681.6</c:v>
                </c:pt>
                <c:pt idx="7975">
                  <c:v>681.6</c:v>
                </c:pt>
                <c:pt idx="7976">
                  <c:v>681.55</c:v>
                </c:pt>
                <c:pt idx="7977">
                  <c:v>681.55</c:v>
                </c:pt>
                <c:pt idx="7978">
                  <c:v>681.55</c:v>
                </c:pt>
                <c:pt idx="7979">
                  <c:v>681.51</c:v>
                </c:pt>
                <c:pt idx="7980">
                  <c:v>681.51</c:v>
                </c:pt>
                <c:pt idx="7981">
                  <c:v>681.51</c:v>
                </c:pt>
                <c:pt idx="7982">
                  <c:v>681.46</c:v>
                </c:pt>
                <c:pt idx="7983">
                  <c:v>681.46</c:v>
                </c:pt>
                <c:pt idx="7984">
                  <c:v>681.46</c:v>
                </c:pt>
                <c:pt idx="7985">
                  <c:v>681.45</c:v>
                </c:pt>
                <c:pt idx="7986">
                  <c:v>681.42</c:v>
                </c:pt>
                <c:pt idx="7987">
                  <c:v>681.42</c:v>
                </c:pt>
                <c:pt idx="7988">
                  <c:v>681.37</c:v>
                </c:pt>
                <c:pt idx="7989">
                  <c:v>681.37</c:v>
                </c:pt>
                <c:pt idx="7990">
                  <c:v>681.33</c:v>
                </c:pt>
                <c:pt idx="7991">
                  <c:v>681.33</c:v>
                </c:pt>
                <c:pt idx="7992">
                  <c:v>681.28</c:v>
                </c:pt>
                <c:pt idx="7993">
                  <c:v>681.28</c:v>
                </c:pt>
                <c:pt idx="7994">
                  <c:v>681.24</c:v>
                </c:pt>
                <c:pt idx="7995">
                  <c:v>681.24</c:v>
                </c:pt>
                <c:pt idx="7996">
                  <c:v>681.19</c:v>
                </c:pt>
                <c:pt idx="7997">
                  <c:v>681.15</c:v>
                </c:pt>
                <c:pt idx="7998">
                  <c:v>681.15</c:v>
                </c:pt>
                <c:pt idx="7999">
                  <c:v>681.15</c:v>
                </c:pt>
                <c:pt idx="8000">
                  <c:v>681.1</c:v>
                </c:pt>
                <c:pt idx="8001">
                  <c:v>681.1</c:v>
                </c:pt>
                <c:pt idx="8002">
                  <c:v>681.1</c:v>
                </c:pt>
                <c:pt idx="8003">
                  <c:v>681.1</c:v>
                </c:pt>
                <c:pt idx="8004">
                  <c:v>681.07</c:v>
                </c:pt>
                <c:pt idx="8005">
                  <c:v>681.06</c:v>
                </c:pt>
                <c:pt idx="8006">
                  <c:v>681.01</c:v>
                </c:pt>
                <c:pt idx="8007">
                  <c:v>681.01</c:v>
                </c:pt>
                <c:pt idx="8008">
                  <c:v>681.01</c:v>
                </c:pt>
                <c:pt idx="8009">
                  <c:v>680.97</c:v>
                </c:pt>
                <c:pt idx="8010">
                  <c:v>680.97</c:v>
                </c:pt>
                <c:pt idx="8011">
                  <c:v>680.97</c:v>
                </c:pt>
                <c:pt idx="8012">
                  <c:v>680.92</c:v>
                </c:pt>
                <c:pt idx="8013">
                  <c:v>680.92</c:v>
                </c:pt>
                <c:pt idx="8014">
                  <c:v>680.88</c:v>
                </c:pt>
                <c:pt idx="8015">
                  <c:v>680.83</c:v>
                </c:pt>
                <c:pt idx="8016">
                  <c:v>680.83</c:v>
                </c:pt>
                <c:pt idx="8017">
                  <c:v>680.79</c:v>
                </c:pt>
                <c:pt idx="8018">
                  <c:v>680.79</c:v>
                </c:pt>
                <c:pt idx="8019">
                  <c:v>680.79</c:v>
                </c:pt>
                <c:pt idx="8020">
                  <c:v>680.79</c:v>
                </c:pt>
                <c:pt idx="8021">
                  <c:v>680.77</c:v>
                </c:pt>
                <c:pt idx="8022">
                  <c:v>680.77</c:v>
                </c:pt>
                <c:pt idx="8023">
                  <c:v>680.74</c:v>
                </c:pt>
                <c:pt idx="8024">
                  <c:v>680.74</c:v>
                </c:pt>
                <c:pt idx="8025">
                  <c:v>680.73</c:v>
                </c:pt>
                <c:pt idx="8026">
                  <c:v>680.7</c:v>
                </c:pt>
                <c:pt idx="8027">
                  <c:v>680.7</c:v>
                </c:pt>
                <c:pt idx="8028">
                  <c:v>680.65</c:v>
                </c:pt>
                <c:pt idx="8029">
                  <c:v>680.65</c:v>
                </c:pt>
                <c:pt idx="8030">
                  <c:v>680.65</c:v>
                </c:pt>
                <c:pt idx="8031">
                  <c:v>680.61</c:v>
                </c:pt>
                <c:pt idx="8032">
                  <c:v>680.56</c:v>
                </c:pt>
                <c:pt idx="8033">
                  <c:v>680.56</c:v>
                </c:pt>
                <c:pt idx="8034">
                  <c:v>680.56</c:v>
                </c:pt>
                <c:pt idx="8035">
                  <c:v>680.52</c:v>
                </c:pt>
                <c:pt idx="8036">
                  <c:v>680.52</c:v>
                </c:pt>
                <c:pt idx="8037">
                  <c:v>680.52</c:v>
                </c:pt>
                <c:pt idx="8038">
                  <c:v>680.52</c:v>
                </c:pt>
                <c:pt idx="8039">
                  <c:v>680.52</c:v>
                </c:pt>
                <c:pt idx="8040">
                  <c:v>680.52</c:v>
                </c:pt>
                <c:pt idx="8041">
                  <c:v>680.47</c:v>
                </c:pt>
                <c:pt idx="8042">
                  <c:v>680.47</c:v>
                </c:pt>
                <c:pt idx="8043">
                  <c:v>680.47</c:v>
                </c:pt>
                <c:pt idx="8044">
                  <c:v>680.45</c:v>
                </c:pt>
                <c:pt idx="8045">
                  <c:v>680.43</c:v>
                </c:pt>
                <c:pt idx="8046">
                  <c:v>680.43</c:v>
                </c:pt>
                <c:pt idx="8047">
                  <c:v>680.43</c:v>
                </c:pt>
                <c:pt idx="8048">
                  <c:v>680.38</c:v>
                </c:pt>
                <c:pt idx="8049">
                  <c:v>680.34</c:v>
                </c:pt>
                <c:pt idx="8050">
                  <c:v>680.34</c:v>
                </c:pt>
                <c:pt idx="8051">
                  <c:v>680.29</c:v>
                </c:pt>
                <c:pt idx="8052">
                  <c:v>680.29</c:v>
                </c:pt>
                <c:pt idx="8053">
                  <c:v>680.29</c:v>
                </c:pt>
                <c:pt idx="8054">
                  <c:v>680.29</c:v>
                </c:pt>
                <c:pt idx="8055">
                  <c:v>680.29</c:v>
                </c:pt>
                <c:pt idx="8056">
                  <c:v>680.2</c:v>
                </c:pt>
                <c:pt idx="8057">
                  <c:v>680.16</c:v>
                </c:pt>
                <c:pt idx="8058">
                  <c:v>680.16</c:v>
                </c:pt>
                <c:pt idx="8059">
                  <c:v>680.13</c:v>
                </c:pt>
                <c:pt idx="8060">
                  <c:v>680.11</c:v>
                </c:pt>
                <c:pt idx="8061">
                  <c:v>680.11</c:v>
                </c:pt>
                <c:pt idx="8062">
                  <c:v>680.11</c:v>
                </c:pt>
                <c:pt idx="8063">
                  <c:v>680.07</c:v>
                </c:pt>
                <c:pt idx="8064">
                  <c:v>680.02</c:v>
                </c:pt>
                <c:pt idx="8065">
                  <c:v>679.98</c:v>
                </c:pt>
                <c:pt idx="8066">
                  <c:v>679.98</c:v>
                </c:pt>
                <c:pt idx="8067">
                  <c:v>679.9</c:v>
                </c:pt>
                <c:pt idx="8068">
                  <c:v>679.84</c:v>
                </c:pt>
                <c:pt idx="8069">
                  <c:v>679.84</c:v>
                </c:pt>
                <c:pt idx="8070">
                  <c:v>679.76</c:v>
                </c:pt>
                <c:pt idx="8071">
                  <c:v>679.75</c:v>
                </c:pt>
                <c:pt idx="8072">
                  <c:v>679.75</c:v>
                </c:pt>
                <c:pt idx="8073">
                  <c:v>679.75</c:v>
                </c:pt>
                <c:pt idx="8074">
                  <c:v>679.74</c:v>
                </c:pt>
                <c:pt idx="8075">
                  <c:v>679.72</c:v>
                </c:pt>
                <c:pt idx="8076">
                  <c:v>679.72</c:v>
                </c:pt>
                <c:pt idx="8077">
                  <c:v>679.66</c:v>
                </c:pt>
                <c:pt idx="8078">
                  <c:v>679.66</c:v>
                </c:pt>
                <c:pt idx="8079">
                  <c:v>679.57</c:v>
                </c:pt>
                <c:pt idx="8080">
                  <c:v>679.57</c:v>
                </c:pt>
                <c:pt idx="8081">
                  <c:v>679.57</c:v>
                </c:pt>
                <c:pt idx="8082">
                  <c:v>679.53</c:v>
                </c:pt>
                <c:pt idx="8083">
                  <c:v>679.5</c:v>
                </c:pt>
                <c:pt idx="8084">
                  <c:v>679.39</c:v>
                </c:pt>
                <c:pt idx="8085">
                  <c:v>679.39</c:v>
                </c:pt>
                <c:pt idx="8086">
                  <c:v>679.39</c:v>
                </c:pt>
                <c:pt idx="8087">
                  <c:v>679.39</c:v>
                </c:pt>
                <c:pt idx="8088">
                  <c:v>679.39</c:v>
                </c:pt>
                <c:pt idx="8089">
                  <c:v>679.39</c:v>
                </c:pt>
                <c:pt idx="8090">
                  <c:v>679.39</c:v>
                </c:pt>
                <c:pt idx="8091">
                  <c:v>679.3</c:v>
                </c:pt>
                <c:pt idx="8092">
                  <c:v>679.26</c:v>
                </c:pt>
                <c:pt idx="8093">
                  <c:v>679.24</c:v>
                </c:pt>
                <c:pt idx="8094">
                  <c:v>679.21</c:v>
                </c:pt>
                <c:pt idx="8095">
                  <c:v>679.21</c:v>
                </c:pt>
                <c:pt idx="8096">
                  <c:v>679.17</c:v>
                </c:pt>
                <c:pt idx="8097">
                  <c:v>679.17</c:v>
                </c:pt>
                <c:pt idx="8098">
                  <c:v>679.17</c:v>
                </c:pt>
                <c:pt idx="8099">
                  <c:v>679.12</c:v>
                </c:pt>
                <c:pt idx="8100">
                  <c:v>679.03</c:v>
                </c:pt>
                <c:pt idx="8101">
                  <c:v>679.03</c:v>
                </c:pt>
                <c:pt idx="8102">
                  <c:v>679.02</c:v>
                </c:pt>
                <c:pt idx="8103">
                  <c:v>679.02</c:v>
                </c:pt>
                <c:pt idx="8104">
                  <c:v>678.99</c:v>
                </c:pt>
                <c:pt idx="8105">
                  <c:v>678.98</c:v>
                </c:pt>
                <c:pt idx="8106">
                  <c:v>678.95</c:v>
                </c:pt>
                <c:pt idx="8107">
                  <c:v>678.9</c:v>
                </c:pt>
                <c:pt idx="8108">
                  <c:v>678.86</c:v>
                </c:pt>
                <c:pt idx="8109">
                  <c:v>678.85</c:v>
                </c:pt>
                <c:pt idx="8110">
                  <c:v>678.81</c:v>
                </c:pt>
                <c:pt idx="8111">
                  <c:v>678.81</c:v>
                </c:pt>
                <c:pt idx="8112">
                  <c:v>678.81</c:v>
                </c:pt>
                <c:pt idx="8113">
                  <c:v>678.81</c:v>
                </c:pt>
                <c:pt idx="8114">
                  <c:v>678.8</c:v>
                </c:pt>
                <c:pt idx="8115">
                  <c:v>678.76</c:v>
                </c:pt>
                <c:pt idx="8116">
                  <c:v>678.72</c:v>
                </c:pt>
                <c:pt idx="8117">
                  <c:v>678.72</c:v>
                </c:pt>
                <c:pt idx="8118">
                  <c:v>678.63</c:v>
                </c:pt>
                <c:pt idx="8119">
                  <c:v>678.63</c:v>
                </c:pt>
                <c:pt idx="8120">
                  <c:v>678.58</c:v>
                </c:pt>
                <c:pt idx="8121">
                  <c:v>678.57</c:v>
                </c:pt>
                <c:pt idx="8122">
                  <c:v>678.54</c:v>
                </c:pt>
                <c:pt idx="8123">
                  <c:v>678.49</c:v>
                </c:pt>
                <c:pt idx="8124">
                  <c:v>678.49</c:v>
                </c:pt>
                <c:pt idx="8125">
                  <c:v>678.46</c:v>
                </c:pt>
                <c:pt idx="8126">
                  <c:v>678.45</c:v>
                </c:pt>
                <c:pt idx="8127">
                  <c:v>678.36</c:v>
                </c:pt>
                <c:pt idx="8128">
                  <c:v>678.32</c:v>
                </c:pt>
                <c:pt idx="8129">
                  <c:v>678.32</c:v>
                </c:pt>
                <c:pt idx="8130">
                  <c:v>678.27</c:v>
                </c:pt>
                <c:pt idx="8131">
                  <c:v>678.27</c:v>
                </c:pt>
                <c:pt idx="8132">
                  <c:v>678.18</c:v>
                </c:pt>
                <c:pt idx="8133">
                  <c:v>678.18</c:v>
                </c:pt>
                <c:pt idx="8134">
                  <c:v>678.13</c:v>
                </c:pt>
                <c:pt idx="8135">
                  <c:v>678.13</c:v>
                </c:pt>
                <c:pt idx="8136">
                  <c:v>678.09</c:v>
                </c:pt>
                <c:pt idx="8137">
                  <c:v>678.03</c:v>
                </c:pt>
                <c:pt idx="8138">
                  <c:v>677.95</c:v>
                </c:pt>
                <c:pt idx="8139">
                  <c:v>677.91</c:v>
                </c:pt>
                <c:pt idx="8140">
                  <c:v>677.82</c:v>
                </c:pt>
                <c:pt idx="8141">
                  <c:v>677.73</c:v>
                </c:pt>
                <c:pt idx="8142">
                  <c:v>677.64</c:v>
                </c:pt>
                <c:pt idx="8143">
                  <c:v>677.59</c:v>
                </c:pt>
                <c:pt idx="8144">
                  <c:v>677.56</c:v>
                </c:pt>
                <c:pt idx="8145">
                  <c:v>677.55</c:v>
                </c:pt>
                <c:pt idx="8146">
                  <c:v>677.47</c:v>
                </c:pt>
                <c:pt idx="8147">
                  <c:v>677.37</c:v>
                </c:pt>
                <c:pt idx="8148">
                  <c:v>677.37</c:v>
                </c:pt>
                <c:pt idx="8149">
                  <c:v>677.32</c:v>
                </c:pt>
                <c:pt idx="8150">
                  <c:v>677.2</c:v>
                </c:pt>
                <c:pt idx="8151">
                  <c:v>677.16</c:v>
                </c:pt>
                <c:pt idx="8152">
                  <c:v>677.16</c:v>
                </c:pt>
                <c:pt idx="8153">
                  <c:v>677.07</c:v>
                </c:pt>
                <c:pt idx="8154">
                  <c:v>677.05</c:v>
                </c:pt>
                <c:pt idx="8155">
                  <c:v>676.6</c:v>
                </c:pt>
                <c:pt idx="8156">
                  <c:v>676.41</c:v>
                </c:pt>
                <c:pt idx="8157">
                  <c:v>676.37</c:v>
                </c:pt>
                <c:pt idx="8158">
                  <c:v>676.29</c:v>
                </c:pt>
                <c:pt idx="8159">
                  <c:v>676.24</c:v>
                </c:pt>
                <c:pt idx="8160">
                  <c:v>676.22</c:v>
                </c:pt>
                <c:pt idx="8161">
                  <c:v>676.06</c:v>
                </c:pt>
                <c:pt idx="8162">
                  <c:v>675.79</c:v>
                </c:pt>
                <c:pt idx="8163">
                  <c:v>675.79</c:v>
                </c:pt>
                <c:pt idx="8164">
                  <c:v>675.61</c:v>
                </c:pt>
                <c:pt idx="8165">
                  <c:v>675.61</c:v>
                </c:pt>
                <c:pt idx="8166">
                  <c:v>675.61</c:v>
                </c:pt>
                <c:pt idx="8167">
                  <c:v>675.57</c:v>
                </c:pt>
                <c:pt idx="8168">
                  <c:v>675.43</c:v>
                </c:pt>
                <c:pt idx="8169">
                  <c:v>675.39</c:v>
                </c:pt>
                <c:pt idx="8170">
                  <c:v>675.29</c:v>
                </c:pt>
                <c:pt idx="8171">
                  <c:v>675.16</c:v>
                </c:pt>
                <c:pt idx="8172">
                  <c:v>675.16</c:v>
                </c:pt>
                <c:pt idx="8173">
                  <c:v>675.03</c:v>
                </c:pt>
                <c:pt idx="8174">
                  <c:v>674.94</c:v>
                </c:pt>
                <c:pt idx="8175">
                  <c:v>674.87</c:v>
                </c:pt>
                <c:pt idx="8176">
                  <c:v>674.85</c:v>
                </c:pt>
                <c:pt idx="8177">
                  <c:v>674.81</c:v>
                </c:pt>
                <c:pt idx="8178">
                  <c:v>674.76</c:v>
                </c:pt>
                <c:pt idx="8179">
                  <c:v>674.72</c:v>
                </c:pt>
                <c:pt idx="8180">
                  <c:v>674.67</c:v>
                </c:pt>
                <c:pt idx="8181">
                  <c:v>674.58</c:v>
                </c:pt>
                <c:pt idx="8182">
                  <c:v>674.58</c:v>
                </c:pt>
                <c:pt idx="8183">
                  <c:v>674.58</c:v>
                </c:pt>
                <c:pt idx="8184">
                  <c:v>674.52</c:v>
                </c:pt>
                <c:pt idx="8185">
                  <c:v>674.45</c:v>
                </c:pt>
                <c:pt idx="8186">
                  <c:v>674.43</c:v>
                </c:pt>
                <c:pt idx="8187">
                  <c:v>674.43</c:v>
                </c:pt>
                <c:pt idx="8188">
                  <c:v>674.4</c:v>
                </c:pt>
                <c:pt idx="8189">
                  <c:v>674.4</c:v>
                </c:pt>
                <c:pt idx="8190">
                  <c:v>674.36</c:v>
                </c:pt>
                <c:pt idx="8191">
                  <c:v>674.36</c:v>
                </c:pt>
                <c:pt idx="8192">
                  <c:v>674.29</c:v>
                </c:pt>
                <c:pt idx="8193">
                  <c:v>674.27</c:v>
                </c:pt>
                <c:pt idx="8194">
                  <c:v>674.18</c:v>
                </c:pt>
                <c:pt idx="8195">
                  <c:v>674.13</c:v>
                </c:pt>
                <c:pt idx="8196">
                  <c:v>674.04</c:v>
                </c:pt>
                <c:pt idx="8197">
                  <c:v>674</c:v>
                </c:pt>
                <c:pt idx="8198">
                  <c:v>673.91</c:v>
                </c:pt>
                <c:pt idx="8199">
                  <c:v>673.64</c:v>
                </c:pt>
                <c:pt idx="8200">
                  <c:v>673.59</c:v>
                </c:pt>
                <c:pt idx="8201">
                  <c:v>673.56</c:v>
                </c:pt>
                <c:pt idx="8202">
                  <c:v>673.55</c:v>
                </c:pt>
                <c:pt idx="8203">
                  <c:v>673.5</c:v>
                </c:pt>
                <c:pt idx="8204">
                  <c:v>673.47</c:v>
                </c:pt>
                <c:pt idx="8205">
                  <c:v>673.41</c:v>
                </c:pt>
                <c:pt idx="8206">
                  <c:v>673.3</c:v>
                </c:pt>
                <c:pt idx="8207">
                  <c:v>673.28</c:v>
                </c:pt>
                <c:pt idx="8208">
                  <c:v>673.26</c:v>
                </c:pt>
                <c:pt idx="8209">
                  <c:v>673.26</c:v>
                </c:pt>
                <c:pt idx="8210">
                  <c:v>673.19</c:v>
                </c:pt>
                <c:pt idx="8211">
                  <c:v>673.1</c:v>
                </c:pt>
                <c:pt idx="8212">
                  <c:v>673.01</c:v>
                </c:pt>
                <c:pt idx="8213">
                  <c:v>672.85</c:v>
                </c:pt>
                <c:pt idx="8214">
                  <c:v>672.83</c:v>
                </c:pt>
                <c:pt idx="8215">
                  <c:v>672.83</c:v>
                </c:pt>
                <c:pt idx="8216">
                  <c:v>672.74</c:v>
                </c:pt>
                <c:pt idx="8217">
                  <c:v>672.51</c:v>
                </c:pt>
                <c:pt idx="8218">
                  <c:v>672.48</c:v>
                </c:pt>
                <c:pt idx="8219">
                  <c:v>672.37</c:v>
                </c:pt>
                <c:pt idx="8220">
                  <c:v>672.37</c:v>
                </c:pt>
                <c:pt idx="8221">
                  <c:v>672.04</c:v>
                </c:pt>
                <c:pt idx="8222">
                  <c:v>671.97</c:v>
                </c:pt>
                <c:pt idx="8223">
                  <c:v>671.84</c:v>
                </c:pt>
                <c:pt idx="8224">
                  <c:v>671.83</c:v>
                </c:pt>
                <c:pt idx="8225">
                  <c:v>671.61</c:v>
                </c:pt>
                <c:pt idx="8226">
                  <c:v>671.43</c:v>
                </c:pt>
                <c:pt idx="8227">
                  <c:v>671.34</c:v>
                </c:pt>
                <c:pt idx="8228">
                  <c:v>671.24</c:v>
                </c:pt>
                <c:pt idx="8229">
                  <c:v>670.58</c:v>
                </c:pt>
                <c:pt idx="8230">
                  <c:v>670.12</c:v>
                </c:pt>
                <c:pt idx="8231">
                  <c:v>670.1</c:v>
                </c:pt>
                <c:pt idx="8232">
                  <c:v>669.59</c:v>
                </c:pt>
                <c:pt idx="8233">
                  <c:v>668.62</c:v>
                </c:pt>
                <c:pt idx="8234">
                  <c:v>668.51</c:v>
                </c:pt>
                <c:pt idx="8235">
                  <c:v>668.39</c:v>
                </c:pt>
                <c:pt idx="8236">
                  <c:v>668.35</c:v>
                </c:pt>
                <c:pt idx="8237">
                  <c:v>668.06</c:v>
                </c:pt>
                <c:pt idx="8238">
                  <c:v>667.91</c:v>
                </c:pt>
                <c:pt idx="8239">
                  <c:v>667.77</c:v>
                </c:pt>
                <c:pt idx="8240">
                  <c:v>667.77</c:v>
                </c:pt>
                <c:pt idx="8241">
                  <c:v>667.48</c:v>
                </c:pt>
                <c:pt idx="8242">
                  <c:v>667.34</c:v>
                </c:pt>
                <c:pt idx="8243">
                  <c:v>667.33</c:v>
                </c:pt>
                <c:pt idx="8244">
                  <c:v>667.2</c:v>
                </c:pt>
                <c:pt idx="8245">
                  <c:v>666.93</c:v>
                </c:pt>
                <c:pt idx="8246">
                  <c:v>666.9</c:v>
                </c:pt>
                <c:pt idx="8247">
                  <c:v>666.58</c:v>
                </c:pt>
                <c:pt idx="8248">
                  <c:v>666.49</c:v>
                </c:pt>
                <c:pt idx="8249">
                  <c:v>666.41</c:v>
                </c:pt>
                <c:pt idx="8250">
                  <c:v>666.37</c:v>
                </c:pt>
                <c:pt idx="8251">
                  <c:v>666.15</c:v>
                </c:pt>
                <c:pt idx="8252">
                  <c:v>666.12</c:v>
                </c:pt>
                <c:pt idx="8253">
                  <c:v>665.72</c:v>
                </c:pt>
                <c:pt idx="8254">
                  <c:v>665.4</c:v>
                </c:pt>
                <c:pt idx="8255">
                  <c:v>665.37</c:v>
                </c:pt>
                <c:pt idx="8256">
                  <c:v>665.26</c:v>
                </c:pt>
                <c:pt idx="8257">
                  <c:v>665.26</c:v>
                </c:pt>
                <c:pt idx="8258">
                  <c:v>665.26</c:v>
                </c:pt>
                <c:pt idx="8259">
                  <c:v>665.1</c:v>
                </c:pt>
                <c:pt idx="8260">
                  <c:v>665.09</c:v>
                </c:pt>
                <c:pt idx="8261">
                  <c:v>664.74</c:v>
                </c:pt>
                <c:pt idx="8262">
                  <c:v>664.73</c:v>
                </c:pt>
                <c:pt idx="8263">
                  <c:v>664.54</c:v>
                </c:pt>
                <c:pt idx="8264">
                  <c:v>664.34</c:v>
                </c:pt>
                <c:pt idx="8265">
                  <c:v>664.12</c:v>
                </c:pt>
                <c:pt idx="8266">
                  <c:v>664.08</c:v>
                </c:pt>
                <c:pt idx="8267">
                  <c:v>663.31</c:v>
                </c:pt>
                <c:pt idx="8268">
                  <c:v>663.18</c:v>
                </c:pt>
                <c:pt idx="8269">
                  <c:v>662.53</c:v>
                </c:pt>
                <c:pt idx="8270">
                  <c:v>662.41</c:v>
                </c:pt>
                <c:pt idx="8271">
                  <c:v>661.81</c:v>
                </c:pt>
                <c:pt idx="8272">
                  <c:v>661.77</c:v>
                </c:pt>
                <c:pt idx="8273">
                  <c:v>661.4</c:v>
                </c:pt>
                <c:pt idx="8274">
                  <c:v>661.28</c:v>
                </c:pt>
                <c:pt idx="8275">
                  <c:v>660.35</c:v>
                </c:pt>
                <c:pt idx="8276">
                  <c:v>660.23</c:v>
                </c:pt>
                <c:pt idx="8277">
                  <c:v>660.04</c:v>
                </c:pt>
                <c:pt idx="8278">
                  <c:v>659.55</c:v>
                </c:pt>
                <c:pt idx="8279">
                  <c:v>659.54</c:v>
                </c:pt>
                <c:pt idx="8280">
                  <c:v>659.4</c:v>
                </c:pt>
                <c:pt idx="8281">
                  <c:v>659.21</c:v>
                </c:pt>
                <c:pt idx="8282">
                  <c:v>659.13</c:v>
                </c:pt>
                <c:pt idx="8283">
                  <c:v>659.06</c:v>
                </c:pt>
                <c:pt idx="8284">
                  <c:v>658.63</c:v>
                </c:pt>
                <c:pt idx="8285">
                  <c:v>658.15</c:v>
                </c:pt>
                <c:pt idx="8286">
                  <c:v>658.11</c:v>
                </c:pt>
                <c:pt idx="8287">
                  <c:v>657.97</c:v>
                </c:pt>
                <c:pt idx="8288">
                  <c:v>657.85</c:v>
                </c:pt>
                <c:pt idx="8289">
                  <c:v>657.58</c:v>
                </c:pt>
                <c:pt idx="8290">
                  <c:v>657.54</c:v>
                </c:pt>
                <c:pt idx="8291">
                  <c:v>656.86</c:v>
                </c:pt>
                <c:pt idx="8292">
                  <c:v>656.76</c:v>
                </c:pt>
                <c:pt idx="8293">
                  <c:v>656.18</c:v>
                </c:pt>
                <c:pt idx="8294">
                  <c:v>656.13</c:v>
                </c:pt>
                <c:pt idx="8295">
                  <c:v>655.34</c:v>
                </c:pt>
                <c:pt idx="8296">
                  <c:v>655.04999999999995</c:v>
                </c:pt>
                <c:pt idx="8297">
                  <c:v>654.94000000000005</c:v>
                </c:pt>
                <c:pt idx="8298">
                  <c:v>654.82000000000005</c:v>
                </c:pt>
                <c:pt idx="8299">
                  <c:v>654.64</c:v>
                </c:pt>
                <c:pt idx="8300">
                  <c:v>654.62</c:v>
                </c:pt>
                <c:pt idx="8301">
                  <c:v>654.58000000000004</c:v>
                </c:pt>
                <c:pt idx="8302">
                  <c:v>654.38</c:v>
                </c:pt>
                <c:pt idx="8303">
                  <c:v>654.14</c:v>
                </c:pt>
                <c:pt idx="8304">
                  <c:v>653.91</c:v>
                </c:pt>
                <c:pt idx="8305">
                  <c:v>653.74</c:v>
                </c:pt>
                <c:pt idx="8306">
                  <c:v>653.04999999999995</c:v>
                </c:pt>
                <c:pt idx="8307">
                  <c:v>652.99</c:v>
                </c:pt>
                <c:pt idx="8308">
                  <c:v>652.92999999999995</c:v>
                </c:pt>
                <c:pt idx="8309">
                  <c:v>652.85</c:v>
                </c:pt>
                <c:pt idx="8310">
                  <c:v>652.85</c:v>
                </c:pt>
                <c:pt idx="8311">
                  <c:v>652.66</c:v>
                </c:pt>
                <c:pt idx="8312">
                  <c:v>652.62</c:v>
                </c:pt>
                <c:pt idx="8313">
                  <c:v>652.08000000000004</c:v>
                </c:pt>
                <c:pt idx="8314">
                  <c:v>651.92999999999995</c:v>
                </c:pt>
                <c:pt idx="8315">
                  <c:v>651.57000000000005</c:v>
                </c:pt>
                <c:pt idx="8316">
                  <c:v>651.49</c:v>
                </c:pt>
                <c:pt idx="8317">
                  <c:v>651.42999999999995</c:v>
                </c:pt>
                <c:pt idx="8318">
                  <c:v>650.82000000000005</c:v>
                </c:pt>
                <c:pt idx="8319">
                  <c:v>650.55999999999995</c:v>
                </c:pt>
                <c:pt idx="8320">
                  <c:v>650.47</c:v>
                </c:pt>
                <c:pt idx="8321">
                  <c:v>650.33000000000004</c:v>
                </c:pt>
                <c:pt idx="8322">
                  <c:v>650.07000000000005</c:v>
                </c:pt>
                <c:pt idx="8323">
                  <c:v>649.86</c:v>
                </c:pt>
                <c:pt idx="8324">
                  <c:v>649.83000000000004</c:v>
                </c:pt>
                <c:pt idx="8325">
                  <c:v>649.67999999999995</c:v>
                </c:pt>
                <c:pt idx="8326">
                  <c:v>649.6</c:v>
                </c:pt>
                <c:pt idx="8327">
                  <c:v>649.41</c:v>
                </c:pt>
                <c:pt idx="8328">
                  <c:v>649.36</c:v>
                </c:pt>
                <c:pt idx="8329">
                  <c:v>648.58000000000004</c:v>
                </c:pt>
                <c:pt idx="8330">
                  <c:v>648.48</c:v>
                </c:pt>
                <c:pt idx="8331">
                  <c:v>648.46</c:v>
                </c:pt>
                <c:pt idx="8332">
                  <c:v>648.30999999999995</c:v>
                </c:pt>
                <c:pt idx="8333">
                  <c:v>648.04999999999995</c:v>
                </c:pt>
                <c:pt idx="8334">
                  <c:v>647.95000000000005</c:v>
                </c:pt>
                <c:pt idx="8335">
                  <c:v>647.71</c:v>
                </c:pt>
                <c:pt idx="8336">
                  <c:v>647.71</c:v>
                </c:pt>
                <c:pt idx="8337">
                  <c:v>647.53</c:v>
                </c:pt>
                <c:pt idx="8338">
                  <c:v>647.44000000000005</c:v>
                </c:pt>
                <c:pt idx="8339">
                  <c:v>647.23</c:v>
                </c:pt>
                <c:pt idx="8340">
                  <c:v>647.19000000000005</c:v>
                </c:pt>
                <c:pt idx="8341">
                  <c:v>647.1</c:v>
                </c:pt>
                <c:pt idx="8342">
                  <c:v>646.76</c:v>
                </c:pt>
                <c:pt idx="8343">
                  <c:v>646.74</c:v>
                </c:pt>
                <c:pt idx="8344">
                  <c:v>646.70000000000005</c:v>
                </c:pt>
                <c:pt idx="8345">
                  <c:v>646.66</c:v>
                </c:pt>
                <c:pt idx="8346">
                  <c:v>646.55999999999995</c:v>
                </c:pt>
                <c:pt idx="8347">
                  <c:v>646.44000000000005</c:v>
                </c:pt>
                <c:pt idx="8348">
                  <c:v>646.16</c:v>
                </c:pt>
                <c:pt idx="8349">
                  <c:v>646.14</c:v>
                </c:pt>
                <c:pt idx="8350">
                  <c:v>645.99</c:v>
                </c:pt>
                <c:pt idx="8351">
                  <c:v>645.86</c:v>
                </c:pt>
                <c:pt idx="8352">
                  <c:v>645.76</c:v>
                </c:pt>
                <c:pt idx="8353">
                  <c:v>645.63</c:v>
                </c:pt>
                <c:pt idx="8354">
                  <c:v>645.63</c:v>
                </c:pt>
                <c:pt idx="8355">
                  <c:v>644.98</c:v>
                </c:pt>
                <c:pt idx="8356">
                  <c:v>644.98</c:v>
                </c:pt>
                <c:pt idx="8357">
                  <c:v>644.83000000000004</c:v>
                </c:pt>
                <c:pt idx="8358">
                  <c:v>644.6</c:v>
                </c:pt>
                <c:pt idx="8359">
                  <c:v>644.47</c:v>
                </c:pt>
                <c:pt idx="8360">
                  <c:v>644.28</c:v>
                </c:pt>
                <c:pt idx="8361">
                  <c:v>644.07000000000005</c:v>
                </c:pt>
                <c:pt idx="8362">
                  <c:v>643.99</c:v>
                </c:pt>
                <c:pt idx="8363">
                  <c:v>643.99</c:v>
                </c:pt>
                <c:pt idx="8364">
                  <c:v>643.96</c:v>
                </c:pt>
                <c:pt idx="8365">
                  <c:v>643.80999999999995</c:v>
                </c:pt>
                <c:pt idx="8366">
                  <c:v>643.73</c:v>
                </c:pt>
                <c:pt idx="8367">
                  <c:v>643.71</c:v>
                </c:pt>
                <c:pt idx="8368">
                  <c:v>643.63</c:v>
                </c:pt>
                <c:pt idx="8369">
                  <c:v>643.52</c:v>
                </c:pt>
                <c:pt idx="8370">
                  <c:v>643.5</c:v>
                </c:pt>
                <c:pt idx="8371">
                  <c:v>643.49</c:v>
                </c:pt>
                <c:pt idx="8372">
                  <c:v>643.42999999999995</c:v>
                </c:pt>
                <c:pt idx="8373">
                  <c:v>643.38</c:v>
                </c:pt>
                <c:pt idx="8374">
                  <c:v>643.29</c:v>
                </c:pt>
                <c:pt idx="8375">
                  <c:v>643.16999999999996</c:v>
                </c:pt>
                <c:pt idx="8376">
                  <c:v>642.83000000000004</c:v>
                </c:pt>
                <c:pt idx="8377">
                  <c:v>642.78</c:v>
                </c:pt>
                <c:pt idx="8378">
                  <c:v>642.76</c:v>
                </c:pt>
                <c:pt idx="8379">
                  <c:v>642.69000000000005</c:v>
                </c:pt>
                <c:pt idx="8380">
                  <c:v>642.61</c:v>
                </c:pt>
                <c:pt idx="8381">
                  <c:v>642.15</c:v>
                </c:pt>
                <c:pt idx="8382">
                  <c:v>642.15</c:v>
                </c:pt>
                <c:pt idx="8383">
                  <c:v>642.04999999999995</c:v>
                </c:pt>
                <c:pt idx="8384">
                  <c:v>642.04</c:v>
                </c:pt>
                <c:pt idx="8385">
                  <c:v>641.91999999999996</c:v>
                </c:pt>
                <c:pt idx="8386">
                  <c:v>641.82000000000005</c:v>
                </c:pt>
                <c:pt idx="8387">
                  <c:v>641.74</c:v>
                </c:pt>
                <c:pt idx="8388">
                  <c:v>641.49</c:v>
                </c:pt>
                <c:pt idx="8389">
                  <c:v>641.30999999999995</c:v>
                </c:pt>
                <c:pt idx="8390">
                  <c:v>641.26</c:v>
                </c:pt>
                <c:pt idx="8391">
                  <c:v>641.20000000000005</c:v>
                </c:pt>
                <c:pt idx="8392">
                  <c:v>641.08000000000004</c:v>
                </c:pt>
                <c:pt idx="8393">
                  <c:v>641.08000000000004</c:v>
                </c:pt>
                <c:pt idx="8394">
                  <c:v>640.99</c:v>
                </c:pt>
                <c:pt idx="8395">
                  <c:v>640.66</c:v>
                </c:pt>
                <c:pt idx="8396">
                  <c:v>640.52</c:v>
                </c:pt>
                <c:pt idx="8397">
                  <c:v>640.47</c:v>
                </c:pt>
                <c:pt idx="8398">
                  <c:v>640.47</c:v>
                </c:pt>
                <c:pt idx="8399">
                  <c:v>640.42999999999995</c:v>
                </c:pt>
                <c:pt idx="8400">
                  <c:v>640.33000000000004</c:v>
                </c:pt>
                <c:pt idx="8401">
                  <c:v>640.04</c:v>
                </c:pt>
                <c:pt idx="8402">
                  <c:v>639.95000000000005</c:v>
                </c:pt>
                <c:pt idx="8403">
                  <c:v>639.71</c:v>
                </c:pt>
                <c:pt idx="8404">
                  <c:v>639.61</c:v>
                </c:pt>
                <c:pt idx="8405">
                  <c:v>639.58000000000004</c:v>
                </c:pt>
                <c:pt idx="8406">
                  <c:v>639.29</c:v>
                </c:pt>
                <c:pt idx="8407">
                  <c:v>639.09</c:v>
                </c:pt>
                <c:pt idx="8408">
                  <c:v>639</c:v>
                </c:pt>
                <c:pt idx="8409">
                  <c:v>639</c:v>
                </c:pt>
                <c:pt idx="8410">
                  <c:v>638.88</c:v>
                </c:pt>
                <c:pt idx="8411">
                  <c:v>638.77</c:v>
                </c:pt>
                <c:pt idx="8412">
                  <c:v>638.73</c:v>
                </c:pt>
                <c:pt idx="8413">
                  <c:v>638.72</c:v>
                </c:pt>
                <c:pt idx="8414">
                  <c:v>638.65</c:v>
                </c:pt>
                <c:pt idx="8415">
                  <c:v>638.47</c:v>
                </c:pt>
                <c:pt idx="8416">
                  <c:v>638.47</c:v>
                </c:pt>
                <c:pt idx="8417">
                  <c:v>638.27</c:v>
                </c:pt>
                <c:pt idx="8418">
                  <c:v>638.16</c:v>
                </c:pt>
                <c:pt idx="8419">
                  <c:v>638.12</c:v>
                </c:pt>
                <c:pt idx="8420">
                  <c:v>637.69000000000005</c:v>
                </c:pt>
                <c:pt idx="8421">
                  <c:v>637.27</c:v>
                </c:pt>
                <c:pt idx="8422">
                  <c:v>637.26</c:v>
                </c:pt>
                <c:pt idx="8423">
                  <c:v>637.19000000000005</c:v>
                </c:pt>
                <c:pt idx="8424">
                  <c:v>636.76</c:v>
                </c:pt>
                <c:pt idx="8425">
                  <c:v>636.64</c:v>
                </c:pt>
                <c:pt idx="8426">
                  <c:v>636.6</c:v>
                </c:pt>
                <c:pt idx="8427">
                  <c:v>636.59</c:v>
                </c:pt>
                <c:pt idx="8428">
                  <c:v>636.54999999999995</c:v>
                </c:pt>
                <c:pt idx="8429">
                  <c:v>636.41999999999996</c:v>
                </c:pt>
                <c:pt idx="8430">
                  <c:v>636.37</c:v>
                </c:pt>
                <c:pt idx="8431">
                  <c:v>636.36</c:v>
                </c:pt>
                <c:pt idx="8432">
                  <c:v>636.32000000000005</c:v>
                </c:pt>
                <c:pt idx="8433">
                  <c:v>635.9</c:v>
                </c:pt>
                <c:pt idx="8434">
                  <c:v>635.85</c:v>
                </c:pt>
                <c:pt idx="8435">
                  <c:v>635.78</c:v>
                </c:pt>
                <c:pt idx="8436">
                  <c:v>635.78</c:v>
                </c:pt>
                <c:pt idx="8437">
                  <c:v>635.71</c:v>
                </c:pt>
                <c:pt idx="8438">
                  <c:v>635.63</c:v>
                </c:pt>
                <c:pt idx="8439">
                  <c:v>635.63</c:v>
                </c:pt>
                <c:pt idx="8440">
                  <c:v>635.57000000000005</c:v>
                </c:pt>
                <c:pt idx="8441">
                  <c:v>635.49</c:v>
                </c:pt>
                <c:pt idx="8442">
                  <c:v>635.12</c:v>
                </c:pt>
                <c:pt idx="8443">
                  <c:v>634.88</c:v>
                </c:pt>
                <c:pt idx="8444">
                  <c:v>634.82000000000005</c:v>
                </c:pt>
                <c:pt idx="8445">
                  <c:v>634.78</c:v>
                </c:pt>
                <c:pt idx="8446">
                  <c:v>634.66999999999996</c:v>
                </c:pt>
                <c:pt idx="8447">
                  <c:v>634.52</c:v>
                </c:pt>
                <c:pt idx="8448">
                  <c:v>634.5</c:v>
                </c:pt>
                <c:pt idx="8449">
                  <c:v>634.49</c:v>
                </c:pt>
                <c:pt idx="8450">
                  <c:v>634.48</c:v>
                </c:pt>
                <c:pt idx="8451">
                  <c:v>634.22</c:v>
                </c:pt>
                <c:pt idx="8452">
                  <c:v>634</c:v>
                </c:pt>
                <c:pt idx="8453">
                  <c:v>633.94000000000005</c:v>
                </c:pt>
                <c:pt idx="8454">
                  <c:v>633.94000000000005</c:v>
                </c:pt>
                <c:pt idx="8455">
                  <c:v>633.63</c:v>
                </c:pt>
                <c:pt idx="8456">
                  <c:v>633.5</c:v>
                </c:pt>
                <c:pt idx="8457">
                  <c:v>633.45000000000005</c:v>
                </c:pt>
                <c:pt idx="8458">
                  <c:v>633.29</c:v>
                </c:pt>
                <c:pt idx="8459">
                  <c:v>633.19000000000005</c:v>
                </c:pt>
                <c:pt idx="8460">
                  <c:v>633.07000000000005</c:v>
                </c:pt>
                <c:pt idx="8461">
                  <c:v>633.03</c:v>
                </c:pt>
                <c:pt idx="8462">
                  <c:v>632.97</c:v>
                </c:pt>
                <c:pt idx="8463">
                  <c:v>632.89</c:v>
                </c:pt>
                <c:pt idx="8464">
                  <c:v>632.6</c:v>
                </c:pt>
                <c:pt idx="8465">
                  <c:v>632.45000000000005</c:v>
                </c:pt>
                <c:pt idx="8466">
                  <c:v>632.14</c:v>
                </c:pt>
                <c:pt idx="8467">
                  <c:v>631.83000000000004</c:v>
                </c:pt>
                <c:pt idx="8468">
                  <c:v>631.79999999999995</c:v>
                </c:pt>
                <c:pt idx="8469">
                  <c:v>631.58000000000004</c:v>
                </c:pt>
                <c:pt idx="8470">
                  <c:v>631.45000000000005</c:v>
                </c:pt>
                <c:pt idx="8471">
                  <c:v>631.36</c:v>
                </c:pt>
                <c:pt idx="8472">
                  <c:v>631.26</c:v>
                </c:pt>
                <c:pt idx="8473">
                  <c:v>631.16999999999996</c:v>
                </c:pt>
                <c:pt idx="8474">
                  <c:v>631.1</c:v>
                </c:pt>
                <c:pt idx="8475">
                  <c:v>630.95000000000005</c:v>
                </c:pt>
                <c:pt idx="8476">
                  <c:v>630.84</c:v>
                </c:pt>
                <c:pt idx="8477">
                  <c:v>630.69000000000005</c:v>
                </c:pt>
                <c:pt idx="8478">
                  <c:v>630.66999999999996</c:v>
                </c:pt>
                <c:pt idx="8479">
                  <c:v>630.46</c:v>
                </c:pt>
                <c:pt idx="8480">
                  <c:v>630.30999999999995</c:v>
                </c:pt>
                <c:pt idx="8481">
                  <c:v>630.26</c:v>
                </c:pt>
                <c:pt idx="8482">
                  <c:v>630.21</c:v>
                </c:pt>
                <c:pt idx="8483">
                  <c:v>630.04</c:v>
                </c:pt>
                <c:pt idx="8484">
                  <c:v>629.99</c:v>
                </c:pt>
                <c:pt idx="8485">
                  <c:v>629.95000000000005</c:v>
                </c:pt>
                <c:pt idx="8486">
                  <c:v>629.79</c:v>
                </c:pt>
                <c:pt idx="8487">
                  <c:v>629.67999999999995</c:v>
                </c:pt>
                <c:pt idx="8488">
                  <c:v>629.67999999999995</c:v>
                </c:pt>
                <c:pt idx="8489">
                  <c:v>629.66</c:v>
                </c:pt>
                <c:pt idx="8490">
                  <c:v>629.41</c:v>
                </c:pt>
                <c:pt idx="8491">
                  <c:v>629.21</c:v>
                </c:pt>
                <c:pt idx="8492">
                  <c:v>629.14</c:v>
                </c:pt>
                <c:pt idx="8493">
                  <c:v>629.1</c:v>
                </c:pt>
                <c:pt idx="8494">
                  <c:v>628.91</c:v>
                </c:pt>
                <c:pt idx="8495">
                  <c:v>628.77</c:v>
                </c:pt>
                <c:pt idx="8496">
                  <c:v>628.71</c:v>
                </c:pt>
                <c:pt idx="8497">
                  <c:v>628.58000000000004</c:v>
                </c:pt>
                <c:pt idx="8498">
                  <c:v>628.47</c:v>
                </c:pt>
                <c:pt idx="8499">
                  <c:v>628.46</c:v>
                </c:pt>
                <c:pt idx="8500">
                  <c:v>628.35</c:v>
                </c:pt>
                <c:pt idx="8501">
                  <c:v>628.30999999999995</c:v>
                </c:pt>
                <c:pt idx="8502">
                  <c:v>628.26</c:v>
                </c:pt>
                <c:pt idx="8503">
                  <c:v>628.16</c:v>
                </c:pt>
                <c:pt idx="8504">
                  <c:v>627.91</c:v>
                </c:pt>
                <c:pt idx="8505">
                  <c:v>627.66</c:v>
                </c:pt>
                <c:pt idx="8506">
                  <c:v>627.62</c:v>
                </c:pt>
                <c:pt idx="8507">
                  <c:v>627.42999999999995</c:v>
                </c:pt>
                <c:pt idx="8508">
                  <c:v>627.35</c:v>
                </c:pt>
                <c:pt idx="8509">
                  <c:v>627.29999999999995</c:v>
                </c:pt>
                <c:pt idx="8510">
                  <c:v>627.04999999999995</c:v>
                </c:pt>
                <c:pt idx="8511">
                  <c:v>626.97</c:v>
                </c:pt>
                <c:pt idx="8512">
                  <c:v>626.61</c:v>
                </c:pt>
                <c:pt idx="8513">
                  <c:v>626.38</c:v>
                </c:pt>
                <c:pt idx="8514">
                  <c:v>625.91</c:v>
                </c:pt>
                <c:pt idx="8515">
                  <c:v>625.85</c:v>
                </c:pt>
                <c:pt idx="8516">
                  <c:v>625.4</c:v>
                </c:pt>
                <c:pt idx="8517">
                  <c:v>624.76</c:v>
                </c:pt>
                <c:pt idx="8518">
                  <c:v>624.66999999999996</c:v>
                </c:pt>
                <c:pt idx="8519">
                  <c:v>624.64</c:v>
                </c:pt>
                <c:pt idx="8520">
                  <c:v>624.37</c:v>
                </c:pt>
                <c:pt idx="8521">
                  <c:v>624.28</c:v>
                </c:pt>
                <c:pt idx="8522">
                  <c:v>624.26</c:v>
                </c:pt>
                <c:pt idx="8523">
                  <c:v>624.20000000000005</c:v>
                </c:pt>
                <c:pt idx="8524">
                  <c:v>624.16</c:v>
                </c:pt>
                <c:pt idx="8525">
                  <c:v>624</c:v>
                </c:pt>
                <c:pt idx="8526">
                  <c:v>623.57000000000005</c:v>
                </c:pt>
                <c:pt idx="8527">
                  <c:v>623.33000000000004</c:v>
                </c:pt>
                <c:pt idx="8528">
                  <c:v>623.20000000000005</c:v>
                </c:pt>
                <c:pt idx="8529">
                  <c:v>622.79999999999995</c:v>
                </c:pt>
                <c:pt idx="8530">
                  <c:v>622.65</c:v>
                </c:pt>
                <c:pt idx="8531">
                  <c:v>622.45000000000005</c:v>
                </c:pt>
                <c:pt idx="8532">
                  <c:v>622.15</c:v>
                </c:pt>
                <c:pt idx="8533">
                  <c:v>622.02</c:v>
                </c:pt>
                <c:pt idx="8534">
                  <c:v>622</c:v>
                </c:pt>
                <c:pt idx="8535">
                  <c:v>621.99</c:v>
                </c:pt>
                <c:pt idx="8536">
                  <c:v>621.9</c:v>
                </c:pt>
                <c:pt idx="8537">
                  <c:v>621.59</c:v>
                </c:pt>
                <c:pt idx="8538">
                  <c:v>621.36</c:v>
                </c:pt>
                <c:pt idx="8539">
                  <c:v>621.16999999999996</c:v>
                </c:pt>
                <c:pt idx="8540">
                  <c:v>620.96</c:v>
                </c:pt>
                <c:pt idx="8541">
                  <c:v>620.87</c:v>
                </c:pt>
                <c:pt idx="8542">
                  <c:v>620.62</c:v>
                </c:pt>
                <c:pt idx="8543">
                  <c:v>620.41999999999996</c:v>
                </c:pt>
                <c:pt idx="8544">
                  <c:v>620.36</c:v>
                </c:pt>
                <c:pt idx="8545">
                  <c:v>620.27</c:v>
                </c:pt>
                <c:pt idx="8546">
                  <c:v>620.12</c:v>
                </c:pt>
                <c:pt idx="8547">
                  <c:v>620.09</c:v>
                </c:pt>
                <c:pt idx="8548">
                  <c:v>620.02</c:v>
                </c:pt>
                <c:pt idx="8549">
                  <c:v>619.74</c:v>
                </c:pt>
                <c:pt idx="8550">
                  <c:v>619.72</c:v>
                </c:pt>
                <c:pt idx="8551">
                  <c:v>619.71</c:v>
                </c:pt>
                <c:pt idx="8552">
                  <c:v>619.41999999999996</c:v>
                </c:pt>
                <c:pt idx="8553">
                  <c:v>619.38</c:v>
                </c:pt>
                <c:pt idx="8554">
                  <c:v>619.33000000000004</c:v>
                </c:pt>
                <c:pt idx="8555">
                  <c:v>619.28</c:v>
                </c:pt>
                <c:pt idx="8556">
                  <c:v>619.28</c:v>
                </c:pt>
                <c:pt idx="8557">
                  <c:v>619.15</c:v>
                </c:pt>
                <c:pt idx="8558">
                  <c:v>619.08000000000004</c:v>
                </c:pt>
                <c:pt idx="8559">
                  <c:v>618.15</c:v>
                </c:pt>
                <c:pt idx="8560">
                  <c:v>617.98</c:v>
                </c:pt>
                <c:pt idx="8561">
                  <c:v>617.95000000000005</c:v>
                </c:pt>
                <c:pt idx="8562">
                  <c:v>617.89</c:v>
                </c:pt>
                <c:pt idx="8563">
                  <c:v>617.86</c:v>
                </c:pt>
                <c:pt idx="8564">
                  <c:v>617.78</c:v>
                </c:pt>
                <c:pt idx="8565">
                  <c:v>617.72</c:v>
                </c:pt>
                <c:pt idx="8566">
                  <c:v>617.72</c:v>
                </c:pt>
                <c:pt idx="8567">
                  <c:v>617.69000000000005</c:v>
                </c:pt>
                <c:pt idx="8568">
                  <c:v>617.67999999999995</c:v>
                </c:pt>
                <c:pt idx="8569">
                  <c:v>617.67999999999995</c:v>
                </c:pt>
                <c:pt idx="8570">
                  <c:v>617.42999999999995</c:v>
                </c:pt>
                <c:pt idx="8571">
                  <c:v>617.4</c:v>
                </c:pt>
                <c:pt idx="8572">
                  <c:v>617.30999999999995</c:v>
                </c:pt>
                <c:pt idx="8573">
                  <c:v>617.28</c:v>
                </c:pt>
                <c:pt idx="8574">
                  <c:v>617.25</c:v>
                </c:pt>
                <c:pt idx="8575">
                  <c:v>616.91</c:v>
                </c:pt>
                <c:pt idx="8576">
                  <c:v>616.85</c:v>
                </c:pt>
                <c:pt idx="8577">
                  <c:v>616.72</c:v>
                </c:pt>
                <c:pt idx="8578">
                  <c:v>616.69000000000005</c:v>
                </c:pt>
                <c:pt idx="8579">
                  <c:v>616.61</c:v>
                </c:pt>
                <c:pt idx="8580">
                  <c:v>616.44000000000005</c:v>
                </c:pt>
                <c:pt idx="8581">
                  <c:v>616.41999999999996</c:v>
                </c:pt>
                <c:pt idx="8582">
                  <c:v>616.39</c:v>
                </c:pt>
                <c:pt idx="8583">
                  <c:v>616.29</c:v>
                </c:pt>
                <c:pt idx="8584">
                  <c:v>616.17999999999995</c:v>
                </c:pt>
                <c:pt idx="8585">
                  <c:v>616.1</c:v>
                </c:pt>
                <c:pt idx="8586">
                  <c:v>616.04999999999995</c:v>
                </c:pt>
                <c:pt idx="8587">
                  <c:v>615.96</c:v>
                </c:pt>
                <c:pt idx="8588">
                  <c:v>615.95000000000005</c:v>
                </c:pt>
                <c:pt idx="8589">
                  <c:v>615.91999999999996</c:v>
                </c:pt>
                <c:pt idx="8590">
                  <c:v>615.89</c:v>
                </c:pt>
                <c:pt idx="8591">
                  <c:v>615.78</c:v>
                </c:pt>
                <c:pt idx="8592">
                  <c:v>615.73</c:v>
                </c:pt>
                <c:pt idx="8593">
                  <c:v>615.66999999999996</c:v>
                </c:pt>
                <c:pt idx="8594">
                  <c:v>615.48</c:v>
                </c:pt>
                <c:pt idx="8595">
                  <c:v>615.33000000000004</c:v>
                </c:pt>
                <c:pt idx="8596">
                  <c:v>615.30999999999995</c:v>
                </c:pt>
                <c:pt idx="8597">
                  <c:v>615.14</c:v>
                </c:pt>
                <c:pt idx="8598">
                  <c:v>615.05999999999995</c:v>
                </c:pt>
                <c:pt idx="8599">
                  <c:v>614.99</c:v>
                </c:pt>
                <c:pt idx="8600">
                  <c:v>614.9</c:v>
                </c:pt>
                <c:pt idx="8601">
                  <c:v>614.84</c:v>
                </c:pt>
                <c:pt idx="8602">
                  <c:v>614.78</c:v>
                </c:pt>
                <c:pt idx="8603">
                  <c:v>614.71</c:v>
                </c:pt>
                <c:pt idx="8604">
                  <c:v>614.6</c:v>
                </c:pt>
                <c:pt idx="8605">
                  <c:v>614.47</c:v>
                </c:pt>
                <c:pt idx="8606">
                  <c:v>614.41999999999996</c:v>
                </c:pt>
                <c:pt idx="8607">
                  <c:v>614.41</c:v>
                </c:pt>
                <c:pt idx="8608">
                  <c:v>614.41</c:v>
                </c:pt>
                <c:pt idx="8609">
                  <c:v>614.41</c:v>
                </c:pt>
                <c:pt idx="8610">
                  <c:v>614.37</c:v>
                </c:pt>
                <c:pt idx="8611">
                  <c:v>614.32000000000005</c:v>
                </c:pt>
                <c:pt idx="8612">
                  <c:v>614.17999999999995</c:v>
                </c:pt>
                <c:pt idx="8613">
                  <c:v>614.16</c:v>
                </c:pt>
                <c:pt idx="8614">
                  <c:v>614.13</c:v>
                </c:pt>
                <c:pt idx="8615">
                  <c:v>614.09</c:v>
                </c:pt>
                <c:pt idx="8616">
                  <c:v>613.97</c:v>
                </c:pt>
                <c:pt idx="8617">
                  <c:v>613.94000000000005</c:v>
                </c:pt>
                <c:pt idx="8618">
                  <c:v>613.91999999999996</c:v>
                </c:pt>
                <c:pt idx="8619">
                  <c:v>613.9</c:v>
                </c:pt>
                <c:pt idx="8620">
                  <c:v>613.72</c:v>
                </c:pt>
                <c:pt idx="8621">
                  <c:v>613.70000000000005</c:v>
                </c:pt>
                <c:pt idx="8622">
                  <c:v>613.54</c:v>
                </c:pt>
                <c:pt idx="8623">
                  <c:v>613.41999999999996</c:v>
                </c:pt>
                <c:pt idx="8624">
                  <c:v>613.39</c:v>
                </c:pt>
                <c:pt idx="8625">
                  <c:v>613.39</c:v>
                </c:pt>
                <c:pt idx="8626">
                  <c:v>613.39</c:v>
                </c:pt>
                <c:pt idx="8627">
                  <c:v>613.36</c:v>
                </c:pt>
                <c:pt idx="8628">
                  <c:v>613.27</c:v>
                </c:pt>
                <c:pt idx="8629">
                  <c:v>613.25</c:v>
                </c:pt>
                <c:pt idx="8630">
                  <c:v>613.11</c:v>
                </c:pt>
                <c:pt idx="8631">
                  <c:v>613.05999999999995</c:v>
                </c:pt>
                <c:pt idx="8632">
                  <c:v>613</c:v>
                </c:pt>
                <c:pt idx="8633">
                  <c:v>612.99</c:v>
                </c:pt>
                <c:pt idx="8634">
                  <c:v>612.92999999999995</c:v>
                </c:pt>
                <c:pt idx="8635">
                  <c:v>612.80999999999995</c:v>
                </c:pt>
                <c:pt idx="8636">
                  <c:v>612.79999999999995</c:v>
                </c:pt>
                <c:pt idx="8637">
                  <c:v>612.72</c:v>
                </c:pt>
                <c:pt idx="8638">
                  <c:v>612.61</c:v>
                </c:pt>
                <c:pt idx="8639">
                  <c:v>612.61</c:v>
                </c:pt>
                <c:pt idx="8640">
                  <c:v>612.51</c:v>
                </c:pt>
                <c:pt idx="8641">
                  <c:v>612.51</c:v>
                </c:pt>
                <c:pt idx="8642">
                  <c:v>612.5</c:v>
                </c:pt>
                <c:pt idx="8643">
                  <c:v>612.38</c:v>
                </c:pt>
                <c:pt idx="8644">
                  <c:v>612.36</c:v>
                </c:pt>
                <c:pt idx="8645">
                  <c:v>612.35</c:v>
                </c:pt>
                <c:pt idx="8646">
                  <c:v>612.29999999999995</c:v>
                </c:pt>
                <c:pt idx="8647">
                  <c:v>612.27</c:v>
                </c:pt>
                <c:pt idx="8648">
                  <c:v>612.26</c:v>
                </c:pt>
                <c:pt idx="8649">
                  <c:v>612.21</c:v>
                </c:pt>
                <c:pt idx="8650">
                  <c:v>612.11</c:v>
                </c:pt>
                <c:pt idx="8651">
                  <c:v>612.07000000000005</c:v>
                </c:pt>
                <c:pt idx="8652">
                  <c:v>612.04999999999995</c:v>
                </c:pt>
                <c:pt idx="8653">
                  <c:v>612.03</c:v>
                </c:pt>
                <c:pt idx="8654">
                  <c:v>611.88</c:v>
                </c:pt>
                <c:pt idx="8655">
                  <c:v>611.71</c:v>
                </c:pt>
                <c:pt idx="8656">
                  <c:v>611.65</c:v>
                </c:pt>
                <c:pt idx="8657">
                  <c:v>611.62</c:v>
                </c:pt>
                <c:pt idx="8658">
                  <c:v>611.62</c:v>
                </c:pt>
                <c:pt idx="8659">
                  <c:v>611.61</c:v>
                </c:pt>
                <c:pt idx="8660">
                  <c:v>611.58000000000004</c:v>
                </c:pt>
                <c:pt idx="8661">
                  <c:v>611.57000000000005</c:v>
                </c:pt>
                <c:pt idx="8662">
                  <c:v>611.49</c:v>
                </c:pt>
                <c:pt idx="8663">
                  <c:v>611.48</c:v>
                </c:pt>
                <c:pt idx="8664">
                  <c:v>611.46</c:v>
                </c:pt>
                <c:pt idx="8665">
                  <c:v>611.37</c:v>
                </c:pt>
                <c:pt idx="8666">
                  <c:v>611.37</c:v>
                </c:pt>
                <c:pt idx="8667">
                  <c:v>611.24</c:v>
                </c:pt>
                <c:pt idx="8668">
                  <c:v>611.24</c:v>
                </c:pt>
                <c:pt idx="8669">
                  <c:v>611.20000000000005</c:v>
                </c:pt>
                <c:pt idx="8670">
                  <c:v>611.16</c:v>
                </c:pt>
                <c:pt idx="8671">
                  <c:v>611.04999999999995</c:v>
                </c:pt>
                <c:pt idx="8672">
                  <c:v>611.02</c:v>
                </c:pt>
                <c:pt idx="8673">
                  <c:v>610.95000000000005</c:v>
                </c:pt>
                <c:pt idx="8674">
                  <c:v>610.9</c:v>
                </c:pt>
                <c:pt idx="8675">
                  <c:v>610.86</c:v>
                </c:pt>
                <c:pt idx="8676">
                  <c:v>610.74</c:v>
                </c:pt>
                <c:pt idx="8677">
                  <c:v>610.70000000000005</c:v>
                </c:pt>
                <c:pt idx="8678">
                  <c:v>610.70000000000005</c:v>
                </c:pt>
                <c:pt idx="8679">
                  <c:v>610.69000000000005</c:v>
                </c:pt>
                <c:pt idx="8680">
                  <c:v>610.47</c:v>
                </c:pt>
                <c:pt idx="8681">
                  <c:v>610.45000000000005</c:v>
                </c:pt>
                <c:pt idx="8682">
                  <c:v>610.45000000000005</c:v>
                </c:pt>
                <c:pt idx="8683">
                  <c:v>610.45000000000005</c:v>
                </c:pt>
                <c:pt idx="8684">
                  <c:v>610.39</c:v>
                </c:pt>
                <c:pt idx="8685">
                  <c:v>610.34</c:v>
                </c:pt>
                <c:pt idx="8686">
                  <c:v>610.34</c:v>
                </c:pt>
                <c:pt idx="8687">
                  <c:v>610.33000000000004</c:v>
                </c:pt>
                <c:pt idx="8688">
                  <c:v>610.24</c:v>
                </c:pt>
                <c:pt idx="8689">
                  <c:v>610.01</c:v>
                </c:pt>
                <c:pt idx="8690">
                  <c:v>609.98</c:v>
                </c:pt>
                <c:pt idx="8691">
                  <c:v>609.94000000000005</c:v>
                </c:pt>
                <c:pt idx="8692">
                  <c:v>609.9</c:v>
                </c:pt>
                <c:pt idx="8693">
                  <c:v>609.9</c:v>
                </c:pt>
                <c:pt idx="8694">
                  <c:v>609.9</c:v>
                </c:pt>
                <c:pt idx="8695">
                  <c:v>609.77</c:v>
                </c:pt>
                <c:pt idx="8696">
                  <c:v>609.74</c:v>
                </c:pt>
                <c:pt idx="8697">
                  <c:v>609.61</c:v>
                </c:pt>
                <c:pt idx="8698">
                  <c:v>609.54</c:v>
                </c:pt>
                <c:pt idx="8699">
                  <c:v>609.48</c:v>
                </c:pt>
                <c:pt idx="8700">
                  <c:v>609.48</c:v>
                </c:pt>
                <c:pt idx="8701">
                  <c:v>609.39</c:v>
                </c:pt>
                <c:pt idx="8702">
                  <c:v>609.29999999999995</c:v>
                </c:pt>
                <c:pt idx="8703">
                  <c:v>609.26</c:v>
                </c:pt>
                <c:pt idx="8704">
                  <c:v>609.20000000000005</c:v>
                </c:pt>
                <c:pt idx="8705">
                  <c:v>609.17999999999995</c:v>
                </c:pt>
                <c:pt idx="8706">
                  <c:v>609.09</c:v>
                </c:pt>
                <c:pt idx="8707">
                  <c:v>609.01</c:v>
                </c:pt>
                <c:pt idx="8708">
                  <c:v>609.01</c:v>
                </c:pt>
                <c:pt idx="8709">
                  <c:v>609</c:v>
                </c:pt>
                <c:pt idx="8710">
                  <c:v>608.95000000000005</c:v>
                </c:pt>
                <c:pt idx="8711">
                  <c:v>608.95000000000005</c:v>
                </c:pt>
                <c:pt idx="8712">
                  <c:v>608.91</c:v>
                </c:pt>
                <c:pt idx="8713">
                  <c:v>608.75</c:v>
                </c:pt>
                <c:pt idx="8714">
                  <c:v>608.70000000000005</c:v>
                </c:pt>
                <c:pt idx="8715">
                  <c:v>608.65</c:v>
                </c:pt>
                <c:pt idx="8716">
                  <c:v>608.6</c:v>
                </c:pt>
                <c:pt idx="8717">
                  <c:v>608.47</c:v>
                </c:pt>
                <c:pt idx="8718">
                  <c:v>608.32000000000005</c:v>
                </c:pt>
                <c:pt idx="8719">
                  <c:v>608.29999999999995</c:v>
                </c:pt>
                <c:pt idx="8720">
                  <c:v>608.27</c:v>
                </c:pt>
                <c:pt idx="8721">
                  <c:v>608.20000000000005</c:v>
                </c:pt>
                <c:pt idx="8722">
                  <c:v>608.15</c:v>
                </c:pt>
                <c:pt idx="8723">
                  <c:v>608.07000000000005</c:v>
                </c:pt>
                <c:pt idx="8724">
                  <c:v>608.03</c:v>
                </c:pt>
                <c:pt idx="8725">
                  <c:v>608.01</c:v>
                </c:pt>
                <c:pt idx="8726">
                  <c:v>607.99</c:v>
                </c:pt>
                <c:pt idx="8727">
                  <c:v>607.96</c:v>
                </c:pt>
                <c:pt idx="8728">
                  <c:v>607.54999999999995</c:v>
                </c:pt>
                <c:pt idx="8729">
                  <c:v>607.51</c:v>
                </c:pt>
                <c:pt idx="8730">
                  <c:v>607.46</c:v>
                </c:pt>
                <c:pt idx="8731">
                  <c:v>607.38</c:v>
                </c:pt>
                <c:pt idx="8732">
                  <c:v>607.33000000000004</c:v>
                </c:pt>
                <c:pt idx="8733">
                  <c:v>607.24</c:v>
                </c:pt>
                <c:pt idx="8734">
                  <c:v>607.05999999999995</c:v>
                </c:pt>
                <c:pt idx="8735">
                  <c:v>607.05999999999995</c:v>
                </c:pt>
                <c:pt idx="8736">
                  <c:v>607.03</c:v>
                </c:pt>
                <c:pt idx="8737">
                  <c:v>606.97</c:v>
                </c:pt>
                <c:pt idx="8738">
                  <c:v>606.96</c:v>
                </c:pt>
                <c:pt idx="8739">
                  <c:v>606.84</c:v>
                </c:pt>
                <c:pt idx="8740">
                  <c:v>606.83000000000004</c:v>
                </c:pt>
                <c:pt idx="8741">
                  <c:v>606.5</c:v>
                </c:pt>
                <c:pt idx="8742">
                  <c:v>606.41</c:v>
                </c:pt>
                <c:pt idx="8743">
                  <c:v>606.41</c:v>
                </c:pt>
                <c:pt idx="8744">
                  <c:v>606.25</c:v>
                </c:pt>
                <c:pt idx="8745">
                  <c:v>606.25</c:v>
                </c:pt>
                <c:pt idx="8746">
                  <c:v>606.22</c:v>
                </c:pt>
                <c:pt idx="8747">
                  <c:v>606.22</c:v>
                </c:pt>
                <c:pt idx="8748">
                  <c:v>606.04</c:v>
                </c:pt>
                <c:pt idx="8749">
                  <c:v>605.97</c:v>
                </c:pt>
                <c:pt idx="8750">
                  <c:v>605.92999999999995</c:v>
                </c:pt>
                <c:pt idx="8751">
                  <c:v>605.79</c:v>
                </c:pt>
                <c:pt idx="8752">
                  <c:v>605.76</c:v>
                </c:pt>
                <c:pt idx="8753">
                  <c:v>605.42999999999995</c:v>
                </c:pt>
                <c:pt idx="8754">
                  <c:v>605.39</c:v>
                </c:pt>
                <c:pt idx="8755">
                  <c:v>605.36</c:v>
                </c:pt>
                <c:pt idx="8756">
                  <c:v>605.29999999999995</c:v>
                </c:pt>
                <c:pt idx="8757">
                  <c:v>605.20000000000005</c:v>
                </c:pt>
                <c:pt idx="8758">
                  <c:v>605.11</c:v>
                </c:pt>
                <c:pt idx="8759">
                  <c:v>604.9</c:v>
                </c:pt>
                <c:pt idx="8760">
                  <c:v>604.88</c:v>
                </c:pt>
                <c:pt idx="8761">
                  <c:v>604.71</c:v>
                </c:pt>
                <c:pt idx="8762">
                  <c:v>604.6</c:v>
                </c:pt>
                <c:pt idx="8763">
                  <c:v>604.6</c:v>
                </c:pt>
                <c:pt idx="8764">
                  <c:v>604.51</c:v>
                </c:pt>
                <c:pt idx="8765">
                  <c:v>604.42999999999995</c:v>
                </c:pt>
                <c:pt idx="8766">
                  <c:v>604.39</c:v>
                </c:pt>
                <c:pt idx="8767">
                  <c:v>604.28</c:v>
                </c:pt>
                <c:pt idx="8768">
                  <c:v>604.23</c:v>
                </c:pt>
                <c:pt idx="8769">
                  <c:v>604.16999999999996</c:v>
                </c:pt>
                <c:pt idx="8770">
                  <c:v>604</c:v>
                </c:pt>
                <c:pt idx="8771">
                  <c:v>603.96</c:v>
                </c:pt>
                <c:pt idx="8772">
                  <c:v>603.73</c:v>
                </c:pt>
                <c:pt idx="8773">
                  <c:v>603.73</c:v>
                </c:pt>
                <c:pt idx="8774">
                  <c:v>603.69000000000005</c:v>
                </c:pt>
                <c:pt idx="8775">
                  <c:v>603.6</c:v>
                </c:pt>
                <c:pt idx="8776">
                  <c:v>603.34</c:v>
                </c:pt>
                <c:pt idx="8777">
                  <c:v>603.28</c:v>
                </c:pt>
                <c:pt idx="8778">
                  <c:v>603.16</c:v>
                </c:pt>
                <c:pt idx="8779">
                  <c:v>603.05999999999995</c:v>
                </c:pt>
                <c:pt idx="8780">
                  <c:v>603</c:v>
                </c:pt>
                <c:pt idx="8781">
                  <c:v>602.91</c:v>
                </c:pt>
                <c:pt idx="8782">
                  <c:v>602.89</c:v>
                </c:pt>
                <c:pt idx="8783">
                  <c:v>602.66999999999996</c:v>
                </c:pt>
                <c:pt idx="8784">
                  <c:v>602.64</c:v>
                </c:pt>
                <c:pt idx="8785">
                  <c:v>602.62</c:v>
                </c:pt>
                <c:pt idx="8786">
                  <c:v>602.47</c:v>
                </c:pt>
                <c:pt idx="8787">
                  <c:v>602.35</c:v>
                </c:pt>
                <c:pt idx="8788">
                  <c:v>602.19000000000005</c:v>
                </c:pt>
                <c:pt idx="8789">
                  <c:v>602.16999999999996</c:v>
                </c:pt>
                <c:pt idx="8790">
                  <c:v>602.08000000000004</c:v>
                </c:pt>
                <c:pt idx="8791">
                  <c:v>601.96</c:v>
                </c:pt>
                <c:pt idx="8792">
                  <c:v>601.70000000000005</c:v>
                </c:pt>
                <c:pt idx="8793">
                  <c:v>601.69000000000005</c:v>
                </c:pt>
                <c:pt idx="8794">
                  <c:v>601.53</c:v>
                </c:pt>
                <c:pt idx="8795">
                  <c:v>601.44000000000005</c:v>
                </c:pt>
                <c:pt idx="8796">
                  <c:v>601.42999999999995</c:v>
                </c:pt>
                <c:pt idx="8797">
                  <c:v>601.39</c:v>
                </c:pt>
                <c:pt idx="8798">
                  <c:v>601.39</c:v>
                </c:pt>
                <c:pt idx="8799">
                  <c:v>601.22</c:v>
                </c:pt>
                <c:pt idx="8800">
                  <c:v>601.11</c:v>
                </c:pt>
                <c:pt idx="8801">
                  <c:v>601.07000000000005</c:v>
                </c:pt>
                <c:pt idx="8802">
                  <c:v>601.04999999999995</c:v>
                </c:pt>
                <c:pt idx="8803">
                  <c:v>600.54</c:v>
                </c:pt>
                <c:pt idx="8804">
                  <c:v>600.51</c:v>
                </c:pt>
                <c:pt idx="8805">
                  <c:v>600.23</c:v>
                </c:pt>
                <c:pt idx="8806">
                  <c:v>600.21</c:v>
                </c:pt>
                <c:pt idx="8807">
                  <c:v>600.19000000000005</c:v>
                </c:pt>
                <c:pt idx="8808">
                  <c:v>600.19000000000005</c:v>
                </c:pt>
                <c:pt idx="8809">
                  <c:v>600</c:v>
                </c:pt>
                <c:pt idx="8810">
                  <c:v>599.84</c:v>
                </c:pt>
                <c:pt idx="8811">
                  <c:v>599.82000000000005</c:v>
                </c:pt>
                <c:pt idx="8812">
                  <c:v>599.51</c:v>
                </c:pt>
                <c:pt idx="8813">
                  <c:v>599.47</c:v>
                </c:pt>
                <c:pt idx="8814">
                  <c:v>599.41</c:v>
                </c:pt>
                <c:pt idx="8815">
                  <c:v>598.69000000000005</c:v>
                </c:pt>
                <c:pt idx="8816">
                  <c:v>598.34</c:v>
                </c:pt>
                <c:pt idx="8817">
                  <c:v>598.29999999999995</c:v>
                </c:pt>
                <c:pt idx="8818">
                  <c:v>597.80999999999995</c:v>
                </c:pt>
                <c:pt idx="8819">
                  <c:v>597.80999999999995</c:v>
                </c:pt>
                <c:pt idx="8820">
                  <c:v>597.74</c:v>
                </c:pt>
                <c:pt idx="8821">
                  <c:v>597.11</c:v>
                </c:pt>
                <c:pt idx="8822">
                  <c:v>597.09</c:v>
                </c:pt>
                <c:pt idx="8823">
                  <c:v>596.99</c:v>
                </c:pt>
                <c:pt idx="8824">
                  <c:v>596.99</c:v>
                </c:pt>
                <c:pt idx="8825">
                  <c:v>596.91</c:v>
                </c:pt>
                <c:pt idx="8826">
                  <c:v>596.74</c:v>
                </c:pt>
                <c:pt idx="8827">
                  <c:v>596.70000000000005</c:v>
                </c:pt>
                <c:pt idx="8828">
                  <c:v>596.67999999999995</c:v>
                </c:pt>
                <c:pt idx="8829">
                  <c:v>596.52</c:v>
                </c:pt>
                <c:pt idx="8830">
                  <c:v>596.5</c:v>
                </c:pt>
                <c:pt idx="8831">
                  <c:v>596.5</c:v>
                </c:pt>
                <c:pt idx="8832">
                  <c:v>596.49</c:v>
                </c:pt>
                <c:pt idx="8833">
                  <c:v>596.47</c:v>
                </c:pt>
                <c:pt idx="8834">
                  <c:v>596.35</c:v>
                </c:pt>
                <c:pt idx="8835">
                  <c:v>596.30999999999995</c:v>
                </c:pt>
                <c:pt idx="8836">
                  <c:v>596.01</c:v>
                </c:pt>
                <c:pt idx="8837">
                  <c:v>595.82000000000005</c:v>
                </c:pt>
                <c:pt idx="8838">
                  <c:v>595.77</c:v>
                </c:pt>
                <c:pt idx="8839">
                  <c:v>595.72</c:v>
                </c:pt>
                <c:pt idx="8840">
                  <c:v>595.71</c:v>
                </c:pt>
                <c:pt idx="8841">
                  <c:v>595.53</c:v>
                </c:pt>
                <c:pt idx="8842">
                  <c:v>595.37</c:v>
                </c:pt>
                <c:pt idx="8843">
                  <c:v>595.34</c:v>
                </c:pt>
                <c:pt idx="8844">
                  <c:v>595.17999999999995</c:v>
                </c:pt>
                <c:pt idx="8845">
                  <c:v>595.09</c:v>
                </c:pt>
                <c:pt idx="8846">
                  <c:v>595.07000000000005</c:v>
                </c:pt>
                <c:pt idx="8847">
                  <c:v>594.91999999999996</c:v>
                </c:pt>
                <c:pt idx="8848">
                  <c:v>594.71</c:v>
                </c:pt>
                <c:pt idx="8849">
                  <c:v>594.66</c:v>
                </c:pt>
                <c:pt idx="8850">
                  <c:v>594.65</c:v>
                </c:pt>
                <c:pt idx="8851">
                  <c:v>594.6</c:v>
                </c:pt>
                <c:pt idx="8852">
                  <c:v>594.45000000000005</c:v>
                </c:pt>
                <c:pt idx="8853">
                  <c:v>594.16999999999996</c:v>
                </c:pt>
                <c:pt idx="8854">
                  <c:v>594.11</c:v>
                </c:pt>
                <c:pt idx="8855">
                  <c:v>593.92999999999995</c:v>
                </c:pt>
                <c:pt idx="8856">
                  <c:v>593.82000000000005</c:v>
                </c:pt>
                <c:pt idx="8857">
                  <c:v>593.79999999999995</c:v>
                </c:pt>
                <c:pt idx="8858">
                  <c:v>593.76</c:v>
                </c:pt>
                <c:pt idx="8859">
                  <c:v>593.71</c:v>
                </c:pt>
                <c:pt idx="8860">
                  <c:v>593.67999999999995</c:v>
                </c:pt>
                <c:pt idx="8861">
                  <c:v>593.29999999999995</c:v>
                </c:pt>
                <c:pt idx="8862">
                  <c:v>593.24</c:v>
                </c:pt>
                <c:pt idx="8863">
                  <c:v>593.24</c:v>
                </c:pt>
                <c:pt idx="8864">
                  <c:v>593.19000000000005</c:v>
                </c:pt>
                <c:pt idx="8865">
                  <c:v>592.96</c:v>
                </c:pt>
                <c:pt idx="8866">
                  <c:v>592.82000000000005</c:v>
                </c:pt>
                <c:pt idx="8867">
                  <c:v>592.73</c:v>
                </c:pt>
                <c:pt idx="8868">
                  <c:v>592.47</c:v>
                </c:pt>
                <c:pt idx="8869">
                  <c:v>592.47</c:v>
                </c:pt>
                <c:pt idx="8870">
                  <c:v>592.37</c:v>
                </c:pt>
                <c:pt idx="8871">
                  <c:v>592.12</c:v>
                </c:pt>
                <c:pt idx="8872">
                  <c:v>592.02</c:v>
                </c:pt>
                <c:pt idx="8873">
                  <c:v>591.99</c:v>
                </c:pt>
                <c:pt idx="8874">
                  <c:v>591.87</c:v>
                </c:pt>
                <c:pt idx="8875">
                  <c:v>591.77</c:v>
                </c:pt>
                <c:pt idx="8876">
                  <c:v>591.75</c:v>
                </c:pt>
                <c:pt idx="8877">
                  <c:v>591.71</c:v>
                </c:pt>
                <c:pt idx="8878">
                  <c:v>591.65</c:v>
                </c:pt>
                <c:pt idx="8879">
                  <c:v>591.58000000000004</c:v>
                </c:pt>
                <c:pt idx="8880">
                  <c:v>591.57000000000005</c:v>
                </c:pt>
                <c:pt idx="8881">
                  <c:v>591.41999999999996</c:v>
                </c:pt>
                <c:pt idx="8882">
                  <c:v>591.19000000000005</c:v>
                </c:pt>
                <c:pt idx="8883">
                  <c:v>591.09</c:v>
                </c:pt>
                <c:pt idx="8884">
                  <c:v>590.9</c:v>
                </c:pt>
                <c:pt idx="8885">
                  <c:v>590.77</c:v>
                </c:pt>
                <c:pt idx="8886">
                  <c:v>590.46</c:v>
                </c:pt>
                <c:pt idx="8887">
                  <c:v>590.16</c:v>
                </c:pt>
                <c:pt idx="8888">
                  <c:v>590.01</c:v>
                </c:pt>
                <c:pt idx="8889">
                  <c:v>590</c:v>
                </c:pt>
                <c:pt idx="8890">
                  <c:v>589.91</c:v>
                </c:pt>
                <c:pt idx="8891">
                  <c:v>589.79999999999995</c:v>
                </c:pt>
                <c:pt idx="8892">
                  <c:v>589.69000000000005</c:v>
                </c:pt>
                <c:pt idx="8893">
                  <c:v>589.39</c:v>
                </c:pt>
                <c:pt idx="8894">
                  <c:v>589.34</c:v>
                </c:pt>
                <c:pt idx="8895">
                  <c:v>589.33000000000004</c:v>
                </c:pt>
                <c:pt idx="8896">
                  <c:v>589.33000000000004</c:v>
                </c:pt>
                <c:pt idx="8897">
                  <c:v>589.20000000000005</c:v>
                </c:pt>
                <c:pt idx="8898">
                  <c:v>588.92999999999995</c:v>
                </c:pt>
                <c:pt idx="8899">
                  <c:v>588.87</c:v>
                </c:pt>
                <c:pt idx="8900">
                  <c:v>588.78</c:v>
                </c:pt>
                <c:pt idx="8901">
                  <c:v>588.72</c:v>
                </c:pt>
                <c:pt idx="8902">
                  <c:v>588.55999999999995</c:v>
                </c:pt>
                <c:pt idx="8903">
                  <c:v>588.5</c:v>
                </c:pt>
                <c:pt idx="8904">
                  <c:v>588.29999999999995</c:v>
                </c:pt>
                <c:pt idx="8905">
                  <c:v>588.22</c:v>
                </c:pt>
                <c:pt idx="8906">
                  <c:v>588.12</c:v>
                </c:pt>
                <c:pt idx="8907">
                  <c:v>588.12</c:v>
                </c:pt>
                <c:pt idx="8908">
                  <c:v>587.98</c:v>
                </c:pt>
                <c:pt idx="8909">
                  <c:v>587.54</c:v>
                </c:pt>
                <c:pt idx="8910">
                  <c:v>587.19000000000005</c:v>
                </c:pt>
                <c:pt idx="8911">
                  <c:v>586.97</c:v>
                </c:pt>
                <c:pt idx="8912">
                  <c:v>586.95000000000005</c:v>
                </c:pt>
                <c:pt idx="8913">
                  <c:v>586.95000000000005</c:v>
                </c:pt>
                <c:pt idx="8914">
                  <c:v>586.79</c:v>
                </c:pt>
                <c:pt idx="8915">
                  <c:v>586.67999999999995</c:v>
                </c:pt>
                <c:pt idx="8916">
                  <c:v>586.67999999999995</c:v>
                </c:pt>
                <c:pt idx="8917">
                  <c:v>586.53</c:v>
                </c:pt>
                <c:pt idx="8918">
                  <c:v>586.35</c:v>
                </c:pt>
                <c:pt idx="8919">
                  <c:v>586.26</c:v>
                </c:pt>
                <c:pt idx="8920">
                  <c:v>586.14</c:v>
                </c:pt>
                <c:pt idx="8921">
                  <c:v>586.03</c:v>
                </c:pt>
                <c:pt idx="8922">
                  <c:v>585.95000000000005</c:v>
                </c:pt>
                <c:pt idx="8923">
                  <c:v>585.79999999999995</c:v>
                </c:pt>
                <c:pt idx="8924">
                  <c:v>585.41999999999996</c:v>
                </c:pt>
                <c:pt idx="8925">
                  <c:v>584.91</c:v>
                </c:pt>
                <c:pt idx="8926">
                  <c:v>584.71</c:v>
                </c:pt>
                <c:pt idx="8927">
                  <c:v>584.70000000000005</c:v>
                </c:pt>
                <c:pt idx="8928">
                  <c:v>584.55999999999995</c:v>
                </c:pt>
                <c:pt idx="8929">
                  <c:v>584.29999999999995</c:v>
                </c:pt>
                <c:pt idx="8930">
                  <c:v>584.13</c:v>
                </c:pt>
                <c:pt idx="8931">
                  <c:v>584.09</c:v>
                </c:pt>
                <c:pt idx="8932">
                  <c:v>584.07000000000005</c:v>
                </c:pt>
                <c:pt idx="8933">
                  <c:v>584.07000000000005</c:v>
                </c:pt>
                <c:pt idx="8934">
                  <c:v>583.87</c:v>
                </c:pt>
                <c:pt idx="8935">
                  <c:v>583.72</c:v>
                </c:pt>
                <c:pt idx="8936">
                  <c:v>583.39</c:v>
                </c:pt>
                <c:pt idx="8937">
                  <c:v>583.38</c:v>
                </c:pt>
                <c:pt idx="8938">
                  <c:v>583.23</c:v>
                </c:pt>
                <c:pt idx="8939">
                  <c:v>583.13</c:v>
                </c:pt>
                <c:pt idx="8940">
                  <c:v>583.07000000000005</c:v>
                </c:pt>
                <c:pt idx="8941">
                  <c:v>583.04</c:v>
                </c:pt>
                <c:pt idx="8942">
                  <c:v>583.02</c:v>
                </c:pt>
                <c:pt idx="8943">
                  <c:v>582.83000000000004</c:v>
                </c:pt>
                <c:pt idx="8944">
                  <c:v>582.58000000000004</c:v>
                </c:pt>
                <c:pt idx="8945">
                  <c:v>582.28</c:v>
                </c:pt>
                <c:pt idx="8946">
                  <c:v>582.1</c:v>
                </c:pt>
                <c:pt idx="8947">
                  <c:v>581.66999999999996</c:v>
                </c:pt>
                <c:pt idx="8948">
                  <c:v>581.11</c:v>
                </c:pt>
                <c:pt idx="8949">
                  <c:v>580.95000000000005</c:v>
                </c:pt>
                <c:pt idx="8950">
                  <c:v>580.85</c:v>
                </c:pt>
                <c:pt idx="8951">
                  <c:v>580.48</c:v>
                </c:pt>
                <c:pt idx="8952">
                  <c:v>580.13</c:v>
                </c:pt>
                <c:pt idx="8953">
                  <c:v>579.39</c:v>
                </c:pt>
                <c:pt idx="8954">
                  <c:v>579.38</c:v>
                </c:pt>
                <c:pt idx="8955">
                  <c:v>578.78</c:v>
                </c:pt>
                <c:pt idx="8956">
                  <c:v>578.66</c:v>
                </c:pt>
                <c:pt idx="8957">
                  <c:v>578.49</c:v>
                </c:pt>
                <c:pt idx="8958">
                  <c:v>578.38</c:v>
                </c:pt>
                <c:pt idx="8959">
                  <c:v>578.38</c:v>
                </c:pt>
                <c:pt idx="8960">
                  <c:v>578.13</c:v>
                </c:pt>
                <c:pt idx="8961">
                  <c:v>578.07000000000005</c:v>
                </c:pt>
                <c:pt idx="8962">
                  <c:v>577.34</c:v>
                </c:pt>
                <c:pt idx="8963">
                  <c:v>576.74</c:v>
                </c:pt>
                <c:pt idx="8964">
                  <c:v>576.70000000000005</c:v>
                </c:pt>
                <c:pt idx="8965">
                  <c:v>576.32000000000005</c:v>
                </c:pt>
                <c:pt idx="8966">
                  <c:v>576.27</c:v>
                </c:pt>
                <c:pt idx="8967">
                  <c:v>576.08000000000004</c:v>
                </c:pt>
                <c:pt idx="8968">
                  <c:v>575.71</c:v>
                </c:pt>
                <c:pt idx="8969">
                  <c:v>575.71</c:v>
                </c:pt>
                <c:pt idx="8970">
                  <c:v>575.46</c:v>
                </c:pt>
                <c:pt idx="8971">
                  <c:v>575.35</c:v>
                </c:pt>
                <c:pt idx="8972">
                  <c:v>574.69000000000005</c:v>
                </c:pt>
                <c:pt idx="8973">
                  <c:v>574.69000000000005</c:v>
                </c:pt>
                <c:pt idx="8974">
                  <c:v>574.29</c:v>
                </c:pt>
                <c:pt idx="8975">
                  <c:v>574.29</c:v>
                </c:pt>
                <c:pt idx="8976">
                  <c:v>574.04</c:v>
                </c:pt>
                <c:pt idx="8977">
                  <c:v>573.32000000000005</c:v>
                </c:pt>
                <c:pt idx="8978">
                  <c:v>573.29999999999995</c:v>
                </c:pt>
                <c:pt idx="8979">
                  <c:v>573.11</c:v>
                </c:pt>
                <c:pt idx="8980">
                  <c:v>572.13</c:v>
                </c:pt>
                <c:pt idx="8981">
                  <c:v>571.62</c:v>
                </c:pt>
                <c:pt idx="8982">
                  <c:v>571.46</c:v>
                </c:pt>
                <c:pt idx="8983">
                  <c:v>570.62</c:v>
                </c:pt>
                <c:pt idx="8984">
                  <c:v>570.4</c:v>
                </c:pt>
                <c:pt idx="8985">
                  <c:v>569.87</c:v>
                </c:pt>
                <c:pt idx="8986">
                  <c:v>569.04999999999995</c:v>
                </c:pt>
                <c:pt idx="8987">
                  <c:v>568.94000000000005</c:v>
                </c:pt>
                <c:pt idx="8988">
                  <c:v>568.80999999999995</c:v>
                </c:pt>
                <c:pt idx="8989">
                  <c:v>568.04999999999995</c:v>
                </c:pt>
                <c:pt idx="8990">
                  <c:v>567.99</c:v>
                </c:pt>
                <c:pt idx="8991">
                  <c:v>567.52</c:v>
                </c:pt>
                <c:pt idx="8992">
                  <c:v>566.86</c:v>
                </c:pt>
                <c:pt idx="8993">
                  <c:v>565.17999999999995</c:v>
                </c:pt>
                <c:pt idx="8994">
                  <c:v>565.12</c:v>
                </c:pt>
                <c:pt idx="8995">
                  <c:v>564.64</c:v>
                </c:pt>
                <c:pt idx="8996">
                  <c:v>564.14</c:v>
                </c:pt>
                <c:pt idx="8997">
                  <c:v>563.87</c:v>
                </c:pt>
                <c:pt idx="8998">
                  <c:v>563.79999999999995</c:v>
                </c:pt>
                <c:pt idx="8999">
                  <c:v>563.67999999999995</c:v>
                </c:pt>
                <c:pt idx="9000">
                  <c:v>563.54</c:v>
                </c:pt>
                <c:pt idx="9001">
                  <c:v>563.35</c:v>
                </c:pt>
                <c:pt idx="9002">
                  <c:v>563.26</c:v>
                </c:pt>
                <c:pt idx="9003">
                  <c:v>563.21</c:v>
                </c:pt>
                <c:pt idx="9004">
                  <c:v>563.12</c:v>
                </c:pt>
                <c:pt idx="9005">
                  <c:v>563.05999999999995</c:v>
                </c:pt>
                <c:pt idx="9006">
                  <c:v>562.92999999999995</c:v>
                </c:pt>
                <c:pt idx="9007">
                  <c:v>562.92999999999995</c:v>
                </c:pt>
                <c:pt idx="9008">
                  <c:v>562.92999999999995</c:v>
                </c:pt>
                <c:pt idx="9009">
                  <c:v>562.75</c:v>
                </c:pt>
                <c:pt idx="9010">
                  <c:v>562.6</c:v>
                </c:pt>
                <c:pt idx="9011">
                  <c:v>562.16999999999996</c:v>
                </c:pt>
                <c:pt idx="9012">
                  <c:v>561.54</c:v>
                </c:pt>
                <c:pt idx="9013">
                  <c:v>561.42999999999995</c:v>
                </c:pt>
                <c:pt idx="9014">
                  <c:v>561.4</c:v>
                </c:pt>
                <c:pt idx="9015">
                  <c:v>561.36</c:v>
                </c:pt>
                <c:pt idx="9016">
                  <c:v>561.17999999999995</c:v>
                </c:pt>
                <c:pt idx="9017">
                  <c:v>561.11</c:v>
                </c:pt>
                <c:pt idx="9018">
                  <c:v>560.94000000000005</c:v>
                </c:pt>
                <c:pt idx="9019">
                  <c:v>560.87</c:v>
                </c:pt>
                <c:pt idx="9020">
                  <c:v>560.72</c:v>
                </c:pt>
                <c:pt idx="9021">
                  <c:v>560.6</c:v>
                </c:pt>
                <c:pt idx="9022">
                  <c:v>559.98</c:v>
                </c:pt>
                <c:pt idx="9023">
                  <c:v>559.98</c:v>
                </c:pt>
                <c:pt idx="9024">
                  <c:v>559.96</c:v>
                </c:pt>
                <c:pt idx="9025">
                  <c:v>559.91999999999996</c:v>
                </c:pt>
                <c:pt idx="9026">
                  <c:v>559.91999999999996</c:v>
                </c:pt>
                <c:pt idx="9027">
                  <c:v>559.82000000000005</c:v>
                </c:pt>
                <c:pt idx="9028">
                  <c:v>559.64</c:v>
                </c:pt>
                <c:pt idx="9029">
                  <c:v>559.54</c:v>
                </c:pt>
                <c:pt idx="9030">
                  <c:v>559.12</c:v>
                </c:pt>
                <c:pt idx="9031">
                  <c:v>558.99</c:v>
                </c:pt>
                <c:pt idx="9032">
                  <c:v>558.89</c:v>
                </c:pt>
                <c:pt idx="9033">
                  <c:v>558.82000000000005</c:v>
                </c:pt>
                <c:pt idx="9034">
                  <c:v>558.79</c:v>
                </c:pt>
                <c:pt idx="9035">
                  <c:v>558.76</c:v>
                </c:pt>
                <c:pt idx="9036">
                  <c:v>558.62</c:v>
                </c:pt>
                <c:pt idx="9037">
                  <c:v>558.25</c:v>
                </c:pt>
                <c:pt idx="9038">
                  <c:v>558.04</c:v>
                </c:pt>
                <c:pt idx="9039">
                  <c:v>558</c:v>
                </c:pt>
                <c:pt idx="9040">
                  <c:v>557.69000000000005</c:v>
                </c:pt>
                <c:pt idx="9041">
                  <c:v>557.69000000000005</c:v>
                </c:pt>
                <c:pt idx="9042">
                  <c:v>557.32000000000005</c:v>
                </c:pt>
                <c:pt idx="9043">
                  <c:v>557.23</c:v>
                </c:pt>
                <c:pt idx="9044">
                  <c:v>556.92999999999995</c:v>
                </c:pt>
                <c:pt idx="9045">
                  <c:v>556.79</c:v>
                </c:pt>
                <c:pt idx="9046">
                  <c:v>556.59</c:v>
                </c:pt>
                <c:pt idx="9047">
                  <c:v>556.45000000000005</c:v>
                </c:pt>
                <c:pt idx="9048">
                  <c:v>556.4</c:v>
                </c:pt>
                <c:pt idx="9049">
                  <c:v>556.08000000000004</c:v>
                </c:pt>
                <c:pt idx="9050">
                  <c:v>556.04999999999995</c:v>
                </c:pt>
                <c:pt idx="9051">
                  <c:v>556.04</c:v>
                </c:pt>
                <c:pt idx="9052">
                  <c:v>555.95000000000005</c:v>
                </c:pt>
                <c:pt idx="9053">
                  <c:v>555.85</c:v>
                </c:pt>
                <c:pt idx="9054">
                  <c:v>555.39</c:v>
                </c:pt>
                <c:pt idx="9055">
                  <c:v>555.22</c:v>
                </c:pt>
                <c:pt idx="9056">
                  <c:v>554.57000000000005</c:v>
                </c:pt>
                <c:pt idx="9057">
                  <c:v>554.57000000000005</c:v>
                </c:pt>
                <c:pt idx="9058">
                  <c:v>554.42999999999995</c:v>
                </c:pt>
                <c:pt idx="9059">
                  <c:v>553.62</c:v>
                </c:pt>
                <c:pt idx="9060">
                  <c:v>553.47</c:v>
                </c:pt>
                <c:pt idx="9061">
                  <c:v>553.46</c:v>
                </c:pt>
                <c:pt idx="9062">
                  <c:v>553.29999999999995</c:v>
                </c:pt>
                <c:pt idx="9063">
                  <c:v>553.29999999999995</c:v>
                </c:pt>
                <c:pt idx="9064">
                  <c:v>553.26</c:v>
                </c:pt>
                <c:pt idx="9065">
                  <c:v>553.01</c:v>
                </c:pt>
                <c:pt idx="9066">
                  <c:v>553</c:v>
                </c:pt>
                <c:pt idx="9067">
                  <c:v>552.97</c:v>
                </c:pt>
                <c:pt idx="9068">
                  <c:v>552.66</c:v>
                </c:pt>
                <c:pt idx="9069">
                  <c:v>552.58000000000004</c:v>
                </c:pt>
                <c:pt idx="9070">
                  <c:v>552.48</c:v>
                </c:pt>
                <c:pt idx="9071">
                  <c:v>552.14</c:v>
                </c:pt>
                <c:pt idx="9072">
                  <c:v>551.89</c:v>
                </c:pt>
                <c:pt idx="9073">
                  <c:v>551.83000000000004</c:v>
                </c:pt>
                <c:pt idx="9074">
                  <c:v>551.55999999999995</c:v>
                </c:pt>
                <c:pt idx="9075">
                  <c:v>551.55999999999995</c:v>
                </c:pt>
                <c:pt idx="9076">
                  <c:v>551.52</c:v>
                </c:pt>
                <c:pt idx="9077">
                  <c:v>551.45000000000005</c:v>
                </c:pt>
                <c:pt idx="9078">
                  <c:v>551.4</c:v>
                </c:pt>
                <c:pt idx="9079">
                  <c:v>551.35</c:v>
                </c:pt>
                <c:pt idx="9080">
                  <c:v>551.09</c:v>
                </c:pt>
                <c:pt idx="9081">
                  <c:v>551.03</c:v>
                </c:pt>
                <c:pt idx="9082">
                  <c:v>550.98</c:v>
                </c:pt>
                <c:pt idx="9083">
                  <c:v>550.80999999999995</c:v>
                </c:pt>
                <c:pt idx="9084">
                  <c:v>550.80999999999995</c:v>
                </c:pt>
                <c:pt idx="9085">
                  <c:v>550.75</c:v>
                </c:pt>
                <c:pt idx="9086">
                  <c:v>550.71</c:v>
                </c:pt>
                <c:pt idx="9087">
                  <c:v>550.54999999999995</c:v>
                </c:pt>
                <c:pt idx="9088">
                  <c:v>550.16</c:v>
                </c:pt>
                <c:pt idx="9089">
                  <c:v>550.11</c:v>
                </c:pt>
                <c:pt idx="9090">
                  <c:v>549.88</c:v>
                </c:pt>
                <c:pt idx="9091">
                  <c:v>549.53</c:v>
                </c:pt>
                <c:pt idx="9092">
                  <c:v>549.42999999999995</c:v>
                </c:pt>
                <c:pt idx="9093">
                  <c:v>549.20000000000005</c:v>
                </c:pt>
                <c:pt idx="9094">
                  <c:v>549.19000000000005</c:v>
                </c:pt>
                <c:pt idx="9095">
                  <c:v>549.05999999999995</c:v>
                </c:pt>
                <c:pt idx="9096">
                  <c:v>549.05999999999995</c:v>
                </c:pt>
                <c:pt idx="9097">
                  <c:v>548.98</c:v>
                </c:pt>
                <c:pt idx="9098">
                  <c:v>548.98</c:v>
                </c:pt>
                <c:pt idx="9099">
                  <c:v>548.75</c:v>
                </c:pt>
                <c:pt idx="9100">
                  <c:v>548.61</c:v>
                </c:pt>
                <c:pt idx="9101">
                  <c:v>548.6</c:v>
                </c:pt>
                <c:pt idx="9102">
                  <c:v>548.46</c:v>
                </c:pt>
                <c:pt idx="9103">
                  <c:v>548.28</c:v>
                </c:pt>
                <c:pt idx="9104">
                  <c:v>548.28</c:v>
                </c:pt>
                <c:pt idx="9105">
                  <c:v>547.64</c:v>
                </c:pt>
                <c:pt idx="9106">
                  <c:v>547.45000000000005</c:v>
                </c:pt>
                <c:pt idx="9107">
                  <c:v>547.29999999999995</c:v>
                </c:pt>
                <c:pt idx="9108">
                  <c:v>547.29</c:v>
                </c:pt>
                <c:pt idx="9109">
                  <c:v>547.21</c:v>
                </c:pt>
                <c:pt idx="9110">
                  <c:v>547.02</c:v>
                </c:pt>
                <c:pt idx="9111">
                  <c:v>546.76</c:v>
                </c:pt>
                <c:pt idx="9112">
                  <c:v>546.64</c:v>
                </c:pt>
                <c:pt idx="9113">
                  <c:v>546.46</c:v>
                </c:pt>
                <c:pt idx="9114">
                  <c:v>546.4</c:v>
                </c:pt>
                <c:pt idx="9115">
                  <c:v>545.80999999999995</c:v>
                </c:pt>
                <c:pt idx="9116">
                  <c:v>545.58000000000004</c:v>
                </c:pt>
                <c:pt idx="9117">
                  <c:v>545.36</c:v>
                </c:pt>
                <c:pt idx="9118">
                  <c:v>545.36</c:v>
                </c:pt>
                <c:pt idx="9119">
                  <c:v>545.28</c:v>
                </c:pt>
                <c:pt idx="9120">
                  <c:v>544.85</c:v>
                </c:pt>
                <c:pt idx="9121">
                  <c:v>544.71</c:v>
                </c:pt>
                <c:pt idx="9122">
                  <c:v>544.64</c:v>
                </c:pt>
                <c:pt idx="9123">
                  <c:v>544.46</c:v>
                </c:pt>
                <c:pt idx="9124">
                  <c:v>544.26</c:v>
                </c:pt>
                <c:pt idx="9125">
                  <c:v>543.82000000000005</c:v>
                </c:pt>
                <c:pt idx="9126">
                  <c:v>543.80999999999995</c:v>
                </c:pt>
                <c:pt idx="9127">
                  <c:v>543.16999999999996</c:v>
                </c:pt>
                <c:pt idx="9128">
                  <c:v>542.54999999999995</c:v>
                </c:pt>
                <c:pt idx="9129">
                  <c:v>542.54999999999995</c:v>
                </c:pt>
                <c:pt idx="9130">
                  <c:v>542.15</c:v>
                </c:pt>
                <c:pt idx="9131">
                  <c:v>541.82000000000005</c:v>
                </c:pt>
                <c:pt idx="9132">
                  <c:v>541.61</c:v>
                </c:pt>
                <c:pt idx="9133">
                  <c:v>540.74</c:v>
                </c:pt>
                <c:pt idx="9134">
                  <c:v>540.53</c:v>
                </c:pt>
                <c:pt idx="9135">
                  <c:v>540.53</c:v>
                </c:pt>
                <c:pt idx="9136">
                  <c:v>540.51</c:v>
                </c:pt>
                <c:pt idx="9137">
                  <c:v>540.47</c:v>
                </c:pt>
                <c:pt idx="9138">
                  <c:v>540.13</c:v>
                </c:pt>
                <c:pt idx="9139">
                  <c:v>540.1</c:v>
                </c:pt>
                <c:pt idx="9140">
                  <c:v>539.98</c:v>
                </c:pt>
                <c:pt idx="9141">
                  <c:v>539.64</c:v>
                </c:pt>
                <c:pt idx="9142">
                  <c:v>539.08000000000004</c:v>
                </c:pt>
                <c:pt idx="9143">
                  <c:v>539.05999999999995</c:v>
                </c:pt>
                <c:pt idx="9144">
                  <c:v>538.85</c:v>
                </c:pt>
                <c:pt idx="9145">
                  <c:v>538.63</c:v>
                </c:pt>
                <c:pt idx="9146">
                  <c:v>538.38</c:v>
                </c:pt>
                <c:pt idx="9147">
                  <c:v>538.25</c:v>
                </c:pt>
                <c:pt idx="9148">
                  <c:v>538.20000000000005</c:v>
                </c:pt>
                <c:pt idx="9149">
                  <c:v>538.14</c:v>
                </c:pt>
                <c:pt idx="9150">
                  <c:v>537.96</c:v>
                </c:pt>
                <c:pt idx="9151">
                  <c:v>537.79999999999995</c:v>
                </c:pt>
                <c:pt idx="9152">
                  <c:v>537.32000000000005</c:v>
                </c:pt>
                <c:pt idx="9153">
                  <c:v>536.95000000000005</c:v>
                </c:pt>
                <c:pt idx="9154">
                  <c:v>536.66999999999996</c:v>
                </c:pt>
                <c:pt idx="9155">
                  <c:v>536.26</c:v>
                </c:pt>
                <c:pt idx="9156">
                  <c:v>536.04</c:v>
                </c:pt>
                <c:pt idx="9157">
                  <c:v>535.66</c:v>
                </c:pt>
                <c:pt idx="9158">
                  <c:v>535.59</c:v>
                </c:pt>
                <c:pt idx="9159">
                  <c:v>535.45000000000005</c:v>
                </c:pt>
                <c:pt idx="9160">
                  <c:v>535.41</c:v>
                </c:pt>
                <c:pt idx="9161">
                  <c:v>534.82000000000005</c:v>
                </c:pt>
                <c:pt idx="9162">
                  <c:v>533.94000000000005</c:v>
                </c:pt>
                <c:pt idx="9163">
                  <c:v>533.35</c:v>
                </c:pt>
                <c:pt idx="9164">
                  <c:v>533.35</c:v>
                </c:pt>
                <c:pt idx="9165">
                  <c:v>533.28</c:v>
                </c:pt>
                <c:pt idx="9166">
                  <c:v>533.14</c:v>
                </c:pt>
                <c:pt idx="9167">
                  <c:v>532.84</c:v>
                </c:pt>
                <c:pt idx="9168">
                  <c:v>532.61</c:v>
                </c:pt>
                <c:pt idx="9169">
                  <c:v>532.28</c:v>
                </c:pt>
                <c:pt idx="9170">
                  <c:v>532.1</c:v>
                </c:pt>
                <c:pt idx="9171">
                  <c:v>531.92999999999995</c:v>
                </c:pt>
                <c:pt idx="9172">
                  <c:v>531.92999999999995</c:v>
                </c:pt>
                <c:pt idx="9173">
                  <c:v>531.89</c:v>
                </c:pt>
                <c:pt idx="9174">
                  <c:v>531.86</c:v>
                </c:pt>
                <c:pt idx="9175">
                  <c:v>531.73</c:v>
                </c:pt>
                <c:pt idx="9176">
                  <c:v>531.65</c:v>
                </c:pt>
                <c:pt idx="9177">
                  <c:v>530.98</c:v>
                </c:pt>
                <c:pt idx="9178">
                  <c:v>530.86</c:v>
                </c:pt>
                <c:pt idx="9179">
                  <c:v>530.64</c:v>
                </c:pt>
                <c:pt idx="9180">
                  <c:v>530.27</c:v>
                </c:pt>
                <c:pt idx="9181">
                  <c:v>530.21</c:v>
                </c:pt>
                <c:pt idx="9182">
                  <c:v>530.17999999999995</c:v>
                </c:pt>
                <c:pt idx="9183">
                  <c:v>530.07000000000005</c:v>
                </c:pt>
                <c:pt idx="9184">
                  <c:v>530.04</c:v>
                </c:pt>
                <c:pt idx="9185">
                  <c:v>529.88</c:v>
                </c:pt>
                <c:pt idx="9186">
                  <c:v>529.51</c:v>
                </c:pt>
                <c:pt idx="9187">
                  <c:v>529.51</c:v>
                </c:pt>
                <c:pt idx="9188">
                  <c:v>529.21</c:v>
                </c:pt>
                <c:pt idx="9189">
                  <c:v>529.20000000000005</c:v>
                </c:pt>
                <c:pt idx="9190">
                  <c:v>528.72</c:v>
                </c:pt>
                <c:pt idx="9191">
                  <c:v>528.49</c:v>
                </c:pt>
                <c:pt idx="9192">
                  <c:v>528.29999999999995</c:v>
                </c:pt>
                <c:pt idx="9193">
                  <c:v>528.07000000000005</c:v>
                </c:pt>
                <c:pt idx="9194">
                  <c:v>527.32000000000005</c:v>
                </c:pt>
                <c:pt idx="9195">
                  <c:v>527.11</c:v>
                </c:pt>
                <c:pt idx="9196">
                  <c:v>526.48</c:v>
                </c:pt>
                <c:pt idx="9197">
                  <c:v>526.28</c:v>
                </c:pt>
                <c:pt idx="9198">
                  <c:v>524.12</c:v>
                </c:pt>
                <c:pt idx="9199">
                  <c:v>523.84</c:v>
                </c:pt>
                <c:pt idx="9200">
                  <c:v>523.53</c:v>
                </c:pt>
                <c:pt idx="9201">
                  <c:v>521.17999999999995</c:v>
                </c:pt>
                <c:pt idx="9202">
                  <c:v>520.72</c:v>
                </c:pt>
                <c:pt idx="9203">
                  <c:v>520.35</c:v>
                </c:pt>
                <c:pt idx="9204">
                  <c:v>519.99</c:v>
                </c:pt>
                <c:pt idx="9205">
                  <c:v>519.70000000000005</c:v>
                </c:pt>
                <c:pt idx="9206">
                  <c:v>519.29</c:v>
                </c:pt>
                <c:pt idx="9207">
                  <c:v>518.79</c:v>
                </c:pt>
                <c:pt idx="9208">
                  <c:v>517.97</c:v>
                </c:pt>
                <c:pt idx="9209">
                  <c:v>517.72</c:v>
                </c:pt>
                <c:pt idx="9210">
                  <c:v>517.46</c:v>
                </c:pt>
                <c:pt idx="9211">
                  <c:v>517.46</c:v>
                </c:pt>
                <c:pt idx="9212">
                  <c:v>517.02</c:v>
                </c:pt>
                <c:pt idx="9213">
                  <c:v>516.47</c:v>
                </c:pt>
                <c:pt idx="9214">
                  <c:v>515.86</c:v>
                </c:pt>
                <c:pt idx="9215">
                  <c:v>515.4</c:v>
                </c:pt>
                <c:pt idx="9216">
                  <c:v>514.55999999999995</c:v>
                </c:pt>
                <c:pt idx="9217">
                  <c:v>514.52</c:v>
                </c:pt>
                <c:pt idx="9218">
                  <c:v>514.42999999999995</c:v>
                </c:pt>
                <c:pt idx="9219">
                  <c:v>514.35</c:v>
                </c:pt>
                <c:pt idx="9220">
                  <c:v>513.65</c:v>
                </c:pt>
                <c:pt idx="9221">
                  <c:v>513.09</c:v>
                </c:pt>
                <c:pt idx="9222">
                  <c:v>512.42999999999995</c:v>
                </c:pt>
                <c:pt idx="9223">
                  <c:v>512.22</c:v>
                </c:pt>
                <c:pt idx="9224">
                  <c:v>510.14</c:v>
                </c:pt>
                <c:pt idx="9225">
                  <c:v>510.12</c:v>
                </c:pt>
                <c:pt idx="9226">
                  <c:v>509.82</c:v>
                </c:pt>
                <c:pt idx="9227">
                  <c:v>509.74</c:v>
                </c:pt>
                <c:pt idx="9228">
                  <c:v>509.43</c:v>
                </c:pt>
                <c:pt idx="9229">
                  <c:v>509.34</c:v>
                </c:pt>
                <c:pt idx="9230">
                  <c:v>508.54</c:v>
                </c:pt>
                <c:pt idx="9231">
                  <c:v>508.19</c:v>
                </c:pt>
                <c:pt idx="9232">
                  <c:v>507.7</c:v>
                </c:pt>
                <c:pt idx="9233">
                  <c:v>507.66</c:v>
                </c:pt>
                <c:pt idx="9234">
                  <c:v>507.66</c:v>
                </c:pt>
                <c:pt idx="9235">
                  <c:v>507.46</c:v>
                </c:pt>
                <c:pt idx="9236">
                  <c:v>507.4</c:v>
                </c:pt>
                <c:pt idx="9237">
                  <c:v>506.85</c:v>
                </c:pt>
                <c:pt idx="9238">
                  <c:v>506.35</c:v>
                </c:pt>
                <c:pt idx="9239">
                  <c:v>506.24</c:v>
                </c:pt>
                <c:pt idx="9240">
                  <c:v>506.24</c:v>
                </c:pt>
                <c:pt idx="9241">
                  <c:v>506.03</c:v>
                </c:pt>
                <c:pt idx="9242">
                  <c:v>505.92</c:v>
                </c:pt>
                <c:pt idx="9243">
                  <c:v>505.56</c:v>
                </c:pt>
                <c:pt idx="9244">
                  <c:v>505.05</c:v>
                </c:pt>
                <c:pt idx="9245">
                  <c:v>505.03</c:v>
                </c:pt>
                <c:pt idx="9246">
                  <c:v>504.27</c:v>
                </c:pt>
                <c:pt idx="9247">
                  <c:v>503.84</c:v>
                </c:pt>
                <c:pt idx="9248">
                  <c:v>503.4</c:v>
                </c:pt>
                <c:pt idx="9249">
                  <c:v>503.26</c:v>
                </c:pt>
                <c:pt idx="9250">
                  <c:v>503.03</c:v>
                </c:pt>
                <c:pt idx="9251">
                  <c:v>502.83</c:v>
                </c:pt>
                <c:pt idx="9252">
                  <c:v>502.68</c:v>
                </c:pt>
                <c:pt idx="9253">
                  <c:v>502.56</c:v>
                </c:pt>
                <c:pt idx="9254">
                  <c:v>502.52</c:v>
                </c:pt>
                <c:pt idx="9255">
                  <c:v>502.43</c:v>
                </c:pt>
                <c:pt idx="9256">
                  <c:v>502.23</c:v>
                </c:pt>
                <c:pt idx="9257">
                  <c:v>501.86</c:v>
                </c:pt>
                <c:pt idx="9258">
                  <c:v>501.83</c:v>
                </c:pt>
                <c:pt idx="9259">
                  <c:v>501.28</c:v>
                </c:pt>
                <c:pt idx="9260">
                  <c:v>501.07</c:v>
                </c:pt>
                <c:pt idx="9261">
                  <c:v>500.68</c:v>
                </c:pt>
                <c:pt idx="9262">
                  <c:v>500.52</c:v>
                </c:pt>
                <c:pt idx="9263">
                  <c:v>500.48</c:v>
                </c:pt>
                <c:pt idx="9264">
                  <c:v>500.44</c:v>
                </c:pt>
                <c:pt idx="9265">
                  <c:v>500.38</c:v>
                </c:pt>
                <c:pt idx="9266">
                  <c:v>499.89</c:v>
                </c:pt>
                <c:pt idx="9267">
                  <c:v>499.87</c:v>
                </c:pt>
                <c:pt idx="9268">
                  <c:v>499.73</c:v>
                </c:pt>
                <c:pt idx="9269">
                  <c:v>499.65</c:v>
                </c:pt>
                <c:pt idx="9270">
                  <c:v>499.49</c:v>
                </c:pt>
                <c:pt idx="9271">
                  <c:v>499.32</c:v>
                </c:pt>
                <c:pt idx="9272">
                  <c:v>499.06</c:v>
                </c:pt>
                <c:pt idx="9273">
                  <c:v>499.03</c:v>
                </c:pt>
                <c:pt idx="9274">
                  <c:v>498.91</c:v>
                </c:pt>
                <c:pt idx="9275">
                  <c:v>498.75</c:v>
                </c:pt>
                <c:pt idx="9276">
                  <c:v>498.36</c:v>
                </c:pt>
                <c:pt idx="9277">
                  <c:v>498.25</c:v>
                </c:pt>
                <c:pt idx="9278">
                  <c:v>497.98</c:v>
                </c:pt>
                <c:pt idx="9279">
                  <c:v>497.52</c:v>
                </c:pt>
                <c:pt idx="9280">
                  <c:v>497.09</c:v>
                </c:pt>
                <c:pt idx="9281">
                  <c:v>496.97</c:v>
                </c:pt>
                <c:pt idx="9282">
                  <c:v>496.8</c:v>
                </c:pt>
                <c:pt idx="9283">
                  <c:v>496.66</c:v>
                </c:pt>
                <c:pt idx="9284">
                  <c:v>496.59</c:v>
                </c:pt>
                <c:pt idx="9285">
                  <c:v>496.1</c:v>
                </c:pt>
                <c:pt idx="9286">
                  <c:v>495.41</c:v>
                </c:pt>
                <c:pt idx="9287">
                  <c:v>495.2</c:v>
                </c:pt>
                <c:pt idx="9288">
                  <c:v>495.16</c:v>
                </c:pt>
                <c:pt idx="9289">
                  <c:v>494.87</c:v>
                </c:pt>
                <c:pt idx="9290">
                  <c:v>494.73</c:v>
                </c:pt>
                <c:pt idx="9291">
                  <c:v>494.61</c:v>
                </c:pt>
                <c:pt idx="9292">
                  <c:v>494.57</c:v>
                </c:pt>
                <c:pt idx="9293">
                  <c:v>494.41</c:v>
                </c:pt>
                <c:pt idx="9294">
                  <c:v>494.08</c:v>
                </c:pt>
                <c:pt idx="9295">
                  <c:v>493.17</c:v>
                </c:pt>
                <c:pt idx="9296">
                  <c:v>492.73</c:v>
                </c:pt>
                <c:pt idx="9297">
                  <c:v>492.52</c:v>
                </c:pt>
                <c:pt idx="9298">
                  <c:v>492.44</c:v>
                </c:pt>
                <c:pt idx="9299">
                  <c:v>492.23</c:v>
                </c:pt>
                <c:pt idx="9300">
                  <c:v>492.02</c:v>
                </c:pt>
                <c:pt idx="9301">
                  <c:v>491.74</c:v>
                </c:pt>
                <c:pt idx="9302">
                  <c:v>491.6</c:v>
                </c:pt>
                <c:pt idx="9303">
                  <c:v>491.51</c:v>
                </c:pt>
                <c:pt idx="9304">
                  <c:v>491.4</c:v>
                </c:pt>
                <c:pt idx="9305">
                  <c:v>491.31</c:v>
                </c:pt>
                <c:pt idx="9306">
                  <c:v>491.09</c:v>
                </c:pt>
                <c:pt idx="9307">
                  <c:v>490.47</c:v>
                </c:pt>
                <c:pt idx="9308">
                  <c:v>490.16</c:v>
                </c:pt>
                <c:pt idx="9309">
                  <c:v>489.65</c:v>
                </c:pt>
                <c:pt idx="9310">
                  <c:v>488.82</c:v>
                </c:pt>
                <c:pt idx="9311">
                  <c:v>488.73</c:v>
                </c:pt>
                <c:pt idx="9312">
                  <c:v>488.64</c:v>
                </c:pt>
                <c:pt idx="9313">
                  <c:v>488.38</c:v>
                </c:pt>
                <c:pt idx="9314">
                  <c:v>488.23</c:v>
                </c:pt>
                <c:pt idx="9315">
                  <c:v>488.22</c:v>
                </c:pt>
                <c:pt idx="9316">
                  <c:v>487.99</c:v>
                </c:pt>
                <c:pt idx="9317">
                  <c:v>487.96</c:v>
                </c:pt>
                <c:pt idx="9318">
                  <c:v>487.82</c:v>
                </c:pt>
                <c:pt idx="9319">
                  <c:v>487.42</c:v>
                </c:pt>
                <c:pt idx="9320">
                  <c:v>487.11</c:v>
                </c:pt>
                <c:pt idx="9321">
                  <c:v>486.5</c:v>
                </c:pt>
                <c:pt idx="9322">
                  <c:v>486.21</c:v>
                </c:pt>
                <c:pt idx="9323">
                  <c:v>486.2</c:v>
                </c:pt>
                <c:pt idx="9324">
                  <c:v>485.96</c:v>
                </c:pt>
                <c:pt idx="9325">
                  <c:v>485.65</c:v>
                </c:pt>
                <c:pt idx="9326">
                  <c:v>485.54</c:v>
                </c:pt>
                <c:pt idx="9327">
                  <c:v>485.5</c:v>
                </c:pt>
                <c:pt idx="9328">
                  <c:v>485.45</c:v>
                </c:pt>
                <c:pt idx="9329">
                  <c:v>484.7</c:v>
                </c:pt>
                <c:pt idx="9330">
                  <c:v>484.53</c:v>
                </c:pt>
                <c:pt idx="9331">
                  <c:v>484.53</c:v>
                </c:pt>
                <c:pt idx="9332">
                  <c:v>484.53</c:v>
                </c:pt>
                <c:pt idx="9333">
                  <c:v>484.5</c:v>
                </c:pt>
                <c:pt idx="9334">
                  <c:v>483.92</c:v>
                </c:pt>
                <c:pt idx="9335">
                  <c:v>483.87</c:v>
                </c:pt>
                <c:pt idx="9336">
                  <c:v>483.79</c:v>
                </c:pt>
                <c:pt idx="9337">
                  <c:v>483.71</c:v>
                </c:pt>
                <c:pt idx="9338">
                  <c:v>483.15</c:v>
                </c:pt>
                <c:pt idx="9339">
                  <c:v>482.79</c:v>
                </c:pt>
                <c:pt idx="9340">
                  <c:v>482.62</c:v>
                </c:pt>
                <c:pt idx="9341">
                  <c:v>482.54</c:v>
                </c:pt>
                <c:pt idx="9342">
                  <c:v>482.48</c:v>
                </c:pt>
                <c:pt idx="9343">
                  <c:v>482.31</c:v>
                </c:pt>
                <c:pt idx="9344">
                  <c:v>482.22</c:v>
                </c:pt>
                <c:pt idx="9345">
                  <c:v>480.51</c:v>
                </c:pt>
                <c:pt idx="9346">
                  <c:v>480.03</c:v>
                </c:pt>
                <c:pt idx="9347">
                  <c:v>479.95</c:v>
                </c:pt>
                <c:pt idx="9348">
                  <c:v>479.71</c:v>
                </c:pt>
                <c:pt idx="9349">
                  <c:v>479.71</c:v>
                </c:pt>
                <c:pt idx="9350">
                  <c:v>479.58</c:v>
                </c:pt>
                <c:pt idx="9351">
                  <c:v>479.16</c:v>
                </c:pt>
                <c:pt idx="9352">
                  <c:v>478.77</c:v>
                </c:pt>
                <c:pt idx="9353">
                  <c:v>478.7</c:v>
                </c:pt>
                <c:pt idx="9354">
                  <c:v>478.43</c:v>
                </c:pt>
                <c:pt idx="9355">
                  <c:v>478.1</c:v>
                </c:pt>
                <c:pt idx="9356">
                  <c:v>477.92</c:v>
                </c:pt>
                <c:pt idx="9357">
                  <c:v>477.81</c:v>
                </c:pt>
                <c:pt idx="9358">
                  <c:v>477.45</c:v>
                </c:pt>
                <c:pt idx="9359">
                  <c:v>477.2</c:v>
                </c:pt>
                <c:pt idx="9360">
                  <c:v>476.76</c:v>
                </c:pt>
                <c:pt idx="9361">
                  <c:v>476.61</c:v>
                </c:pt>
                <c:pt idx="9362">
                  <c:v>476.51</c:v>
                </c:pt>
                <c:pt idx="9363">
                  <c:v>475.85</c:v>
                </c:pt>
                <c:pt idx="9364">
                  <c:v>475.65</c:v>
                </c:pt>
                <c:pt idx="9365">
                  <c:v>475.64</c:v>
                </c:pt>
                <c:pt idx="9366">
                  <c:v>475.46</c:v>
                </c:pt>
                <c:pt idx="9367">
                  <c:v>475.09</c:v>
                </c:pt>
                <c:pt idx="9368">
                  <c:v>475.06</c:v>
                </c:pt>
                <c:pt idx="9369">
                  <c:v>473.51</c:v>
                </c:pt>
                <c:pt idx="9370">
                  <c:v>473.1</c:v>
                </c:pt>
                <c:pt idx="9371">
                  <c:v>472.75</c:v>
                </c:pt>
                <c:pt idx="9372">
                  <c:v>472.7</c:v>
                </c:pt>
                <c:pt idx="9373">
                  <c:v>472.51</c:v>
                </c:pt>
                <c:pt idx="9374">
                  <c:v>472.39</c:v>
                </c:pt>
                <c:pt idx="9375">
                  <c:v>472.35</c:v>
                </c:pt>
                <c:pt idx="9376">
                  <c:v>472.34</c:v>
                </c:pt>
                <c:pt idx="9377">
                  <c:v>472.34</c:v>
                </c:pt>
                <c:pt idx="9378">
                  <c:v>472.33</c:v>
                </c:pt>
                <c:pt idx="9379">
                  <c:v>472.21</c:v>
                </c:pt>
                <c:pt idx="9380">
                  <c:v>472.21</c:v>
                </c:pt>
                <c:pt idx="9381">
                  <c:v>472.16</c:v>
                </c:pt>
                <c:pt idx="9382">
                  <c:v>472.11</c:v>
                </c:pt>
                <c:pt idx="9383">
                  <c:v>472.09</c:v>
                </c:pt>
                <c:pt idx="9384">
                  <c:v>472.07</c:v>
                </c:pt>
                <c:pt idx="9385">
                  <c:v>471.97</c:v>
                </c:pt>
                <c:pt idx="9386">
                  <c:v>471.88</c:v>
                </c:pt>
                <c:pt idx="9387">
                  <c:v>471.78</c:v>
                </c:pt>
                <c:pt idx="9388">
                  <c:v>471.44</c:v>
                </c:pt>
                <c:pt idx="9389">
                  <c:v>471.43</c:v>
                </c:pt>
                <c:pt idx="9390">
                  <c:v>471.33</c:v>
                </c:pt>
                <c:pt idx="9391">
                  <c:v>471.27</c:v>
                </c:pt>
                <c:pt idx="9392">
                  <c:v>471.2</c:v>
                </c:pt>
                <c:pt idx="9393">
                  <c:v>471.07</c:v>
                </c:pt>
                <c:pt idx="9394">
                  <c:v>470.78</c:v>
                </c:pt>
                <c:pt idx="9395">
                  <c:v>470.68</c:v>
                </c:pt>
                <c:pt idx="9396">
                  <c:v>470.31</c:v>
                </c:pt>
                <c:pt idx="9397">
                  <c:v>470.21</c:v>
                </c:pt>
                <c:pt idx="9398">
                  <c:v>470.2</c:v>
                </c:pt>
                <c:pt idx="9399">
                  <c:v>470.03</c:v>
                </c:pt>
                <c:pt idx="9400">
                  <c:v>469.68</c:v>
                </c:pt>
                <c:pt idx="9401">
                  <c:v>469.49</c:v>
                </c:pt>
                <c:pt idx="9402">
                  <c:v>469.27</c:v>
                </c:pt>
                <c:pt idx="9403">
                  <c:v>468.9</c:v>
                </c:pt>
                <c:pt idx="9404">
                  <c:v>468.85</c:v>
                </c:pt>
                <c:pt idx="9405">
                  <c:v>468.45</c:v>
                </c:pt>
                <c:pt idx="9406">
                  <c:v>467.97</c:v>
                </c:pt>
                <c:pt idx="9407">
                  <c:v>467.84</c:v>
                </c:pt>
                <c:pt idx="9408">
                  <c:v>467.75</c:v>
                </c:pt>
                <c:pt idx="9409">
                  <c:v>467.67</c:v>
                </c:pt>
                <c:pt idx="9410">
                  <c:v>467.66</c:v>
                </c:pt>
                <c:pt idx="9411">
                  <c:v>467.6</c:v>
                </c:pt>
                <c:pt idx="9412">
                  <c:v>467.42</c:v>
                </c:pt>
                <c:pt idx="9413">
                  <c:v>467.07</c:v>
                </c:pt>
                <c:pt idx="9414">
                  <c:v>466.36</c:v>
                </c:pt>
                <c:pt idx="9415">
                  <c:v>465.82</c:v>
                </c:pt>
                <c:pt idx="9416">
                  <c:v>465.8</c:v>
                </c:pt>
                <c:pt idx="9417">
                  <c:v>465.55</c:v>
                </c:pt>
                <c:pt idx="9418">
                  <c:v>465.53</c:v>
                </c:pt>
                <c:pt idx="9419">
                  <c:v>465.38</c:v>
                </c:pt>
                <c:pt idx="9420">
                  <c:v>465.32</c:v>
                </c:pt>
                <c:pt idx="9421">
                  <c:v>465.26</c:v>
                </c:pt>
                <c:pt idx="9422">
                  <c:v>464.96</c:v>
                </c:pt>
                <c:pt idx="9423">
                  <c:v>464.7</c:v>
                </c:pt>
                <c:pt idx="9424">
                  <c:v>464.57</c:v>
                </c:pt>
                <c:pt idx="9425">
                  <c:v>464.2</c:v>
                </c:pt>
                <c:pt idx="9426">
                  <c:v>463.99</c:v>
                </c:pt>
                <c:pt idx="9427">
                  <c:v>463.76</c:v>
                </c:pt>
                <c:pt idx="9428">
                  <c:v>463.52</c:v>
                </c:pt>
                <c:pt idx="9429">
                  <c:v>463.38</c:v>
                </c:pt>
                <c:pt idx="9430">
                  <c:v>463.18</c:v>
                </c:pt>
                <c:pt idx="9431">
                  <c:v>463.06</c:v>
                </c:pt>
                <c:pt idx="9432">
                  <c:v>462.88</c:v>
                </c:pt>
                <c:pt idx="9433">
                  <c:v>462.87</c:v>
                </c:pt>
                <c:pt idx="9434">
                  <c:v>462.35</c:v>
                </c:pt>
                <c:pt idx="9435">
                  <c:v>462.22</c:v>
                </c:pt>
                <c:pt idx="9436">
                  <c:v>462.09</c:v>
                </c:pt>
                <c:pt idx="9437">
                  <c:v>461.39</c:v>
                </c:pt>
                <c:pt idx="9438">
                  <c:v>461.09</c:v>
                </c:pt>
                <c:pt idx="9439">
                  <c:v>460.88</c:v>
                </c:pt>
                <c:pt idx="9440">
                  <c:v>460.79</c:v>
                </c:pt>
                <c:pt idx="9441">
                  <c:v>460.68</c:v>
                </c:pt>
                <c:pt idx="9442">
                  <c:v>460.2</c:v>
                </c:pt>
                <c:pt idx="9443">
                  <c:v>458.84</c:v>
                </c:pt>
                <c:pt idx="9444">
                  <c:v>458.77</c:v>
                </c:pt>
                <c:pt idx="9445">
                  <c:v>458.69</c:v>
                </c:pt>
                <c:pt idx="9446">
                  <c:v>458.18</c:v>
                </c:pt>
                <c:pt idx="9447">
                  <c:v>458.07</c:v>
                </c:pt>
                <c:pt idx="9448">
                  <c:v>457.81</c:v>
                </c:pt>
                <c:pt idx="9449">
                  <c:v>457.62</c:v>
                </c:pt>
                <c:pt idx="9450">
                  <c:v>457.61</c:v>
                </c:pt>
                <c:pt idx="9451">
                  <c:v>457.22</c:v>
                </c:pt>
                <c:pt idx="9452">
                  <c:v>457.17</c:v>
                </c:pt>
                <c:pt idx="9453">
                  <c:v>457.11</c:v>
                </c:pt>
                <c:pt idx="9454">
                  <c:v>456.19</c:v>
                </c:pt>
                <c:pt idx="9455">
                  <c:v>456.04</c:v>
                </c:pt>
                <c:pt idx="9456">
                  <c:v>455.91</c:v>
                </c:pt>
                <c:pt idx="9457">
                  <c:v>455.86</c:v>
                </c:pt>
                <c:pt idx="9458">
                  <c:v>455.8</c:v>
                </c:pt>
                <c:pt idx="9459">
                  <c:v>455.72</c:v>
                </c:pt>
                <c:pt idx="9460">
                  <c:v>455.04</c:v>
                </c:pt>
                <c:pt idx="9461">
                  <c:v>454.76</c:v>
                </c:pt>
                <c:pt idx="9462">
                  <c:v>454.74</c:v>
                </c:pt>
                <c:pt idx="9463">
                  <c:v>454.68</c:v>
                </c:pt>
                <c:pt idx="9464">
                  <c:v>454.55</c:v>
                </c:pt>
                <c:pt idx="9465">
                  <c:v>454.51</c:v>
                </c:pt>
                <c:pt idx="9466">
                  <c:v>454.26</c:v>
                </c:pt>
                <c:pt idx="9467">
                  <c:v>454.08</c:v>
                </c:pt>
                <c:pt idx="9468">
                  <c:v>453.84</c:v>
                </c:pt>
                <c:pt idx="9469">
                  <c:v>453.79</c:v>
                </c:pt>
                <c:pt idx="9470">
                  <c:v>453.62</c:v>
                </c:pt>
                <c:pt idx="9471">
                  <c:v>453.47</c:v>
                </c:pt>
                <c:pt idx="9472">
                  <c:v>453.41</c:v>
                </c:pt>
                <c:pt idx="9473">
                  <c:v>453.36</c:v>
                </c:pt>
                <c:pt idx="9474">
                  <c:v>453.34</c:v>
                </c:pt>
                <c:pt idx="9475">
                  <c:v>452.94</c:v>
                </c:pt>
                <c:pt idx="9476">
                  <c:v>452.91</c:v>
                </c:pt>
                <c:pt idx="9477">
                  <c:v>452.59</c:v>
                </c:pt>
                <c:pt idx="9478">
                  <c:v>452.56</c:v>
                </c:pt>
                <c:pt idx="9479">
                  <c:v>452.46</c:v>
                </c:pt>
                <c:pt idx="9480">
                  <c:v>452.24</c:v>
                </c:pt>
                <c:pt idx="9481">
                  <c:v>452.15</c:v>
                </c:pt>
                <c:pt idx="9482">
                  <c:v>451.85</c:v>
                </c:pt>
                <c:pt idx="9483">
                  <c:v>451.84</c:v>
                </c:pt>
                <c:pt idx="9484">
                  <c:v>451.58</c:v>
                </c:pt>
                <c:pt idx="9485">
                  <c:v>451.21</c:v>
                </c:pt>
                <c:pt idx="9486">
                  <c:v>451</c:v>
                </c:pt>
                <c:pt idx="9487">
                  <c:v>450.63</c:v>
                </c:pt>
                <c:pt idx="9488">
                  <c:v>450.44</c:v>
                </c:pt>
                <c:pt idx="9489">
                  <c:v>450.34</c:v>
                </c:pt>
                <c:pt idx="9490">
                  <c:v>450.06</c:v>
                </c:pt>
                <c:pt idx="9491">
                  <c:v>449.6</c:v>
                </c:pt>
                <c:pt idx="9492">
                  <c:v>449.51</c:v>
                </c:pt>
                <c:pt idx="9493">
                  <c:v>449.5</c:v>
                </c:pt>
                <c:pt idx="9494">
                  <c:v>449.5</c:v>
                </c:pt>
                <c:pt idx="9495">
                  <c:v>449.38</c:v>
                </c:pt>
                <c:pt idx="9496">
                  <c:v>449.3</c:v>
                </c:pt>
                <c:pt idx="9497">
                  <c:v>449.14</c:v>
                </c:pt>
                <c:pt idx="9498">
                  <c:v>449.12</c:v>
                </c:pt>
                <c:pt idx="9499">
                  <c:v>449.1</c:v>
                </c:pt>
                <c:pt idx="9500">
                  <c:v>449.1</c:v>
                </c:pt>
                <c:pt idx="9501">
                  <c:v>448.94</c:v>
                </c:pt>
                <c:pt idx="9502">
                  <c:v>448.73</c:v>
                </c:pt>
                <c:pt idx="9503">
                  <c:v>448.71</c:v>
                </c:pt>
                <c:pt idx="9504">
                  <c:v>448.7</c:v>
                </c:pt>
                <c:pt idx="9505">
                  <c:v>448.57</c:v>
                </c:pt>
                <c:pt idx="9506">
                  <c:v>448.54</c:v>
                </c:pt>
                <c:pt idx="9507">
                  <c:v>448.28</c:v>
                </c:pt>
                <c:pt idx="9508">
                  <c:v>448.19</c:v>
                </c:pt>
                <c:pt idx="9509">
                  <c:v>448.18</c:v>
                </c:pt>
                <c:pt idx="9510">
                  <c:v>447.93</c:v>
                </c:pt>
                <c:pt idx="9511">
                  <c:v>447.85</c:v>
                </c:pt>
                <c:pt idx="9512">
                  <c:v>447.84</c:v>
                </c:pt>
                <c:pt idx="9513">
                  <c:v>447.82</c:v>
                </c:pt>
                <c:pt idx="9514">
                  <c:v>447.72</c:v>
                </c:pt>
                <c:pt idx="9515">
                  <c:v>447.35</c:v>
                </c:pt>
                <c:pt idx="9516">
                  <c:v>447.3</c:v>
                </c:pt>
                <c:pt idx="9517">
                  <c:v>447.26</c:v>
                </c:pt>
                <c:pt idx="9518">
                  <c:v>447.07</c:v>
                </c:pt>
                <c:pt idx="9519">
                  <c:v>447.04</c:v>
                </c:pt>
                <c:pt idx="9520">
                  <c:v>447.03</c:v>
                </c:pt>
                <c:pt idx="9521">
                  <c:v>447.02</c:v>
                </c:pt>
                <c:pt idx="9522">
                  <c:v>446.9</c:v>
                </c:pt>
                <c:pt idx="9523">
                  <c:v>446.84</c:v>
                </c:pt>
                <c:pt idx="9524">
                  <c:v>446.84</c:v>
                </c:pt>
                <c:pt idx="9525">
                  <c:v>446.57</c:v>
                </c:pt>
                <c:pt idx="9526">
                  <c:v>446.51</c:v>
                </c:pt>
                <c:pt idx="9527">
                  <c:v>446.36</c:v>
                </c:pt>
                <c:pt idx="9528">
                  <c:v>446.3</c:v>
                </c:pt>
                <c:pt idx="9529">
                  <c:v>446.24</c:v>
                </c:pt>
                <c:pt idx="9530">
                  <c:v>446.07</c:v>
                </c:pt>
                <c:pt idx="9531">
                  <c:v>445.92</c:v>
                </c:pt>
                <c:pt idx="9532">
                  <c:v>445.84</c:v>
                </c:pt>
                <c:pt idx="9533">
                  <c:v>445.83</c:v>
                </c:pt>
                <c:pt idx="9534">
                  <c:v>445.83</c:v>
                </c:pt>
                <c:pt idx="9535">
                  <c:v>445.6</c:v>
                </c:pt>
                <c:pt idx="9536">
                  <c:v>445.43</c:v>
                </c:pt>
                <c:pt idx="9537">
                  <c:v>445.36</c:v>
                </c:pt>
                <c:pt idx="9538">
                  <c:v>445.3</c:v>
                </c:pt>
                <c:pt idx="9539">
                  <c:v>445.21</c:v>
                </c:pt>
                <c:pt idx="9540">
                  <c:v>445.21</c:v>
                </c:pt>
                <c:pt idx="9541">
                  <c:v>445.2</c:v>
                </c:pt>
                <c:pt idx="9542">
                  <c:v>445.18</c:v>
                </c:pt>
                <c:pt idx="9543">
                  <c:v>445.17</c:v>
                </c:pt>
                <c:pt idx="9544">
                  <c:v>445.15</c:v>
                </c:pt>
                <c:pt idx="9545">
                  <c:v>445.15</c:v>
                </c:pt>
                <c:pt idx="9546">
                  <c:v>445.09</c:v>
                </c:pt>
                <c:pt idx="9547">
                  <c:v>445.03</c:v>
                </c:pt>
                <c:pt idx="9548">
                  <c:v>444.91</c:v>
                </c:pt>
                <c:pt idx="9549">
                  <c:v>444.88</c:v>
                </c:pt>
                <c:pt idx="9550">
                  <c:v>444.78</c:v>
                </c:pt>
                <c:pt idx="9551">
                  <c:v>444.68</c:v>
                </c:pt>
                <c:pt idx="9552">
                  <c:v>444.59</c:v>
                </c:pt>
                <c:pt idx="9553">
                  <c:v>444.49</c:v>
                </c:pt>
                <c:pt idx="9554">
                  <c:v>444.48</c:v>
                </c:pt>
                <c:pt idx="9555">
                  <c:v>444.46</c:v>
                </c:pt>
                <c:pt idx="9556">
                  <c:v>444.42</c:v>
                </c:pt>
                <c:pt idx="9557">
                  <c:v>444.21</c:v>
                </c:pt>
                <c:pt idx="9558">
                  <c:v>444.19</c:v>
                </c:pt>
                <c:pt idx="9559">
                  <c:v>444.16</c:v>
                </c:pt>
                <c:pt idx="9560">
                  <c:v>444.02</c:v>
                </c:pt>
                <c:pt idx="9561">
                  <c:v>443.96</c:v>
                </c:pt>
                <c:pt idx="9562">
                  <c:v>443.88</c:v>
                </c:pt>
                <c:pt idx="9563">
                  <c:v>443.68</c:v>
                </c:pt>
                <c:pt idx="9564">
                  <c:v>443.65</c:v>
                </c:pt>
                <c:pt idx="9565">
                  <c:v>443.63</c:v>
                </c:pt>
                <c:pt idx="9566">
                  <c:v>443.63</c:v>
                </c:pt>
                <c:pt idx="9567">
                  <c:v>443.61</c:v>
                </c:pt>
                <c:pt idx="9568">
                  <c:v>443.56</c:v>
                </c:pt>
                <c:pt idx="9569">
                  <c:v>443.56</c:v>
                </c:pt>
                <c:pt idx="9570">
                  <c:v>443.31</c:v>
                </c:pt>
                <c:pt idx="9571">
                  <c:v>443.27</c:v>
                </c:pt>
                <c:pt idx="9572">
                  <c:v>443.13</c:v>
                </c:pt>
                <c:pt idx="9573">
                  <c:v>443.13</c:v>
                </c:pt>
                <c:pt idx="9574">
                  <c:v>443.13</c:v>
                </c:pt>
                <c:pt idx="9575">
                  <c:v>443</c:v>
                </c:pt>
                <c:pt idx="9576">
                  <c:v>442.95</c:v>
                </c:pt>
                <c:pt idx="9577">
                  <c:v>442.85</c:v>
                </c:pt>
                <c:pt idx="9578">
                  <c:v>442.83</c:v>
                </c:pt>
                <c:pt idx="9579">
                  <c:v>442.79</c:v>
                </c:pt>
                <c:pt idx="9580">
                  <c:v>442.21</c:v>
                </c:pt>
                <c:pt idx="9581">
                  <c:v>442.18</c:v>
                </c:pt>
                <c:pt idx="9582">
                  <c:v>442.15</c:v>
                </c:pt>
                <c:pt idx="9583">
                  <c:v>442.14</c:v>
                </c:pt>
                <c:pt idx="9584">
                  <c:v>442.07</c:v>
                </c:pt>
                <c:pt idx="9585">
                  <c:v>441.93</c:v>
                </c:pt>
                <c:pt idx="9586">
                  <c:v>441.75</c:v>
                </c:pt>
                <c:pt idx="9587">
                  <c:v>441.32</c:v>
                </c:pt>
                <c:pt idx="9588">
                  <c:v>441.32</c:v>
                </c:pt>
                <c:pt idx="9589">
                  <c:v>441.31</c:v>
                </c:pt>
                <c:pt idx="9590">
                  <c:v>441.15</c:v>
                </c:pt>
                <c:pt idx="9591">
                  <c:v>440.98</c:v>
                </c:pt>
                <c:pt idx="9592">
                  <c:v>440.89</c:v>
                </c:pt>
                <c:pt idx="9593">
                  <c:v>440.89</c:v>
                </c:pt>
                <c:pt idx="9594">
                  <c:v>440.88</c:v>
                </c:pt>
                <c:pt idx="9595">
                  <c:v>440.87</c:v>
                </c:pt>
                <c:pt idx="9596">
                  <c:v>440.29</c:v>
                </c:pt>
                <c:pt idx="9597">
                  <c:v>440.23</c:v>
                </c:pt>
                <c:pt idx="9598">
                  <c:v>439.66</c:v>
                </c:pt>
                <c:pt idx="9599">
                  <c:v>438.13</c:v>
                </c:pt>
                <c:pt idx="9600">
                  <c:v>437.89</c:v>
                </c:pt>
                <c:pt idx="9601">
                  <c:v>436.68</c:v>
                </c:pt>
                <c:pt idx="9602">
                  <c:v>436.66</c:v>
                </c:pt>
                <c:pt idx="9603">
                  <c:v>435.67</c:v>
                </c:pt>
                <c:pt idx="9604">
                  <c:v>435.15</c:v>
                </c:pt>
                <c:pt idx="9605">
                  <c:v>435.07</c:v>
                </c:pt>
                <c:pt idx="9606">
                  <c:v>430.25</c:v>
                </c:pt>
                <c:pt idx="9607">
                  <c:v>430.24</c:v>
                </c:pt>
                <c:pt idx="9608">
                  <c:v>428.01</c:v>
                </c:pt>
                <c:pt idx="9609">
                  <c:v>427.89</c:v>
                </c:pt>
                <c:pt idx="9610">
                  <c:v>427.47</c:v>
                </c:pt>
                <c:pt idx="9611">
                  <c:v>426.91</c:v>
                </c:pt>
                <c:pt idx="9612">
                  <c:v>426.91</c:v>
                </c:pt>
                <c:pt idx="9613">
                  <c:v>426.76</c:v>
                </c:pt>
                <c:pt idx="9614">
                  <c:v>425.9</c:v>
                </c:pt>
                <c:pt idx="9615">
                  <c:v>425.72</c:v>
                </c:pt>
                <c:pt idx="9616">
                  <c:v>425.64</c:v>
                </c:pt>
                <c:pt idx="9617">
                  <c:v>424.97</c:v>
                </c:pt>
                <c:pt idx="9618">
                  <c:v>424.95</c:v>
                </c:pt>
                <c:pt idx="9619">
                  <c:v>424.64</c:v>
                </c:pt>
                <c:pt idx="9620">
                  <c:v>424.39</c:v>
                </c:pt>
                <c:pt idx="9621">
                  <c:v>423.92</c:v>
                </c:pt>
                <c:pt idx="9622">
                  <c:v>423.88</c:v>
                </c:pt>
                <c:pt idx="9623">
                  <c:v>423.86</c:v>
                </c:pt>
                <c:pt idx="9624">
                  <c:v>423.52</c:v>
                </c:pt>
                <c:pt idx="9625">
                  <c:v>422.85</c:v>
                </c:pt>
                <c:pt idx="9626">
                  <c:v>422.56</c:v>
                </c:pt>
                <c:pt idx="9627">
                  <c:v>422.46</c:v>
                </c:pt>
                <c:pt idx="9628">
                  <c:v>422.19</c:v>
                </c:pt>
                <c:pt idx="9629">
                  <c:v>422.14</c:v>
                </c:pt>
                <c:pt idx="9630">
                  <c:v>421.94</c:v>
                </c:pt>
                <c:pt idx="9631">
                  <c:v>421.86</c:v>
                </c:pt>
                <c:pt idx="9632">
                  <c:v>421.58</c:v>
                </c:pt>
                <c:pt idx="9633">
                  <c:v>421.44</c:v>
                </c:pt>
                <c:pt idx="9634">
                  <c:v>420.72</c:v>
                </c:pt>
                <c:pt idx="9635">
                  <c:v>420.64</c:v>
                </c:pt>
                <c:pt idx="9636">
                  <c:v>420.63</c:v>
                </c:pt>
                <c:pt idx="9637">
                  <c:v>420.52</c:v>
                </c:pt>
                <c:pt idx="9638">
                  <c:v>419.87</c:v>
                </c:pt>
                <c:pt idx="9639">
                  <c:v>419.82</c:v>
                </c:pt>
                <c:pt idx="9640">
                  <c:v>419.74</c:v>
                </c:pt>
                <c:pt idx="9641">
                  <c:v>419.63</c:v>
                </c:pt>
                <c:pt idx="9642">
                  <c:v>419.48</c:v>
                </c:pt>
                <c:pt idx="9643">
                  <c:v>418.52</c:v>
                </c:pt>
                <c:pt idx="9644">
                  <c:v>418.37</c:v>
                </c:pt>
                <c:pt idx="9645">
                  <c:v>417.41</c:v>
                </c:pt>
                <c:pt idx="9646">
                  <c:v>417.37</c:v>
                </c:pt>
                <c:pt idx="9647">
                  <c:v>417.18</c:v>
                </c:pt>
                <c:pt idx="9648">
                  <c:v>417.07</c:v>
                </c:pt>
                <c:pt idx="9649">
                  <c:v>416.84</c:v>
                </c:pt>
                <c:pt idx="9650">
                  <c:v>416.77</c:v>
                </c:pt>
                <c:pt idx="9651">
                  <c:v>416.4</c:v>
                </c:pt>
                <c:pt idx="9652">
                  <c:v>416.4</c:v>
                </c:pt>
                <c:pt idx="9653">
                  <c:v>416.38</c:v>
                </c:pt>
                <c:pt idx="9654">
                  <c:v>416.35</c:v>
                </c:pt>
                <c:pt idx="9655">
                  <c:v>416.13</c:v>
                </c:pt>
                <c:pt idx="9656">
                  <c:v>415.55</c:v>
                </c:pt>
                <c:pt idx="9657">
                  <c:v>415.49</c:v>
                </c:pt>
                <c:pt idx="9658">
                  <c:v>415.48</c:v>
                </c:pt>
                <c:pt idx="9659">
                  <c:v>415.19</c:v>
                </c:pt>
                <c:pt idx="9660">
                  <c:v>415.08</c:v>
                </c:pt>
                <c:pt idx="9661">
                  <c:v>414.6</c:v>
                </c:pt>
                <c:pt idx="9662">
                  <c:v>414.5</c:v>
                </c:pt>
                <c:pt idx="9663">
                  <c:v>414.48</c:v>
                </c:pt>
                <c:pt idx="9664">
                  <c:v>414.48</c:v>
                </c:pt>
                <c:pt idx="9665">
                  <c:v>414.42</c:v>
                </c:pt>
                <c:pt idx="9666">
                  <c:v>414.3</c:v>
                </c:pt>
                <c:pt idx="9667">
                  <c:v>414.23</c:v>
                </c:pt>
                <c:pt idx="9668">
                  <c:v>414.16</c:v>
                </c:pt>
                <c:pt idx="9669">
                  <c:v>414.1</c:v>
                </c:pt>
                <c:pt idx="9670">
                  <c:v>413.9</c:v>
                </c:pt>
                <c:pt idx="9671">
                  <c:v>413.81</c:v>
                </c:pt>
                <c:pt idx="9672">
                  <c:v>413.8</c:v>
                </c:pt>
                <c:pt idx="9673">
                  <c:v>413.54</c:v>
                </c:pt>
                <c:pt idx="9674">
                  <c:v>413.46</c:v>
                </c:pt>
                <c:pt idx="9675">
                  <c:v>413.28</c:v>
                </c:pt>
                <c:pt idx="9676">
                  <c:v>412.95</c:v>
                </c:pt>
                <c:pt idx="9677">
                  <c:v>412.84</c:v>
                </c:pt>
                <c:pt idx="9678">
                  <c:v>412.44</c:v>
                </c:pt>
                <c:pt idx="9679">
                  <c:v>412.26</c:v>
                </c:pt>
                <c:pt idx="9680">
                  <c:v>412.17</c:v>
                </c:pt>
                <c:pt idx="9681">
                  <c:v>412.02</c:v>
                </c:pt>
                <c:pt idx="9682">
                  <c:v>411.76</c:v>
                </c:pt>
                <c:pt idx="9683">
                  <c:v>411.66</c:v>
                </c:pt>
                <c:pt idx="9684">
                  <c:v>411.42</c:v>
                </c:pt>
                <c:pt idx="9685">
                  <c:v>411.1</c:v>
                </c:pt>
                <c:pt idx="9686">
                  <c:v>410.93</c:v>
                </c:pt>
                <c:pt idx="9687">
                  <c:v>410.33</c:v>
                </c:pt>
                <c:pt idx="9688">
                  <c:v>410.33</c:v>
                </c:pt>
                <c:pt idx="9689">
                  <c:v>410.07</c:v>
                </c:pt>
                <c:pt idx="9690">
                  <c:v>409.99</c:v>
                </c:pt>
                <c:pt idx="9691">
                  <c:v>409.97</c:v>
                </c:pt>
                <c:pt idx="9692">
                  <c:v>409.4</c:v>
                </c:pt>
                <c:pt idx="9693">
                  <c:v>409.24</c:v>
                </c:pt>
                <c:pt idx="9694">
                  <c:v>409.15</c:v>
                </c:pt>
                <c:pt idx="9695">
                  <c:v>409.14</c:v>
                </c:pt>
                <c:pt idx="9696">
                  <c:v>409.07</c:v>
                </c:pt>
                <c:pt idx="9697">
                  <c:v>408.64</c:v>
                </c:pt>
                <c:pt idx="9698">
                  <c:v>408.52</c:v>
                </c:pt>
                <c:pt idx="9699">
                  <c:v>408.42</c:v>
                </c:pt>
                <c:pt idx="9700">
                  <c:v>408.3</c:v>
                </c:pt>
                <c:pt idx="9701">
                  <c:v>408.28</c:v>
                </c:pt>
                <c:pt idx="9702">
                  <c:v>408.15</c:v>
                </c:pt>
                <c:pt idx="9703">
                  <c:v>408.06</c:v>
                </c:pt>
                <c:pt idx="9704">
                  <c:v>408.01</c:v>
                </c:pt>
                <c:pt idx="9705">
                  <c:v>407.91</c:v>
                </c:pt>
                <c:pt idx="9706">
                  <c:v>407.43</c:v>
                </c:pt>
                <c:pt idx="9707">
                  <c:v>407.41</c:v>
                </c:pt>
                <c:pt idx="9708">
                  <c:v>407.41</c:v>
                </c:pt>
                <c:pt idx="9709">
                  <c:v>407.28</c:v>
                </c:pt>
                <c:pt idx="9710">
                  <c:v>407.16</c:v>
                </c:pt>
                <c:pt idx="9711">
                  <c:v>407.16</c:v>
                </c:pt>
                <c:pt idx="9712">
                  <c:v>407.08</c:v>
                </c:pt>
                <c:pt idx="9713">
                  <c:v>406.86</c:v>
                </c:pt>
                <c:pt idx="9714">
                  <c:v>406.79</c:v>
                </c:pt>
                <c:pt idx="9715">
                  <c:v>406.7</c:v>
                </c:pt>
                <c:pt idx="9716">
                  <c:v>406.37</c:v>
                </c:pt>
                <c:pt idx="9717">
                  <c:v>406.08</c:v>
                </c:pt>
                <c:pt idx="9718">
                  <c:v>406.01</c:v>
                </c:pt>
                <c:pt idx="9719">
                  <c:v>405.2</c:v>
                </c:pt>
                <c:pt idx="9720">
                  <c:v>404.64</c:v>
                </c:pt>
                <c:pt idx="9721">
                  <c:v>404.63</c:v>
                </c:pt>
                <c:pt idx="9722">
                  <c:v>404.52</c:v>
                </c:pt>
                <c:pt idx="9723">
                  <c:v>404.05</c:v>
                </c:pt>
                <c:pt idx="9724">
                  <c:v>404.01</c:v>
                </c:pt>
                <c:pt idx="9725">
                  <c:v>403.69</c:v>
                </c:pt>
                <c:pt idx="9726">
                  <c:v>403.58</c:v>
                </c:pt>
                <c:pt idx="9727">
                  <c:v>402.81</c:v>
                </c:pt>
                <c:pt idx="9728">
                  <c:v>402.55</c:v>
                </c:pt>
                <c:pt idx="9729">
                  <c:v>402.46</c:v>
                </c:pt>
                <c:pt idx="9730">
                  <c:v>402.29</c:v>
                </c:pt>
                <c:pt idx="9731">
                  <c:v>402.28</c:v>
                </c:pt>
                <c:pt idx="9732">
                  <c:v>402.26</c:v>
                </c:pt>
                <c:pt idx="9733">
                  <c:v>401.56</c:v>
                </c:pt>
                <c:pt idx="9734">
                  <c:v>401.01</c:v>
                </c:pt>
                <c:pt idx="9735">
                  <c:v>400.97</c:v>
                </c:pt>
                <c:pt idx="9736">
                  <c:v>400.58</c:v>
                </c:pt>
                <c:pt idx="9737">
                  <c:v>398.9</c:v>
                </c:pt>
                <c:pt idx="9738">
                  <c:v>396.44</c:v>
                </c:pt>
                <c:pt idx="9739">
                  <c:v>396.09</c:v>
                </c:pt>
                <c:pt idx="9740">
                  <c:v>395.5</c:v>
                </c:pt>
                <c:pt idx="9741">
                  <c:v>395.41</c:v>
                </c:pt>
                <c:pt idx="9742">
                  <c:v>394.86</c:v>
                </c:pt>
                <c:pt idx="9743">
                  <c:v>394.86</c:v>
                </c:pt>
                <c:pt idx="9744">
                  <c:v>393.84</c:v>
                </c:pt>
                <c:pt idx="9745">
                  <c:v>392.91</c:v>
                </c:pt>
                <c:pt idx="9746">
                  <c:v>392.86</c:v>
                </c:pt>
                <c:pt idx="9747">
                  <c:v>392.5</c:v>
                </c:pt>
                <c:pt idx="9748">
                  <c:v>392.18</c:v>
                </c:pt>
                <c:pt idx="9749">
                  <c:v>391.28</c:v>
                </c:pt>
                <c:pt idx="9750">
                  <c:v>390.37</c:v>
                </c:pt>
                <c:pt idx="9751">
                  <c:v>390.13</c:v>
                </c:pt>
                <c:pt idx="9752">
                  <c:v>390.06</c:v>
                </c:pt>
                <c:pt idx="9753">
                  <c:v>389.74</c:v>
                </c:pt>
                <c:pt idx="9754">
                  <c:v>389.59</c:v>
                </c:pt>
                <c:pt idx="9755">
                  <c:v>389.41</c:v>
                </c:pt>
                <c:pt idx="9756">
                  <c:v>388.58</c:v>
                </c:pt>
                <c:pt idx="9757">
                  <c:v>387.57</c:v>
                </c:pt>
                <c:pt idx="9758">
                  <c:v>387.29</c:v>
                </c:pt>
                <c:pt idx="9759">
                  <c:v>387.21</c:v>
                </c:pt>
                <c:pt idx="9760">
                  <c:v>386.68</c:v>
                </c:pt>
                <c:pt idx="9761">
                  <c:v>386.03</c:v>
                </c:pt>
                <c:pt idx="9762">
                  <c:v>385.99</c:v>
                </c:pt>
                <c:pt idx="9763">
                  <c:v>385.38</c:v>
                </c:pt>
                <c:pt idx="9764">
                  <c:v>385.19</c:v>
                </c:pt>
                <c:pt idx="9765">
                  <c:v>384.31</c:v>
                </c:pt>
                <c:pt idx="9766">
                  <c:v>384.31</c:v>
                </c:pt>
                <c:pt idx="9767">
                  <c:v>383.44</c:v>
                </c:pt>
                <c:pt idx="9768">
                  <c:v>383.23</c:v>
                </c:pt>
                <c:pt idx="9769">
                  <c:v>383.22</c:v>
                </c:pt>
                <c:pt idx="9770">
                  <c:v>382.92</c:v>
                </c:pt>
                <c:pt idx="9771">
                  <c:v>382.68</c:v>
                </c:pt>
                <c:pt idx="9772">
                  <c:v>382.22</c:v>
                </c:pt>
                <c:pt idx="9773">
                  <c:v>380.62</c:v>
                </c:pt>
                <c:pt idx="9774">
                  <c:v>380.62</c:v>
                </c:pt>
                <c:pt idx="9775">
                  <c:v>380.33</c:v>
                </c:pt>
                <c:pt idx="9776">
                  <c:v>379.82</c:v>
                </c:pt>
                <c:pt idx="9777">
                  <c:v>379.38</c:v>
                </c:pt>
                <c:pt idx="9778">
                  <c:v>379.13</c:v>
                </c:pt>
                <c:pt idx="9779">
                  <c:v>378.81</c:v>
                </c:pt>
                <c:pt idx="9780">
                  <c:v>378.69</c:v>
                </c:pt>
                <c:pt idx="9781">
                  <c:v>378.68</c:v>
                </c:pt>
                <c:pt idx="9782">
                  <c:v>378.07</c:v>
                </c:pt>
                <c:pt idx="9783">
                  <c:v>378.03</c:v>
                </c:pt>
                <c:pt idx="9784">
                  <c:v>377.86</c:v>
                </c:pt>
                <c:pt idx="9785">
                  <c:v>377.49</c:v>
                </c:pt>
                <c:pt idx="9786">
                  <c:v>377.35</c:v>
                </c:pt>
                <c:pt idx="9787">
                  <c:v>377.34</c:v>
                </c:pt>
                <c:pt idx="9788">
                  <c:v>377.22</c:v>
                </c:pt>
                <c:pt idx="9789">
                  <c:v>377.13</c:v>
                </c:pt>
                <c:pt idx="9790">
                  <c:v>377.1</c:v>
                </c:pt>
                <c:pt idx="9791">
                  <c:v>376.64</c:v>
                </c:pt>
                <c:pt idx="9792">
                  <c:v>376.38</c:v>
                </c:pt>
                <c:pt idx="9793">
                  <c:v>376.17</c:v>
                </c:pt>
                <c:pt idx="9794">
                  <c:v>376.1</c:v>
                </c:pt>
                <c:pt idx="9795">
                  <c:v>376.07</c:v>
                </c:pt>
                <c:pt idx="9796">
                  <c:v>376.04</c:v>
                </c:pt>
                <c:pt idx="9797">
                  <c:v>375.97</c:v>
                </c:pt>
                <c:pt idx="9798">
                  <c:v>375.69</c:v>
                </c:pt>
                <c:pt idx="9799">
                  <c:v>375.66</c:v>
                </c:pt>
                <c:pt idx="9800">
                  <c:v>375.65</c:v>
                </c:pt>
                <c:pt idx="9801">
                  <c:v>375.62</c:v>
                </c:pt>
                <c:pt idx="9802">
                  <c:v>375.57</c:v>
                </c:pt>
                <c:pt idx="9803">
                  <c:v>375.57</c:v>
                </c:pt>
                <c:pt idx="9804">
                  <c:v>375.51</c:v>
                </c:pt>
                <c:pt idx="9805">
                  <c:v>375.51</c:v>
                </c:pt>
                <c:pt idx="9806">
                  <c:v>375.43</c:v>
                </c:pt>
                <c:pt idx="9807">
                  <c:v>375.37</c:v>
                </c:pt>
                <c:pt idx="9808">
                  <c:v>375.35</c:v>
                </c:pt>
                <c:pt idx="9809">
                  <c:v>374.91</c:v>
                </c:pt>
                <c:pt idx="9810">
                  <c:v>374.8</c:v>
                </c:pt>
                <c:pt idx="9811">
                  <c:v>374.73</c:v>
                </c:pt>
                <c:pt idx="9812">
                  <c:v>374.39</c:v>
                </c:pt>
                <c:pt idx="9813">
                  <c:v>374.36</c:v>
                </c:pt>
                <c:pt idx="9814">
                  <c:v>374.34</c:v>
                </c:pt>
                <c:pt idx="9815">
                  <c:v>374.3</c:v>
                </c:pt>
                <c:pt idx="9816">
                  <c:v>374.3</c:v>
                </c:pt>
                <c:pt idx="9817">
                  <c:v>374.29</c:v>
                </c:pt>
                <c:pt idx="9818">
                  <c:v>374.2</c:v>
                </c:pt>
                <c:pt idx="9819">
                  <c:v>373.98</c:v>
                </c:pt>
                <c:pt idx="9820">
                  <c:v>373.75</c:v>
                </c:pt>
                <c:pt idx="9821">
                  <c:v>373.4</c:v>
                </c:pt>
                <c:pt idx="9822">
                  <c:v>373.34</c:v>
                </c:pt>
                <c:pt idx="9823">
                  <c:v>373.2</c:v>
                </c:pt>
                <c:pt idx="9824">
                  <c:v>372.93</c:v>
                </c:pt>
                <c:pt idx="9825">
                  <c:v>372.89</c:v>
                </c:pt>
                <c:pt idx="9826">
                  <c:v>372.76</c:v>
                </c:pt>
                <c:pt idx="9827">
                  <c:v>372.68</c:v>
                </c:pt>
                <c:pt idx="9828">
                  <c:v>372.6</c:v>
                </c:pt>
                <c:pt idx="9829">
                  <c:v>372.6</c:v>
                </c:pt>
                <c:pt idx="9830">
                  <c:v>372.4</c:v>
                </c:pt>
                <c:pt idx="9831">
                  <c:v>372.25</c:v>
                </c:pt>
                <c:pt idx="9832">
                  <c:v>372.19</c:v>
                </c:pt>
                <c:pt idx="9833">
                  <c:v>372.18</c:v>
                </c:pt>
                <c:pt idx="9834">
                  <c:v>371.99</c:v>
                </c:pt>
                <c:pt idx="9835">
                  <c:v>371.74</c:v>
                </c:pt>
                <c:pt idx="9836">
                  <c:v>371.42</c:v>
                </c:pt>
                <c:pt idx="9837">
                  <c:v>371.29</c:v>
                </c:pt>
                <c:pt idx="9838">
                  <c:v>371.21</c:v>
                </c:pt>
                <c:pt idx="9839">
                  <c:v>371.18</c:v>
                </c:pt>
                <c:pt idx="9840">
                  <c:v>371.14</c:v>
                </c:pt>
                <c:pt idx="9841">
                  <c:v>371.06</c:v>
                </c:pt>
                <c:pt idx="9842">
                  <c:v>370.92</c:v>
                </c:pt>
                <c:pt idx="9843">
                  <c:v>370.62</c:v>
                </c:pt>
                <c:pt idx="9844">
                  <c:v>370.55</c:v>
                </c:pt>
                <c:pt idx="9845">
                  <c:v>370.55</c:v>
                </c:pt>
                <c:pt idx="9846">
                  <c:v>370.53</c:v>
                </c:pt>
                <c:pt idx="9847">
                  <c:v>370.25</c:v>
                </c:pt>
                <c:pt idx="9848">
                  <c:v>370.03</c:v>
                </c:pt>
                <c:pt idx="9849">
                  <c:v>369.83</c:v>
                </c:pt>
                <c:pt idx="9850">
                  <c:v>369.72</c:v>
                </c:pt>
                <c:pt idx="9851">
                  <c:v>369.6</c:v>
                </c:pt>
                <c:pt idx="9852">
                  <c:v>369.17</c:v>
                </c:pt>
                <c:pt idx="9853">
                  <c:v>369.09</c:v>
                </c:pt>
                <c:pt idx="9854">
                  <c:v>369.07</c:v>
                </c:pt>
                <c:pt idx="9855">
                  <c:v>368.97</c:v>
                </c:pt>
                <c:pt idx="9856">
                  <c:v>368.6</c:v>
                </c:pt>
                <c:pt idx="9857">
                  <c:v>368.55</c:v>
                </c:pt>
                <c:pt idx="9858">
                  <c:v>368.37</c:v>
                </c:pt>
                <c:pt idx="9859">
                  <c:v>368.35</c:v>
                </c:pt>
                <c:pt idx="9860">
                  <c:v>368.12</c:v>
                </c:pt>
                <c:pt idx="9861">
                  <c:v>367.99</c:v>
                </c:pt>
                <c:pt idx="9862">
                  <c:v>367.86</c:v>
                </c:pt>
                <c:pt idx="9863">
                  <c:v>367.86</c:v>
                </c:pt>
                <c:pt idx="9864">
                  <c:v>367.79</c:v>
                </c:pt>
                <c:pt idx="9865">
                  <c:v>367.73</c:v>
                </c:pt>
                <c:pt idx="9866">
                  <c:v>367.3</c:v>
                </c:pt>
                <c:pt idx="9867">
                  <c:v>367.2</c:v>
                </c:pt>
                <c:pt idx="9868">
                  <c:v>367.11</c:v>
                </c:pt>
                <c:pt idx="9869">
                  <c:v>367.07</c:v>
                </c:pt>
                <c:pt idx="9870">
                  <c:v>366.9</c:v>
                </c:pt>
                <c:pt idx="9871">
                  <c:v>366.65</c:v>
                </c:pt>
                <c:pt idx="9872">
                  <c:v>366.48</c:v>
                </c:pt>
                <c:pt idx="9873">
                  <c:v>366.26</c:v>
                </c:pt>
                <c:pt idx="9874">
                  <c:v>366.18</c:v>
                </c:pt>
                <c:pt idx="9875">
                  <c:v>365.9</c:v>
                </c:pt>
                <c:pt idx="9876">
                  <c:v>365.85</c:v>
                </c:pt>
                <c:pt idx="9877">
                  <c:v>365.72</c:v>
                </c:pt>
                <c:pt idx="9878">
                  <c:v>365.69</c:v>
                </c:pt>
                <c:pt idx="9879">
                  <c:v>365.65</c:v>
                </c:pt>
                <c:pt idx="9880">
                  <c:v>365.65</c:v>
                </c:pt>
                <c:pt idx="9881">
                  <c:v>365.52</c:v>
                </c:pt>
                <c:pt idx="9882">
                  <c:v>365.46</c:v>
                </c:pt>
                <c:pt idx="9883">
                  <c:v>365.39</c:v>
                </c:pt>
                <c:pt idx="9884">
                  <c:v>365.26</c:v>
                </c:pt>
                <c:pt idx="9885">
                  <c:v>365.26</c:v>
                </c:pt>
                <c:pt idx="9886">
                  <c:v>365.13</c:v>
                </c:pt>
                <c:pt idx="9887">
                  <c:v>365.12</c:v>
                </c:pt>
                <c:pt idx="9888">
                  <c:v>365.04</c:v>
                </c:pt>
                <c:pt idx="9889">
                  <c:v>364.62</c:v>
                </c:pt>
                <c:pt idx="9890">
                  <c:v>364.35</c:v>
                </c:pt>
                <c:pt idx="9891">
                  <c:v>364.28</c:v>
                </c:pt>
                <c:pt idx="9892">
                  <c:v>364.23</c:v>
                </c:pt>
                <c:pt idx="9893">
                  <c:v>364.09</c:v>
                </c:pt>
                <c:pt idx="9894">
                  <c:v>364.08</c:v>
                </c:pt>
                <c:pt idx="9895">
                  <c:v>364</c:v>
                </c:pt>
                <c:pt idx="9896">
                  <c:v>363.88</c:v>
                </c:pt>
                <c:pt idx="9897">
                  <c:v>363.74</c:v>
                </c:pt>
                <c:pt idx="9898">
                  <c:v>363.72</c:v>
                </c:pt>
                <c:pt idx="9899">
                  <c:v>363.22</c:v>
                </c:pt>
                <c:pt idx="9900">
                  <c:v>363.19</c:v>
                </c:pt>
                <c:pt idx="9901">
                  <c:v>362.79</c:v>
                </c:pt>
                <c:pt idx="9902">
                  <c:v>362.45</c:v>
                </c:pt>
                <c:pt idx="9903">
                  <c:v>362.18</c:v>
                </c:pt>
                <c:pt idx="9904">
                  <c:v>362.03</c:v>
                </c:pt>
                <c:pt idx="9905">
                  <c:v>361.91</c:v>
                </c:pt>
                <c:pt idx="9906">
                  <c:v>361.82</c:v>
                </c:pt>
                <c:pt idx="9907">
                  <c:v>361.64</c:v>
                </c:pt>
                <c:pt idx="9908">
                  <c:v>361.5</c:v>
                </c:pt>
                <c:pt idx="9909">
                  <c:v>361.43</c:v>
                </c:pt>
                <c:pt idx="9910">
                  <c:v>361.08</c:v>
                </c:pt>
                <c:pt idx="9911">
                  <c:v>361.08</c:v>
                </c:pt>
                <c:pt idx="9912">
                  <c:v>361.03</c:v>
                </c:pt>
                <c:pt idx="9913">
                  <c:v>360.83</c:v>
                </c:pt>
                <c:pt idx="9914">
                  <c:v>360.57</c:v>
                </c:pt>
                <c:pt idx="9915">
                  <c:v>360.56</c:v>
                </c:pt>
                <c:pt idx="9916">
                  <c:v>360.55</c:v>
                </c:pt>
                <c:pt idx="9917">
                  <c:v>359.98</c:v>
                </c:pt>
                <c:pt idx="9918">
                  <c:v>359.83</c:v>
                </c:pt>
                <c:pt idx="9919">
                  <c:v>359.7</c:v>
                </c:pt>
                <c:pt idx="9920">
                  <c:v>359.68</c:v>
                </c:pt>
                <c:pt idx="9921">
                  <c:v>359.38</c:v>
                </c:pt>
                <c:pt idx="9922">
                  <c:v>359.2</c:v>
                </c:pt>
                <c:pt idx="9923">
                  <c:v>359.09</c:v>
                </c:pt>
                <c:pt idx="9924">
                  <c:v>358.96</c:v>
                </c:pt>
                <c:pt idx="9925">
                  <c:v>358.94</c:v>
                </c:pt>
                <c:pt idx="9926">
                  <c:v>358.92</c:v>
                </c:pt>
                <c:pt idx="9927">
                  <c:v>358.73</c:v>
                </c:pt>
                <c:pt idx="9928">
                  <c:v>358.32</c:v>
                </c:pt>
                <c:pt idx="9929">
                  <c:v>357.77</c:v>
                </c:pt>
                <c:pt idx="9930">
                  <c:v>357.73</c:v>
                </c:pt>
                <c:pt idx="9931">
                  <c:v>357.72</c:v>
                </c:pt>
                <c:pt idx="9932">
                  <c:v>357.65</c:v>
                </c:pt>
                <c:pt idx="9933">
                  <c:v>357.58</c:v>
                </c:pt>
                <c:pt idx="9934">
                  <c:v>357.51</c:v>
                </c:pt>
                <c:pt idx="9935">
                  <c:v>357.47</c:v>
                </c:pt>
                <c:pt idx="9936">
                  <c:v>357.39</c:v>
                </c:pt>
                <c:pt idx="9937">
                  <c:v>357.25</c:v>
                </c:pt>
                <c:pt idx="9938">
                  <c:v>357.25</c:v>
                </c:pt>
                <c:pt idx="9939">
                  <c:v>357.23</c:v>
                </c:pt>
                <c:pt idx="9940">
                  <c:v>357.08</c:v>
                </c:pt>
                <c:pt idx="9941">
                  <c:v>357.06</c:v>
                </c:pt>
                <c:pt idx="9942">
                  <c:v>357.06</c:v>
                </c:pt>
                <c:pt idx="9943">
                  <c:v>356.83</c:v>
                </c:pt>
                <c:pt idx="9944">
                  <c:v>356.59</c:v>
                </c:pt>
                <c:pt idx="9945">
                  <c:v>356.58</c:v>
                </c:pt>
                <c:pt idx="9946">
                  <c:v>356.37</c:v>
                </c:pt>
                <c:pt idx="9947">
                  <c:v>355.74</c:v>
                </c:pt>
                <c:pt idx="9948">
                  <c:v>355.58</c:v>
                </c:pt>
                <c:pt idx="9949">
                  <c:v>355.52</c:v>
                </c:pt>
                <c:pt idx="9950">
                  <c:v>355.28</c:v>
                </c:pt>
                <c:pt idx="9951">
                  <c:v>355.21</c:v>
                </c:pt>
                <c:pt idx="9952">
                  <c:v>355.18</c:v>
                </c:pt>
                <c:pt idx="9953">
                  <c:v>354.83</c:v>
                </c:pt>
                <c:pt idx="9954">
                  <c:v>354.81</c:v>
                </c:pt>
                <c:pt idx="9955">
                  <c:v>354.81</c:v>
                </c:pt>
                <c:pt idx="9956">
                  <c:v>354.79</c:v>
                </c:pt>
                <c:pt idx="9957">
                  <c:v>354.26</c:v>
                </c:pt>
                <c:pt idx="9958">
                  <c:v>353.96</c:v>
                </c:pt>
                <c:pt idx="9959">
                  <c:v>353.15</c:v>
                </c:pt>
                <c:pt idx="9960">
                  <c:v>352.95</c:v>
                </c:pt>
                <c:pt idx="9961">
                  <c:v>352.46</c:v>
                </c:pt>
                <c:pt idx="9962">
                  <c:v>352.28</c:v>
                </c:pt>
                <c:pt idx="9963">
                  <c:v>352.04</c:v>
                </c:pt>
                <c:pt idx="9964">
                  <c:v>351.94</c:v>
                </c:pt>
                <c:pt idx="9965">
                  <c:v>351.87</c:v>
                </c:pt>
                <c:pt idx="9966">
                  <c:v>351.58</c:v>
                </c:pt>
                <c:pt idx="9967">
                  <c:v>351.58</c:v>
                </c:pt>
                <c:pt idx="9968">
                  <c:v>351.42</c:v>
                </c:pt>
                <c:pt idx="9969">
                  <c:v>351.38</c:v>
                </c:pt>
                <c:pt idx="9970">
                  <c:v>351.22</c:v>
                </c:pt>
                <c:pt idx="9971">
                  <c:v>351.11</c:v>
                </c:pt>
                <c:pt idx="9972">
                  <c:v>351.06</c:v>
                </c:pt>
                <c:pt idx="9973">
                  <c:v>350.95</c:v>
                </c:pt>
                <c:pt idx="9974">
                  <c:v>350.87</c:v>
                </c:pt>
                <c:pt idx="9975">
                  <c:v>350.79</c:v>
                </c:pt>
                <c:pt idx="9976">
                  <c:v>350.57</c:v>
                </c:pt>
                <c:pt idx="9977">
                  <c:v>350.57</c:v>
                </c:pt>
                <c:pt idx="9978">
                  <c:v>350.43</c:v>
                </c:pt>
                <c:pt idx="9979">
                  <c:v>350.4</c:v>
                </c:pt>
                <c:pt idx="9980">
                  <c:v>350.22</c:v>
                </c:pt>
                <c:pt idx="9981">
                  <c:v>349.66</c:v>
                </c:pt>
                <c:pt idx="9982">
                  <c:v>349.59</c:v>
                </c:pt>
                <c:pt idx="9983">
                  <c:v>349.55</c:v>
                </c:pt>
                <c:pt idx="9984">
                  <c:v>349.38</c:v>
                </c:pt>
                <c:pt idx="9985">
                  <c:v>349.28</c:v>
                </c:pt>
                <c:pt idx="9986">
                  <c:v>349.14</c:v>
                </c:pt>
                <c:pt idx="9987">
                  <c:v>349.02</c:v>
                </c:pt>
                <c:pt idx="9988">
                  <c:v>348.88</c:v>
                </c:pt>
                <c:pt idx="9989">
                  <c:v>348.86</c:v>
                </c:pt>
                <c:pt idx="9990">
                  <c:v>348.78</c:v>
                </c:pt>
                <c:pt idx="9991">
                  <c:v>348.74</c:v>
                </c:pt>
                <c:pt idx="9992">
                  <c:v>348.74</c:v>
                </c:pt>
                <c:pt idx="9993">
                  <c:v>348.65</c:v>
                </c:pt>
                <c:pt idx="9994">
                  <c:v>348.64</c:v>
                </c:pt>
                <c:pt idx="9995">
                  <c:v>348.47</c:v>
                </c:pt>
                <c:pt idx="9996">
                  <c:v>348.47</c:v>
                </c:pt>
                <c:pt idx="9997">
                  <c:v>348.46</c:v>
                </c:pt>
                <c:pt idx="9998">
                  <c:v>348.12</c:v>
                </c:pt>
                <c:pt idx="9999">
                  <c:v>348.03</c:v>
                </c:pt>
                <c:pt idx="10000">
                  <c:v>348.03</c:v>
                </c:pt>
                <c:pt idx="10001">
                  <c:v>348.03</c:v>
                </c:pt>
                <c:pt idx="10002">
                  <c:v>348.03</c:v>
                </c:pt>
                <c:pt idx="10003">
                  <c:v>347.92</c:v>
                </c:pt>
                <c:pt idx="10004">
                  <c:v>347.87</c:v>
                </c:pt>
                <c:pt idx="10005">
                  <c:v>347.85</c:v>
                </c:pt>
                <c:pt idx="10006">
                  <c:v>347.67</c:v>
                </c:pt>
                <c:pt idx="10007">
                  <c:v>347.59</c:v>
                </c:pt>
                <c:pt idx="10008">
                  <c:v>347.59</c:v>
                </c:pt>
                <c:pt idx="10009">
                  <c:v>347.55</c:v>
                </c:pt>
                <c:pt idx="10010">
                  <c:v>347.4</c:v>
                </c:pt>
                <c:pt idx="10011">
                  <c:v>347.39</c:v>
                </c:pt>
                <c:pt idx="10012">
                  <c:v>347.14</c:v>
                </c:pt>
                <c:pt idx="10013">
                  <c:v>346.84</c:v>
                </c:pt>
                <c:pt idx="10014">
                  <c:v>346.62</c:v>
                </c:pt>
                <c:pt idx="10015">
                  <c:v>346.51</c:v>
                </c:pt>
                <c:pt idx="10016">
                  <c:v>346.51</c:v>
                </c:pt>
                <c:pt idx="10017">
                  <c:v>346.26</c:v>
                </c:pt>
                <c:pt idx="10018">
                  <c:v>346.24</c:v>
                </c:pt>
                <c:pt idx="10019">
                  <c:v>346.03</c:v>
                </c:pt>
                <c:pt idx="10020">
                  <c:v>345.99</c:v>
                </c:pt>
                <c:pt idx="10021">
                  <c:v>345.99</c:v>
                </c:pt>
                <c:pt idx="10022">
                  <c:v>345.89</c:v>
                </c:pt>
                <c:pt idx="10023">
                  <c:v>345.89</c:v>
                </c:pt>
                <c:pt idx="10024">
                  <c:v>345.8</c:v>
                </c:pt>
                <c:pt idx="10025">
                  <c:v>345.56</c:v>
                </c:pt>
                <c:pt idx="10026">
                  <c:v>345.53</c:v>
                </c:pt>
                <c:pt idx="10027">
                  <c:v>345.34</c:v>
                </c:pt>
                <c:pt idx="10028">
                  <c:v>345.28</c:v>
                </c:pt>
                <c:pt idx="10029">
                  <c:v>345.26</c:v>
                </c:pt>
                <c:pt idx="10030">
                  <c:v>345.24</c:v>
                </c:pt>
                <c:pt idx="10031">
                  <c:v>345.22</c:v>
                </c:pt>
                <c:pt idx="10032">
                  <c:v>345.12</c:v>
                </c:pt>
                <c:pt idx="10033">
                  <c:v>345.11</c:v>
                </c:pt>
                <c:pt idx="10034">
                  <c:v>344.96</c:v>
                </c:pt>
                <c:pt idx="10035">
                  <c:v>344.89</c:v>
                </c:pt>
                <c:pt idx="10036">
                  <c:v>344.78</c:v>
                </c:pt>
                <c:pt idx="10037">
                  <c:v>344.77</c:v>
                </c:pt>
                <c:pt idx="10038">
                  <c:v>344.64</c:v>
                </c:pt>
                <c:pt idx="10039">
                  <c:v>344.61</c:v>
                </c:pt>
                <c:pt idx="10040">
                  <c:v>344.61</c:v>
                </c:pt>
                <c:pt idx="10041">
                  <c:v>344.52</c:v>
                </c:pt>
                <c:pt idx="10042">
                  <c:v>344.49</c:v>
                </c:pt>
                <c:pt idx="10043">
                  <c:v>344.43</c:v>
                </c:pt>
                <c:pt idx="10044">
                  <c:v>344.26</c:v>
                </c:pt>
                <c:pt idx="10045">
                  <c:v>344.24</c:v>
                </c:pt>
                <c:pt idx="10046">
                  <c:v>344.18</c:v>
                </c:pt>
                <c:pt idx="10047">
                  <c:v>344.12</c:v>
                </c:pt>
                <c:pt idx="10048">
                  <c:v>344.03</c:v>
                </c:pt>
                <c:pt idx="10049">
                  <c:v>343.9</c:v>
                </c:pt>
                <c:pt idx="10050">
                  <c:v>343.57</c:v>
                </c:pt>
                <c:pt idx="10051">
                  <c:v>343.29</c:v>
                </c:pt>
                <c:pt idx="10052">
                  <c:v>343.17</c:v>
                </c:pt>
                <c:pt idx="10053">
                  <c:v>343.17</c:v>
                </c:pt>
                <c:pt idx="10054">
                  <c:v>343.15</c:v>
                </c:pt>
                <c:pt idx="10055">
                  <c:v>343.02</c:v>
                </c:pt>
                <c:pt idx="10056">
                  <c:v>342.99</c:v>
                </c:pt>
                <c:pt idx="10057">
                  <c:v>342.97</c:v>
                </c:pt>
                <c:pt idx="10058">
                  <c:v>342.79</c:v>
                </c:pt>
                <c:pt idx="10059">
                  <c:v>342.72</c:v>
                </c:pt>
                <c:pt idx="10060">
                  <c:v>342.66</c:v>
                </c:pt>
                <c:pt idx="10061">
                  <c:v>342.65</c:v>
                </c:pt>
                <c:pt idx="10062">
                  <c:v>342.55</c:v>
                </c:pt>
                <c:pt idx="10063">
                  <c:v>342.54</c:v>
                </c:pt>
                <c:pt idx="10064">
                  <c:v>342.31</c:v>
                </c:pt>
                <c:pt idx="10065">
                  <c:v>342.22</c:v>
                </c:pt>
                <c:pt idx="10066">
                  <c:v>342.06</c:v>
                </c:pt>
                <c:pt idx="10067">
                  <c:v>342.06</c:v>
                </c:pt>
                <c:pt idx="10068">
                  <c:v>342.05</c:v>
                </c:pt>
                <c:pt idx="10069">
                  <c:v>341.78</c:v>
                </c:pt>
                <c:pt idx="10070">
                  <c:v>341.67</c:v>
                </c:pt>
                <c:pt idx="10071">
                  <c:v>341.48</c:v>
                </c:pt>
                <c:pt idx="10072">
                  <c:v>340.92</c:v>
                </c:pt>
                <c:pt idx="10073">
                  <c:v>340.78</c:v>
                </c:pt>
                <c:pt idx="10074">
                  <c:v>340.57</c:v>
                </c:pt>
                <c:pt idx="10075">
                  <c:v>340.18</c:v>
                </c:pt>
                <c:pt idx="10076">
                  <c:v>340.02</c:v>
                </c:pt>
                <c:pt idx="10077">
                  <c:v>339.99</c:v>
                </c:pt>
                <c:pt idx="10078">
                  <c:v>339.97</c:v>
                </c:pt>
                <c:pt idx="10079">
                  <c:v>339.89</c:v>
                </c:pt>
                <c:pt idx="10080">
                  <c:v>339.89</c:v>
                </c:pt>
                <c:pt idx="10081">
                  <c:v>339.66</c:v>
                </c:pt>
                <c:pt idx="10082">
                  <c:v>339.46</c:v>
                </c:pt>
                <c:pt idx="10083">
                  <c:v>339.33</c:v>
                </c:pt>
                <c:pt idx="10084">
                  <c:v>339.33</c:v>
                </c:pt>
                <c:pt idx="10085">
                  <c:v>339.33</c:v>
                </c:pt>
                <c:pt idx="10086">
                  <c:v>339.29</c:v>
                </c:pt>
                <c:pt idx="10087">
                  <c:v>339.24</c:v>
                </c:pt>
                <c:pt idx="10088">
                  <c:v>339.14</c:v>
                </c:pt>
                <c:pt idx="10089">
                  <c:v>339.13</c:v>
                </c:pt>
                <c:pt idx="10090">
                  <c:v>339.12</c:v>
                </c:pt>
                <c:pt idx="10091">
                  <c:v>338.67</c:v>
                </c:pt>
                <c:pt idx="10092">
                  <c:v>338.66</c:v>
                </c:pt>
                <c:pt idx="10093">
                  <c:v>338.38</c:v>
                </c:pt>
                <c:pt idx="10094">
                  <c:v>338.1</c:v>
                </c:pt>
                <c:pt idx="10095">
                  <c:v>337.66</c:v>
                </c:pt>
                <c:pt idx="10096">
                  <c:v>337.38</c:v>
                </c:pt>
                <c:pt idx="10097">
                  <c:v>337.37</c:v>
                </c:pt>
                <c:pt idx="10098">
                  <c:v>337.28</c:v>
                </c:pt>
                <c:pt idx="10099">
                  <c:v>336.9</c:v>
                </c:pt>
                <c:pt idx="10100">
                  <c:v>336.52</c:v>
                </c:pt>
                <c:pt idx="10101">
                  <c:v>336.47</c:v>
                </c:pt>
                <c:pt idx="10102">
                  <c:v>335.95</c:v>
                </c:pt>
                <c:pt idx="10103">
                  <c:v>335.47</c:v>
                </c:pt>
                <c:pt idx="10104">
                  <c:v>335.39</c:v>
                </c:pt>
                <c:pt idx="10105">
                  <c:v>335.34</c:v>
                </c:pt>
                <c:pt idx="10106">
                  <c:v>335.23</c:v>
                </c:pt>
                <c:pt idx="10107">
                  <c:v>335.22</c:v>
                </c:pt>
                <c:pt idx="10108">
                  <c:v>334.88</c:v>
                </c:pt>
                <c:pt idx="10109">
                  <c:v>334.82</c:v>
                </c:pt>
                <c:pt idx="10110">
                  <c:v>334.52</c:v>
                </c:pt>
                <c:pt idx="10111">
                  <c:v>334.46</c:v>
                </c:pt>
                <c:pt idx="10112">
                  <c:v>334.38</c:v>
                </c:pt>
                <c:pt idx="10113">
                  <c:v>334.11</c:v>
                </c:pt>
                <c:pt idx="10114">
                  <c:v>334.09</c:v>
                </c:pt>
                <c:pt idx="10115">
                  <c:v>334.09</c:v>
                </c:pt>
                <c:pt idx="10116">
                  <c:v>334.06</c:v>
                </c:pt>
                <c:pt idx="10117">
                  <c:v>334.02</c:v>
                </c:pt>
                <c:pt idx="10118">
                  <c:v>333.97</c:v>
                </c:pt>
                <c:pt idx="10119">
                  <c:v>333.53</c:v>
                </c:pt>
                <c:pt idx="10120">
                  <c:v>333.11</c:v>
                </c:pt>
                <c:pt idx="10121">
                  <c:v>333.08</c:v>
                </c:pt>
                <c:pt idx="10122">
                  <c:v>332.83</c:v>
                </c:pt>
                <c:pt idx="10123">
                  <c:v>332.82</c:v>
                </c:pt>
                <c:pt idx="10124">
                  <c:v>332.82</c:v>
                </c:pt>
                <c:pt idx="10125">
                  <c:v>332.69</c:v>
                </c:pt>
                <c:pt idx="10126">
                  <c:v>332.69</c:v>
                </c:pt>
                <c:pt idx="10127">
                  <c:v>332.51</c:v>
                </c:pt>
                <c:pt idx="10128">
                  <c:v>332.41</c:v>
                </c:pt>
                <c:pt idx="10129">
                  <c:v>332.37</c:v>
                </c:pt>
                <c:pt idx="10130">
                  <c:v>332.23</c:v>
                </c:pt>
                <c:pt idx="10131">
                  <c:v>332.16</c:v>
                </c:pt>
                <c:pt idx="10132">
                  <c:v>332.11</c:v>
                </c:pt>
                <c:pt idx="10133">
                  <c:v>331.97</c:v>
                </c:pt>
                <c:pt idx="10134">
                  <c:v>331.81</c:v>
                </c:pt>
                <c:pt idx="10135">
                  <c:v>331.72</c:v>
                </c:pt>
                <c:pt idx="10136">
                  <c:v>331.68</c:v>
                </c:pt>
                <c:pt idx="10137">
                  <c:v>331.62</c:v>
                </c:pt>
                <c:pt idx="10138">
                  <c:v>331.43</c:v>
                </c:pt>
                <c:pt idx="10139">
                  <c:v>331.39</c:v>
                </c:pt>
                <c:pt idx="10140">
                  <c:v>331.29</c:v>
                </c:pt>
                <c:pt idx="10141">
                  <c:v>331.29</c:v>
                </c:pt>
                <c:pt idx="10142">
                  <c:v>331.22</c:v>
                </c:pt>
                <c:pt idx="10143">
                  <c:v>331.17</c:v>
                </c:pt>
                <c:pt idx="10144">
                  <c:v>330.88</c:v>
                </c:pt>
                <c:pt idx="10145">
                  <c:v>330.87</c:v>
                </c:pt>
                <c:pt idx="10146">
                  <c:v>330.83</c:v>
                </c:pt>
                <c:pt idx="10147">
                  <c:v>330.76</c:v>
                </c:pt>
                <c:pt idx="10148">
                  <c:v>330.67</c:v>
                </c:pt>
                <c:pt idx="10149">
                  <c:v>330.64</c:v>
                </c:pt>
                <c:pt idx="10150">
                  <c:v>330.54</c:v>
                </c:pt>
                <c:pt idx="10151">
                  <c:v>330.09</c:v>
                </c:pt>
                <c:pt idx="10152">
                  <c:v>329.97</c:v>
                </c:pt>
                <c:pt idx="10153">
                  <c:v>329.92</c:v>
                </c:pt>
                <c:pt idx="10154">
                  <c:v>329.65</c:v>
                </c:pt>
                <c:pt idx="10155">
                  <c:v>329.64</c:v>
                </c:pt>
                <c:pt idx="10156">
                  <c:v>329.61</c:v>
                </c:pt>
                <c:pt idx="10157">
                  <c:v>329.53</c:v>
                </c:pt>
                <c:pt idx="10158">
                  <c:v>329.49</c:v>
                </c:pt>
                <c:pt idx="10159">
                  <c:v>329.41</c:v>
                </c:pt>
                <c:pt idx="10160">
                  <c:v>329.29</c:v>
                </c:pt>
                <c:pt idx="10161">
                  <c:v>329.25</c:v>
                </c:pt>
                <c:pt idx="10162">
                  <c:v>329.14</c:v>
                </c:pt>
                <c:pt idx="10163">
                  <c:v>329.08</c:v>
                </c:pt>
                <c:pt idx="10164">
                  <c:v>329.07</c:v>
                </c:pt>
                <c:pt idx="10165">
                  <c:v>329.05</c:v>
                </c:pt>
                <c:pt idx="10166">
                  <c:v>329</c:v>
                </c:pt>
                <c:pt idx="10167">
                  <c:v>328.87</c:v>
                </c:pt>
                <c:pt idx="10168">
                  <c:v>328.42</c:v>
                </c:pt>
                <c:pt idx="10169">
                  <c:v>328.41</c:v>
                </c:pt>
                <c:pt idx="10170">
                  <c:v>328.21</c:v>
                </c:pt>
                <c:pt idx="10171">
                  <c:v>328.05</c:v>
                </c:pt>
                <c:pt idx="10172">
                  <c:v>327.99</c:v>
                </c:pt>
                <c:pt idx="10173">
                  <c:v>327.95</c:v>
                </c:pt>
                <c:pt idx="10174">
                  <c:v>327.86</c:v>
                </c:pt>
                <c:pt idx="10175">
                  <c:v>327.85</c:v>
                </c:pt>
                <c:pt idx="10176">
                  <c:v>327.84</c:v>
                </c:pt>
                <c:pt idx="10177">
                  <c:v>327.77</c:v>
                </c:pt>
                <c:pt idx="10178">
                  <c:v>327.67</c:v>
                </c:pt>
                <c:pt idx="10179">
                  <c:v>327.55</c:v>
                </c:pt>
                <c:pt idx="10180">
                  <c:v>327.49</c:v>
                </c:pt>
                <c:pt idx="10181">
                  <c:v>327.39</c:v>
                </c:pt>
                <c:pt idx="10182">
                  <c:v>327.39</c:v>
                </c:pt>
                <c:pt idx="10183">
                  <c:v>327.37</c:v>
                </c:pt>
                <c:pt idx="10184">
                  <c:v>327.33999999999997</c:v>
                </c:pt>
                <c:pt idx="10185">
                  <c:v>327.31</c:v>
                </c:pt>
                <c:pt idx="10186">
                  <c:v>327.08</c:v>
                </c:pt>
                <c:pt idx="10187">
                  <c:v>326.95999999999998</c:v>
                </c:pt>
                <c:pt idx="10188">
                  <c:v>326.92</c:v>
                </c:pt>
                <c:pt idx="10189">
                  <c:v>326.8</c:v>
                </c:pt>
                <c:pt idx="10190">
                  <c:v>326.77999999999997</c:v>
                </c:pt>
                <c:pt idx="10191">
                  <c:v>326.61</c:v>
                </c:pt>
                <c:pt idx="10192">
                  <c:v>326.57</c:v>
                </c:pt>
                <c:pt idx="10193">
                  <c:v>326.5</c:v>
                </c:pt>
                <c:pt idx="10194">
                  <c:v>326.2</c:v>
                </c:pt>
                <c:pt idx="10195">
                  <c:v>326.02999999999997</c:v>
                </c:pt>
                <c:pt idx="10196">
                  <c:v>325.94</c:v>
                </c:pt>
                <c:pt idx="10197">
                  <c:v>325.92</c:v>
                </c:pt>
                <c:pt idx="10198">
                  <c:v>325.81</c:v>
                </c:pt>
                <c:pt idx="10199">
                  <c:v>325.31</c:v>
                </c:pt>
                <c:pt idx="10200">
                  <c:v>325.10000000000002</c:v>
                </c:pt>
                <c:pt idx="10201">
                  <c:v>324.95999999999998</c:v>
                </c:pt>
                <c:pt idx="10202">
                  <c:v>324.91000000000003</c:v>
                </c:pt>
                <c:pt idx="10203">
                  <c:v>324.82</c:v>
                </c:pt>
                <c:pt idx="10204">
                  <c:v>324.52999999999997</c:v>
                </c:pt>
                <c:pt idx="10205">
                  <c:v>324.51</c:v>
                </c:pt>
                <c:pt idx="10206">
                  <c:v>324.3</c:v>
                </c:pt>
                <c:pt idx="10207">
                  <c:v>324.22000000000003</c:v>
                </c:pt>
                <c:pt idx="10208">
                  <c:v>324.22000000000003</c:v>
                </c:pt>
                <c:pt idx="10209">
                  <c:v>324.02999999999997</c:v>
                </c:pt>
                <c:pt idx="10210">
                  <c:v>323.91000000000003</c:v>
                </c:pt>
                <c:pt idx="10211">
                  <c:v>323.72000000000003</c:v>
                </c:pt>
                <c:pt idx="10212">
                  <c:v>323.7</c:v>
                </c:pt>
                <c:pt idx="10213">
                  <c:v>323.64999999999998</c:v>
                </c:pt>
                <c:pt idx="10214">
                  <c:v>323.60000000000002</c:v>
                </c:pt>
                <c:pt idx="10215">
                  <c:v>323.35000000000002</c:v>
                </c:pt>
                <c:pt idx="10216">
                  <c:v>323.24</c:v>
                </c:pt>
                <c:pt idx="10217">
                  <c:v>323.14</c:v>
                </c:pt>
                <c:pt idx="10218">
                  <c:v>323.07</c:v>
                </c:pt>
                <c:pt idx="10219">
                  <c:v>322.48</c:v>
                </c:pt>
                <c:pt idx="10220">
                  <c:v>322.39</c:v>
                </c:pt>
                <c:pt idx="10221">
                  <c:v>322.01</c:v>
                </c:pt>
                <c:pt idx="10222">
                  <c:v>321.74</c:v>
                </c:pt>
                <c:pt idx="10223">
                  <c:v>321.63</c:v>
                </c:pt>
                <c:pt idx="10224">
                  <c:v>320.95999999999998</c:v>
                </c:pt>
                <c:pt idx="10225">
                  <c:v>320.7</c:v>
                </c:pt>
                <c:pt idx="10226">
                  <c:v>320.33999999999997</c:v>
                </c:pt>
                <c:pt idx="10227">
                  <c:v>319.86</c:v>
                </c:pt>
                <c:pt idx="10228">
                  <c:v>319.2</c:v>
                </c:pt>
                <c:pt idx="10229">
                  <c:v>319.18</c:v>
                </c:pt>
                <c:pt idx="10230">
                  <c:v>318.8</c:v>
                </c:pt>
                <c:pt idx="10231">
                  <c:v>318.72000000000003</c:v>
                </c:pt>
                <c:pt idx="10232">
                  <c:v>318.47000000000003</c:v>
                </c:pt>
                <c:pt idx="10233">
                  <c:v>318.44</c:v>
                </c:pt>
                <c:pt idx="10234">
                  <c:v>317.83999999999997</c:v>
                </c:pt>
                <c:pt idx="10235">
                  <c:v>317.57</c:v>
                </c:pt>
                <c:pt idx="10236">
                  <c:v>317.44</c:v>
                </c:pt>
                <c:pt idx="10237">
                  <c:v>317.39</c:v>
                </c:pt>
                <c:pt idx="10238">
                  <c:v>316.66000000000003</c:v>
                </c:pt>
                <c:pt idx="10239">
                  <c:v>316.64</c:v>
                </c:pt>
                <c:pt idx="10240">
                  <c:v>316.52999999999997</c:v>
                </c:pt>
                <c:pt idx="10241">
                  <c:v>316.52999999999997</c:v>
                </c:pt>
                <c:pt idx="10242">
                  <c:v>316.37</c:v>
                </c:pt>
                <c:pt idx="10243">
                  <c:v>316.19</c:v>
                </c:pt>
                <c:pt idx="10244">
                  <c:v>315.58</c:v>
                </c:pt>
                <c:pt idx="10245">
                  <c:v>315.33999999999997</c:v>
                </c:pt>
                <c:pt idx="10246">
                  <c:v>315.19</c:v>
                </c:pt>
                <c:pt idx="10247">
                  <c:v>314.77999999999997</c:v>
                </c:pt>
                <c:pt idx="10248">
                  <c:v>314.74</c:v>
                </c:pt>
                <c:pt idx="10249">
                  <c:v>314.67</c:v>
                </c:pt>
                <c:pt idx="10250">
                  <c:v>314.62</c:v>
                </c:pt>
                <c:pt idx="10251">
                  <c:v>314.39999999999998</c:v>
                </c:pt>
                <c:pt idx="10252">
                  <c:v>314.33</c:v>
                </c:pt>
                <c:pt idx="10253">
                  <c:v>314.07</c:v>
                </c:pt>
                <c:pt idx="10254">
                  <c:v>314.02999999999997</c:v>
                </c:pt>
                <c:pt idx="10255">
                  <c:v>313.70999999999998</c:v>
                </c:pt>
                <c:pt idx="10256">
                  <c:v>313.69</c:v>
                </c:pt>
                <c:pt idx="10257">
                  <c:v>313.62</c:v>
                </c:pt>
                <c:pt idx="10258">
                  <c:v>313.49</c:v>
                </c:pt>
                <c:pt idx="10259">
                  <c:v>313.36</c:v>
                </c:pt>
                <c:pt idx="10260">
                  <c:v>313.27999999999997</c:v>
                </c:pt>
                <c:pt idx="10261">
                  <c:v>313.27999999999997</c:v>
                </c:pt>
                <c:pt idx="10262">
                  <c:v>313.11</c:v>
                </c:pt>
                <c:pt idx="10263">
                  <c:v>313.10000000000002</c:v>
                </c:pt>
                <c:pt idx="10264">
                  <c:v>313.05</c:v>
                </c:pt>
                <c:pt idx="10265">
                  <c:v>312.95999999999998</c:v>
                </c:pt>
                <c:pt idx="10266">
                  <c:v>312.92</c:v>
                </c:pt>
                <c:pt idx="10267">
                  <c:v>312.83999999999997</c:v>
                </c:pt>
                <c:pt idx="10268">
                  <c:v>312.38</c:v>
                </c:pt>
                <c:pt idx="10269">
                  <c:v>312.38</c:v>
                </c:pt>
                <c:pt idx="10270">
                  <c:v>312.3</c:v>
                </c:pt>
                <c:pt idx="10271">
                  <c:v>312.26</c:v>
                </c:pt>
                <c:pt idx="10272">
                  <c:v>312.25</c:v>
                </c:pt>
                <c:pt idx="10273">
                  <c:v>312.23</c:v>
                </c:pt>
                <c:pt idx="10274">
                  <c:v>312</c:v>
                </c:pt>
                <c:pt idx="10275">
                  <c:v>311.97000000000003</c:v>
                </c:pt>
                <c:pt idx="10276">
                  <c:v>311.82</c:v>
                </c:pt>
                <c:pt idx="10277">
                  <c:v>311.8</c:v>
                </c:pt>
                <c:pt idx="10278">
                  <c:v>311.7</c:v>
                </c:pt>
                <c:pt idx="10279">
                  <c:v>311.69</c:v>
                </c:pt>
                <c:pt idx="10280">
                  <c:v>311.69</c:v>
                </c:pt>
                <c:pt idx="10281">
                  <c:v>311.67</c:v>
                </c:pt>
                <c:pt idx="10282">
                  <c:v>311.57</c:v>
                </c:pt>
                <c:pt idx="10283">
                  <c:v>311.57</c:v>
                </c:pt>
                <c:pt idx="10284">
                  <c:v>311.49</c:v>
                </c:pt>
                <c:pt idx="10285">
                  <c:v>311.44</c:v>
                </c:pt>
                <c:pt idx="10286">
                  <c:v>311.41000000000003</c:v>
                </c:pt>
                <c:pt idx="10287">
                  <c:v>311.37</c:v>
                </c:pt>
                <c:pt idx="10288">
                  <c:v>311.31</c:v>
                </c:pt>
                <c:pt idx="10289">
                  <c:v>311.04000000000002</c:v>
                </c:pt>
                <c:pt idx="10290">
                  <c:v>310.91000000000003</c:v>
                </c:pt>
                <c:pt idx="10291">
                  <c:v>310.88</c:v>
                </c:pt>
                <c:pt idx="10292">
                  <c:v>310.61</c:v>
                </c:pt>
                <c:pt idx="10293">
                  <c:v>310.51</c:v>
                </c:pt>
                <c:pt idx="10294">
                  <c:v>310.47000000000003</c:v>
                </c:pt>
                <c:pt idx="10295">
                  <c:v>310.39</c:v>
                </c:pt>
                <c:pt idx="10296">
                  <c:v>310.39</c:v>
                </c:pt>
                <c:pt idx="10297">
                  <c:v>310.38</c:v>
                </c:pt>
                <c:pt idx="10298">
                  <c:v>310.37</c:v>
                </c:pt>
                <c:pt idx="10299">
                  <c:v>310.35000000000002</c:v>
                </c:pt>
                <c:pt idx="10300">
                  <c:v>310.32</c:v>
                </c:pt>
                <c:pt idx="10301">
                  <c:v>310.29000000000002</c:v>
                </c:pt>
                <c:pt idx="10302">
                  <c:v>310.26</c:v>
                </c:pt>
                <c:pt idx="10303">
                  <c:v>310.14999999999998</c:v>
                </c:pt>
                <c:pt idx="10304">
                  <c:v>310.12</c:v>
                </c:pt>
                <c:pt idx="10305">
                  <c:v>309.95999999999998</c:v>
                </c:pt>
                <c:pt idx="10306">
                  <c:v>309.95</c:v>
                </c:pt>
                <c:pt idx="10307">
                  <c:v>309.91000000000003</c:v>
                </c:pt>
                <c:pt idx="10308">
                  <c:v>309.87</c:v>
                </c:pt>
                <c:pt idx="10309">
                  <c:v>309.75</c:v>
                </c:pt>
                <c:pt idx="10310">
                  <c:v>309.63</c:v>
                </c:pt>
                <c:pt idx="10311">
                  <c:v>309.61</c:v>
                </c:pt>
                <c:pt idx="10312">
                  <c:v>309.56</c:v>
                </c:pt>
                <c:pt idx="10313">
                  <c:v>309.56</c:v>
                </c:pt>
                <c:pt idx="10314">
                  <c:v>309.43</c:v>
                </c:pt>
                <c:pt idx="10315">
                  <c:v>309.39</c:v>
                </c:pt>
                <c:pt idx="10316">
                  <c:v>309.37</c:v>
                </c:pt>
                <c:pt idx="10317">
                  <c:v>309.36</c:v>
                </c:pt>
                <c:pt idx="10318">
                  <c:v>309.27</c:v>
                </c:pt>
                <c:pt idx="10319">
                  <c:v>309.23</c:v>
                </c:pt>
                <c:pt idx="10320">
                  <c:v>309.20999999999998</c:v>
                </c:pt>
                <c:pt idx="10321">
                  <c:v>309.19</c:v>
                </c:pt>
                <c:pt idx="10322">
                  <c:v>309.18</c:v>
                </c:pt>
                <c:pt idx="10323">
                  <c:v>309.17</c:v>
                </c:pt>
                <c:pt idx="10324">
                  <c:v>309.12</c:v>
                </c:pt>
                <c:pt idx="10325">
                  <c:v>309.06</c:v>
                </c:pt>
                <c:pt idx="10326">
                  <c:v>309.04000000000002</c:v>
                </c:pt>
                <c:pt idx="10327">
                  <c:v>309</c:v>
                </c:pt>
                <c:pt idx="10328">
                  <c:v>308.98</c:v>
                </c:pt>
                <c:pt idx="10329">
                  <c:v>308.95</c:v>
                </c:pt>
                <c:pt idx="10330">
                  <c:v>308.92</c:v>
                </c:pt>
                <c:pt idx="10331">
                  <c:v>308.91000000000003</c:v>
                </c:pt>
                <c:pt idx="10332">
                  <c:v>308.58999999999997</c:v>
                </c:pt>
                <c:pt idx="10333">
                  <c:v>308.56</c:v>
                </c:pt>
                <c:pt idx="10334">
                  <c:v>308.41000000000003</c:v>
                </c:pt>
                <c:pt idx="10335">
                  <c:v>308.39</c:v>
                </c:pt>
                <c:pt idx="10336">
                  <c:v>308.36</c:v>
                </c:pt>
                <c:pt idx="10337">
                  <c:v>308.33</c:v>
                </c:pt>
                <c:pt idx="10338">
                  <c:v>308.31</c:v>
                </c:pt>
                <c:pt idx="10339">
                  <c:v>308.29000000000002</c:v>
                </c:pt>
                <c:pt idx="10340">
                  <c:v>308.27999999999997</c:v>
                </c:pt>
                <c:pt idx="10341">
                  <c:v>308.08999999999997</c:v>
                </c:pt>
                <c:pt idx="10342">
                  <c:v>307.95</c:v>
                </c:pt>
                <c:pt idx="10343">
                  <c:v>307.94</c:v>
                </c:pt>
                <c:pt idx="10344">
                  <c:v>307.87</c:v>
                </c:pt>
                <c:pt idx="10345">
                  <c:v>307.85000000000002</c:v>
                </c:pt>
                <c:pt idx="10346">
                  <c:v>307.8</c:v>
                </c:pt>
                <c:pt idx="10347">
                  <c:v>307.7</c:v>
                </c:pt>
                <c:pt idx="10348">
                  <c:v>307.67</c:v>
                </c:pt>
                <c:pt idx="10349">
                  <c:v>307.62</c:v>
                </c:pt>
                <c:pt idx="10350">
                  <c:v>307.58</c:v>
                </c:pt>
                <c:pt idx="10351">
                  <c:v>307.57</c:v>
                </c:pt>
                <c:pt idx="10352">
                  <c:v>307.47000000000003</c:v>
                </c:pt>
                <c:pt idx="10353">
                  <c:v>307.47000000000003</c:v>
                </c:pt>
                <c:pt idx="10354">
                  <c:v>307.37</c:v>
                </c:pt>
                <c:pt idx="10355">
                  <c:v>307.35000000000002</c:v>
                </c:pt>
                <c:pt idx="10356">
                  <c:v>307.14999999999998</c:v>
                </c:pt>
                <c:pt idx="10357">
                  <c:v>307.05</c:v>
                </c:pt>
                <c:pt idx="10358">
                  <c:v>307.01</c:v>
                </c:pt>
                <c:pt idx="10359">
                  <c:v>307.01</c:v>
                </c:pt>
                <c:pt idx="10360">
                  <c:v>306.94</c:v>
                </c:pt>
                <c:pt idx="10361">
                  <c:v>306.92</c:v>
                </c:pt>
                <c:pt idx="10362">
                  <c:v>306.77</c:v>
                </c:pt>
                <c:pt idx="10363">
                  <c:v>306.72000000000003</c:v>
                </c:pt>
                <c:pt idx="10364">
                  <c:v>306.64</c:v>
                </c:pt>
                <c:pt idx="10365">
                  <c:v>306.62</c:v>
                </c:pt>
                <c:pt idx="10366">
                  <c:v>306.47000000000003</c:v>
                </c:pt>
                <c:pt idx="10367">
                  <c:v>306.47000000000003</c:v>
                </c:pt>
                <c:pt idx="10368">
                  <c:v>306.41000000000003</c:v>
                </c:pt>
                <c:pt idx="10369">
                  <c:v>306.38</c:v>
                </c:pt>
                <c:pt idx="10370">
                  <c:v>306.37</c:v>
                </c:pt>
                <c:pt idx="10371">
                  <c:v>306.31</c:v>
                </c:pt>
                <c:pt idx="10372">
                  <c:v>306.27</c:v>
                </c:pt>
                <c:pt idx="10373">
                  <c:v>306.20999999999998</c:v>
                </c:pt>
                <c:pt idx="10374">
                  <c:v>306.14999999999998</c:v>
                </c:pt>
                <c:pt idx="10375">
                  <c:v>306.13</c:v>
                </c:pt>
                <c:pt idx="10376">
                  <c:v>306.12</c:v>
                </c:pt>
                <c:pt idx="10377">
                  <c:v>306.08999999999997</c:v>
                </c:pt>
                <c:pt idx="10378">
                  <c:v>306.07</c:v>
                </c:pt>
                <c:pt idx="10379">
                  <c:v>306.01</c:v>
                </c:pt>
                <c:pt idx="10380">
                  <c:v>305.95</c:v>
                </c:pt>
                <c:pt idx="10381">
                  <c:v>305.95</c:v>
                </c:pt>
                <c:pt idx="10382">
                  <c:v>305.94</c:v>
                </c:pt>
                <c:pt idx="10383">
                  <c:v>305.83</c:v>
                </c:pt>
                <c:pt idx="10384">
                  <c:v>305.7</c:v>
                </c:pt>
                <c:pt idx="10385">
                  <c:v>305.68</c:v>
                </c:pt>
                <c:pt idx="10386">
                  <c:v>305.64</c:v>
                </c:pt>
                <c:pt idx="10387">
                  <c:v>305.56</c:v>
                </c:pt>
                <c:pt idx="10388">
                  <c:v>305.45</c:v>
                </c:pt>
                <c:pt idx="10389">
                  <c:v>305.42</c:v>
                </c:pt>
                <c:pt idx="10390">
                  <c:v>305.36</c:v>
                </c:pt>
                <c:pt idx="10391">
                  <c:v>305.32</c:v>
                </c:pt>
                <c:pt idx="10392">
                  <c:v>305.32</c:v>
                </c:pt>
                <c:pt idx="10393">
                  <c:v>305.20999999999998</c:v>
                </c:pt>
                <c:pt idx="10394">
                  <c:v>305.13</c:v>
                </c:pt>
                <c:pt idx="10395">
                  <c:v>305.12</c:v>
                </c:pt>
                <c:pt idx="10396">
                  <c:v>304.88</c:v>
                </c:pt>
                <c:pt idx="10397">
                  <c:v>304.85000000000002</c:v>
                </c:pt>
                <c:pt idx="10398">
                  <c:v>304.8</c:v>
                </c:pt>
                <c:pt idx="10399">
                  <c:v>304.77</c:v>
                </c:pt>
                <c:pt idx="10400">
                  <c:v>304.64</c:v>
                </c:pt>
                <c:pt idx="10401">
                  <c:v>304.55</c:v>
                </c:pt>
                <c:pt idx="10402">
                  <c:v>304.43</c:v>
                </c:pt>
                <c:pt idx="10403">
                  <c:v>304.38</c:v>
                </c:pt>
                <c:pt idx="10404">
                  <c:v>304.32</c:v>
                </c:pt>
                <c:pt idx="10405">
                  <c:v>304.27</c:v>
                </c:pt>
                <c:pt idx="10406">
                  <c:v>304.27</c:v>
                </c:pt>
                <c:pt idx="10407">
                  <c:v>304.26</c:v>
                </c:pt>
                <c:pt idx="10408">
                  <c:v>304.19</c:v>
                </c:pt>
                <c:pt idx="10409">
                  <c:v>304.18</c:v>
                </c:pt>
                <c:pt idx="10410">
                  <c:v>304.06</c:v>
                </c:pt>
                <c:pt idx="10411">
                  <c:v>304.05</c:v>
                </c:pt>
                <c:pt idx="10412">
                  <c:v>304.05</c:v>
                </c:pt>
                <c:pt idx="10413">
                  <c:v>304.04000000000002</c:v>
                </c:pt>
                <c:pt idx="10414">
                  <c:v>303.98</c:v>
                </c:pt>
                <c:pt idx="10415">
                  <c:v>303.92</c:v>
                </c:pt>
                <c:pt idx="10416">
                  <c:v>303.85000000000002</c:v>
                </c:pt>
                <c:pt idx="10417">
                  <c:v>303.85000000000002</c:v>
                </c:pt>
                <c:pt idx="10418">
                  <c:v>303.83</c:v>
                </c:pt>
                <c:pt idx="10419">
                  <c:v>303.8</c:v>
                </c:pt>
                <c:pt idx="10420">
                  <c:v>303.77999999999997</c:v>
                </c:pt>
                <c:pt idx="10421">
                  <c:v>303.75</c:v>
                </c:pt>
                <c:pt idx="10422">
                  <c:v>303.61</c:v>
                </c:pt>
                <c:pt idx="10423">
                  <c:v>303.54000000000002</c:v>
                </c:pt>
                <c:pt idx="10424">
                  <c:v>303.52999999999997</c:v>
                </c:pt>
                <c:pt idx="10425">
                  <c:v>303.45999999999998</c:v>
                </c:pt>
                <c:pt idx="10426">
                  <c:v>303.45</c:v>
                </c:pt>
                <c:pt idx="10427">
                  <c:v>303.45</c:v>
                </c:pt>
                <c:pt idx="10428">
                  <c:v>303.45</c:v>
                </c:pt>
                <c:pt idx="10429">
                  <c:v>303.25</c:v>
                </c:pt>
                <c:pt idx="10430">
                  <c:v>303.17</c:v>
                </c:pt>
                <c:pt idx="10431">
                  <c:v>303</c:v>
                </c:pt>
                <c:pt idx="10432">
                  <c:v>302.97000000000003</c:v>
                </c:pt>
                <c:pt idx="10433">
                  <c:v>302.93</c:v>
                </c:pt>
                <c:pt idx="10434">
                  <c:v>302.92</c:v>
                </c:pt>
                <c:pt idx="10435">
                  <c:v>302.89999999999998</c:v>
                </c:pt>
                <c:pt idx="10436">
                  <c:v>302.85000000000002</c:v>
                </c:pt>
                <c:pt idx="10437">
                  <c:v>302.83999999999997</c:v>
                </c:pt>
                <c:pt idx="10438">
                  <c:v>302.81</c:v>
                </c:pt>
                <c:pt idx="10439">
                  <c:v>302.73</c:v>
                </c:pt>
                <c:pt idx="10440">
                  <c:v>302.66000000000003</c:v>
                </c:pt>
                <c:pt idx="10441">
                  <c:v>302.62</c:v>
                </c:pt>
                <c:pt idx="10442">
                  <c:v>302.56</c:v>
                </c:pt>
                <c:pt idx="10443">
                  <c:v>302.55</c:v>
                </c:pt>
                <c:pt idx="10444">
                  <c:v>302.52</c:v>
                </c:pt>
                <c:pt idx="10445">
                  <c:v>302.42</c:v>
                </c:pt>
                <c:pt idx="10446">
                  <c:v>302.41000000000003</c:v>
                </c:pt>
                <c:pt idx="10447">
                  <c:v>302.36</c:v>
                </c:pt>
                <c:pt idx="10448">
                  <c:v>302.22000000000003</c:v>
                </c:pt>
                <c:pt idx="10449">
                  <c:v>302.01</c:v>
                </c:pt>
                <c:pt idx="10450">
                  <c:v>301.95999999999998</c:v>
                </c:pt>
                <c:pt idx="10451">
                  <c:v>301.93</c:v>
                </c:pt>
                <c:pt idx="10452">
                  <c:v>301.87</c:v>
                </c:pt>
                <c:pt idx="10453">
                  <c:v>301.86</c:v>
                </c:pt>
                <c:pt idx="10454">
                  <c:v>301.82</c:v>
                </c:pt>
                <c:pt idx="10455">
                  <c:v>301.72000000000003</c:v>
                </c:pt>
                <c:pt idx="10456">
                  <c:v>301.64</c:v>
                </c:pt>
                <c:pt idx="10457">
                  <c:v>301.5</c:v>
                </c:pt>
                <c:pt idx="10458">
                  <c:v>301.45</c:v>
                </c:pt>
                <c:pt idx="10459">
                  <c:v>301.44</c:v>
                </c:pt>
                <c:pt idx="10460">
                  <c:v>301.39</c:v>
                </c:pt>
                <c:pt idx="10461">
                  <c:v>301.38</c:v>
                </c:pt>
                <c:pt idx="10462">
                  <c:v>301.36</c:v>
                </c:pt>
                <c:pt idx="10463">
                  <c:v>301.31</c:v>
                </c:pt>
                <c:pt idx="10464">
                  <c:v>301.3</c:v>
                </c:pt>
                <c:pt idx="10465">
                  <c:v>301.27</c:v>
                </c:pt>
                <c:pt idx="10466">
                  <c:v>301.17</c:v>
                </c:pt>
                <c:pt idx="10467">
                  <c:v>301.06</c:v>
                </c:pt>
                <c:pt idx="10468">
                  <c:v>301.04000000000002</c:v>
                </c:pt>
                <c:pt idx="10469">
                  <c:v>301.04000000000002</c:v>
                </c:pt>
                <c:pt idx="10470">
                  <c:v>301.04000000000002</c:v>
                </c:pt>
                <c:pt idx="10471">
                  <c:v>301.01</c:v>
                </c:pt>
                <c:pt idx="10472">
                  <c:v>301</c:v>
                </c:pt>
                <c:pt idx="10473">
                  <c:v>301</c:v>
                </c:pt>
                <c:pt idx="10474">
                  <c:v>301</c:v>
                </c:pt>
                <c:pt idx="10475">
                  <c:v>300.86</c:v>
                </c:pt>
                <c:pt idx="10476">
                  <c:v>300.77999999999997</c:v>
                </c:pt>
                <c:pt idx="10477">
                  <c:v>300.76</c:v>
                </c:pt>
                <c:pt idx="10478">
                  <c:v>300.75</c:v>
                </c:pt>
                <c:pt idx="10479">
                  <c:v>300.72000000000003</c:v>
                </c:pt>
                <c:pt idx="10480">
                  <c:v>300.7</c:v>
                </c:pt>
                <c:pt idx="10481">
                  <c:v>300.61</c:v>
                </c:pt>
                <c:pt idx="10482">
                  <c:v>300.61</c:v>
                </c:pt>
                <c:pt idx="10483">
                  <c:v>300.58999999999997</c:v>
                </c:pt>
                <c:pt idx="10484">
                  <c:v>300.58</c:v>
                </c:pt>
                <c:pt idx="10485">
                  <c:v>300.39999999999998</c:v>
                </c:pt>
                <c:pt idx="10486">
                  <c:v>300.39999999999998</c:v>
                </c:pt>
                <c:pt idx="10487">
                  <c:v>300.24</c:v>
                </c:pt>
                <c:pt idx="10488">
                  <c:v>300.22000000000003</c:v>
                </c:pt>
                <c:pt idx="10489">
                  <c:v>300.2</c:v>
                </c:pt>
                <c:pt idx="10490">
                  <c:v>300.18</c:v>
                </c:pt>
                <c:pt idx="10491">
                  <c:v>300.17</c:v>
                </c:pt>
                <c:pt idx="10492">
                  <c:v>300.05</c:v>
                </c:pt>
                <c:pt idx="10493">
                  <c:v>299.98</c:v>
                </c:pt>
                <c:pt idx="10494">
                  <c:v>299.89999999999998</c:v>
                </c:pt>
                <c:pt idx="10495">
                  <c:v>299.89</c:v>
                </c:pt>
                <c:pt idx="10496">
                  <c:v>299.86</c:v>
                </c:pt>
                <c:pt idx="10497">
                  <c:v>299.81</c:v>
                </c:pt>
                <c:pt idx="10498">
                  <c:v>299.79000000000002</c:v>
                </c:pt>
                <c:pt idx="10499">
                  <c:v>299.70999999999998</c:v>
                </c:pt>
                <c:pt idx="10500">
                  <c:v>299.69</c:v>
                </c:pt>
                <c:pt idx="10501">
                  <c:v>299.67</c:v>
                </c:pt>
                <c:pt idx="10502">
                  <c:v>299.67</c:v>
                </c:pt>
                <c:pt idx="10503">
                  <c:v>299.55</c:v>
                </c:pt>
                <c:pt idx="10504">
                  <c:v>299.52999999999997</c:v>
                </c:pt>
                <c:pt idx="10505">
                  <c:v>299.48</c:v>
                </c:pt>
                <c:pt idx="10506">
                  <c:v>299.10000000000002</c:v>
                </c:pt>
                <c:pt idx="10507">
                  <c:v>299.08</c:v>
                </c:pt>
                <c:pt idx="10508">
                  <c:v>299.08</c:v>
                </c:pt>
                <c:pt idx="10509">
                  <c:v>299.08</c:v>
                </c:pt>
                <c:pt idx="10510">
                  <c:v>298.94</c:v>
                </c:pt>
                <c:pt idx="10511">
                  <c:v>298.91000000000003</c:v>
                </c:pt>
                <c:pt idx="10512">
                  <c:v>298.7</c:v>
                </c:pt>
                <c:pt idx="10513">
                  <c:v>298.57</c:v>
                </c:pt>
                <c:pt idx="10514">
                  <c:v>298.43</c:v>
                </c:pt>
                <c:pt idx="10515">
                  <c:v>298.11</c:v>
                </c:pt>
                <c:pt idx="10516">
                  <c:v>298.08</c:v>
                </c:pt>
                <c:pt idx="10517">
                  <c:v>297.63</c:v>
                </c:pt>
                <c:pt idx="10518">
                  <c:v>297.45</c:v>
                </c:pt>
                <c:pt idx="10519">
                  <c:v>297.43</c:v>
                </c:pt>
                <c:pt idx="10520">
                  <c:v>297.29000000000002</c:v>
                </c:pt>
                <c:pt idx="10521">
                  <c:v>297.23</c:v>
                </c:pt>
                <c:pt idx="10522">
                  <c:v>296.91000000000003</c:v>
                </c:pt>
                <c:pt idx="10523">
                  <c:v>296.64999999999998</c:v>
                </c:pt>
                <c:pt idx="10524">
                  <c:v>296.52</c:v>
                </c:pt>
                <c:pt idx="10525">
                  <c:v>296.52</c:v>
                </c:pt>
                <c:pt idx="10526">
                  <c:v>296.26</c:v>
                </c:pt>
                <c:pt idx="10527">
                  <c:v>296.08999999999997</c:v>
                </c:pt>
                <c:pt idx="10528">
                  <c:v>296.05</c:v>
                </c:pt>
                <c:pt idx="10529">
                  <c:v>295.97000000000003</c:v>
                </c:pt>
                <c:pt idx="10530">
                  <c:v>295.47000000000003</c:v>
                </c:pt>
                <c:pt idx="10531">
                  <c:v>295.47000000000003</c:v>
                </c:pt>
                <c:pt idx="10532">
                  <c:v>295.33</c:v>
                </c:pt>
                <c:pt idx="10533">
                  <c:v>295.24</c:v>
                </c:pt>
                <c:pt idx="10534">
                  <c:v>294.55</c:v>
                </c:pt>
                <c:pt idx="10535">
                  <c:v>294.01</c:v>
                </c:pt>
                <c:pt idx="10536">
                  <c:v>293.92</c:v>
                </c:pt>
                <c:pt idx="10537">
                  <c:v>293.64</c:v>
                </c:pt>
                <c:pt idx="10538">
                  <c:v>293.19</c:v>
                </c:pt>
                <c:pt idx="10539">
                  <c:v>293.19</c:v>
                </c:pt>
                <c:pt idx="10540">
                  <c:v>292.85000000000002</c:v>
                </c:pt>
                <c:pt idx="10541">
                  <c:v>292.52999999999997</c:v>
                </c:pt>
                <c:pt idx="10542">
                  <c:v>292.14</c:v>
                </c:pt>
                <c:pt idx="10543">
                  <c:v>292.07</c:v>
                </c:pt>
                <c:pt idx="10544">
                  <c:v>292.01</c:v>
                </c:pt>
                <c:pt idx="10545">
                  <c:v>291.92</c:v>
                </c:pt>
                <c:pt idx="10546">
                  <c:v>291.69</c:v>
                </c:pt>
                <c:pt idx="10547">
                  <c:v>291.45999999999998</c:v>
                </c:pt>
                <c:pt idx="10548">
                  <c:v>291.05</c:v>
                </c:pt>
                <c:pt idx="10549">
                  <c:v>290.47000000000003</c:v>
                </c:pt>
                <c:pt idx="10550">
                  <c:v>290.19</c:v>
                </c:pt>
                <c:pt idx="10551">
                  <c:v>290.14999999999998</c:v>
                </c:pt>
                <c:pt idx="10552">
                  <c:v>289.88</c:v>
                </c:pt>
                <c:pt idx="10553">
                  <c:v>289.85000000000002</c:v>
                </c:pt>
                <c:pt idx="10554">
                  <c:v>289.79000000000002</c:v>
                </c:pt>
                <c:pt idx="10555">
                  <c:v>289.61</c:v>
                </c:pt>
                <c:pt idx="10556">
                  <c:v>289.61</c:v>
                </c:pt>
                <c:pt idx="10557">
                  <c:v>289.56</c:v>
                </c:pt>
                <c:pt idx="10558">
                  <c:v>289.56</c:v>
                </c:pt>
                <c:pt idx="10559">
                  <c:v>289.56</c:v>
                </c:pt>
                <c:pt idx="10560">
                  <c:v>289.54000000000002</c:v>
                </c:pt>
                <c:pt idx="10561">
                  <c:v>289.48</c:v>
                </c:pt>
                <c:pt idx="10562">
                  <c:v>289.35000000000002</c:v>
                </c:pt>
                <c:pt idx="10563">
                  <c:v>289.01</c:v>
                </c:pt>
                <c:pt idx="10564">
                  <c:v>288.99</c:v>
                </c:pt>
                <c:pt idx="10565">
                  <c:v>288.99</c:v>
                </c:pt>
                <c:pt idx="10566">
                  <c:v>288.95999999999998</c:v>
                </c:pt>
                <c:pt idx="10567">
                  <c:v>288.87</c:v>
                </c:pt>
                <c:pt idx="10568">
                  <c:v>288.74</c:v>
                </c:pt>
                <c:pt idx="10569">
                  <c:v>288.68</c:v>
                </c:pt>
                <c:pt idx="10570">
                  <c:v>288.52999999999997</c:v>
                </c:pt>
                <c:pt idx="10571">
                  <c:v>288.51</c:v>
                </c:pt>
                <c:pt idx="10572">
                  <c:v>288.48</c:v>
                </c:pt>
                <c:pt idx="10573">
                  <c:v>288.43</c:v>
                </c:pt>
                <c:pt idx="10574">
                  <c:v>288.20999999999998</c:v>
                </c:pt>
                <c:pt idx="10575">
                  <c:v>288.18</c:v>
                </c:pt>
                <c:pt idx="10576">
                  <c:v>288.02999999999997</c:v>
                </c:pt>
                <c:pt idx="10577">
                  <c:v>287.93</c:v>
                </c:pt>
                <c:pt idx="10578">
                  <c:v>287.88</c:v>
                </c:pt>
                <c:pt idx="10579">
                  <c:v>287.83999999999997</c:v>
                </c:pt>
                <c:pt idx="10580">
                  <c:v>287.82</c:v>
                </c:pt>
                <c:pt idx="10581">
                  <c:v>287.75</c:v>
                </c:pt>
                <c:pt idx="10582">
                  <c:v>287.69</c:v>
                </c:pt>
                <c:pt idx="10583">
                  <c:v>287.69</c:v>
                </c:pt>
                <c:pt idx="10584">
                  <c:v>287.68</c:v>
                </c:pt>
                <c:pt idx="10585">
                  <c:v>287.68</c:v>
                </c:pt>
                <c:pt idx="10586">
                  <c:v>287.58</c:v>
                </c:pt>
                <c:pt idx="10587">
                  <c:v>287.52</c:v>
                </c:pt>
                <c:pt idx="10588">
                  <c:v>287.32</c:v>
                </c:pt>
                <c:pt idx="10589">
                  <c:v>287.27</c:v>
                </c:pt>
                <c:pt idx="10590">
                  <c:v>287.20999999999998</c:v>
                </c:pt>
                <c:pt idx="10591">
                  <c:v>287.2</c:v>
                </c:pt>
                <c:pt idx="10592">
                  <c:v>287.02</c:v>
                </c:pt>
                <c:pt idx="10593">
                  <c:v>287</c:v>
                </c:pt>
                <c:pt idx="10594">
                  <c:v>286.99</c:v>
                </c:pt>
                <c:pt idx="10595">
                  <c:v>286.82</c:v>
                </c:pt>
                <c:pt idx="10596">
                  <c:v>286.79000000000002</c:v>
                </c:pt>
                <c:pt idx="10597">
                  <c:v>286.51</c:v>
                </c:pt>
                <c:pt idx="10598">
                  <c:v>286.45</c:v>
                </c:pt>
                <c:pt idx="10599">
                  <c:v>286.43</c:v>
                </c:pt>
                <c:pt idx="10600">
                  <c:v>286.32</c:v>
                </c:pt>
                <c:pt idx="10601">
                  <c:v>286.29000000000002</c:v>
                </c:pt>
                <c:pt idx="10602">
                  <c:v>286.26</c:v>
                </c:pt>
                <c:pt idx="10603">
                  <c:v>286.2</c:v>
                </c:pt>
                <c:pt idx="10604">
                  <c:v>285.92</c:v>
                </c:pt>
                <c:pt idx="10605">
                  <c:v>285.56</c:v>
                </c:pt>
                <c:pt idx="10606">
                  <c:v>285.25</c:v>
                </c:pt>
                <c:pt idx="10607">
                  <c:v>285.23</c:v>
                </c:pt>
                <c:pt idx="10608">
                  <c:v>284.89999999999998</c:v>
                </c:pt>
                <c:pt idx="10609">
                  <c:v>284.52</c:v>
                </c:pt>
                <c:pt idx="10610">
                  <c:v>284.49</c:v>
                </c:pt>
                <c:pt idx="10611">
                  <c:v>284.45</c:v>
                </c:pt>
                <c:pt idx="10612">
                  <c:v>284.42</c:v>
                </c:pt>
                <c:pt idx="10613">
                  <c:v>284.42</c:v>
                </c:pt>
                <c:pt idx="10614">
                  <c:v>284.42</c:v>
                </c:pt>
                <c:pt idx="10615">
                  <c:v>284.19</c:v>
                </c:pt>
                <c:pt idx="10616">
                  <c:v>284.18</c:v>
                </c:pt>
                <c:pt idx="10617">
                  <c:v>284.18</c:v>
                </c:pt>
                <c:pt idx="10618">
                  <c:v>283.97000000000003</c:v>
                </c:pt>
                <c:pt idx="10619">
                  <c:v>283.93</c:v>
                </c:pt>
                <c:pt idx="10620">
                  <c:v>283.83999999999997</c:v>
                </c:pt>
                <c:pt idx="10621">
                  <c:v>283.58</c:v>
                </c:pt>
                <c:pt idx="10622">
                  <c:v>283.56</c:v>
                </c:pt>
                <c:pt idx="10623">
                  <c:v>283.41000000000003</c:v>
                </c:pt>
                <c:pt idx="10624">
                  <c:v>283.39</c:v>
                </c:pt>
                <c:pt idx="10625">
                  <c:v>283.27</c:v>
                </c:pt>
                <c:pt idx="10626">
                  <c:v>283.16000000000003</c:v>
                </c:pt>
                <c:pt idx="10627">
                  <c:v>282.91000000000003</c:v>
                </c:pt>
                <c:pt idx="10628">
                  <c:v>282.85000000000002</c:v>
                </c:pt>
                <c:pt idx="10629">
                  <c:v>282.81</c:v>
                </c:pt>
                <c:pt idx="10630">
                  <c:v>282.68</c:v>
                </c:pt>
                <c:pt idx="10631">
                  <c:v>282.68</c:v>
                </c:pt>
                <c:pt idx="10632">
                  <c:v>282.67</c:v>
                </c:pt>
                <c:pt idx="10633">
                  <c:v>282.5</c:v>
                </c:pt>
                <c:pt idx="10634">
                  <c:v>282.38</c:v>
                </c:pt>
                <c:pt idx="10635">
                  <c:v>282.31</c:v>
                </c:pt>
                <c:pt idx="10636">
                  <c:v>282.25</c:v>
                </c:pt>
                <c:pt idx="10637">
                  <c:v>282.19</c:v>
                </c:pt>
                <c:pt idx="10638">
                  <c:v>282.16000000000003</c:v>
                </c:pt>
                <c:pt idx="10639">
                  <c:v>282.11</c:v>
                </c:pt>
                <c:pt idx="10640">
                  <c:v>282.11</c:v>
                </c:pt>
                <c:pt idx="10641">
                  <c:v>282.08999999999997</c:v>
                </c:pt>
                <c:pt idx="10642">
                  <c:v>282</c:v>
                </c:pt>
                <c:pt idx="10643">
                  <c:v>281.88</c:v>
                </c:pt>
                <c:pt idx="10644">
                  <c:v>281.87</c:v>
                </c:pt>
                <c:pt idx="10645">
                  <c:v>281.82</c:v>
                </c:pt>
                <c:pt idx="10646">
                  <c:v>281.75</c:v>
                </c:pt>
                <c:pt idx="10647">
                  <c:v>281.66000000000003</c:v>
                </c:pt>
                <c:pt idx="10648">
                  <c:v>281.52</c:v>
                </c:pt>
                <c:pt idx="10649">
                  <c:v>281.43</c:v>
                </c:pt>
                <c:pt idx="10650">
                  <c:v>281.33</c:v>
                </c:pt>
                <c:pt idx="10651">
                  <c:v>281.33</c:v>
                </c:pt>
                <c:pt idx="10652">
                  <c:v>281.32</c:v>
                </c:pt>
                <c:pt idx="10653">
                  <c:v>281.26</c:v>
                </c:pt>
                <c:pt idx="10654">
                  <c:v>281.22000000000003</c:v>
                </c:pt>
                <c:pt idx="10655">
                  <c:v>281.22000000000003</c:v>
                </c:pt>
                <c:pt idx="10656">
                  <c:v>281.19</c:v>
                </c:pt>
                <c:pt idx="10657">
                  <c:v>281.04000000000002</c:v>
                </c:pt>
                <c:pt idx="10658">
                  <c:v>280.94</c:v>
                </c:pt>
                <c:pt idx="10659">
                  <c:v>280.77</c:v>
                </c:pt>
                <c:pt idx="10660">
                  <c:v>280.73</c:v>
                </c:pt>
                <c:pt idx="10661">
                  <c:v>280.72000000000003</c:v>
                </c:pt>
                <c:pt idx="10662">
                  <c:v>280.49</c:v>
                </c:pt>
                <c:pt idx="10663">
                  <c:v>280.41000000000003</c:v>
                </c:pt>
                <c:pt idx="10664">
                  <c:v>280.36</c:v>
                </c:pt>
                <c:pt idx="10665">
                  <c:v>280.33999999999997</c:v>
                </c:pt>
                <c:pt idx="10666">
                  <c:v>280.25</c:v>
                </c:pt>
                <c:pt idx="10667">
                  <c:v>280.14999999999998</c:v>
                </c:pt>
                <c:pt idx="10668">
                  <c:v>280.14999999999998</c:v>
                </c:pt>
                <c:pt idx="10669">
                  <c:v>280.14999999999998</c:v>
                </c:pt>
                <c:pt idx="10670">
                  <c:v>280.13</c:v>
                </c:pt>
                <c:pt idx="10671">
                  <c:v>280.13</c:v>
                </c:pt>
                <c:pt idx="10672">
                  <c:v>280.05</c:v>
                </c:pt>
                <c:pt idx="10673">
                  <c:v>279.98</c:v>
                </c:pt>
                <c:pt idx="10674">
                  <c:v>279.92</c:v>
                </c:pt>
                <c:pt idx="10675">
                  <c:v>279.85000000000002</c:v>
                </c:pt>
                <c:pt idx="10676">
                  <c:v>279.83</c:v>
                </c:pt>
                <c:pt idx="10677">
                  <c:v>279.83</c:v>
                </c:pt>
                <c:pt idx="10678">
                  <c:v>279.77999999999997</c:v>
                </c:pt>
                <c:pt idx="10679">
                  <c:v>279.7</c:v>
                </c:pt>
                <c:pt idx="10680">
                  <c:v>279.57</c:v>
                </c:pt>
                <c:pt idx="10681">
                  <c:v>279.5</c:v>
                </c:pt>
                <c:pt idx="10682">
                  <c:v>279.48</c:v>
                </c:pt>
                <c:pt idx="10683">
                  <c:v>279.47000000000003</c:v>
                </c:pt>
                <c:pt idx="10684">
                  <c:v>279.2</c:v>
                </c:pt>
                <c:pt idx="10685">
                  <c:v>279.12</c:v>
                </c:pt>
                <c:pt idx="10686">
                  <c:v>278.8</c:v>
                </c:pt>
                <c:pt idx="10687">
                  <c:v>278.8</c:v>
                </c:pt>
                <c:pt idx="10688">
                  <c:v>278.55</c:v>
                </c:pt>
                <c:pt idx="10689">
                  <c:v>278.54000000000002</c:v>
                </c:pt>
                <c:pt idx="10690">
                  <c:v>278.42</c:v>
                </c:pt>
                <c:pt idx="10691">
                  <c:v>278.29000000000002</c:v>
                </c:pt>
                <c:pt idx="10692">
                  <c:v>278.12</c:v>
                </c:pt>
                <c:pt idx="10693">
                  <c:v>277.94</c:v>
                </c:pt>
                <c:pt idx="10694">
                  <c:v>277.86</c:v>
                </c:pt>
                <c:pt idx="10695">
                  <c:v>277.83</c:v>
                </c:pt>
                <c:pt idx="10696">
                  <c:v>277.72000000000003</c:v>
                </c:pt>
                <c:pt idx="10697">
                  <c:v>277.72000000000003</c:v>
                </c:pt>
                <c:pt idx="10698">
                  <c:v>277.64999999999998</c:v>
                </c:pt>
                <c:pt idx="10699">
                  <c:v>277.60000000000002</c:v>
                </c:pt>
                <c:pt idx="10700">
                  <c:v>277.56</c:v>
                </c:pt>
                <c:pt idx="10701">
                  <c:v>277.51</c:v>
                </c:pt>
                <c:pt idx="10702">
                  <c:v>277.45999999999998</c:v>
                </c:pt>
                <c:pt idx="10703">
                  <c:v>277.45999999999998</c:v>
                </c:pt>
                <c:pt idx="10704">
                  <c:v>277.42</c:v>
                </c:pt>
                <c:pt idx="10705">
                  <c:v>277.32</c:v>
                </c:pt>
                <c:pt idx="10706">
                  <c:v>277.16000000000003</c:v>
                </c:pt>
                <c:pt idx="10707">
                  <c:v>277.06</c:v>
                </c:pt>
                <c:pt idx="10708">
                  <c:v>276.83</c:v>
                </c:pt>
                <c:pt idx="10709">
                  <c:v>276.82</c:v>
                </c:pt>
                <c:pt idx="10710">
                  <c:v>276.81</c:v>
                </c:pt>
                <c:pt idx="10711">
                  <c:v>276.79000000000002</c:v>
                </c:pt>
                <c:pt idx="10712">
                  <c:v>276.79000000000002</c:v>
                </c:pt>
                <c:pt idx="10713">
                  <c:v>276.70999999999998</c:v>
                </c:pt>
                <c:pt idx="10714">
                  <c:v>276.58</c:v>
                </c:pt>
                <c:pt idx="10715">
                  <c:v>276.58</c:v>
                </c:pt>
                <c:pt idx="10716">
                  <c:v>276.38</c:v>
                </c:pt>
                <c:pt idx="10717">
                  <c:v>276.25</c:v>
                </c:pt>
                <c:pt idx="10718">
                  <c:v>276.07</c:v>
                </c:pt>
                <c:pt idx="10719">
                  <c:v>275.75</c:v>
                </c:pt>
                <c:pt idx="10720">
                  <c:v>275.29000000000002</c:v>
                </c:pt>
                <c:pt idx="10721">
                  <c:v>274.94</c:v>
                </c:pt>
                <c:pt idx="10722">
                  <c:v>274.85000000000002</c:v>
                </c:pt>
                <c:pt idx="10723">
                  <c:v>274.83999999999997</c:v>
                </c:pt>
                <c:pt idx="10724">
                  <c:v>274.56</c:v>
                </c:pt>
                <c:pt idx="10725">
                  <c:v>274.44</c:v>
                </c:pt>
                <c:pt idx="10726">
                  <c:v>274.39999999999998</c:v>
                </c:pt>
                <c:pt idx="10727">
                  <c:v>274.08999999999997</c:v>
                </c:pt>
                <c:pt idx="10728">
                  <c:v>273.52999999999997</c:v>
                </c:pt>
                <c:pt idx="10729">
                  <c:v>273.44</c:v>
                </c:pt>
                <c:pt idx="10730">
                  <c:v>273.3</c:v>
                </c:pt>
                <c:pt idx="10731">
                  <c:v>272.24</c:v>
                </c:pt>
                <c:pt idx="10732">
                  <c:v>271.67</c:v>
                </c:pt>
                <c:pt idx="10733">
                  <c:v>271.55</c:v>
                </c:pt>
                <c:pt idx="10734">
                  <c:v>271.2</c:v>
                </c:pt>
                <c:pt idx="10735">
                  <c:v>270.73</c:v>
                </c:pt>
                <c:pt idx="10736">
                  <c:v>268.74</c:v>
                </c:pt>
                <c:pt idx="10737">
                  <c:v>268.74</c:v>
                </c:pt>
                <c:pt idx="10738">
                  <c:v>268.67</c:v>
                </c:pt>
                <c:pt idx="10739">
                  <c:v>268.67</c:v>
                </c:pt>
                <c:pt idx="10740">
                  <c:v>267.41000000000003</c:v>
                </c:pt>
                <c:pt idx="10741">
                  <c:v>267.08</c:v>
                </c:pt>
                <c:pt idx="10742">
                  <c:v>266.38</c:v>
                </c:pt>
                <c:pt idx="10743">
                  <c:v>265.73</c:v>
                </c:pt>
                <c:pt idx="10744">
                  <c:v>264.62</c:v>
                </c:pt>
                <c:pt idx="10745">
                  <c:v>264.05</c:v>
                </c:pt>
                <c:pt idx="10746">
                  <c:v>263.52</c:v>
                </c:pt>
                <c:pt idx="10747">
                  <c:v>255.36</c:v>
                </c:pt>
                <c:pt idx="10748">
                  <c:v>255.18</c:v>
                </c:pt>
                <c:pt idx="10749">
                  <c:v>255</c:v>
                </c:pt>
                <c:pt idx="10750">
                  <c:v>254.92</c:v>
                </c:pt>
                <c:pt idx="10751">
                  <c:v>243.86</c:v>
                </c:pt>
                <c:pt idx="10752">
                  <c:v>243.86</c:v>
                </c:pt>
                <c:pt idx="10753">
                  <c:v>243.25</c:v>
                </c:pt>
                <c:pt idx="10754">
                  <c:v>243.11</c:v>
                </c:pt>
                <c:pt idx="10755">
                  <c:v>240.88</c:v>
                </c:pt>
                <c:pt idx="10756">
                  <c:v>240.84</c:v>
                </c:pt>
                <c:pt idx="10757">
                  <c:v>240.48</c:v>
                </c:pt>
                <c:pt idx="10758">
                  <c:v>240.47</c:v>
                </c:pt>
                <c:pt idx="10759">
                  <c:v>239.88</c:v>
                </c:pt>
                <c:pt idx="10760">
                  <c:v>239.21</c:v>
                </c:pt>
                <c:pt idx="10761">
                  <c:v>238.64</c:v>
                </c:pt>
                <c:pt idx="10762">
                  <c:v>238.57</c:v>
                </c:pt>
                <c:pt idx="10763">
                  <c:v>238.03</c:v>
                </c:pt>
                <c:pt idx="10764">
                  <c:v>237.96</c:v>
                </c:pt>
                <c:pt idx="10765">
                  <c:v>237.92</c:v>
                </c:pt>
                <c:pt idx="10766">
                  <c:v>237.88</c:v>
                </c:pt>
                <c:pt idx="10767">
                  <c:v>237.86</c:v>
                </c:pt>
                <c:pt idx="10768">
                  <c:v>237.48</c:v>
                </c:pt>
                <c:pt idx="10769">
                  <c:v>237.36</c:v>
                </c:pt>
                <c:pt idx="10770">
                  <c:v>237.17</c:v>
                </c:pt>
                <c:pt idx="10771">
                  <c:v>237</c:v>
                </c:pt>
                <c:pt idx="10772">
                  <c:v>236.98</c:v>
                </c:pt>
                <c:pt idx="10773">
                  <c:v>236.91</c:v>
                </c:pt>
                <c:pt idx="10774">
                  <c:v>236.9</c:v>
                </c:pt>
                <c:pt idx="10775">
                  <c:v>236.72</c:v>
                </c:pt>
                <c:pt idx="10776">
                  <c:v>236.63</c:v>
                </c:pt>
                <c:pt idx="10777">
                  <c:v>236.44</c:v>
                </c:pt>
                <c:pt idx="10778">
                  <c:v>236.34</c:v>
                </c:pt>
                <c:pt idx="10779">
                  <c:v>236.34</c:v>
                </c:pt>
                <c:pt idx="10780">
                  <c:v>236.29</c:v>
                </c:pt>
                <c:pt idx="10781">
                  <c:v>236.16</c:v>
                </c:pt>
                <c:pt idx="10782">
                  <c:v>236.14</c:v>
                </c:pt>
                <c:pt idx="10783">
                  <c:v>235.67</c:v>
                </c:pt>
                <c:pt idx="10784">
                  <c:v>235.52</c:v>
                </c:pt>
                <c:pt idx="10785">
                  <c:v>235.39</c:v>
                </c:pt>
                <c:pt idx="10786">
                  <c:v>235.28</c:v>
                </c:pt>
                <c:pt idx="10787">
                  <c:v>235.11</c:v>
                </c:pt>
                <c:pt idx="10788">
                  <c:v>234.76</c:v>
                </c:pt>
                <c:pt idx="10789">
                  <c:v>234.57</c:v>
                </c:pt>
                <c:pt idx="10790">
                  <c:v>234.57</c:v>
                </c:pt>
                <c:pt idx="10791">
                  <c:v>234.37</c:v>
                </c:pt>
                <c:pt idx="10792">
                  <c:v>234.35</c:v>
                </c:pt>
                <c:pt idx="10793">
                  <c:v>234.3</c:v>
                </c:pt>
                <c:pt idx="10794">
                  <c:v>234.2</c:v>
                </c:pt>
                <c:pt idx="10795">
                  <c:v>233.91</c:v>
                </c:pt>
                <c:pt idx="10796">
                  <c:v>233.72</c:v>
                </c:pt>
                <c:pt idx="10797">
                  <c:v>233.45</c:v>
                </c:pt>
                <c:pt idx="10798">
                  <c:v>233.01</c:v>
                </c:pt>
                <c:pt idx="10799">
                  <c:v>232.76</c:v>
                </c:pt>
                <c:pt idx="10800">
                  <c:v>232.49</c:v>
                </c:pt>
                <c:pt idx="10801">
                  <c:v>232.12</c:v>
                </c:pt>
                <c:pt idx="10802">
                  <c:v>231.68</c:v>
                </c:pt>
                <c:pt idx="10803">
                  <c:v>231.41</c:v>
                </c:pt>
                <c:pt idx="10804">
                  <c:v>231.24</c:v>
                </c:pt>
                <c:pt idx="10805">
                  <c:v>231.24</c:v>
                </c:pt>
                <c:pt idx="10806">
                  <c:v>231.07</c:v>
                </c:pt>
                <c:pt idx="10807">
                  <c:v>231.07</c:v>
                </c:pt>
                <c:pt idx="10808">
                  <c:v>231</c:v>
                </c:pt>
                <c:pt idx="10809">
                  <c:v>230.69</c:v>
                </c:pt>
                <c:pt idx="10810">
                  <c:v>230.61</c:v>
                </c:pt>
                <c:pt idx="10811">
                  <c:v>230.39</c:v>
                </c:pt>
                <c:pt idx="10812">
                  <c:v>230.33</c:v>
                </c:pt>
                <c:pt idx="10813">
                  <c:v>230.25</c:v>
                </c:pt>
                <c:pt idx="10814">
                  <c:v>230.1</c:v>
                </c:pt>
                <c:pt idx="10815">
                  <c:v>230</c:v>
                </c:pt>
                <c:pt idx="10816">
                  <c:v>229.99</c:v>
                </c:pt>
                <c:pt idx="10817">
                  <c:v>229.71</c:v>
                </c:pt>
                <c:pt idx="10818">
                  <c:v>229.71</c:v>
                </c:pt>
                <c:pt idx="10819">
                  <c:v>229.1</c:v>
                </c:pt>
                <c:pt idx="10820">
                  <c:v>228.72</c:v>
                </c:pt>
                <c:pt idx="10821">
                  <c:v>228.43</c:v>
                </c:pt>
                <c:pt idx="10822">
                  <c:v>228.39</c:v>
                </c:pt>
                <c:pt idx="10823">
                  <c:v>228.14</c:v>
                </c:pt>
                <c:pt idx="10824">
                  <c:v>227.69</c:v>
                </c:pt>
                <c:pt idx="10825">
                  <c:v>227.43</c:v>
                </c:pt>
                <c:pt idx="10826">
                  <c:v>226.96</c:v>
                </c:pt>
                <c:pt idx="10827">
                  <c:v>225.29</c:v>
                </c:pt>
                <c:pt idx="10828">
                  <c:v>222.44</c:v>
                </c:pt>
                <c:pt idx="10829">
                  <c:v>221.99</c:v>
                </c:pt>
                <c:pt idx="10830">
                  <c:v>221.89</c:v>
                </c:pt>
                <c:pt idx="10831">
                  <c:v>221.72</c:v>
                </c:pt>
                <c:pt idx="10832">
                  <c:v>221.63</c:v>
                </c:pt>
                <c:pt idx="10833">
                  <c:v>221.6</c:v>
                </c:pt>
                <c:pt idx="10834">
                  <c:v>221.6</c:v>
                </c:pt>
                <c:pt idx="10835">
                  <c:v>221.56</c:v>
                </c:pt>
                <c:pt idx="10836">
                  <c:v>221.5</c:v>
                </c:pt>
                <c:pt idx="10837">
                  <c:v>221.42</c:v>
                </c:pt>
                <c:pt idx="10838">
                  <c:v>221.39</c:v>
                </c:pt>
                <c:pt idx="10839">
                  <c:v>221.35</c:v>
                </c:pt>
                <c:pt idx="10840">
                  <c:v>221.23</c:v>
                </c:pt>
                <c:pt idx="10841">
                  <c:v>221.22</c:v>
                </c:pt>
                <c:pt idx="10842">
                  <c:v>221.14</c:v>
                </c:pt>
                <c:pt idx="10843">
                  <c:v>221.13</c:v>
                </c:pt>
                <c:pt idx="10844">
                  <c:v>220.98</c:v>
                </c:pt>
                <c:pt idx="10845">
                  <c:v>220.63</c:v>
                </c:pt>
                <c:pt idx="10846">
                  <c:v>220.52</c:v>
                </c:pt>
                <c:pt idx="10847">
                  <c:v>220.41</c:v>
                </c:pt>
                <c:pt idx="10848">
                  <c:v>220.25</c:v>
                </c:pt>
                <c:pt idx="10849">
                  <c:v>219.89</c:v>
                </c:pt>
                <c:pt idx="10850">
                  <c:v>219.81</c:v>
                </c:pt>
                <c:pt idx="10851">
                  <c:v>219.67</c:v>
                </c:pt>
                <c:pt idx="10852">
                  <c:v>218.72</c:v>
                </c:pt>
                <c:pt idx="10853">
                  <c:v>218.55</c:v>
                </c:pt>
                <c:pt idx="10854">
                  <c:v>218.4</c:v>
                </c:pt>
                <c:pt idx="10855">
                  <c:v>218.39</c:v>
                </c:pt>
                <c:pt idx="10856">
                  <c:v>218.09</c:v>
                </c:pt>
                <c:pt idx="10857">
                  <c:v>218.09</c:v>
                </c:pt>
                <c:pt idx="10858">
                  <c:v>218.07</c:v>
                </c:pt>
                <c:pt idx="10859">
                  <c:v>217.98</c:v>
                </c:pt>
                <c:pt idx="10860">
                  <c:v>217.91</c:v>
                </c:pt>
                <c:pt idx="10861">
                  <c:v>217.74</c:v>
                </c:pt>
                <c:pt idx="10862">
                  <c:v>217.3</c:v>
                </c:pt>
                <c:pt idx="10863">
                  <c:v>217.02</c:v>
                </c:pt>
                <c:pt idx="10864">
                  <c:v>216.92</c:v>
                </c:pt>
                <c:pt idx="10865">
                  <c:v>216.57</c:v>
                </c:pt>
                <c:pt idx="10866">
                  <c:v>216.31</c:v>
                </c:pt>
                <c:pt idx="10867">
                  <c:v>215.97</c:v>
                </c:pt>
                <c:pt idx="10868">
                  <c:v>215.29</c:v>
                </c:pt>
                <c:pt idx="10869">
                  <c:v>215.19</c:v>
                </c:pt>
                <c:pt idx="10870">
                  <c:v>215.11</c:v>
                </c:pt>
                <c:pt idx="10871">
                  <c:v>214.94</c:v>
                </c:pt>
                <c:pt idx="10872">
                  <c:v>214.78</c:v>
                </c:pt>
                <c:pt idx="10873">
                  <c:v>214.68</c:v>
                </c:pt>
                <c:pt idx="10874">
                  <c:v>213.74</c:v>
                </c:pt>
                <c:pt idx="10875">
                  <c:v>212.65</c:v>
                </c:pt>
                <c:pt idx="10876">
                  <c:v>212.41</c:v>
                </c:pt>
                <c:pt idx="10877">
                  <c:v>212.23</c:v>
                </c:pt>
                <c:pt idx="10878">
                  <c:v>212.21</c:v>
                </c:pt>
                <c:pt idx="10879">
                  <c:v>212.19</c:v>
                </c:pt>
                <c:pt idx="10880">
                  <c:v>212.15</c:v>
                </c:pt>
                <c:pt idx="10881">
                  <c:v>212.1</c:v>
                </c:pt>
                <c:pt idx="10882">
                  <c:v>212.07</c:v>
                </c:pt>
                <c:pt idx="10883">
                  <c:v>211.96</c:v>
                </c:pt>
                <c:pt idx="10884">
                  <c:v>211.94</c:v>
                </c:pt>
                <c:pt idx="10885">
                  <c:v>211.91</c:v>
                </c:pt>
                <c:pt idx="10886">
                  <c:v>211.9</c:v>
                </c:pt>
                <c:pt idx="10887">
                  <c:v>211.89</c:v>
                </c:pt>
                <c:pt idx="10888">
                  <c:v>211.89</c:v>
                </c:pt>
                <c:pt idx="10889">
                  <c:v>211.88</c:v>
                </c:pt>
                <c:pt idx="10890">
                  <c:v>211.88</c:v>
                </c:pt>
                <c:pt idx="10891">
                  <c:v>211.86</c:v>
                </c:pt>
                <c:pt idx="10892">
                  <c:v>211.86</c:v>
                </c:pt>
                <c:pt idx="10893">
                  <c:v>211.85</c:v>
                </c:pt>
                <c:pt idx="10894">
                  <c:v>211.84</c:v>
                </c:pt>
                <c:pt idx="10895">
                  <c:v>211.82</c:v>
                </c:pt>
                <c:pt idx="10896">
                  <c:v>211.81</c:v>
                </c:pt>
                <c:pt idx="10897">
                  <c:v>211.77</c:v>
                </c:pt>
                <c:pt idx="10898">
                  <c:v>211.77</c:v>
                </c:pt>
                <c:pt idx="10899">
                  <c:v>211.76</c:v>
                </c:pt>
                <c:pt idx="10900">
                  <c:v>211.76</c:v>
                </c:pt>
                <c:pt idx="10901">
                  <c:v>211.76</c:v>
                </c:pt>
                <c:pt idx="10902">
                  <c:v>211.75</c:v>
                </c:pt>
                <c:pt idx="10903">
                  <c:v>211.75</c:v>
                </c:pt>
                <c:pt idx="10904">
                  <c:v>211.75</c:v>
                </c:pt>
                <c:pt idx="10905">
                  <c:v>211.66</c:v>
                </c:pt>
                <c:pt idx="10906">
                  <c:v>211.35</c:v>
                </c:pt>
                <c:pt idx="10907">
                  <c:v>210.86</c:v>
                </c:pt>
                <c:pt idx="10908">
                  <c:v>210.83</c:v>
                </c:pt>
                <c:pt idx="10909">
                  <c:v>210.75</c:v>
                </c:pt>
                <c:pt idx="10910">
                  <c:v>210.74</c:v>
                </c:pt>
                <c:pt idx="10911">
                  <c:v>210.6</c:v>
                </c:pt>
                <c:pt idx="10912">
                  <c:v>210.58</c:v>
                </c:pt>
                <c:pt idx="10913">
                  <c:v>210.58</c:v>
                </c:pt>
                <c:pt idx="10914">
                  <c:v>210.53</c:v>
                </c:pt>
                <c:pt idx="10915">
                  <c:v>210.52</c:v>
                </c:pt>
                <c:pt idx="10916">
                  <c:v>210.34</c:v>
                </c:pt>
                <c:pt idx="10917">
                  <c:v>210.32</c:v>
                </c:pt>
                <c:pt idx="10918">
                  <c:v>210.3</c:v>
                </c:pt>
                <c:pt idx="10919">
                  <c:v>210.3</c:v>
                </c:pt>
                <c:pt idx="10920">
                  <c:v>210.28</c:v>
                </c:pt>
                <c:pt idx="10921">
                  <c:v>210.09</c:v>
                </c:pt>
                <c:pt idx="10922">
                  <c:v>208.48</c:v>
                </c:pt>
                <c:pt idx="10923">
                  <c:v>208.46</c:v>
                </c:pt>
                <c:pt idx="10924">
                  <c:v>208.45</c:v>
                </c:pt>
                <c:pt idx="10925">
                  <c:v>208.43</c:v>
                </c:pt>
                <c:pt idx="10926">
                  <c:v>208.42</c:v>
                </c:pt>
                <c:pt idx="10927">
                  <c:v>208.42</c:v>
                </c:pt>
                <c:pt idx="10928">
                  <c:v>208.41</c:v>
                </c:pt>
                <c:pt idx="10929">
                  <c:v>208.4</c:v>
                </c:pt>
                <c:pt idx="10930">
                  <c:v>208.4</c:v>
                </c:pt>
                <c:pt idx="10931">
                  <c:v>208.39</c:v>
                </c:pt>
                <c:pt idx="10932">
                  <c:v>208.38</c:v>
                </c:pt>
                <c:pt idx="10933">
                  <c:v>208.37</c:v>
                </c:pt>
                <c:pt idx="10934">
                  <c:v>208.37</c:v>
                </c:pt>
                <c:pt idx="10935">
                  <c:v>208.35</c:v>
                </c:pt>
                <c:pt idx="10936">
                  <c:v>208.35</c:v>
                </c:pt>
                <c:pt idx="10937">
                  <c:v>208.34</c:v>
                </c:pt>
                <c:pt idx="10938">
                  <c:v>208.34</c:v>
                </c:pt>
                <c:pt idx="10939">
                  <c:v>208.34</c:v>
                </c:pt>
                <c:pt idx="10940">
                  <c:v>208.32</c:v>
                </c:pt>
                <c:pt idx="10941">
                  <c:v>208.31</c:v>
                </c:pt>
                <c:pt idx="10942">
                  <c:v>208.31</c:v>
                </c:pt>
                <c:pt idx="10943">
                  <c:v>208.31</c:v>
                </c:pt>
                <c:pt idx="10944">
                  <c:v>208.3</c:v>
                </c:pt>
                <c:pt idx="10945">
                  <c:v>208.3</c:v>
                </c:pt>
                <c:pt idx="10946">
                  <c:v>208.3</c:v>
                </c:pt>
                <c:pt idx="10947">
                  <c:v>208.3</c:v>
                </c:pt>
                <c:pt idx="10948">
                  <c:v>208.29</c:v>
                </c:pt>
                <c:pt idx="10949">
                  <c:v>208.27</c:v>
                </c:pt>
                <c:pt idx="10950">
                  <c:v>208.27</c:v>
                </c:pt>
                <c:pt idx="10951">
                  <c:v>208.27</c:v>
                </c:pt>
                <c:pt idx="10952">
                  <c:v>208.25</c:v>
                </c:pt>
                <c:pt idx="10953">
                  <c:v>208.25</c:v>
                </c:pt>
                <c:pt idx="10954">
                  <c:v>208.25</c:v>
                </c:pt>
                <c:pt idx="10955">
                  <c:v>208.25</c:v>
                </c:pt>
                <c:pt idx="10956">
                  <c:v>208.25</c:v>
                </c:pt>
                <c:pt idx="10957">
                  <c:v>208.25</c:v>
                </c:pt>
                <c:pt idx="10958">
                  <c:v>208.25</c:v>
                </c:pt>
                <c:pt idx="10959">
                  <c:v>208.24</c:v>
                </c:pt>
                <c:pt idx="10960">
                  <c:v>208.24</c:v>
                </c:pt>
                <c:pt idx="10961">
                  <c:v>208.24</c:v>
                </c:pt>
                <c:pt idx="10962">
                  <c:v>208.24</c:v>
                </c:pt>
                <c:pt idx="10963">
                  <c:v>208.24</c:v>
                </c:pt>
                <c:pt idx="10964">
                  <c:v>208.24</c:v>
                </c:pt>
                <c:pt idx="10965">
                  <c:v>208.24</c:v>
                </c:pt>
                <c:pt idx="10966">
                  <c:v>208.23</c:v>
                </c:pt>
                <c:pt idx="10967">
                  <c:v>208.23</c:v>
                </c:pt>
                <c:pt idx="10968">
                  <c:v>208.23</c:v>
                </c:pt>
                <c:pt idx="10969">
                  <c:v>208.23</c:v>
                </c:pt>
                <c:pt idx="10970">
                  <c:v>208.23</c:v>
                </c:pt>
                <c:pt idx="10971">
                  <c:v>208.23</c:v>
                </c:pt>
                <c:pt idx="10972">
                  <c:v>208.23</c:v>
                </c:pt>
                <c:pt idx="10973">
                  <c:v>208.23</c:v>
                </c:pt>
                <c:pt idx="10974">
                  <c:v>208.21</c:v>
                </c:pt>
                <c:pt idx="10975">
                  <c:v>208.21</c:v>
                </c:pt>
                <c:pt idx="10976">
                  <c:v>207.01</c:v>
                </c:pt>
                <c:pt idx="10977">
                  <c:v>207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'Duration Data - All '!$C$1</c:f>
              <c:strCache>
                <c:ptCount val="1"/>
                <c:pt idx="0">
                  <c:v>Approach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All 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'Duration Data - All '!$C$2:$C$10979</c:f>
              <c:numCache>
                <c:formatCode>General</c:formatCode>
                <c:ptCount val="10978"/>
                <c:pt idx="0">
                  <c:v>1327.16</c:v>
                </c:pt>
                <c:pt idx="1">
                  <c:v>1269.6600000000001</c:v>
                </c:pt>
                <c:pt idx="2">
                  <c:v>1234.98</c:v>
                </c:pt>
                <c:pt idx="3">
                  <c:v>1220.02</c:v>
                </c:pt>
                <c:pt idx="4">
                  <c:v>1194.8399999999999</c:v>
                </c:pt>
                <c:pt idx="5">
                  <c:v>1194.53</c:v>
                </c:pt>
                <c:pt idx="6">
                  <c:v>1194.32</c:v>
                </c:pt>
                <c:pt idx="7">
                  <c:v>1194.3</c:v>
                </c:pt>
                <c:pt idx="8">
                  <c:v>1194.1400000000001</c:v>
                </c:pt>
                <c:pt idx="9">
                  <c:v>1193.94</c:v>
                </c:pt>
                <c:pt idx="10">
                  <c:v>1193.76</c:v>
                </c:pt>
                <c:pt idx="11">
                  <c:v>1193.45</c:v>
                </c:pt>
                <c:pt idx="12">
                  <c:v>1193.18</c:v>
                </c:pt>
                <c:pt idx="13">
                  <c:v>1193.0899999999999</c:v>
                </c:pt>
                <c:pt idx="14">
                  <c:v>1193</c:v>
                </c:pt>
                <c:pt idx="15">
                  <c:v>1192.55</c:v>
                </c:pt>
                <c:pt idx="16">
                  <c:v>1192.32</c:v>
                </c:pt>
                <c:pt idx="17">
                  <c:v>1192.24</c:v>
                </c:pt>
                <c:pt idx="18">
                  <c:v>1192.19</c:v>
                </c:pt>
                <c:pt idx="19">
                  <c:v>1191.92</c:v>
                </c:pt>
                <c:pt idx="20">
                  <c:v>1191.7</c:v>
                </c:pt>
                <c:pt idx="21">
                  <c:v>1176.46</c:v>
                </c:pt>
                <c:pt idx="22">
                  <c:v>1175.6600000000001</c:v>
                </c:pt>
                <c:pt idx="23">
                  <c:v>1174.21</c:v>
                </c:pt>
                <c:pt idx="24">
                  <c:v>1173.42</c:v>
                </c:pt>
                <c:pt idx="25">
                  <c:v>1173.1500000000001</c:v>
                </c:pt>
                <c:pt idx="26">
                  <c:v>1171.58</c:v>
                </c:pt>
                <c:pt idx="27">
                  <c:v>1166.0999999999999</c:v>
                </c:pt>
                <c:pt idx="28">
                  <c:v>1164.1600000000001</c:v>
                </c:pt>
                <c:pt idx="29">
                  <c:v>1162.23</c:v>
                </c:pt>
                <c:pt idx="30">
                  <c:v>1160.18</c:v>
                </c:pt>
                <c:pt idx="31">
                  <c:v>1157.8900000000001</c:v>
                </c:pt>
                <c:pt idx="32">
                  <c:v>1154.72</c:v>
                </c:pt>
                <c:pt idx="33">
                  <c:v>1152.32</c:v>
                </c:pt>
                <c:pt idx="34">
                  <c:v>1148.7</c:v>
                </c:pt>
                <c:pt idx="35">
                  <c:v>1143.8699999999999</c:v>
                </c:pt>
                <c:pt idx="36">
                  <c:v>1142.1500000000001</c:v>
                </c:pt>
                <c:pt idx="37">
                  <c:v>1138.98</c:v>
                </c:pt>
                <c:pt idx="38">
                  <c:v>1135.02</c:v>
                </c:pt>
                <c:pt idx="39">
                  <c:v>1132.26</c:v>
                </c:pt>
                <c:pt idx="40">
                  <c:v>1131.53</c:v>
                </c:pt>
                <c:pt idx="41">
                  <c:v>1130.4100000000001</c:v>
                </c:pt>
                <c:pt idx="42">
                  <c:v>1129.8699999999999</c:v>
                </c:pt>
                <c:pt idx="43">
                  <c:v>1126.5999999999999</c:v>
                </c:pt>
                <c:pt idx="44">
                  <c:v>1125.1600000000001</c:v>
                </c:pt>
                <c:pt idx="45">
                  <c:v>1121.67</c:v>
                </c:pt>
                <c:pt idx="46">
                  <c:v>1121.3399999999999</c:v>
                </c:pt>
                <c:pt idx="47">
                  <c:v>1119.9000000000001</c:v>
                </c:pt>
                <c:pt idx="48">
                  <c:v>1118.75</c:v>
                </c:pt>
                <c:pt idx="49">
                  <c:v>1116.03</c:v>
                </c:pt>
                <c:pt idx="50">
                  <c:v>1113.5899999999999</c:v>
                </c:pt>
                <c:pt idx="51">
                  <c:v>1105.5999999999999</c:v>
                </c:pt>
                <c:pt idx="52">
                  <c:v>1102.8499999999999</c:v>
                </c:pt>
                <c:pt idx="53">
                  <c:v>1098.6500000000001</c:v>
                </c:pt>
                <c:pt idx="54">
                  <c:v>1096.44</c:v>
                </c:pt>
                <c:pt idx="55">
                  <c:v>1096.18</c:v>
                </c:pt>
                <c:pt idx="56">
                  <c:v>1096.18</c:v>
                </c:pt>
                <c:pt idx="57">
                  <c:v>1094.5</c:v>
                </c:pt>
                <c:pt idx="58">
                  <c:v>1089.08</c:v>
                </c:pt>
                <c:pt idx="59">
                  <c:v>1088.6300000000001</c:v>
                </c:pt>
                <c:pt idx="60">
                  <c:v>1081.57</c:v>
                </c:pt>
                <c:pt idx="61">
                  <c:v>1079.99</c:v>
                </c:pt>
                <c:pt idx="62">
                  <c:v>1071.1400000000001</c:v>
                </c:pt>
                <c:pt idx="63">
                  <c:v>1071.07</c:v>
                </c:pt>
                <c:pt idx="64">
                  <c:v>1070.6600000000001</c:v>
                </c:pt>
                <c:pt idx="65">
                  <c:v>1069.75</c:v>
                </c:pt>
                <c:pt idx="66">
                  <c:v>1069.29</c:v>
                </c:pt>
                <c:pt idx="67">
                  <c:v>1067.9000000000001</c:v>
                </c:pt>
                <c:pt idx="68">
                  <c:v>1067.49</c:v>
                </c:pt>
                <c:pt idx="69">
                  <c:v>1067.04</c:v>
                </c:pt>
                <c:pt idx="70">
                  <c:v>1064.76</c:v>
                </c:pt>
                <c:pt idx="71">
                  <c:v>1063.46</c:v>
                </c:pt>
                <c:pt idx="72">
                  <c:v>1062.45</c:v>
                </c:pt>
                <c:pt idx="73">
                  <c:v>1057.78</c:v>
                </c:pt>
                <c:pt idx="74">
                  <c:v>1053.76</c:v>
                </c:pt>
                <c:pt idx="75">
                  <c:v>1052.74</c:v>
                </c:pt>
                <c:pt idx="76">
                  <c:v>1052.05</c:v>
                </c:pt>
                <c:pt idx="77">
                  <c:v>1049.45</c:v>
                </c:pt>
                <c:pt idx="78">
                  <c:v>1048.71</c:v>
                </c:pt>
                <c:pt idx="79">
                  <c:v>1046.99</c:v>
                </c:pt>
                <c:pt idx="80">
                  <c:v>1046.01</c:v>
                </c:pt>
                <c:pt idx="81">
                  <c:v>1043.43</c:v>
                </c:pt>
                <c:pt idx="82">
                  <c:v>1042.1300000000001</c:v>
                </c:pt>
                <c:pt idx="83">
                  <c:v>1040.83</c:v>
                </c:pt>
                <c:pt idx="84">
                  <c:v>1039.6199999999999</c:v>
                </c:pt>
                <c:pt idx="85">
                  <c:v>1038.78</c:v>
                </c:pt>
                <c:pt idx="86">
                  <c:v>1034.96</c:v>
                </c:pt>
                <c:pt idx="87">
                  <c:v>1034.57</c:v>
                </c:pt>
                <c:pt idx="88">
                  <c:v>1031.51</c:v>
                </c:pt>
                <c:pt idx="89">
                  <c:v>1027.1300000000001</c:v>
                </c:pt>
                <c:pt idx="90">
                  <c:v>1025.32</c:v>
                </c:pt>
                <c:pt idx="91">
                  <c:v>1023.85</c:v>
                </c:pt>
                <c:pt idx="92">
                  <c:v>1023.35</c:v>
                </c:pt>
                <c:pt idx="93">
                  <c:v>1015.6</c:v>
                </c:pt>
                <c:pt idx="94">
                  <c:v>1014.74</c:v>
                </c:pt>
                <c:pt idx="95">
                  <c:v>1010.68</c:v>
                </c:pt>
                <c:pt idx="96">
                  <c:v>1008.45</c:v>
                </c:pt>
                <c:pt idx="97">
                  <c:v>1006.08</c:v>
                </c:pt>
                <c:pt idx="98">
                  <c:v>1006.07</c:v>
                </c:pt>
                <c:pt idx="99">
                  <c:v>1002.67</c:v>
                </c:pt>
                <c:pt idx="100">
                  <c:v>1002.36</c:v>
                </c:pt>
                <c:pt idx="101">
                  <c:v>1002.34</c:v>
                </c:pt>
                <c:pt idx="102">
                  <c:v>1001.58</c:v>
                </c:pt>
                <c:pt idx="103">
                  <c:v>997.91</c:v>
                </c:pt>
                <c:pt idx="104">
                  <c:v>993.71</c:v>
                </c:pt>
                <c:pt idx="105">
                  <c:v>990.89</c:v>
                </c:pt>
                <c:pt idx="106">
                  <c:v>988.99</c:v>
                </c:pt>
                <c:pt idx="107">
                  <c:v>987.61</c:v>
                </c:pt>
                <c:pt idx="108">
                  <c:v>987.06</c:v>
                </c:pt>
                <c:pt idx="109">
                  <c:v>985.14</c:v>
                </c:pt>
                <c:pt idx="110">
                  <c:v>984.85</c:v>
                </c:pt>
                <c:pt idx="111">
                  <c:v>975.88</c:v>
                </c:pt>
                <c:pt idx="112">
                  <c:v>974.92</c:v>
                </c:pt>
                <c:pt idx="113">
                  <c:v>973.37</c:v>
                </c:pt>
                <c:pt idx="114">
                  <c:v>973.37</c:v>
                </c:pt>
                <c:pt idx="115">
                  <c:v>972.33</c:v>
                </c:pt>
                <c:pt idx="116">
                  <c:v>970.74</c:v>
                </c:pt>
                <c:pt idx="117">
                  <c:v>970.44</c:v>
                </c:pt>
                <c:pt idx="118">
                  <c:v>969.89</c:v>
                </c:pt>
                <c:pt idx="119">
                  <c:v>967.37</c:v>
                </c:pt>
                <c:pt idx="120">
                  <c:v>966.91</c:v>
                </c:pt>
                <c:pt idx="121">
                  <c:v>966.34</c:v>
                </c:pt>
                <c:pt idx="122">
                  <c:v>966.25</c:v>
                </c:pt>
                <c:pt idx="123">
                  <c:v>965.24</c:v>
                </c:pt>
                <c:pt idx="124">
                  <c:v>963.49</c:v>
                </c:pt>
                <c:pt idx="125">
                  <c:v>963.49</c:v>
                </c:pt>
                <c:pt idx="126">
                  <c:v>963.22</c:v>
                </c:pt>
                <c:pt idx="127">
                  <c:v>963.22</c:v>
                </c:pt>
                <c:pt idx="128">
                  <c:v>958.45</c:v>
                </c:pt>
                <c:pt idx="129">
                  <c:v>957.89</c:v>
                </c:pt>
                <c:pt idx="130">
                  <c:v>957.29</c:v>
                </c:pt>
                <c:pt idx="131">
                  <c:v>957.03</c:v>
                </c:pt>
                <c:pt idx="132">
                  <c:v>955.02</c:v>
                </c:pt>
                <c:pt idx="133">
                  <c:v>955.01</c:v>
                </c:pt>
                <c:pt idx="134">
                  <c:v>954.88</c:v>
                </c:pt>
                <c:pt idx="135">
                  <c:v>954.88</c:v>
                </c:pt>
                <c:pt idx="136">
                  <c:v>954.27</c:v>
                </c:pt>
                <c:pt idx="137">
                  <c:v>954.27</c:v>
                </c:pt>
                <c:pt idx="138">
                  <c:v>953.17</c:v>
                </c:pt>
                <c:pt idx="139">
                  <c:v>952.25</c:v>
                </c:pt>
                <c:pt idx="140">
                  <c:v>946.6</c:v>
                </c:pt>
                <c:pt idx="141">
                  <c:v>944.54</c:v>
                </c:pt>
                <c:pt idx="142">
                  <c:v>943.29</c:v>
                </c:pt>
                <c:pt idx="143">
                  <c:v>934.38</c:v>
                </c:pt>
                <c:pt idx="144">
                  <c:v>933.64</c:v>
                </c:pt>
                <c:pt idx="145">
                  <c:v>933.35</c:v>
                </c:pt>
                <c:pt idx="146">
                  <c:v>931.88</c:v>
                </c:pt>
                <c:pt idx="147">
                  <c:v>930.39</c:v>
                </c:pt>
                <c:pt idx="148">
                  <c:v>930.17</c:v>
                </c:pt>
                <c:pt idx="149">
                  <c:v>926.4</c:v>
                </c:pt>
                <c:pt idx="150">
                  <c:v>920.78</c:v>
                </c:pt>
                <c:pt idx="151">
                  <c:v>920.41</c:v>
                </c:pt>
                <c:pt idx="152">
                  <c:v>916.41</c:v>
                </c:pt>
                <c:pt idx="153">
                  <c:v>912.1</c:v>
                </c:pt>
                <c:pt idx="154">
                  <c:v>910.87</c:v>
                </c:pt>
                <c:pt idx="155">
                  <c:v>910.31</c:v>
                </c:pt>
                <c:pt idx="156">
                  <c:v>906.4</c:v>
                </c:pt>
                <c:pt idx="157">
                  <c:v>904.29</c:v>
                </c:pt>
                <c:pt idx="158">
                  <c:v>902.99</c:v>
                </c:pt>
                <c:pt idx="159">
                  <c:v>902.21</c:v>
                </c:pt>
                <c:pt idx="160">
                  <c:v>902.21</c:v>
                </c:pt>
                <c:pt idx="161">
                  <c:v>901.47</c:v>
                </c:pt>
                <c:pt idx="162">
                  <c:v>901.43</c:v>
                </c:pt>
                <c:pt idx="163">
                  <c:v>898.3</c:v>
                </c:pt>
                <c:pt idx="164">
                  <c:v>897.81</c:v>
                </c:pt>
                <c:pt idx="165">
                  <c:v>895.99</c:v>
                </c:pt>
                <c:pt idx="166">
                  <c:v>893.89</c:v>
                </c:pt>
                <c:pt idx="167">
                  <c:v>885.09</c:v>
                </c:pt>
                <c:pt idx="168">
                  <c:v>883.77</c:v>
                </c:pt>
                <c:pt idx="169">
                  <c:v>883.12</c:v>
                </c:pt>
                <c:pt idx="170">
                  <c:v>881.09</c:v>
                </c:pt>
                <c:pt idx="171">
                  <c:v>874.51</c:v>
                </c:pt>
                <c:pt idx="172">
                  <c:v>871.91</c:v>
                </c:pt>
                <c:pt idx="173">
                  <c:v>871.88</c:v>
                </c:pt>
                <c:pt idx="174">
                  <c:v>871.59</c:v>
                </c:pt>
                <c:pt idx="175">
                  <c:v>867.73</c:v>
                </c:pt>
                <c:pt idx="176">
                  <c:v>867.45</c:v>
                </c:pt>
                <c:pt idx="177">
                  <c:v>867.12</c:v>
                </c:pt>
                <c:pt idx="178">
                  <c:v>866.45</c:v>
                </c:pt>
                <c:pt idx="179">
                  <c:v>864.54</c:v>
                </c:pt>
                <c:pt idx="180">
                  <c:v>863.26</c:v>
                </c:pt>
                <c:pt idx="181">
                  <c:v>862.53</c:v>
                </c:pt>
                <c:pt idx="182">
                  <c:v>862.13</c:v>
                </c:pt>
                <c:pt idx="183">
                  <c:v>862.04</c:v>
                </c:pt>
                <c:pt idx="184">
                  <c:v>859.21</c:v>
                </c:pt>
                <c:pt idx="185">
                  <c:v>858.06</c:v>
                </c:pt>
                <c:pt idx="186">
                  <c:v>857.4</c:v>
                </c:pt>
                <c:pt idx="187">
                  <c:v>855.68</c:v>
                </c:pt>
                <c:pt idx="188">
                  <c:v>854.86</c:v>
                </c:pt>
                <c:pt idx="189">
                  <c:v>822.67</c:v>
                </c:pt>
                <c:pt idx="190">
                  <c:v>821.72</c:v>
                </c:pt>
                <c:pt idx="191">
                  <c:v>820.89</c:v>
                </c:pt>
                <c:pt idx="192">
                  <c:v>820.48</c:v>
                </c:pt>
                <c:pt idx="193">
                  <c:v>819.73</c:v>
                </c:pt>
                <c:pt idx="194">
                  <c:v>819.21</c:v>
                </c:pt>
                <c:pt idx="195">
                  <c:v>819.12</c:v>
                </c:pt>
                <c:pt idx="196">
                  <c:v>818.8</c:v>
                </c:pt>
                <c:pt idx="197">
                  <c:v>817.15</c:v>
                </c:pt>
                <c:pt idx="198">
                  <c:v>816.5</c:v>
                </c:pt>
                <c:pt idx="199">
                  <c:v>815.6</c:v>
                </c:pt>
                <c:pt idx="200">
                  <c:v>814.98</c:v>
                </c:pt>
                <c:pt idx="201">
                  <c:v>814.68</c:v>
                </c:pt>
                <c:pt idx="202">
                  <c:v>799.38</c:v>
                </c:pt>
                <c:pt idx="203">
                  <c:v>798.36</c:v>
                </c:pt>
                <c:pt idx="204">
                  <c:v>798.34</c:v>
                </c:pt>
                <c:pt idx="205">
                  <c:v>795.19</c:v>
                </c:pt>
                <c:pt idx="206">
                  <c:v>795.09</c:v>
                </c:pt>
                <c:pt idx="207">
                  <c:v>792.24</c:v>
                </c:pt>
                <c:pt idx="208">
                  <c:v>783.25</c:v>
                </c:pt>
                <c:pt idx="209">
                  <c:v>782.7</c:v>
                </c:pt>
                <c:pt idx="210">
                  <c:v>782.68</c:v>
                </c:pt>
                <c:pt idx="211">
                  <c:v>781.43</c:v>
                </c:pt>
                <c:pt idx="212">
                  <c:v>781.17</c:v>
                </c:pt>
                <c:pt idx="213">
                  <c:v>779.19</c:v>
                </c:pt>
                <c:pt idx="214">
                  <c:v>778.69</c:v>
                </c:pt>
                <c:pt idx="215">
                  <c:v>776.92</c:v>
                </c:pt>
                <c:pt idx="216">
                  <c:v>776.76</c:v>
                </c:pt>
                <c:pt idx="217">
                  <c:v>775.71</c:v>
                </c:pt>
                <c:pt idx="218">
                  <c:v>773.17</c:v>
                </c:pt>
                <c:pt idx="219">
                  <c:v>772.75</c:v>
                </c:pt>
                <c:pt idx="220">
                  <c:v>771.38</c:v>
                </c:pt>
                <c:pt idx="221">
                  <c:v>769.61</c:v>
                </c:pt>
                <c:pt idx="222">
                  <c:v>767.38</c:v>
                </c:pt>
                <c:pt idx="223">
                  <c:v>766.58</c:v>
                </c:pt>
                <c:pt idx="224">
                  <c:v>766.09</c:v>
                </c:pt>
                <c:pt idx="225">
                  <c:v>764.95</c:v>
                </c:pt>
                <c:pt idx="226">
                  <c:v>763.02</c:v>
                </c:pt>
                <c:pt idx="227">
                  <c:v>761.27</c:v>
                </c:pt>
                <c:pt idx="228">
                  <c:v>760.88</c:v>
                </c:pt>
                <c:pt idx="229">
                  <c:v>759.54</c:v>
                </c:pt>
                <c:pt idx="230">
                  <c:v>756.94</c:v>
                </c:pt>
                <c:pt idx="231">
                  <c:v>756.51</c:v>
                </c:pt>
                <c:pt idx="232">
                  <c:v>756.48</c:v>
                </c:pt>
                <c:pt idx="233">
                  <c:v>755.27</c:v>
                </c:pt>
                <c:pt idx="234">
                  <c:v>751.29</c:v>
                </c:pt>
                <c:pt idx="235">
                  <c:v>750.57</c:v>
                </c:pt>
                <c:pt idx="236">
                  <c:v>750.25</c:v>
                </c:pt>
                <c:pt idx="237">
                  <c:v>750.21</c:v>
                </c:pt>
                <c:pt idx="238">
                  <c:v>750.16</c:v>
                </c:pt>
                <c:pt idx="239">
                  <c:v>750.1</c:v>
                </c:pt>
                <c:pt idx="240">
                  <c:v>750.07</c:v>
                </c:pt>
                <c:pt idx="241">
                  <c:v>749.98</c:v>
                </c:pt>
                <c:pt idx="242">
                  <c:v>749.51</c:v>
                </c:pt>
                <c:pt idx="243">
                  <c:v>749.32</c:v>
                </c:pt>
                <c:pt idx="244">
                  <c:v>749.32</c:v>
                </c:pt>
                <c:pt idx="245">
                  <c:v>748.82</c:v>
                </c:pt>
                <c:pt idx="246">
                  <c:v>748.74</c:v>
                </c:pt>
                <c:pt idx="247">
                  <c:v>747.88</c:v>
                </c:pt>
                <c:pt idx="248">
                  <c:v>747.42</c:v>
                </c:pt>
                <c:pt idx="249">
                  <c:v>747.21</c:v>
                </c:pt>
                <c:pt idx="250">
                  <c:v>747.17</c:v>
                </c:pt>
                <c:pt idx="251">
                  <c:v>747.17</c:v>
                </c:pt>
                <c:pt idx="252">
                  <c:v>747.12</c:v>
                </c:pt>
                <c:pt idx="253">
                  <c:v>746.87</c:v>
                </c:pt>
                <c:pt idx="254">
                  <c:v>746.81</c:v>
                </c:pt>
                <c:pt idx="255">
                  <c:v>746.59</c:v>
                </c:pt>
                <c:pt idx="256">
                  <c:v>744.15</c:v>
                </c:pt>
                <c:pt idx="257">
                  <c:v>743.39</c:v>
                </c:pt>
                <c:pt idx="258">
                  <c:v>741.66</c:v>
                </c:pt>
                <c:pt idx="259">
                  <c:v>741.23</c:v>
                </c:pt>
                <c:pt idx="260">
                  <c:v>741.02</c:v>
                </c:pt>
                <c:pt idx="261">
                  <c:v>740.59</c:v>
                </c:pt>
                <c:pt idx="262">
                  <c:v>740.2</c:v>
                </c:pt>
                <c:pt idx="263">
                  <c:v>739.39</c:v>
                </c:pt>
                <c:pt idx="264">
                  <c:v>738.89</c:v>
                </c:pt>
                <c:pt idx="265">
                  <c:v>736.5</c:v>
                </c:pt>
                <c:pt idx="266">
                  <c:v>736.24</c:v>
                </c:pt>
                <c:pt idx="267">
                  <c:v>735.68</c:v>
                </c:pt>
                <c:pt idx="268">
                  <c:v>734.75</c:v>
                </c:pt>
                <c:pt idx="269">
                  <c:v>734.53</c:v>
                </c:pt>
                <c:pt idx="270">
                  <c:v>733.98</c:v>
                </c:pt>
                <c:pt idx="271">
                  <c:v>733.83</c:v>
                </c:pt>
                <c:pt idx="272">
                  <c:v>733.71</c:v>
                </c:pt>
                <c:pt idx="273">
                  <c:v>732.98</c:v>
                </c:pt>
                <c:pt idx="274">
                  <c:v>732.56</c:v>
                </c:pt>
                <c:pt idx="275">
                  <c:v>732.09</c:v>
                </c:pt>
                <c:pt idx="276">
                  <c:v>731.96</c:v>
                </c:pt>
                <c:pt idx="277">
                  <c:v>731.18</c:v>
                </c:pt>
                <c:pt idx="278">
                  <c:v>730.74</c:v>
                </c:pt>
                <c:pt idx="279">
                  <c:v>730.62</c:v>
                </c:pt>
                <c:pt idx="280">
                  <c:v>730.19</c:v>
                </c:pt>
                <c:pt idx="281">
                  <c:v>729.93</c:v>
                </c:pt>
                <c:pt idx="282">
                  <c:v>729.89</c:v>
                </c:pt>
                <c:pt idx="283">
                  <c:v>729.45</c:v>
                </c:pt>
                <c:pt idx="284">
                  <c:v>728.57</c:v>
                </c:pt>
                <c:pt idx="285">
                  <c:v>728.15</c:v>
                </c:pt>
                <c:pt idx="286">
                  <c:v>728.01</c:v>
                </c:pt>
                <c:pt idx="287">
                  <c:v>727.53</c:v>
                </c:pt>
                <c:pt idx="288">
                  <c:v>727.3</c:v>
                </c:pt>
                <c:pt idx="289">
                  <c:v>727.17</c:v>
                </c:pt>
                <c:pt idx="290">
                  <c:v>727.12</c:v>
                </c:pt>
                <c:pt idx="291">
                  <c:v>726.93</c:v>
                </c:pt>
                <c:pt idx="292">
                  <c:v>726.81</c:v>
                </c:pt>
                <c:pt idx="293">
                  <c:v>726.56</c:v>
                </c:pt>
                <c:pt idx="294">
                  <c:v>726.44</c:v>
                </c:pt>
                <c:pt idx="295">
                  <c:v>726.29</c:v>
                </c:pt>
                <c:pt idx="296">
                  <c:v>726.28</c:v>
                </c:pt>
                <c:pt idx="297">
                  <c:v>726.24</c:v>
                </c:pt>
                <c:pt idx="298">
                  <c:v>726.24</c:v>
                </c:pt>
                <c:pt idx="299">
                  <c:v>726.07</c:v>
                </c:pt>
                <c:pt idx="300">
                  <c:v>725.69</c:v>
                </c:pt>
                <c:pt idx="301">
                  <c:v>725.1</c:v>
                </c:pt>
                <c:pt idx="302">
                  <c:v>724.42</c:v>
                </c:pt>
                <c:pt idx="303">
                  <c:v>724.26</c:v>
                </c:pt>
                <c:pt idx="304">
                  <c:v>724.26</c:v>
                </c:pt>
                <c:pt idx="305">
                  <c:v>724.18</c:v>
                </c:pt>
                <c:pt idx="306">
                  <c:v>724.14</c:v>
                </c:pt>
                <c:pt idx="307">
                  <c:v>723.94</c:v>
                </c:pt>
                <c:pt idx="308">
                  <c:v>723.54</c:v>
                </c:pt>
                <c:pt idx="309">
                  <c:v>723.16</c:v>
                </c:pt>
                <c:pt idx="310">
                  <c:v>723.05</c:v>
                </c:pt>
                <c:pt idx="311">
                  <c:v>722.8</c:v>
                </c:pt>
                <c:pt idx="312">
                  <c:v>722.28</c:v>
                </c:pt>
                <c:pt idx="313">
                  <c:v>722.26</c:v>
                </c:pt>
                <c:pt idx="314">
                  <c:v>721.86</c:v>
                </c:pt>
                <c:pt idx="315">
                  <c:v>721.45</c:v>
                </c:pt>
                <c:pt idx="316">
                  <c:v>721.29</c:v>
                </c:pt>
                <c:pt idx="317">
                  <c:v>720.01</c:v>
                </c:pt>
                <c:pt idx="318">
                  <c:v>719.6</c:v>
                </c:pt>
                <c:pt idx="319">
                  <c:v>719.18</c:v>
                </c:pt>
                <c:pt idx="320">
                  <c:v>719.06</c:v>
                </c:pt>
                <c:pt idx="321">
                  <c:v>718.97</c:v>
                </c:pt>
                <c:pt idx="322">
                  <c:v>718.11</c:v>
                </c:pt>
                <c:pt idx="323">
                  <c:v>716.7</c:v>
                </c:pt>
                <c:pt idx="324">
                  <c:v>716.7</c:v>
                </c:pt>
                <c:pt idx="325">
                  <c:v>716.65</c:v>
                </c:pt>
                <c:pt idx="326">
                  <c:v>714.89</c:v>
                </c:pt>
                <c:pt idx="327">
                  <c:v>708.26</c:v>
                </c:pt>
                <c:pt idx="328">
                  <c:v>701.95</c:v>
                </c:pt>
                <c:pt idx="329">
                  <c:v>701.4</c:v>
                </c:pt>
                <c:pt idx="330">
                  <c:v>700.11</c:v>
                </c:pt>
                <c:pt idx="331">
                  <c:v>699.86</c:v>
                </c:pt>
                <c:pt idx="332">
                  <c:v>699.02</c:v>
                </c:pt>
                <c:pt idx="333">
                  <c:v>698.31</c:v>
                </c:pt>
                <c:pt idx="334">
                  <c:v>697.98</c:v>
                </c:pt>
                <c:pt idx="335">
                  <c:v>696.94</c:v>
                </c:pt>
                <c:pt idx="336">
                  <c:v>692.89</c:v>
                </c:pt>
                <c:pt idx="337">
                  <c:v>691.57</c:v>
                </c:pt>
                <c:pt idx="338">
                  <c:v>689.4</c:v>
                </c:pt>
                <c:pt idx="339">
                  <c:v>689.01</c:v>
                </c:pt>
                <c:pt idx="340">
                  <c:v>686.73</c:v>
                </c:pt>
                <c:pt idx="341">
                  <c:v>686.49</c:v>
                </c:pt>
                <c:pt idx="342">
                  <c:v>686.02</c:v>
                </c:pt>
                <c:pt idx="343">
                  <c:v>685.42</c:v>
                </c:pt>
                <c:pt idx="344">
                  <c:v>683.3</c:v>
                </c:pt>
                <c:pt idx="345">
                  <c:v>680.36</c:v>
                </c:pt>
                <c:pt idx="346">
                  <c:v>680.07</c:v>
                </c:pt>
                <c:pt idx="347">
                  <c:v>679.55</c:v>
                </c:pt>
                <c:pt idx="348">
                  <c:v>679.52</c:v>
                </c:pt>
                <c:pt idx="349">
                  <c:v>678.86</c:v>
                </c:pt>
                <c:pt idx="350">
                  <c:v>678.6</c:v>
                </c:pt>
                <c:pt idx="351">
                  <c:v>678.58</c:v>
                </c:pt>
                <c:pt idx="352">
                  <c:v>678.56</c:v>
                </c:pt>
                <c:pt idx="353">
                  <c:v>678.56</c:v>
                </c:pt>
                <c:pt idx="354">
                  <c:v>678.32</c:v>
                </c:pt>
                <c:pt idx="355">
                  <c:v>678.32</c:v>
                </c:pt>
                <c:pt idx="356">
                  <c:v>678.03</c:v>
                </c:pt>
                <c:pt idx="357">
                  <c:v>677.16</c:v>
                </c:pt>
                <c:pt idx="358">
                  <c:v>677.16</c:v>
                </c:pt>
                <c:pt idx="359">
                  <c:v>677.05</c:v>
                </c:pt>
                <c:pt idx="360">
                  <c:v>676.14</c:v>
                </c:pt>
                <c:pt idx="361">
                  <c:v>675.43</c:v>
                </c:pt>
                <c:pt idx="362">
                  <c:v>675.4</c:v>
                </c:pt>
                <c:pt idx="363">
                  <c:v>674.84</c:v>
                </c:pt>
                <c:pt idx="364">
                  <c:v>674.06</c:v>
                </c:pt>
                <c:pt idx="365">
                  <c:v>674</c:v>
                </c:pt>
                <c:pt idx="366">
                  <c:v>673.85</c:v>
                </c:pt>
                <c:pt idx="367">
                  <c:v>673.85</c:v>
                </c:pt>
                <c:pt idx="368">
                  <c:v>673.81</c:v>
                </c:pt>
                <c:pt idx="369">
                  <c:v>673.47</c:v>
                </c:pt>
                <c:pt idx="370">
                  <c:v>672.03</c:v>
                </c:pt>
                <c:pt idx="371">
                  <c:v>671.98</c:v>
                </c:pt>
                <c:pt idx="372">
                  <c:v>671.38</c:v>
                </c:pt>
                <c:pt idx="373">
                  <c:v>671.34</c:v>
                </c:pt>
                <c:pt idx="374">
                  <c:v>670.92</c:v>
                </c:pt>
                <c:pt idx="375">
                  <c:v>670.58</c:v>
                </c:pt>
                <c:pt idx="376">
                  <c:v>670.43</c:v>
                </c:pt>
                <c:pt idx="377">
                  <c:v>670.26</c:v>
                </c:pt>
                <c:pt idx="378">
                  <c:v>669.8</c:v>
                </c:pt>
                <c:pt idx="379">
                  <c:v>668.72</c:v>
                </c:pt>
                <c:pt idx="380">
                  <c:v>668.53</c:v>
                </c:pt>
                <c:pt idx="381">
                  <c:v>668.19</c:v>
                </c:pt>
                <c:pt idx="382">
                  <c:v>667.75</c:v>
                </c:pt>
                <c:pt idx="383">
                  <c:v>667.58</c:v>
                </c:pt>
                <c:pt idx="384">
                  <c:v>667.54</c:v>
                </c:pt>
                <c:pt idx="385">
                  <c:v>666.93</c:v>
                </c:pt>
                <c:pt idx="386">
                  <c:v>666.84</c:v>
                </c:pt>
                <c:pt idx="387">
                  <c:v>666.7</c:v>
                </c:pt>
                <c:pt idx="388">
                  <c:v>666.36</c:v>
                </c:pt>
                <c:pt idx="389">
                  <c:v>665.26</c:v>
                </c:pt>
                <c:pt idx="390">
                  <c:v>664.62</c:v>
                </c:pt>
                <c:pt idx="391">
                  <c:v>664.46</c:v>
                </c:pt>
                <c:pt idx="392">
                  <c:v>661.4</c:v>
                </c:pt>
                <c:pt idx="393">
                  <c:v>632.21</c:v>
                </c:pt>
                <c:pt idx="394">
                  <c:v>625.28</c:v>
                </c:pt>
                <c:pt idx="395">
                  <c:v>621.77</c:v>
                </c:pt>
                <c:pt idx="396">
                  <c:v>620.34</c:v>
                </c:pt>
                <c:pt idx="397">
                  <c:v>617.82000000000005</c:v>
                </c:pt>
                <c:pt idx="398">
                  <c:v>612.03</c:v>
                </c:pt>
                <c:pt idx="399">
                  <c:v>611.12</c:v>
                </c:pt>
                <c:pt idx="400">
                  <c:v>608.37</c:v>
                </c:pt>
                <c:pt idx="401">
                  <c:v>607.45000000000005</c:v>
                </c:pt>
                <c:pt idx="402">
                  <c:v>606.6</c:v>
                </c:pt>
                <c:pt idx="403">
                  <c:v>605.84</c:v>
                </c:pt>
                <c:pt idx="404">
                  <c:v>604.79</c:v>
                </c:pt>
                <c:pt idx="405">
                  <c:v>604.70000000000005</c:v>
                </c:pt>
                <c:pt idx="406">
                  <c:v>603.21</c:v>
                </c:pt>
                <c:pt idx="407">
                  <c:v>601.17999999999995</c:v>
                </c:pt>
                <c:pt idx="408">
                  <c:v>600.94000000000005</c:v>
                </c:pt>
                <c:pt idx="409">
                  <c:v>599.35</c:v>
                </c:pt>
                <c:pt idx="410">
                  <c:v>599.27</c:v>
                </c:pt>
                <c:pt idx="411">
                  <c:v>598.61</c:v>
                </c:pt>
                <c:pt idx="412">
                  <c:v>598.17999999999995</c:v>
                </c:pt>
                <c:pt idx="413">
                  <c:v>595.79999999999995</c:v>
                </c:pt>
                <c:pt idx="414">
                  <c:v>595.64</c:v>
                </c:pt>
                <c:pt idx="415">
                  <c:v>594.70000000000005</c:v>
                </c:pt>
                <c:pt idx="416">
                  <c:v>594.04999999999995</c:v>
                </c:pt>
                <c:pt idx="417">
                  <c:v>593.45000000000005</c:v>
                </c:pt>
                <c:pt idx="418">
                  <c:v>592.35</c:v>
                </c:pt>
                <c:pt idx="419">
                  <c:v>590.62</c:v>
                </c:pt>
                <c:pt idx="420">
                  <c:v>580.84</c:v>
                </c:pt>
                <c:pt idx="421">
                  <c:v>580.62</c:v>
                </c:pt>
                <c:pt idx="422">
                  <c:v>579.99</c:v>
                </c:pt>
                <c:pt idx="423">
                  <c:v>579.76</c:v>
                </c:pt>
                <c:pt idx="424">
                  <c:v>579.72</c:v>
                </c:pt>
                <c:pt idx="425">
                  <c:v>578.27</c:v>
                </c:pt>
                <c:pt idx="426">
                  <c:v>577.79999999999995</c:v>
                </c:pt>
                <c:pt idx="427">
                  <c:v>577.54</c:v>
                </c:pt>
                <c:pt idx="428">
                  <c:v>577.42999999999995</c:v>
                </c:pt>
                <c:pt idx="429">
                  <c:v>576.64</c:v>
                </c:pt>
                <c:pt idx="430">
                  <c:v>576.1</c:v>
                </c:pt>
                <c:pt idx="431">
                  <c:v>576.02</c:v>
                </c:pt>
                <c:pt idx="432">
                  <c:v>575.96</c:v>
                </c:pt>
                <c:pt idx="433">
                  <c:v>575.80999999999995</c:v>
                </c:pt>
                <c:pt idx="434">
                  <c:v>574.46</c:v>
                </c:pt>
                <c:pt idx="435">
                  <c:v>574.25</c:v>
                </c:pt>
                <c:pt idx="436">
                  <c:v>574.05999999999995</c:v>
                </c:pt>
                <c:pt idx="437">
                  <c:v>574.01</c:v>
                </c:pt>
                <c:pt idx="438">
                  <c:v>573.41999999999996</c:v>
                </c:pt>
                <c:pt idx="439">
                  <c:v>573.32000000000005</c:v>
                </c:pt>
                <c:pt idx="440">
                  <c:v>572.59</c:v>
                </c:pt>
                <c:pt idx="441">
                  <c:v>571.15</c:v>
                </c:pt>
                <c:pt idx="442">
                  <c:v>570.65</c:v>
                </c:pt>
                <c:pt idx="443">
                  <c:v>570.6</c:v>
                </c:pt>
                <c:pt idx="444">
                  <c:v>570.24</c:v>
                </c:pt>
                <c:pt idx="445">
                  <c:v>570.24</c:v>
                </c:pt>
                <c:pt idx="446">
                  <c:v>570.24</c:v>
                </c:pt>
                <c:pt idx="447">
                  <c:v>570.12</c:v>
                </c:pt>
                <c:pt idx="448">
                  <c:v>569.94000000000005</c:v>
                </c:pt>
                <c:pt idx="449">
                  <c:v>569.9</c:v>
                </c:pt>
                <c:pt idx="450">
                  <c:v>569.9</c:v>
                </c:pt>
                <c:pt idx="451">
                  <c:v>569.51</c:v>
                </c:pt>
                <c:pt idx="452">
                  <c:v>569.46</c:v>
                </c:pt>
                <c:pt idx="453">
                  <c:v>569.32000000000005</c:v>
                </c:pt>
                <c:pt idx="454">
                  <c:v>569.20000000000005</c:v>
                </c:pt>
                <c:pt idx="455">
                  <c:v>569.16</c:v>
                </c:pt>
                <c:pt idx="456">
                  <c:v>569.05999999999995</c:v>
                </c:pt>
                <c:pt idx="457">
                  <c:v>568.21</c:v>
                </c:pt>
                <c:pt idx="458">
                  <c:v>567.82000000000005</c:v>
                </c:pt>
                <c:pt idx="459">
                  <c:v>567.78</c:v>
                </c:pt>
                <c:pt idx="460">
                  <c:v>567.61</c:v>
                </c:pt>
                <c:pt idx="461">
                  <c:v>566.84</c:v>
                </c:pt>
                <c:pt idx="462">
                  <c:v>566.71</c:v>
                </c:pt>
                <c:pt idx="463">
                  <c:v>566.49</c:v>
                </c:pt>
                <c:pt idx="464">
                  <c:v>566.20000000000005</c:v>
                </c:pt>
                <c:pt idx="465">
                  <c:v>565.52</c:v>
                </c:pt>
                <c:pt idx="466">
                  <c:v>565.44000000000005</c:v>
                </c:pt>
                <c:pt idx="467">
                  <c:v>563.48</c:v>
                </c:pt>
                <c:pt idx="468">
                  <c:v>563.37</c:v>
                </c:pt>
                <c:pt idx="469">
                  <c:v>563.03</c:v>
                </c:pt>
                <c:pt idx="470">
                  <c:v>562.39</c:v>
                </c:pt>
                <c:pt idx="471">
                  <c:v>562.37</c:v>
                </c:pt>
                <c:pt idx="472">
                  <c:v>562.13</c:v>
                </c:pt>
                <c:pt idx="473">
                  <c:v>562.02</c:v>
                </c:pt>
                <c:pt idx="474">
                  <c:v>562.01</c:v>
                </c:pt>
                <c:pt idx="475">
                  <c:v>561.28</c:v>
                </c:pt>
                <c:pt idx="476">
                  <c:v>561.19000000000005</c:v>
                </c:pt>
                <c:pt idx="477">
                  <c:v>561</c:v>
                </c:pt>
                <c:pt idx="478">
                  <c:v>560.61</c:v>
                </c:pt>
                <c:pt idx="479">
                  <c:v>560.24</c:v>
                </c:pt>
                <c:pt idx="480">
                  <c:v>560.02</c:v>
                </c:pt>
                <c:pt idx="481">
                  <c:v>559.99</c:v>
                </c:pt>
                <c:pt idx="482">
                  <c:v>559.79999999999995</c:v>
                </c:pt>
                <c:pt idx="483">
                  <c:v>559.39</c:v>
                </c:pt>
                <c:pt idx="484">
                  <c:v>559.17999999999995</c:v>
                </c:pt>
                <c:pt idx="485">
                  <c:v>559.04</c:v>
                </c:pt>
                <c:pt idx="486">
                  <c:v>558.9</c:v>
                </c:pt>
                <c:pt idx="487">
                  <c:v>558.27</c:v>
                </c:pt>
                <c:pt idx="488">
                  <c:v>558.19000000000005</c:v>
                </c:pt>
                <c:pt idx="489">
                  <c:v>557.72</c:v>
                </c:pt>
                <c:pt idx="490">
                  <c:v>557.45000000000005</c:v>
                </c:pt>
                <c:pt idx="491">
                  <c:v>557.08000000000004</c:v>
                </c:pt>
                <c:pt idx="492">
                  <c:v>557.03</c:v>
                </c:pt>
                <c:pt idx="493">
                  <c:v>556.64</c:v>
                </c:pt>
                <c:pt idx="494">
                  <c:v>556</c:v>
                </c:pt>
                <c:pt idx="495">
                  <c:v>553.77</c:v>
                </c:pt>
                <c:pt idx="496">
                  <c:v>551.91999999999996</c:v>
                </c:pt>
                <c:pt idx="497">
                  <c:v>550.58000000000004</c:v>
                </c:pt>
                <c:pt idx="498">
                  <c:v>550.5</c:v>
                </c:pt>
                <c:pt idx="499">
                  <c:v>549.55999999999995</c:v>
                </c:pt>
                <c:pt idx="500">
                  <c:v>549.55999999999995</c:v>
                </c:pt>
                <c:pt idx="501">
                  <c:v>548.17999999999995</c:v>
                </c:pt>
                <c:pt idx="502">
                  <c:v>547.67999999999995</c:v>
                </c:pt>
                <c:pt idx="503">
                  <c:v>547.66999999999996</c:v>
                </c:pt>
                <c:pt idx="504">
                  <c:v>547.33000000000004</c:v>
                </c:pt>
                <c:pt idx="505">
                  <c:v>547.28</c:v>
                </c:pt>
                <c:pt idx="506">
                  <c:v>546.82000000000005</c:v>
                </c:pt>
                <c:pt idx="507">
                  <c:v>545.76</c:v>
                </c:pt>
                <c:pt idx="508">
                  <c:v>545.55999999999995</c:v>
                </c:pt>
                <c:pt idx="509">
                  <c:v>545.54999999999995</c:v>
                </c:pt>
                <c:pt idx="510">
                  <c:v>545.36</c:v>
                </c:pt>
                <c:pt idx="511">
                  <c:v>544.91999999999996</c:v>
                </c:pt>
                <c:pt idx="512">
                  <c:v>544.89</c:v>
                </c:pt>
                <c:pt idx="513">
                  <c:v>544.67999999999995</c:v>
                </c:pt>
                <c:pt idx="514">
                  <c:v>544.65</c:v>
                </c:pt>
                <c:pt idx="515">
                  <c:v>544.5</c:v>
                </c:pt>
                <c:pt idx="516">
                  <c:v>544.44000000000005</c:v>
                </c:pt>
                <c:pt idx="517">
                  <c:v>544.12</c:v>
                </c:pt>
                <c:pt idx="518">
                  <c:v>543.66999999999996</c:v>
                </c:pt>
                <c:pt idx="519">
                  <c:v>543.66999999999996</c:v>
                </c:pt>
                <c:pt idx="520">
                  <c:v>543.54999999999995</c:v>
                </c:pt>
                <c:pt idx="521">
                  <c:v>543.47</c:v>
                </c:pt>
                <c:pt idx="522">
                  <c:v>543.29</c:v>
                </c:pt>
                <c:pt idx="523">
                  <c:v>543.24</c:v>
                </c:pt>
                <c:pt idx="524">
                  <c:v>543.24</c:v>
                </c:pt>
                <c:pt idx="525">
                  <c:v>543.20000000000005</c:v>
                </c:pt>
                <c:pt idx="526">
                  <c:v>543.13</c:v>
                </c:pt>
                <c:pt idx="527">
                  <c:v>543.03</c:v>
                </c:pt>
                <c:pt idx="528">
                  <c:v>542.83000000000004</c:v>
                </c:pt>
                <c:pt idx="529">
                  <c:v>542.77</c:v>
                </c:pt>
                <c:pt idx="530">
                  <c:v>542.73</c:v>
                </c:pt>
                <c:pt idx="531">
                  <c:v>542.53</c:v>
                </c:pt>
                <c:pt idx="532">
                  <c:v>541.9</c:v>
                </c:pt>
                <c:pt idx="533">
                  <c:v>541.84</c:v>
                </c:pt>
                <c:pt idx="534">
                  <c:v>541.65</c:v>
                </c:pt>
                <c:pt idx="535">
                  <c:v>541.34</c:v>
                </c:pt>
                <c:pt idx="536">
                  <c:v>541.21</c:v>
                </c:pt>
                <c:pt idx="537">
                  <c:v>541.08000000000004</c:v>
                </c:pt>
                <c:pt idx="538">
                  <c:v>540.79</c:v>
                </c:pt>
                <c:pt idx="539">
                  <c:v>540.25</c:v>
                </c:pt>
                <c:pt idx="540">
                  <c:v>540.19000000000005</c:v>
                </c:pt>
                <c:pt idx="541">
                  <c:v>539.95000000000005</c:v>
                </c:pt>
                <c:pt idx="542">
                  <c:v>539.76</c:v>
                </c:pt>
                <c:pt idx="543">
                  <c:v>539.67999999999995</c:v>
                </c:pt>
                <c:pt idx="544">
                  <c:v>539.51</c:v>
                </c:pt>
                <c:pt idx="545">
                  <c:v>539.36</c:v>
                </c:pt>
                <c:pt idx="546">
                  <c:v>539.34</c:v>
                </c:pt>
                <c:pt idx="547">
                  <c:v>539.22</c:v>
                </c:pt>
                <c:pt idx="548">
                  <c:v>539.12</c:v>
                </c:pt>
                <c:pt idx="549">
                  <c:v>539.04</c:v>
                </c:pt>
                <c:pt idx="550">
                  <c:v>538.6</c:v>
                </c:pt>
                <c:pt idx="551">
                  <c:v>538.59</c:v>
                </c:pt>
                <c:pt idx="552">
                  <c:v>538.4</c:v>
                </c:pt>
                <c:pt idx="553">
                  <c:v>538.39</c:v>
                </c:pt>
                <c:pt idx="554">
                  <c:v>538.37</c:v>
                </c:pt>
                <c:pt idx="555">
                  <c:v>538.27</c:v>
                </c:pt>
                <c:pt idx="556">
                  <c:v>538.1</c:v>
                </c:pt>
                <c:pt idx="557">
                  <c:v>537.91</c:v>
                </c:pt>
                <c:pt idx="558">
                  <c:v>537.87</c:v>
                </c:pt>
                <c:pt idx="559">
                  <c:v>537.87</c:v>
                </c:pt>
                <c:pt idx="560">
                  <c:v>537.87</c:v>
                </c:pt>
                <c:pt idx="561">
                  <c:v>537.84</c:v>
                </c:pt>
                <c:pt idx="562">
                  <c:v>537.49</c:v>
                </c:pt>
                <c:pt idx="563">
                  <c:v>537.47</c:v>
                </c:pt>
                <c:pt idx="564">
                  <c:v>537.41</c:v>
                </c:pt>
                <c:pt idx="565">
                  <c:v>537.37</c:v>
                </c:pt>
                <c:pt idx="566">
                  <c:v>536.77</c:v>
                </c:pt>
                <c:pt idx="567">
                  <c:v>536.58000000000004</c:v>
                </c:pt>
                <c:pt idx="568">
                  <c:v>536.12</c:v>
                </c:pt>
                <c:pt idx="569">
                  <c:v>536.09</c:v>
                </c:pt>
                <c:pt idx="570">
                  <c:v>536.05999999999995</c:v>
                </c:pt>
                <c:pt idx="571">
                  <c:v>536.02</c:v>
                </c:pt>
                <c:pt idx="572">
                  <c:v>536</c:v>
                </c:pt>
                <c:pt idx="573">
                  <c:v>535.99</c:v>
                </c:pt>
                <c:pt idx="574">
                  <c:v>535.91999999999996</c:v>
                </c:pt>
                <c:pt idx="575">
                  <c:v>535.64</c:v>
                </c:pt>
                <c:pt idx="576">
                  <c:v>535.54999999999995</c:v>
                </c:pt>
                <c:pt idx="577">
                  <c:v>535.54999999999995</c:v>
                </c:pt>
                <c:pt idx="578">
                  <c:v>535.41</c:v>
                </c:pt>
                <c:pt idx="579">
                  <c:v>535.32000000000005</c:v>
                </c:pt>
                <c:pt idx="580">
                  <c:v>535.19000000000005</c:v>
                </c:pt>
                <c:pt idx="581">
                  <c:v>535.15</c:v>
                </c:pt>
                <c:pt idx="582">
                  <c:v>535.03</c:v>
                </c:pt>
                <c:pt idx="583">
                  <c:v>534.96</c:v>
                </c:pt>
                <c:pt idx="584">
                  <c:v>534.88</c:v>
                </c:pt>
                <c:pt idx="585">
                  <c:v>534.64</c:v>
                </c:pt>
                <c:pt idx="586">
                  <c:v>534.48</c:v>
                </c:pt>
                <c:pt idx="587">
                  <c:v>534.29</c:v>
                </c:pt>
                <c:pt idx="588">
                  <c:v>534.26</c:v>
                </c:pt>
                <c:pt idx="589">
                  <c:v>534.25</c:v>
                </c:pt>
                <c:pt idx="590">
                  <c:v>533.84</c:v>
                </c:pt>
                <c:pt idx="591">
                  <c:v>533.79</c:v>
                </c:pt>
                <c:pt idx="592">
                  <c:v>533.59</c:v>
                </c:pt>
                <c:pt idx="593">
                  <c:v>533.59</c:v>
                </c:pt>
                <c:pt idx="594">
                  <c:v>533.4</c:v>
                </c:pt>
                <c:pt idx="595">
                  <c:v>533.35</c:v>
                </c:pt>
                <c:pt idx="596">
                  <c:v>533.30999999999995</c:v>
                </c:pt>
                <c:pt idx="597">
                  <c:v>533.17999999999995</c:v>
                </c:pt>
                <c:pt idx="598">
                  <c:v>533.15</c:v>
                </c:pt>
                <c:pt idx="599">
                  <c:v>532.99</c:v>
                </c:pt>
                <c:pt idx="600">
                  <c:v>532.55999999999995</c:v>
                </c:pt>
                <c:pt idx="601">
                  <c:v>532.42999999999995</c:v>
                </c:pt>
                <c:pt idx="602">
                  <c:v>532.41999999999996</c:v>
                </c:pt>
                <c:pt idx="603">
                  <c:v>532.13</c:v>
                </c:pt>
                <c:pt idx="604">
                  <c:v>532.11</c:v>
                </c:pt>
                <c:pt idx="605">
                  <c:v>532.11</c:v>
                </c:pt>
                <c:pt idx="606">
                  <c:v>532.04</c:v>
                </c:pt>
                <c:pt idx="607">
                  <c:v>531.91999999999996</c:v>
                </c:pt>
                <c:pt idx="608">
                  <c:v>531.84</c:v>
                </c:pt>
                <c:pt idx="609">
                  <c:v>531.79</c:v>
                </c:pt>
                <c:pt idx="610">
                  <c:v>531.67999999999995</c:v>
                </c:pt>
                <c:pt idx="611">
                  <c:v>531.66</c:v>
                </c:pt>
                <c:pt idx="612">
                  <c:v>531.66</c:v>
                </c:pt>
                <c:pt idx="613">
                  <c:v>531.58000000000004</c:v>
                </c:pt>
                <c:pt idx="614">
                  <c:v>531.52</c:v>
                </c:pt>
                <c:pt idx="615">
                  <c:v>531.33000000000004</c:v>
                </c:pt>
                <c:pt idx="616">
                  <c:v>531.13</c:v>
                </c:pt>
                <c:pt idx="617">
                  <c:v>531.08000000000004</c:v>
                </c:pt>
                <c:pt idx="618">
                  <c:v>530.87</c:v>
                </c:pt>
                <c:pt idx="619">
                  <c:v>530.77</c:v>
                </c:pt>
                <c:pt idx="620">
                  <c:v>530.73</c:v>
                </c:pt>
                <c:pt idx="621">
                  <c:v>530.70000000000005</c:v>
                </c:pt>
                <c:pt idx="622">
                  <c:v>530.67999999999995</c:v>
                </c:pt>
                <c:pt idx="623">
                  <c:v>530.48</c:v>
                </c:pt>
                <c:pt idx="624">
                  <c:v>530.44000000000005</c:v>
                </c:pt>
                <c:pt idx="625">
                  <c:v>530.37</c:v>
                </c:pt>
                <c:pt idx="626">
                  <c:v>530.24</c:v>
                </c:pt>
                <c:pt idx="627">
                  <c:v>530.16999999999996</c:v>
                </c:pt>
                <c:pt idx="628">
                  <c:v>530.16</c:v>
                </c:pt>
                <c:pt idx="629">
                  <c:v>530.11</c:v>
                </c:pt>
                <c:pt idx="630">
                  <c:v>529.89</c:v>
                </c:pt>
                <c:pt idx="631">
                  <c:v>529.69000000000005</c:v>
                </c:pt>
                <c:pt idx="632">
                  <c:v>529.69000000000005</c:v>
                </c:pt>
                <c:pt idx="633">
                  <c:v>529.66</c:v>
                </c:pt>
                <c:pt idx="634">
                  <c:v>529.52</c:v>
                </c:pt>
                <c:pt idx="635">
                  <c:v>529.51</c:v>
                </c:pt>
                <c:pt idx="636">
                  <c:v>529.41999999999996</c:v>
                </c:pt>
                <c:pt idx="637">
                  <c:v>529.22</c:v>
                </c:pt>
                <c:pt idx="638">
                  <c:v>528.99</c:v>
                </c:pt>
                <c:pt idx="639">
                  <c:v>528.99</c:v>
                </c:pt>
                <c:pt idx="640">
                  <c:v>528.78</c:v>
                </c:pt>
                <c:pt idx="641">
                  <c:v>528.66999999999996</c:v>
                </c:pt>
                <c:pt idx="642">
                  <c:v>528.63</c:v>
                </c:pt>
                <c:pt idx="643">
                  <c:v>528.53</c:v>
                </c:pt>
                <c:pt idx="644">
                  <c:v>528.41</c:v>
                </c:pt>
                <c:pt idx="645">
                  <c:v>528.39</c:v>
                </c:pt>
                <c:pt idx="646">
                  <c:v>528.32000000000005</c:v>
                </c:pt>
                <c:pt idx="647">
                  <c:v>528.25</c:v>
                </c:pt>
                <c:pt idx="648">
                  <c:v>528.25</c:v>
                </c:pt>
                <c:pt idx="649">
                  <c:v>528.17999999999995</c:v>
                </c:pt>
                <c:pt idx="650">
                  <c:v>528.17999999999995</c:v>
                </c:pt>
                <c:pt idx="651">
                  <c:v>528.14</c:v>
                </c:pt>
                <c:pt idx="652">
                  <c:v>527.94000000000005</c:v>
                </c:pt>
                <c:pt idx="653">
                  <c:v>527.91</c:v>
                </c:pt>
                <c:pt idx="654">
                  <c:v>527.79</c:v>
                </c:pt>
                <c:pt idx="655">
                  <c:v>527.65</c:v>
                </c:pt>
                <c:pt idx="656">
                  <c:v>527.45000000000005</c:v>
                </c:pt>
                <c:pt idx="657">
                  <c:v>527.36</c:v>
                </c:pt>
                <c:pt idx="658">
                  <c:v>527.25</c:v>
                </c:pt>
                <c:pt idx="659">
                  <c:v>527.04</c:v>
                </c:pt>
                <c:pt idx="660">
                  <c:v>526.9</c:v>
                </c:pt>
                <c:pt idx="661">
                  <c:v>526.86</c:v>
                </c:pt>
                <c:pt idx="662">
                  <c:v>526.83000000000004</c:v>
                </c:pt>
                <c:pt idx="663">
                  <c:v>526.70000000000005</c:v>
                </c:pt>
                <c:pt idx="664">
                  <c:v>526.57000000000005</c:v>
                </c:pt>
                <c:pt idx="665">
                  <c:v>526.44000000000005</c:v>
                </c:pt>
                <c:pt idx="666">
                  <c:v>526.27</c:v>
                </c:pt>
                <c:pt idx="667">
                  <c:v>526.11</c:v>
                </c:pt>
                <c:pt idx="668">
                  <c:v>525.97</c:v>
                </c:pt>
                <c:pt idx="669">
                  <c:v>525.72</c:v>
                </c:pt>
                <c:pt idx="670">
                  <c:v>525.69000000000005</c:v>
                </c:pt>
                <c:pt idx="671">
                  <c:v>525.47</c:v>
                </c:pt>
                <c:pt idx="672">
                  <c:v>525.36</c:v>
                </c:pt>
                <c:pt idx="673">
                  <c:v>525.27</c:v>
                </c:pt>
                <c:pt idx="674">
                  <c:v>525.27</c:v>
                </c:pt>
                <c:pt idx="675">
                  <c:v>525.16999999999996</c:v>
                </c:pt>
                <c:pt idx="676">
                  <c:v>525.05999999999995</c:v>
                </c:pt>
                <c:pt idx="677">
                  <c:v>524.98</c:v>
                </c:pt>
                <c:pt idx="678">
                  <c:v>524.84</c:v>
                </c:pt>
                <c:pt idx="679">
                  <c:v>524.83000000000004</c:v>
                </c:pt>
                <c:pt idx="680">
                  <c:v>524.80999999999995</c:v>
                </c:pt>
                <c:pt idx="681">
                  <c:v>524.77</c:v>
                </c:pt>
                <c:pt idx="682">
                  <c:v>524.65</c:v>
                </c:pt>
                <c:pt idx="683">
                  <c:v>524.58000000000004</c:v>
                </c:pt>
                <c:pt idx="684">
                  <c:v>524.55999999999995</c:v>
                </c:pt>
                <c:pt idx="685">
                  <c:v>524.4</c:v>
                </c:pt>
                <c:pt idx="686">
                  <c:v>524.37</c:v>
                </c:pt>
                <c:pt idx="687">
                  <c:v>524.36</c:v>
                </c:pt>
                <c:pt idx="688">
                  <c:v>524.34</c:v>
                </c:pt>
                <c:pt idx="689">
                  <c:v>524.11</c:v>
                </c:pt>
                <c:pt idx="690">
                  <c:v>524.05999999999995</c:v>
                </c:pt>
                <c:pt idx="691">
                  <c:v>523.98</c:v>
                </c:pt>
                <c:pt idx="692">
                  <c:v>523.79999999999995</c:v>
                </c:pt>
                <c:pt idx="693">
                  <c:v>523.79</c:v>
                </c:pt>
                <c:pt idx="694">
                  <c:v>523.75</c:v>
                </c:pt>
                <c:pt idx="695">
                  <c:v>523.72</c:v>
                </c:pt>
                <c:pt idx="696">
                  <c:v>523.6</c:v>
                </c:pt>
                <c:pt idx="697">
                  <c:v>523.59</c:v>
                </c:pt>
                <c:pt idx="698">
                  <c:v>523.59</c:v>
                </c:pt>
                <c:pt idx="699">
                  <c:v>523.57000000000005</c:v>
                </c:pt>
                <c:pt idx="700">
                  <c:v>523.28</c:v>
                </c:pt>
                <c:pt idx="701">
                  <c:v>522.98</c:v>
                </c:pt>
                <c:pt idx="702">
                  <c:v>522.9</c:v>
                </c:pt>
                <c:pt idx="703">
                  <c:v>522.76</c:v>
                </c:pt>
                <c:pt idx="704">
                  <c:v>522.69000000000005</c:v>
                </c:pt>
                <c:pt idx="705">
                  <c:v>522.69000000000005</c:v>
                </c:pt>
                <c:pt idx="706">
                  <c:v>522.54999999999995</c:v>
                </c:pt>
                <c:pt idx="707">
                  <c:v>522.19000000000005</c:v>
                </c:pt>
                <c:pt idx="708">
                  <c:v>522.11</c:v>
                </c:pt>
                <c:pt idx="709">
                  <c:v>522.09</c:v>
                </c:pt>
                <c:pt idx="710">
                  <c:v>522.09</c:v>
                </c:pt>
                <c:pt idx="711">
                  <c:v>522</c:v>
                </c:pt>
                <c:pt idx="712">
                  <c:v>521.99</c:v>
                </c:pt>
                <c:pt idx="713">
                  <c:v>521.91999999999996</c:v>
                </c:pt>
                <c:pt idx="714">
                  <c:v>521.91999999999996</c:v>
                </c:pt>
                <c:pt idx="715">
                  <c:v>521.91</c:v>
                </c:pt>
                <c:pt idx="716">
                  <c:v>521.89</c:v>
                </c:pt>
                <c:pt idx="717">
                  <c:v>521.88</c:v>
                </c:pt>
                <c:pt idx="718">
                  <c:v>521.73</c:v>
                </c:pt>
                <c:pt idx="719">
                  <c:v>521.73</c:v>
                </c:pt>
                <c:pt idx="720">
                  <c:v>521.69000000000005</c:v>
                </c:pt>
                <c:pt idx="721">
                  <c:v>521.69000000000005</c:v>
                </c:pt>
                <c:pt idx="722">
                  <c:v>521.63</c:v>
                </c:pt>
                <c:pt idx="723">
                  <c:v>521.57000000000005</c:v>
                </c:pt>
                <c:pt idx="724">
                  <c:v>521.53</c:v>
                </c:pt>
                <c:pt idx="725">
                  <c:v>521.48</c:v>
                </c:pt>
                <c:pt idx="726">
                  <c:v>521.41999999999996</c:v>
                </c:pt>
                <c:pt idx="727">
                  <c:v>521.27</c:v>
                </c:pt>
                <c:pt idx="728">
                  <c:v>521.26</c:v>
                </c:pt>
                <c:pt idx="729">
                  <c:v>521.16</c:v>
                </c:pt>
                <c:pt idx="730">
                  <c:v>521.08000000000004</c:v>
                </c:pt>
                <c:pt idx="731">
                  <c:v>521</c:v>
                </c:pt>
                <c:pt idx="732">
                  <c:v>520.99</c:v>
                </c:pt>
                <c:pt idx="733">
                  <c:v>520.87</c:v>
                </c:pt>
                <c:pt idx="734">
                  <c:v>520.85</c:v>
                </c:pt>
                <c:pt idx="735">
                  <c:v>520.82000000000005</c:v>
                </c:pt>
                <c:pt idx="736">
                  <c:v>520.66</c:v>
                </c:pt>
                <c:pt idx="737">
                  <c:v>520.65</c:v>
                </c:pt>
                <c:pt idx="738">
                  <c:v>520.57000000000005</c:v>
                </c:pt>
                <c:pt idx="739">
                  <c:v>520.53</c:v>
                </c:pt>
                <c:pt idx="740">
                  <c:v>520.42999999999995</c:v>
                </c:pt>
                <c:pt idx="741">
                  <c:v>520.20000000000005</c:v>
                </c:pt>
                <c:pt idx="742">
                  <c:v>520.19000000000005</c:v>
                </c:pt>
                <c:pt idx="743">
                  <c:v>520.16999999999996</c:v>
                </c:pt>
                <c:pt idx="744">
                  <c:v>520.04999999999995</c:v>
                </c:pt>
                <c:pt idx="745">
                  <c:v>519.99</c:v>
                </c:pt>
                <c:pt idx="746">
                  <c:v>519.97</c:v>
                </c:pt>
                <c:pt idx="747">
                  <c:v>519.94000000000005</c:v>
                </c:pt>
                <c:pt idx="748">
                  <c:v>519.92999999999995</c:v>
                </c:pt>
                <c:pt idx="749">
                  <c:v>519.82000000000005</c:v>
                </c:pt>
                <c:pt idx="750">
                  <c:v>519.65</c:v>
                </c:pt>
                <c:pt idx="751">
                  <c:v>519.65</c:v>
                </c:pt>
                <c:pt idx="752">
                  <c:v>519.58000000000004</c:v>
                </c:pt>
                <c:pt idx="753">
                  <c:v>519.58000000000004</c:v>
                </c:pt>
                <c:pt idx="754">
                  <c:v>519.48</c:v>
                </c:pt>
                <c:pt idx="755">
                  <c:v>519.34</c:v>
                </c:pt>
                <c:pt idx="756">
                  <c:v>519.12</c:v>
                </c:pt>
                <c:pt idx="757">
                  <c:v>519.11</c:v>
                </c:pt>
                <c:pt idx="758">
                  <c:v>518.80999999999995</c:v>
                </c:pt>
                <c:pt idx="759">
                  <c:v>518.79</c:v>
                </c:pt>
                <c:pt idx="760">
                  <c:v>518.72</c:v>
                </c:pt>
                <c:pt idx="761">
                  <c:v>518.72</c:v>
                </c:pt>
                <c:pt idx="762">
                  <c:v>518.72</c:v>
                </c:pt>
                <c:pt idx="763">
                  <c:v>518.57000000000005</c:v>
                </c:pt>
                <c:pt idx="764">
                  <c:v>518.52</c:v>
                </c:pt>
                <c:pt idx="765">
                  <c:v>518.51</c:v>
                </c:pt>
                <c:pt idx="766">
                  <c:v>518.32000000000005</c:v>
                </c:pt>
                <c:pt idx="767">
                  <c:v>518.02</c:v>
                </c:pt>
                <c:pt idx="768">
                  <c:v>518</c:v>
                </c:pt>
                <c:pt idx="769">
                  <c:v>517.87</c:v>
                </c:pt>
                <c:pt idx="770">
                  <c:v>517.79999999999995</c:v>
                </c:pt>
                <c:pt idx="771">
                  <c:v>517.62</c:v>
                </c:pt>
                <c:pt idx="772">
                  <c:v>517.61</c:v>
                </c:pt>
                <c:pt idx="773">
                  <c:v>517.51</c:v>
                </c:pt>
                <c:pt idx="774">
                  <c:v>517.46</c:v>
                </c:pt>
                <c:pt idx="775">
                  <c:v>517.44000000000005</c:v>
                </c:pt>
                <c:pt idx="776">
                  <c:v>517.41</c:v>
                </c:pt>
                <c:pt idx="777">
                  <c:v>517.28</c:v>
                </c:pt>
                <c:pt idx="778">
                  <c:v>517.27</c:v>
                </c:pt>
                <c:pt idx="779">
                  <c:v>517.22</c:v>
                </c:pt>
                <c:pt idx="780">
                  <c:v>517.04999999999995</c:v>
                </c:pt>
                <c:pt idx="781">
                  <c:v>516.99</c:v>
                </c:pt>
                <c:pt idx="782">
                  <c:v>516.97</c:v>
                </c:pt>
                <c:pt idx="783">
                  <c:v>516.96</c:v>
                </c:pt>
                <c:pt idx="784">
                  <c:v>516.84</c:v>
                </c:pt>
                <c:pt idx="785">
                  <c:v>516.83000000000004</c:v>
                </c:pt>
                <c:pt idx="786">
                  <c:v>516.76</c:v>
                </c:pt>
                <c:pt idx="787">
                  <c:v>516.69000000000005</c:v>
                </c:pt>
                <c:pt idx="788">
                  <c:v>516.54999999999995</c:v>
                </c:pt>
                <c:pt idx="789">
                  <c:v>516.30999999999995</c:v>
                </c:pt>
                <c:pt idx="790">
                  <c:v>516.19000000000005</c:v>
                </c:pt>
                <c:pt idx="791">
                  <c:v>516.04999999999995</c:v>
                </c:pt>
                <c:pt idx="792">
                  <c:v>516.04999999999995</c:v>
                </c:pt>
                <c:pt idx="793">
                  <c:v>515.84</c:v>
                </c:pt>
                <c:pt idx="794">
                  <c:v>515.79</c:v>
                </c:pt>
                <c:pt idx="795">
                  <c:v>515.79</c:v>
                </c:pt>
                <c:pt idx="796">
                  <c:v>515.66</c:v>
                </c:pt>
                <c:pt idx="797">
                  <c:v>515.66</c:v>
                </c:pt>
                <c:pt idx="798">
                  <c:v>515.65</c:v>
                </c:pt>
                <c:pt idx="799">
                  <c:v>515.6</c:v>
                </c:pt>
                <c:pt idx="800">
                  <c:v>515.58000000000004</c:v>
                </c:pt>
                <c:pt idx="801">
                  <c:v>515.4</c:v>
                </c:pt>
                <c:pt idx="802">
                  <c:v>515.38</c:v>
                </c:pt>
                <c:pt idx="803">
                  <c:v>515.29999999999995</c:v>
                </c:pt>
                <c:pt idx="804">
                  <c:v>515.28</c:v>
                </c:pt>
                <c:pt idx="805">
                  <c:v>515.27</c:v>
                </c:pt>
                <c:pt idx="806">
                  <c:v>515.25</c:v>
                </c:pt>
                <c:pt idx="807">
                  <c:v>515.25</c:v>
                </c:pt>
                <c:pt idx="808">
                  <c:v>515.25</c:v>
                </c:pt>
                <c:pt idx="809">
                  <c:v>515.22</c:v>
                </c:pt>
                <c:pt idx="810">
                  <c:v>515.19000000000005</c:v>
                </c:pt>
                <c:pt idx="811">
                  <c:v>515.07000000000005</c:v>
                </c:pt>
                <c:pt idx="812">
                  <c:v>515.05999999999995</c:v>
                </c:pt>
                <c:pt idx="813">
                  <c:v>514.86</c:v>
                </c:pt>
                <c:pt idx="814">
                  <c:v>514.83000000000004</c:v>
                </c:pt>
                <c:pt idx="815">
                  <c:v>514.63</c:v>
                </c:pt>
                <c:pt idx="816">
                  <c:v>514.54999999999995</c:v>
                </c:pt>
                <c:pt idx="817">
                  <c:v>514.23</c:v>
                </c:pt>
                <c:pt idx="818">
                  <c:v>514.04</c:v>
                </c:pt>
                <c:pt idx="819">
                  <c:v>513.79999999999995</c:v>
                </c:pt>
                <c:pt idx="820">
                  <c:v>513.79</c:v>
                </c:pt>
                <c:pt idx="821">
                  <c:v>513.71</c:v>
                </c:pt>
                <c:pt idx="822">
                  <c:v>513.67999999999995</c:v>
                </c:pt>
                <c:pt idx="823">
                  <c:v>513.64</c:v>
                </c:pt>
                <c:pt idx="824">
                  <c:v>513.64</c:v>
                </c:pt>
                <c:pt idx="825">
                  <c:v>513.62</c:v>
                </c:pt>
                <c:pt idx="826">
                  <c:v>513.32000000000005</c:v>
                </c:pt>
                <c:pt idx="827">
                  <c:v>513.28</c:v>
                </c:pt>
                <c:pt idx="828">
                  <c:v>512.94000000000005</c:v>
                </c:pt>
                <c:pt idx="829">
                  <c:v>512.94000000000005</c:v>
                </c:pt>
                <c:pt idx="830">
                  <c:v>512.92999999999995</c:v>
                </c:pt>
                <c:pt idx="831">
                  <c:v>512.78</c:v>
                </c:pt>
                <c:pt idx="832">
                  <c:v>512.77</c:v>
                </c:pt>
                <c:pt idx="833">
                  <c:v>512.66</c:v>
                </c:pt>
                <c:pt idx="834">
                  <c:v>512.64</c:v>
                </c:pt>
                <c:pt idx="835">
                  <c:v>512.55999999999995</c:v>
                </c:pt>
                <c:pt idx="836">
                  <c:v>512.5</c:v>
                </c:pt>
                <c:pt idx="837">
                  <c:v>512.39</c:v>
                </c:pt>
                <c:pt idx="838">
                  <c:v>512.36</c:v>
                </c:pt>
                <c:pt idx="839">
                  <c:v>512.32000000000005</c:v>
                </c:pt>
                <c:pt idx="840">
                  <c:v>512.30999999999995</c:v>
                </c:pt>
                <c:pt idx="841">
                  <c:v>512.21</c:v>
                </c:pt>
                <c:pt idx="842">
                  <c:v>512.13</c:v>
                </c:pt>
                <c:pt idx="843">
                  <c:v>512.11</c:v>
                </c:pt>
                <c:pt idx="844">
                  <c:v>512.07000000000005</c:v>
                </c:pt>
                <c:pt idx="845">
                  <c:v>511.93</c:v>
                </c:pt>
                <c:pt idx="846">
                  <c:v>511.93</c:v>
                </c:pt>
                <c:pt idx="847">
                  <c:v>511.81</c:v>
                </c:pt>
                <c:pt idx="848">
                  <c:v>511.77</c:v>
                </c:pt>
                <c:pt idx="849">
                  <c:v>511.76</c:v>
                </c:pt>
                <c:pt idx="850">
                  <c:v>511.63</c:v>
                </c:pt>
                <c:pt idx="851">
                  <c:v>511.54</c:v>
                </c:pt>
                <c:pt idx="852">
                  <c:v>511.54</c:v>
                </c:pt>
                <c:pt idx="853">
                  <c:v>511.5</c:v>
                </c:pt>
                <c:pt idx="854">
                  <c:v>511.42</c:v>
                </c:pt>
                <c:pt idx="855">
                  <c:v>511.38</c:v>
                </c:pt>
                <c:pt idx="856">
                  <c:v>511.33</c:v>
                </c:pt>
                <c:pt idx="857">
                  <c:v>511.32</c:v>
                </c:pt>
                <c:pt idx="858">
                  <c:v>511.29</c:v>
                </c:pt>
                <c:pt idx="859">
                  <c:v>510.9</c:v>
                </c:pt>
                <c:pt idx="860">
                  <c:v>510.78</c:v>
                </c:pt>
                <c:pt idx="861">
                  <c:v>510.72</c:v>
                </c:pt>
                <c:pt idx="862">
                  <c:v>510.69</c:v>
                </c:pt>
                <c:pt idx="863">
                  <c:v>510.68</c:v>
                </c:pt>
                <c:pt idx="864">
                  <c:v>510.51</c:v>
                </c:pt>
                <c:pt idx="865">
                  <c:v>510.45</c:v>
                </c:pt>
                <c:pt idx="866">
                  <c:v>510.45</c:v>
                </c:pt>
                <c:pt idx="867">
                  <c:v>510.41</c:v>
                </c:pt>
                <c:pt idx="868">
                  <c:v>510.39</c:v>
                </c:pt>
                <c:pt idx="869">
                  <c:v>510.29</c:v>
                </c:pt>
                <c:pt idx="870">
                  <c:v>510.26</c:v>
                </c:pt>
                <c:pt idx="871">
                  <c:v>510.16</c:v>
                </c:pt>
                <c:pt idx="872">
                  <c:v>510.05</c:v>
                </c:pt>
                <c:pt idx="873">
                  <c:v>510.02</c:v>
                </c:pt>
                <c:pt idx="874">
                  <c:v>510.01</c:v>
                </c:pt>
                <c:pt idx="875">
                  <c:v>509.99</c:v>
                </c:pt>
                <c:pt idx="876">
                  <c:v>509.99</c:v>
                </c:pt>
                <c:pt idx="877">
                  <c:v>509.93</c:v>
                </c:pt>
                <c:pt idx="878">
                  <c:v>509.91</c:v>
                </c:pt>
                <c:pt idx="879">
                  <c:v>509.79</c:v>
                </c:pt>
                <c:pt idx="880">
                  <c:v>509.72</c:v>
                </c:pt>
                <c:pt idx="881">
                  <c:v>509.7</c:v>
                </c:pt>
                <c:pt idx="882">
                  <c:v>509.67</c:v>
                </c:pt>
                <c:pt idx="883">
                  <c:v>509.64</c:v>
                </c:pt>
                <c:pt idx="884">
                  <c:v>509.63</c:v>
                </c:pt>
                <c:pt idx="885">
                  <c:v>509.5</c:v>
                </c:pt>
                <c:pt idx="886">
                  <c:v>509.47</c:v>
                </c:pt>
                <c:pt idx="887">
                  <c:v>509.43</c:v>
                </c:pt>
                <c:pt idx="888">
                  <c:v>509.42</c:v>
                </c:pt>
                <c:pt idx="889">
                  <c:v>509.39</c:v>
                </c:pt>
                <c:pt idx="890">
                  <c:v>509.38</c:v>
                </c:pt>
                <c:pt idx="891">
                  <c:v>509.35</c:v>
                </c:pt>
                <c:pt idx="892">
                  <c:v>509.3</c:v>
                </c:pt>
                <c:pt idx="893">
                  <c:v>509.25</c:v>
                </c:pt>
                <c:pt idx="894">
                  <c:v>509.25</c:v>
                </c:pt>
                <c:pt idx="895">
                  <c:v>509.22</c:v>
                </c:pt>
                <c:pt idx="896">
                  <c:v>509.21</c:v>
                </c:pt>
                <c:pt idx="897">
                  <c:v>509.09</c:v>
                </c:pt>
                <c:pt idx="898">
                  <c:v>508.91</c:v>
                </c:pt>
                <c:pt idx="899">
                  <c:v>508.68</c:v>
                </c:pt>
                <c:pt idx="900">
                  <c:v>508.51</c:v>
                </c:pt>
                <c:pt idx="901">
                  <c:v>508.5</c:v>
                </c:pt>
                <c:pt idx="902">
                  <c:v>508.42</c:v>
                </c:pt>
                <c:pt idx="903">
                  <c:v>508.42</c:v>
                </c:pt>
                <c:pt idx="904">
                  <c:v>508.41</c:v>
                </c:pt>
                <c:pt idx="905">
                  <c:v>508.37</c:v>
                </c:pt>
                <c:pt idx="906">
                  <c:v>508.34</c:v>
                </c:pt>
                <c:pt idx="907">
                  <c:v>508.19</c:v>
                </c:pt>
                <c:pt idx="908">
                  <c:v>508.16</c:v>
                </c:pt>
                <c:pt idx="909">
                  <c:v>508.14</c:v>
                </c:pt>
                <c:pt idx="910">
                  <c:v>508.08</c:v>
                </c:pt>
                <c:pt idx="911">
                  <c:v>508.05</c:v>
                </c:pt>
                <c:pt idx="912">
                  <c:v>507.9</c:v>
                </c:pt>
                <c:pt idx="913">
                  <c:v>507.83</c:v>
                </c:pt>
                <c:pt idx="914">
                  <c:v>507.79</c:v>
                </c:pt>
                <c:pt idx="915">
                  <c:v>507.74</c:v>
                </c:pt>
                <c:pt idx="916">
                  <c:v>507.72</c:v>
                </c:pt>
                <c:pt idx="917">
                  <c:v>507.58</c:v>
                </c:pt>
                <c:pt idx="918">
                  <c:v>507.47</c:v>
                </c:pt>
                <c:pt idx="919">
                  <c:v>507.46</c:v>
                </c:pt>
                <c:pt idx="920">
                  <c:v>507.42</c:v>
                </c:pt>
                <c:pt idx="921">
                  <c:v>507.4</c:v>
                </c:pt>
                <c:pt idx="922">
                  <c:v>507.26</c:v>
                </c:pt>
                <c:pt idx="923">
                  <c:v>507.2</c:v>
                </c:pt>
                <c:pt idx="924">
                  <c:v>507.14</c:v>
                </c:pt>
                <c:pt idx="925">
                  <c:v>507.1</c:v>
                </c:pt>
                <c:pt idx="926">
                  <c:v>507.1</c:v>
                </c:pt>
                <c:pt idx="927">
                  <c:v>507.02</c:v>
                </c:pt>
                <c:pt idx="928">
                  <c:v>506.94</c:v>
                </c:pt>
                <c:pt idx="929">
                  <c:v>506.89</c:v>
                </c:pt>
                <c:pt idx="930">
                  <c:v>506.87</c:v>
                </c:pt>
                <c:pt idx="931">
                  <c:v>506.85</c:v>
                </c:pt>
                <c:pt idx="932">
                  <c:v>506.84</c:v>
                </c:pt>
                <c:pt idx="933">
                  <c:v>506.81</c:v>
                </c:pt>
                <c:pt idx="934">
                  <c:v>506.77</c:v>
                </c:pt>
                <c:pt idx="935">
                  <c:v>506.76</c:v>
                </c:pt>
                <c:pt idx="936">
                  <c:v>506.67</c:v>
                </c:pt>
                <c:pt idx="937">
                  <c:v>506.67</c:v>
                </c:pt>
                <c:pt idx="938">
                  <c:v>506.6</c:v>
                </c:pt>
                <c:pt idx="939">
                  <c:v>506.58</c:v>
                </c:pt>
                <c:pt idx="940">
                  <c:v>506.49</c:v>
                </c:pt>
                <c:pt idx="941">
                  <c:v>506.37</c:v>
                </c:pt>
                <c:pt idx="942">
                  <c:v>506.22</c:v>
                </c:pt>
                <c:pt idx="943">
                  <c:v>506.18</c:v>
                </c:pt>
                <c:pt idx="944">
                  <c:v>506.05</c:v>
                </c:pt>
                <c:pt idx="945">
                  <c:v>506.04</c:v>
                </c:pt>
                <c:pt idx="946">
                  <c:v>505.93</c:v>
                </c:pt>
                <c:pt idx="947">
                  <c:v>505.86</c:v>
                </c:pt>
                <c:pt idx="948">
                  <c:v>505.76</c:v>
                </c:pt>
                <c:pt idx="949">
                  <c:v>505.76</c:v>
                </c:pt>
                <c:pt idx="950">
                  <c:v>505.7</c:v>
                </c:pt>
                <c:pt idx="951">
                  <c:v>505.59</c:v>
                </c:pt>
                <c:pt idx="952">
                  <c:v>505.54</c:v>
                </c:pt>
                <c:pt idx="953">
                  <c:v>505.39</c:v>
                </c:pt>
                <c:pt idx="954">
                  <c:v>505.37</c:v>
                </c:pt>
                <c:pt idx="955">
                  <c:v>505.32</c:v>
                </c:pt>
                <c:pt idx="956">
                  <c:v>505.28</c:v>
                </c:pt>
                <c:pt idx="957">
                  <c:v>505.21</c:v>
                </c:pt>
                <c:pt idx="958">
                  <c:v>505.21</c:v>
                </c:pt>
                <c:pt idx="959">
                  <c:v>505.21</c:v>
                </c:pt>
                <c:pt idx="960">
                  <c:v>505.2</c:v>
                </c:pt>
                <c:pt idx="961">
                  <c:v>505.14</c:v>
                </c:pt>
                <c:pt idx="962">
                  <c:v>505.14</c:v>
                </c:pt>
                <c:pt idx="963">
                  <c:v>505.06</c:v>
                </c:pt>
                <c:pt idx="964">
                  <c:v>505.04</c:v>
                </c:pt>
                <c:pt idx="965">
                  <c:v>504.95</c:v>
                </c:pt>
                <c:pt idx="966">
                  <c:v>504.88</c:v>
                </c:pt>
                <c:pt idx="967">
                  <c:v>504.88</c:v>
                </c:pt>
                <c:pt idx="968">
                  <c:v>504.82</c:v>
                </c:pt>
                <c:pt idx="969">
                  <c:v>504.77</c:v>
                </c:pt>
                <c:pt idx="970">
                  <c:v>504.75</c:v>
                </c:pt>
                <c:pt idx="971">
                  <c:v>504.7</c:v>
                </c:pt>
                <c:pt idx="972">
                  <c:v>504.62</c:v>
                </c:pt>
                <c:pt idx="973">
                  <c:v>504.61</c:v>
                </c:pt>
                <c:pt idx="974">
                  <c:v>504.6</c:v>
                </c:pt>
                <c:pt idx="975">
                  <c:v>504.57</c:v>
                </c:pt>
                <c:pt idx="976">
                  <c:v>504.56</c:v>
                </c:pt>
                <c:pt idx="977">
                  <c:v>504.54</c:v>
                </c:pt>
                <c:pt idx="978">
                  <c:v>504.48</c:v>
                </c:pt>
                <c:pt idx="979">
                  <c:v>504.44</c:v>
                </c:pt>
                <c:pt idx="980">
                  <c:v>504.44</c:v>
                </c:pt>
                <c:pt idx="981">
                  <c:v>504.42</c:v>
                </c:pt>
                <c:pt idx="982">
                  <c:v>504.42</c:v>
                </c:pt>
                <c:pt idx="983">
                  <c:v>504.37</c:v>
                </c:pt>
                <c:pt idx="984">
                  <c:v>504.36</c:v>
                </c:pt>
                <c:pt idx="985">
                  <c:v>504.27</c:v>
                </c:pt>
                <c:pt idx="986">
                  <c:v>504.23</c:v>
                </c:pt>
                <c:pt idx="987">
                  <c:v>504.15</c:v>
                </c:pt>
                <c:pt idx="988">
                  <c:v>504.15</c:v>
                </c:pt>
                <c:pt idx="989">
                  <c:v>504.01</c:v>
                </c:pt>
                <c:pt idx="990">
                  <c:v>503.98</c:v>
                </c:pt>
                <c:pt idx="991">
                  <c:v>503.96</c:v>
                </c:pt>
                <c:pt idx="992">
                  <c:v>503.74</c:v>
                </c:pt>
                <c:pt idx="993">
                  <c:v>503.69</c:v>
                </c:pt>
                <c:pt idx="994">
                  <c:v>503.65</c:v>
                </c:pt>
                <c:pt idx="995">
                  <c:v>503.55</c:v>
                </c:pt>
                <c:pt idx="996">
                  <c:v>503.54</c:v>
                </c:pt>
                <c:pt idx="997">
                  <c:v>503.49</c:v>
                </c:pt>
                <c:pt idx="998">
                  <c:v>503.48</c:v>
                </c:pt>
                <c:pt idx="999">
                  <c:v>503.46</c:v>
                </c:pt>
                <c:pt idx="1000">
                  <c:v>503.46</c:v>
                </c:pt>
                <c:pt idx="1001">
                  <c:v>503.45</c:v>
                </c:pt>
                <c:pt idx="1002">
                  <c:v>503.3</c:v>
                </c:pt>
                <c:pt idx="1003">
                  <c:v>503.19</c:v>
                </c:pt>
                <c:pt idx="1004">
                  <c:v>503.14</c:v>
                </c:pt>
                <c:pt idx="1005">
                  <c:v>503.1</c:v>
                </c:pt>
                <c:pt idx="1006">
                  <c:v>502.99</c:v>
                </c:pt>
                <c:pt idx="1007">
                  <c:v>502.98</c:v>
                </c:pt>
                <c:pt idx="1008">
                  <c:v>502.91</c:v>
                </c:pt>
                <c:pt idx="1009">
                  <c:v>502.91</c:v>
                </c:pt>
                <c:pt idx="1010">
                  <c:v>502.89</c:v>
                </c:pt>
                <c:pt idx="1011">
                  <c:v>502.86</c:v>
                </c:pt>
                <c:pt idx="1012">
                  <c:v>502.8</c:v>
                </c:pt>
                <c:pt idx="1013">
                  <c:v>502.73</c:v>
                </c:pt>
                <c:pt idx="1014">
                  <c:v>502.71</c:v>
                </c:pt>
                <c:pt idx="1015">
                  <c:v>502.67</c:v>
                </c:pt>
                <c:pt idx="1016">
                  <c:v>502.56</c:v>
                </c:pt>
                <c:pt idx="1017">
                  <c:v>502.52</c:v>
                </c:pt>
                <c:pt idx="1018">
                  <c:v>502.45</c:v>
                </c:pt>
                <c:pt idx="1019">
                  <c:v>502.42</c:v>
                </c:pt>
                <c:pt idx="1020">
                  <c:v>502.36</c:v>
                </c:pt>
                <c:pt idx="1021">
                  <c:v>502.34</c:v>
                </c:pt>
                <c:pt idx="1022">
                  <c:v>502.32</c:v>
                </c:pt>
                <c:pt idx="1023">
                  <c:v>502.3</c:v>
                </c:pt>
                <c:pt idx="1024">
                  <c:v>502.26</c:v>
                </c:pt>
                <c:pt idx="1025">
                  <c:v>502.01</c:v>
                </c:pt>
                <c:pt idx="1026">
                  <c:v>502</c:v>
                </c:pt>
                <c:pt idx="1027">
                  <c:v>501.82</c:v>
                </c:pt>
                <c:pt idx="1028">
                  <c:v>501.8</c:v>
                </c:pt>
                <c:pt idx="1029">
                  <c:v>501.8</c:v>
                </c:pt>
                <c:pt idx="1030">
                  <c:v>501.8</c:v>
                </c:pt>
                <c:pt idx="1031">
                  <c:v>501.79</c:v>
                </c:pt>
                <c:pt idx="1032">
                  <c:v>501.79</c:v>
                </c:pt>
                <c:pt idx="1033">
                  <c:v>501.78</c:v>
                </c:pt>
                <c:pt idx="1034">
                  <c:v>501.78</c:v>
                </c:pt>
                <c:pt idx="1035">
                  <c:v>501.77</c:v>
                </c:pt>
                <c:pt idx="1036">
                  <c:v>501.77</c:v>
                </c:pt>
                <c:pt idx="1037">
                  <c:v>501.76</c:v>
                </c:pt>
                <c:pt idx="1038">
                  <c:v>501.76</c:v>
                </c:pt>
                <c:pt idx="1039">
                  <c:v>501.75</c:v>
                </c:pt>
                <c:pt idx="1040">
                  <c:v>501.74</c:v>
                </c:pt>
                <c:pt idx="1041">
                  <c:v>501.74</c:v>
                </c:pt>
                <c:pt idx="1042">
                  <c:v>501.74</c:v>
                </c:pt>
                <c:pt idx="1043">
                  <c:v>501.74</c:v>
                </c:pt>
                <c:pt idx="1044">
                  <c:v>501.74</c:v>
                </c:pt>
                <c:pt idx="1045">
                  <c:v>501.73</c:v>
                </c:pt>
                <c:pt idx="1046">
                  <c:v>501.73</c:v>
                </c:pt>
                <c:pt idx="1047">
                  <c:v>501.72</c:v>
                </c:pt>
                <c:pt idx="1048">
                  <c:v>501.72</c:v>
                </c:pt>
                <c:pt idx="1049">
                  <c:v>501.72</c:v>
                </c:pt>
                <c:pt idx="1050">
                  <c:v>501.71</c:v>
                </c:pt>
                <c:pt idx="1051">
                  <c:v>501.71</c:v>
                </c:pt>
                <c:pt idx="1052">
                  <c:v>501.7</c:v>
                </c:pt>
                <c:pt idx="1053">
                  <c:v>501.7</c:v>
                </c:pt>
                <c:pt idx="1054">
                  <c:v>501.7</c:v>
                </c:pt>
                <c:pt idx="1055">
                  <c:v>501.7</c:v>
                </c:pt>
                <c:pt idx="1056">
                  <c:v>501.69</c:v>
                </c:pt>
                <c:pt idx="1057">
                  <c:v>501.69</c:v>
                </c:pt>
                <c:pt idx="1058">
                  <c:v>501.69</c:v>
                </c:pt>
                <c:pt idx="1059">
                  <c:v>501.69</c:v>
                </c:pt>
                <c:pt idx="1060">
                  <c:v>501.68</c:v>
                </c:pt>
                <c:pt idx="1061">
                  <c:v>501.68</c:v>
                </c:pt>
                <c:pt idx="1062">
                  <c:v>501.68</c:v>
                </c:pt>
                <c:pt idx="1063">
                  <c:v>501.67</c:v>
                </c:pt>
                <c:pt idx="1064">
                  <c:v>501.67</c:v>
                </c:pt>
                <c:pt idx="1065">
                  <c:v>501.67</c:v>
                </c:pt>
                <c:pt idx="1066">
                  <c:v>501.67</c:v>
                </c:pt>
                <c:pt idx="1067">
                  <c:v>501.66</c:v>
                </c:pt>
                <c:pt idx="1068">
                  <c:v>501.65</c:v>
                </c:pt>
                <c:pt idx="1069">
                  <c:v>501.65</c:v>
                </c:pt>
                <c:pt idx="1070">
                  <c:v>501.65</c:v>
                </c:pt>
                <c:pt idx="1071">
                  <c:v>501.65</c:v>
                </c:pt>
                <c:pt idx="1072">
                  <c:v>501.65</c:v>
                </c:pt>
                <c:pt idx="1073">
                  <c:v>501.65</c:v>
                </c:pt>
                <c:pt idx="1074">
                  <c:v>501.64</c:v>
                </c:pt>
                <c:pt idx="1075">
                  <c:v>501.64</c:v>
                </c:pt>
                <c:pt idx="1076">
                  <c:v>501.63</c:v>
                </c:pt>
                <c:pt idx="1077">
                  <c:v>501.63</c:v>
                </c:pt>
                <c:pt idx="1078">
                  <c:v>501.63</c:v>
                </c:pt>
                <c:pt idx="1079">
                  <c:v>501.61</c:v>
                </c:pt>
                <c:pt idx="1080">
                  <c:v>501.61</c:v>
                </c:pt>
                <c:pt idx="1081">
                  <c:v>501.61</c:v>
                </c:pt>
                <c:pt idx="1082">
                  <c:v>501.61</c:v>
                </c:pt>
                <c:pt idx="1083">
                  <c:v>501.56</c:v>
                </c:pt>
                <c:pt idx="1084">
                  <c:v>501.36</c:v>
                </c:pt>
                <c:pt idx="1085">
                  <c:v>501.15</c:v>
                </c:pt>
                <c:pt idx="1086">
                  <c:v>500.94</c:v>
                </c:pt>
                <c:pt idx="1087">
                  <c:v>500.84</c:v>
                </c:pt>
                <c:pt idx="1088">
                  <c:v>500.82</c:v>
                </c:pt>
                <c:pt idx="1089">
                  <c:v>500.74</c:v>
                </c:pt>
                <c:pt idx="1090">
                  <c:v>500.63</c:v>
                </c:pt>
                <c:pt idx="1091">
                  <c:v>500.63</c:v>
                </c:pt>
                <c:pt idx="1092">
                  <c:v>500.57</c:v>
                </c:pt>
                <c:pt idx="1093">
                  <c:v>500.48</c:v>
                </c:pt>
                <c:pt idx="1094">
                  <c:v>500.4</c:v>
                </c:pt>
                <c:pt idx="1095">
                  <c:v>500.35</c:v>
                </c:pt>
                <c:pt idx="1096">
                  <c:v>500.3</c:v>
                </c:pt>
                <c:pt idx="1097">
                  <c:v>500.26</c:v>
                </c:pt>
                <c:pt idx="1098">
                  <c:v>500.24</c:v>
                </c:pt>
                <c:pt idx="1099">
                  <c:v>500.21</c:v>
                </c:pt>
                <c:pt idx="1100">
                  <c:v>500.13</c:v>
                </c:pt>
                <c:pt idx="1101">
                  <c:v>500</c:v>
                </c:pt>
                <c:pt idx="1102">
                  <c:v>499.91</c:v>
                </c:pt>
                <c:pt idx="1103">
                  <c:v>499.72</c:v>
                </c:pt>
                <c:pt idx="1104">
                  <c:v>499.55</c:v>
                </c:pt>
                <c:pt idx="1105">
                  <c:v>499.54</c:v>
                </c:pt>
                <c:pt idx="1106">
                  <c:v>499.21</c:v>
                </c:pt>
                <c:pt idx="1107">
                  <c:v>499.18</c:v>
                </c:pt>
                <c:pt idx="1108">
                  <c:v>499.14</c:v>
                </c:pt>
                <c:pt idx="1109">
                  <c:v>499.01</c:v>
                </c:pt>
                <c:pt idx="1110">
                  <c:v>498.98</c:v>
                </c:pt>
                <c:pt idx="1111">
                  <c:v>498.91</c:v>
                </c:pt>
                <c:pt idx="1112">
                  <c:v>498.82</c:v>
                </c:pt>
                <c:pt idx="1113">
                  <c:v>498.8</c:v>
                </c:pt>
                <c:pt idx="1114">
                  <c:v>498.62</c:v>
                </c:pt>
                <c:pt idx="1115">
                  <c:v>498.48</c:v>
                </c:pt>
                <c:pt idx="1116">
                  <c:v>498.46</c:v>
                </c:pt>
                <c:pt idx="1117">
                  <c:v>498.43</c:v>
                </c:pt>
                <c:pt idx="1118">
                  <c:v>498.43</c:v>
                </c:pt>
                <c:pt idx="1119">
                  <c:v>498.43</c:v>
                </c:pt>
                <c:pt idx="1120">
                  <c:v>498.21</c:v>
                </c:pt>
                <c:pt idx="1121">
                  <c:v>498.19</c:v>
                </c:pt>
                <c:pt idx="1122">
                  <c:v>498.17</c:v>
                </c:pt>
                <c:pt idx="1123">
                  <c:v>498.07</c:v>
                </c:pt>
                <c:pt idx="1124">
                  <c:v>497.86</c:v>
                </c:pt>
                <c:pt idx="1125">
                  <c:v>497.7</c:v>
                </c:pt>
                <c:pt idx="1126">
                  <c:v>497.56</c:v>
                </c:pt>
                <c:pt idx="1127">
                  <c:v>497.46</c:v>
                </c:pt>
                <c:pt idx="1128">
                  <c:v>497.39</c:v>
                </c:pt>
                <c:pt idx="1129">
                  <c:v>497.37</c:v>
                </c:pt>
                <c:pt idx="1130">
                  <c:v>497.2</c:v>
                </c:pt>
                <c:pt idx="1131">
                  <c:v>497.18</c:v>
                </c:pt>
                <c:pt idx="1132">
                  <c:v>497.13</c:v>
                </c:pt>
                <c:pt idx="1133">
                  <c:v>497.09</c:v>
                </c:pt>
                <c:pt idx="1134">
                  <c:v>497.09</c:v>
                </c:pt>
                <c:pt idx="1135">
                  <c:v>496.93</c:v>
                </c:pt>
                <c:pt idx="1136">
                  <c:v>496.93</c:v>
                </c:pt>
                <c:pt idx="1137">
                  <c:v>496.9</c:v>
                </c:pt>
                <c:pt idx="1138">
                  <c:v>496.9</c:v>
                </c:pt>
                <c:pt idx="1139">
                  <c:v>496.87</c:v>
                </c:pt>
                <c:pt idx="1140">
                  <c:v>496.74</c:v>
                </c:pt>
                <c:pt idx="1141">
                  <c:v>496.66</c:v>
                </c:pt>
                <c:pt idx="1142">
                  <c:v>496.56</c:v>
                </c:pt>
                <c:pt idx="1143">
                  <c:v>496.53</c:v>
                </c:pt>
                <c:pt idx="1144">
                  <c:v>496.53</c:v>
                </c:pt>
                <c:pt idx="1145">
                  <c:v>496.48</c:v>
                </c:pt>
                <c:pt idx="1146">
                  <c:v>496.33</c:v>
                </c:pt>
                <c:pt idx="1147">
                  <c:v>496.13</c:v>
                </c:pt>
                <c:pt idx="1148">
                  <c:v>496.06</c:v>
                </c:pt>
                <c:pt idx="1149">
                  <c:v>496.04</c:v>
                </c:pt>
                <c:pt idx="1150">
                  <c:v>495.91</c:v>
                </c:pt>
                <c:pt idx="1151">
                  <c:v>495.75</c:v>
                </c:pt>
                <c:pt idx="1152">
                  <c:v>495.57</c:v>
                </c:pt>
                <c:pt idx="1153">
                  <c:v>495.38</c:v>
                </c:pt>
                <c:pt idx="1154">
                  <c:v>495.36</c:v>
                </c:pt>
                <c:pt idx="1155">
                  <c:v>495.35</c:v>
                </c:pt>
                <c:pt idx="1156">
                  <c:v>495.33</c:v>
                </c:pt>
                <c:pt idx="1157">
                  <c:v>495.03</c:v>
                </c:pt>
                <c:pt idx="1158">
                  <c:v>494.96</c:v>
                </c:pt>
                <c:pt idx="1159">
                  <c:v>494.81</c:v>
                </c:pt>
                <c:pt idx="1160">
                  <c:v>494.62</c:v>
                </c:pt>
                <c:pt idx="1161">
                  <c:v>494.62</c:v>
                </c:pt>
                <c:pt idx="1162">
                  <c:v>494.62</c:v>
                </c:pt>
                <c:pt idx="1163">
                  <c:v>494.61</c:v>
                </c:pt>
                <c:pt idx="1164">
                  <c:v>494.43</c:v>
                </c:pt>
                <c:pt idx="1165">
                  <c:v>494.34</c:v>
                </c:pt>
                <c:pt idx="1166">
                  <c:v>494.27</c:v>
                </c:pt>
                <c:pt idx="1167">
                  <c:v>493.99</c:v>
                </c:pt>
                <c:pt idx="1168">
                  <c:v>493.85</c:v>
                </c:pt>
                <c:pt idx="1169">
                  <c:v>493.74</c:v>
                </c:pt>
                <c:pt idx="1170">
                  <c:v>493.72</c:v>
                </c:pt>
                <c:pt idx="1171">
                  <c:v>493.72</c:v>
                </c:pt>
                <c:pt idx="1172">
                  <c:v>493.68</c:v>
                </c:pt>
                <c:pt idx="1173">
                  <c:v>493.52</c:v>
                </c:pt>
                <c:pt idx="1174">
                  <c:v>493.03</c:v>
                </c:pt>
                <c:pt idx="1175">
                  <c:v>492.95</c:v>
                </c:pt>
                <c:pt idx="1176">
                  <c:v>492.95</c:v>
                </c:pt>
                <c:pt idx="1177">
                  <c:v>492.63</c:v>
                </c:pt>
                <c:pt idx="1178">
                  <c:v>492.6</c:v>
                </c:pt>
                <c:pt idx="1179">
                  <c:v>492.52</c:v>
                </c:pt>
                <c:pt idx="1180">
                  <c:v>492.39</c:v>
                </c:pt>
                <c:pt idx="1181">
                  <c:v>492.15</c:v>
                </c:pt>
                <c:pt idx="1182">
                  <c:v>492.1</c:v>
                </c:pt>
                <c:pt idx="1183">
                  <c:v>491.88</c:v>
                </c:pt>
                <c:pt idx="1184">
                  <c:v>491.78</c:v>
                </c:pt>
                <c:pt idx="1185">
                  <c:v>491.38</c:v>
                </c:pt>
                <c:pt idx="1186">
                  <c:v>491.35</c:v>
                </c:pt>
                <c:pt idx="1187">
                  <c:v>491.09</c:v>
                </c:pt>
                <c:pt idx="1188">
                  <c:v>491.08</c:v>
                </c:pt>
                <c:pt idx="1189">
                  <c:v>490.95</c:v>
                </c:pt>
                <c:pt idx="1190">
                  <c:v>490.95</c:v>
                </c:pt>
                <c:pt idx="1191">
                  <c:v>490.91</c:v>
                </c:pt>
                <c:pt idx="1192">
                  <c:v>490.77</c:v>
                </c:pt>
                <c:pt idx="1193">
                  <c:v>490.62</c:v>
                </c:pt>
                <c:pt idx="1194">
                  <c:v>490.59</c:v>
                </c:pt>
                <c:pt idx="1195">
                  <c:v>490.59</c:v>
                </c:pt>
                <c:pt idx="1196">
                  <c:v>490.55</c:v>
                </c:pt>
                <c:pt idx="1197">
                  <c:v>490.39</c:v>
                </c:pt>
                <c:pt idx="1198">
                  <c:v>490.12</c:v>
                </c:pt>
                <c:pt idx="1199">
                  <c:v>489.88</c:v>
                </c:pt>
                <c:pt idx="1200">
                  <c:v>489.24</c:v>
                </c:pt>
                <c:pt idx="1201">
                  <c:v>489.14</c:v>
                </c:pt>
                <c:pt idx="1202">
                  <c:v>489.13</c:v>
                </c:pt>
                <c:pt idx="1203">
                  <c:v>489.11</c:v>
                </c:pt>
                <c:pt idx="1204">
                  <c:v>489.11</c:v>
                </c:pt>
                <c:pt idx="1205">
                  <c:v>489.06</c:v>
                </c:pt>
                <c:pt idx="1206">
                  <c:v>488.97</c:v>
                </c:pt>
                <c:pt idx="1207">
                  <c:v>488.94</c:v>
                </c:pt>
                <c:pt idx="1208">
                  <c:v>488.73</c:v>
                </c:pt>
                <c:pt idx="1209">
                  <c:v>488.46</c:v>
                </c:pt>
                <c:pt idx="1210">
                  <c:v>488.45</c:v>
                </c:pt>
                <c:pt idx="1211">
                  <c:v>488.38</c:v>
                </c:pt>
                <c:pt idx="1212">
                  <c:v>488.33</c:v>
                </c:pt>
                <c:pt idx="1213">
                  <c:v>488.21</c:v>
                </c:pt>
                <c:pt idx="1214">
                  <c:v>488.17</c:v>
                </c:pt>
                <c:pt idx="1215">
                  <c:v>488.06</c:v>
                </c:pt>
                <c:pt idx="1216">
                  <c:v>488.04</c:v>
                </c:pt>
                <c:pt idx="1217">
                  <c:v>487.82</c:v>
                </c:pt>
                <c:pt idx="1218">
                  <c:v>487.7</c:v>
                </c:pt>
                <c:pt idx="1219">
                  <c:v>487.67</c:v>
                </c:pt>
                <c:pt idx="1220">
                  <c:v>487.56</c:v>
                </c:pt>
                <c:pt idx="1221">
                  <c:v>487.56</c:v>
                </c:pt>
                <c:pt idx="1222">
                  <c:v>487.23</c:v>
                </c:pt>
                <c:pt idx="1223">
                  <c:v>487.18</c:v>
                </c:pt>
                <c:pt idx="1224">
                  <c:v>487.13</c:v>
                </c:pt>
                <c:pt idx="1225">
                  <c:v>487.13</c:v>
                </c:pt>
                <c:pt idx="1226">
                  <c:v>486.77</c:v>
                </c:pt>
                <c:pt idx="1227">
                  <c:v>486.73</c:v>
                </c:pt>
                <c:pt idx="1228">
                  <c:v>486.67</c:v>
                </c:pt>
                <c:pt idx="1229">
                  <c:v>486.63</c:v>
                </c:pt>
                <c:pt idx="1230">
                  <c:v>486.59</c:v>
                </c:pt>
                <c:pt idx="1231">
                  <c:v>486.58</c:v>
                </c:pt>
                <c:pt idx="1232">
                  <c:v>486.57</c:v>
                </c:pt>
                <c:pt idx="1233">
                  <c:v>486.54</c:v>
                </c:pt>
                <c:pt idx="1234">
                  <c:v>486.41</c:v>
                </c:pt>
                <c:pt idx="1235">
                  <c:v>486.37</c:v>
                </c:pt>
                <c:pt idx="1236">
                  <c:v>486.32</c:v>
                </c:pt>
                <c:pt idx="1237">
                  <c:v>486</c:v>
                </c:pt>
                <c:pt idx="1238">
                  <c:v>485.95</c:v>
                </c:pt>
                <c:pt idx="1239">
                  <c:v>485.77</c:v>
                </c:pt>
                <c:pt idx="1240">
                  <c:v>485.65</c:v>
                </c:pt>
                <c:pt idx="1241">
                  <c:v>485.49</c:v>
                </c:pt>
                <c:pt idx="1242">
                  <c:v>485.48</c:v>
                </c:pt>
                <c:pt idx="1243">
                  <c:v>485.39</c:v>
                </c:pt>
                <c:pt idx="1244">
                  <c:v>485.23</c:v>
                </c:pt>
                <c:pt idx="1245">
                  <c:v>485.19</c:v>
                </c:pt>
                <c:pt idx="1246">
                  <c:v>485.13</c:v>
                </c:pt>
                <c:pt idx="1247">
                  <c:v>485.1</c:v>
                </c:pt>
                <c:pt idx="1248">
                  <c:v>484.82</c:v>
                </c:pt>
                <c:pt idx="1249">
                  <c:v>484.79</c:v>
                </c:pt>
                <c:pt idx="1250">
                  <c:v>484.79</c:v>
                </c:pt>
                <c:pt idx="1251">
                  <c:v>484.77</c:v>
                </c:pt>
                <c:pt idx="1252">
                  <c:v>484.66</c:v>
                </c:pt>
                <c:pt idx="1253">
                  <c:v>484.53</c:v>
                </c:pt>
                <c:pt idx="1254">
                  <c:v>484.53</c:v>
                </c:pt>
                <c:pt idx="1255">
                  <c:v>484.53</c:v>
                </c:pt>
                <c:pt idx="1256">
                  <c:v>484.5</c:v>
                </c:pt>
                <c:pt idx="1257">
                  <c:v>484.39</c:v>
                </c:pt>
                <c:pt idx="1258">
                  <c:v>484.38</c:v>
                </c:pt>
                <c:pt idx="1259">
                  <c:v>483.91</c:v>
                </c:pt>
                <c:pt idx="1260">
                  <c:v>483.88</c:v>
                </c:pt>
                <c:pt idx="1261">
                  <c:v>483.87</c:v>
                </c:pt>
                <c:pt idx="1262">
                  <c:v>483.61</c:v>
                </c:pt>
                <c:pt idx="1263">
                  <c:v>483.08</c:v>
                </c:pt>
                <c:pt idx="1264">
                  <c:v>482.99</c:v>
                </c:pt>
                <c:pt idx="1265">
                  <c:v>482.9</c:v>
                </c:pt>
                <c:pt idx="1266">
                  <c:v>482.89</c:v>
                </c:pt>
                <c:pt idx="1267">
                  <c:v>482.67</c:v>
                </c:pt>
                <c:pt idx="1268">
                  <c:v>482.51</c:v>
                </c:pt>
                <c:pt idx="1269">
                  <c:v>482.45</c:v>
                </c:pt>
                <c:pt idx="1270">
                  <c:v>482.33</c:v>
                </c:pt>
                <c:pt idx="1271">
                  <c:v>482.31</c:v>
                </c:pt>
                <c:pt idx="1272">
                  <c:v>482.18</c:v>
                </c:pt>
                <c:pt idx="1273">
                  <c:v>481.63</c:v>
                </c:pt>
                <c:pt idx="1274">
                  <c:v>481.47</c:v>
                </c:pt>
                <c:pt idx="1275">
                  <c:v>481.45</c:v>
                </c:pt>
                <c:pt idx="1276">
                  <c:v>481.4</c:v>
                </c:pt>
                <c:pt idx="1277">
                  <c:v>481.37</c:v>
                </c:pt>
                <c:pt idx="1278">
                  <c:v>481.29</c:v>
                </c:pt>
                <c:pt idx="1279">
                  <c:v>481.28</c:v>
                </c:pt>
                <c:pt idx="1280">
                  <c:v>481.2</c:v>
                </c:pt>
                <c:pt idx="1281">
                  <c:v>481.2</c:v>
                </c:pt>
                <c:pt idx="1282">
                  <c:v>481.14</c:v>
                </c:pt>
                <c:pt idx="1283">
                  <c:v>481.11</c:v>
                </c:pt>
                <c:pt idx="1284">
                  <c:v>481.01</c:v>
                </c:pt>
                <c:pt idx="1285">
                  <c:v>480.97</c:v>
                </c:pt>
                <c:pt idx="1286">
                  <c:v>480.84</c:v>
                </c:pt>
                <c:pt idx="1287">
                  <c:v>480.61</c:v>
                </c:pt>
                <c:pt idx="1288">
                  <c:v>480.52</c:v>
                </c:pt>
                <c:pt idx="1289">
                  <c:v>480.24</c:v>
                </c:pt>
                <c:pt idx="1290">
                  <c:v>480.09</c:v>
                </c:pt>
                <c:pt idx="1291">
                  <c:v>479.85</c:v>
                </c:pt>
                <c:pt idx="1292">
                  <c:v>479.53</c:v>
                </c:pt>
                <c:pt idx="1293">
                  <c:v>479.48</c:v>
                </c:pt>
                <c:pt idx="1294">
                  <c:v>479.39</c:v>
                </c:pt>
                <c:pt idx="1295">
                  <c:v>479.36</c:v>
                </c:pt>
                <c:pt idx="1296">
                  <c:v>479.27</c:v>
                </c:pt>
                <c:pt idx="1297">
                  <c:v>479.25</c:v>
                </c:pt>
                <c:pt idx="1298">
                  <c:v>478.92</c:v>
                </c:pt>
                <c:pt idx="1299">
                  <c:v>478.66</c:v>
                </c:pt>
                <c:pt idx="1300">
                  <c:v>478.34</c:v>
                </c:pt>
                <c:pt idx="1301">
                  <c:v>478.3</c:v>
                </c:pt>
                <c:pt idx="1302">
                  <c:v>478.18</c:v>
                </c:pt>
                <c:pt idx="1303">
                  <c:v>478.16</c:v>
                </c:pt>
                <c:pt idx="1304">
                  <c:v>478.16</c:v>
                </c:pt>
                <c:pt idx="1305">
                  <c:v>478.09</c:v>
                </c:pt>
                <c:pt idx="1306">
                  <c:v>477.9</c:v>
                </c:pt>
                <c:pt idx="1307">
                  <c:v>477.83</c:v>
                </c:pt>
                <c:pt idx="1308">
                  <c:v>477.78</c:v>
                </c:pt>
                <c:pt idx="1309">
                  <c:v>477.5</c:v>
                </c:pt>
                <c:pt idx="1310">
                  <c:v>477.42</c:v>
                </c:pt>
                <c:pt idx="1311">
                  <c:v>477.42</c:v>
                </c:pt>
                <c:pt idx="1312">
                  <c:v>477.42</c:v>
                </c:pt>
                <c:pt idx="1313">
                  <c:v>477.21</c:v>
                </c:pt>
                <c:pt idx="1314">
                  <c:v>477.17</c:v>
                </c:pt>
                <c:pt idx="1315">
                  <c:v>477.14</c:v>
                </c:pt>
                <c:pt idx="1316">
                  <c:v>476.97</c:v>
                </c:pt>
                <c:pt idx="1317">
                  <c:v>476.96</c:v>
                </c:pt>
                <c:pt idx="1318">
                  <c:v>476.96</c:v>
                </c:pt>
                <c:pt idx="1319">
                  <c:v>476.95</c:v>
                </c:pt>
                <c:pt idx="1320">
                  <c:v>476.95</c:v>
                </c:pt>
                <c:pt idx="1321">
                  <c:v>476.77</c:v>
                </c:pt>
                <c:pt idx="1322">
                  <c:v>476.76</c:v>
                </c:pt>
                <c:pt idx="1323">
                  <c:v>476.69</c:v>
                </c:pt>
                <c:pt idx="1324">
                  <c:v>476.58</c:v>
                </c:pt>
                <c:pt idx="1325">
                  <c:v>476.57</c:v>
                </c:pt>
                <c:pt idx="1326">
                  <c:v>476.55</c:v>
                </c:pt>
                <c:pt idx="1327">
                  <c:v>476.46</c:v>
                </c:pt>
                <c:pt idx="1328">
                  <c:v>476.33</c:v>
                </c:pt>
                <c:pt idx="1329">
                  <c:v>476.31</c:v>
                </c:pt>
                <c:pt idx="1330">
                  <c:v>476.27</c:v>
                </c:pt>
                <c:pt idx="1331">
                  <c:v>476.21</c:v>
                </c:pt>
                <c:pt idx="1332">
                  <c:v>476.18</c:v>
                </c:pt>
                <c:pt idx="1333">
                  <c:v>476.12</c:v>
                </c:pt>
                <c:pt idx="1334">
                  <c:v>476.12</c:v>
                </c:pt>
                <c:pt idx="1335">
                  <c:v>476.12</c:v>
                </c:pt>
                <c:pt idx="1336">
                  <c:v>476.12</c:v>
                </c:pt>
                <c:pt idx="1337">
                  <c:v>476.08</c:v>
                </c:pt>
                <c:pt idx="1338">
                  <c:v>475.91</c:v>
                </c:pt>
                <c:pt idx="1339">
                  <c:v>475.84</c:v>
                </c:pt>
                <c:pt idx="1340">
                  <c:v>475.69</c:v>
                </c:pt>
                <c:pt idx="1341">
                  <c:v>475.69</c:v>
                </c:pt>
                <c:pt idx="1342">
                  <c:v>475.58</c:v>
                </c:pt>
                <c:pt idx="1343">
                  <c:v>475.51</c:v>
                </c:pt>
                <c:pt idx="1344">
                  <c:v>475.51</c:v>
                </c:pt>
                <c:pt idx="1345">
                  <c:v>475.47</c:v>
                </c:pt>
                <c:pt idx="1346">
                  <c:v>475.39</c:v>
                </c:pt>
                <c:pt idx="1347">
                  <c:v>475.38</c:v>
                </c:pt>
                <c:pt idx="1348">
                  <c:v>475.38</c:v>
                </c:pt>
                <c:pt idx="1349">
                  <c:v>475.37</c:v>
                </c:pt>
                <c:pt idx="1350">
                  <c:v>475.36</c:v>
                </c:pt>
                <c:pt idx="1351">
                  <c:v>475.35</c:v>
                </c:pt>
                <c:pt idx="1352">
                  <c:v>475.28</c:v>
                </c:pt>
                <c:pt idx="1353">
                  <c:v>475.16</c:v>
                </c:pt>
                <c:pt idx="1354">
                  <c:v>475.13</c:v>
                </c:pt>
                <c:pt idx="1355">
                  <c:v>475.11</c:v>
                </c:pt>
                <c:pt idx="1356">
                  <c:v>475.06</c:v>
                </c:pt>
                <c:pt idx="1357">
                  <c:v>474.96</c:v>
                </c:pt>
                <c:pt idx="1358">
                  <c:v>474.85</c:v>
                </c:pt>
                <c:pt idx="1359">
                  <c:v>474.69</c:v>
                </c:pt>
                <c:pt idx="1360">
                  <c:v>474.52</c:v>
                </c:pt>
                <c:pt idx="1361">
                  <c:v>474.51</c:v>
                </c:pt>
                <c:pt idx="1362">
                  <c:v>474.33</c:v>
                </c:pt>
                <c:pt idx="1363">
                  <c:v>474.32</c:v>
                </c:pt>
                <c:pt idx="1364">
                  <c:v>474.13</c:v>
                </c:pt>
                <c:pt idx="1365">
                  <c:v>474.03</c:v>
                </c:pt>
                <c:pt idx="1366">
                  <c:v>473.93</c:v>
                </c:pt>
                <c:pt idx="1367">
                  <c:v>473.65</c:v>
                </c:pt>
                <c:pt idx="1368">
                  <c:v>473.6</c:v>
                </c:pt>
                <c:pt idx="1369">
                  <c:v>473.58</c:v>
                </c:pt>
                <c:pt idx="1370">
                  <c:v>473.3</c:v>
                </c:pt>
                <c:pt idx="1371">
                  <c:v>473.24</c:v>
                </c:pt>
                <c:pt idx="1372">
                  <c:v>473.24</c:v>
                </c:pt>
                <c:pt idx="1373">
                  <c:v>473.19</c:v>
                </c:pt>
                <c:pt idx="1374">
                  <c:v>473.17</c:v>
                </c:pt>
                <c:pt idx="1375">
                  <c:v>473.14</c:v>
                </c:pt>
                <c:pt idx="1376">
                  <c:v>473.13</c:v>
                </c:pt>
                <c:pt idx="1377">
                  <c:v>473.12</c:v>
                </c:pt>
                <c:pt idx="1378">
                  <c:v>473.03</c:v>
                </c:pt>
                <c:pt idx="1379">
                  <c:v>473</c:v>
                </c:pt>
                <c:pt idx="1380">
                  <c:v>472.97</c:v>
                </c:pt>
                <c:pt idx="1381">
                  <c:v>472.9</c:v>
                </c:pt>
                <c:pt idx="1382">
                  <c:v>472.88</c:v>
                </c:pt>
                <c:pt idx="1383">
                  <c:v>472.86</c:v>
                </c:pt>
                <c:pt idx="1384">
                  <c:v>472.86</c:v>
                </c:pt>
                <c:pt idx="1385">
                  <c:v>472.77</c:v>
                </c:pt>
                <c:pt idx="1386">
                  <c:v>472.74</c:v>
                </c:pt>
                <c:pt idx="1387">
                  <c:v>472.73</c:v>
                </c:pt>
                <c:pt idx="1388">
                  <c:v>472.67</c:v>
                </c:pt>
                <c:pt idx="1389">
                  <c:v>472.66</c:v>
                </c:pt>
                <c:pt idx="1390">
                  <c:v>472.66</c:v>
                </c:pt>
                <c:pt idx="1391">
                  <c:v>472.6</c:v>
                </c:pt>
                <c:pt idx="1392">
                  <c:v>472.48</c:v>
                </c:pt>
                <c:pt idx="1393">
                  <c:v>472.45</c:v>
                </c:pt>
                <c:pt idx="1394">
                  <c:v>472.45</c:v>
                </c:pt>
                <c:pt idx="1395">
                  <c:v>472.24</c:v>
                </c:pt>
                <c:pt idx="1396">
                  <c:v>472.15</c:v>
                </c:pt>
                <c:pt idx="1397">
                  <c:v>472.14</c:v>
                </c:pt>
                <c:pt idx="1398">
                  <c:v>472.08</c:v>
                </c:pt>
                <c:pt idx="1399">
                  <c:v>472.08</c:v>
                </c:pt>
                <c:pt idx="1400">
                  <c:v>472.06</c:v>
                </c:pt>
                <c:pt idx="1401">
                  <c:v>472.01</c:v>
                </c:pt>
                <c:pt idx="1402">
                  <c:v>471.95</c:v>
                </c:pt>
                <c:pt idx="1403">
                  <c:v>471.93</c:v>
                </c:pt>
                <c:pt idx="1404">
                  <c:v>471.93</c:v>
                </c:pt>
                <c:pt idx="1405">
                  <c:v>471.93</c:v>
                </c:pt>
                <c:pt idx="1406">
                  <c:v>471.92</c:v>
                </c:pt>
                <c:pt idx="1407">
                  <c:v>471.89</c:v>
                </c:pt>
                <c:pt idx="1408">
                  <c:v>471.88</c:v>
                </c:pt>
                <c:pt idx="1409">
                  <c:v>471.78</c:v>
                </c:pt>
                <c:pt idx="1410">
                  <c:v>471.69</c:v>
                </c:pt>
                <c:pt idx="1411">
                  <c:v>471.59</c:v>
                </c:pt>
                <c:pt idx="1412">
                  <c:v>471.59</c:v>
                </c:pt>
                <c:pt idx="1413">
                  <c:v>471.49</c:v>
                </c:pt>
                <c:pt idx="1414">
                  <c:v>471.47</c:v>
                </c:pt>
                <c:pt idx="1415">
                  <c:v>471.45</c:v>
                </c:pt>
                <c:pt idx="1416">
                  <c:v>471.42</c:v>
                </c:pt>
                <c:pt idx="1417">
                  <c:v>471.28</c:v>
                </c:pt>
                <c:pt idx="1418">
                  <c:v>471.27</c:v>
                </c:pt>
                <c:pt idx="1419">
                  <c:v>471.15</c:v>
                </c:pt>
                <c:pt idx="1420">
                  <c:v>471.08</c:v>
                </c:pt>
                <c:pt idx="1421">
                  <c:v>470.96</c:v>
                </c:pt>
                <c:pt idx="1422">
                  <c:v>470.81</c:v>
                </c:pt>
                <c:pt idx="1423">
                  <c:v>470.77</c:v>
                </c:pt>
                <c:pt idx="1424">
                  <c:v>470.75</c:v>
                </c:pt>
                <c:pt idx="1425">
                  <c:v>470.75</c:v>
                </c:pt>
                <c:pt idx="1426">
                  <c:v>470.64</c:v>
                </c:pt>
                <c:pt idx="1427">
                  <c:v>470.64</c:v>
                </c:pt>
                <c:pt idx="1428">
                  <c:v>470.61</c:v>
                </c:pt>
                <c:pt idx="1429">
                  <c:v>470.61</c:v>
                </c:pt>
                <c:pt idx="1430">
                  <c:v>470.61</c:v>
                </c:pt>
                <c:pt idx="1431">
                  <c:v>470.57</c:v>
                </c:pt>
                <c:pt idx="1432">
                  <c:v>470.54</c:v>
                </c:pt>
                <c:pt idx="1433">
                  <c:v>470.47</c:v>
                </c:pt>
                <c:pt idx="1434">
                  <c:v>470.47</c:v>
                </c:pt>
                <c:pt idx="1435">
                  <c:v>470.45</c:v>
                </c:pt>
                <c:pt idx="1436">
                  <c:v>470.44</c:v>
                </c:pt>
                <c:pt idx="1437">
                  <c:v>470.44</c:v>
                </c:pt>
                <c:pt idx="1438">
                  <c:v>470.44</c:v>
                </c:pt>
                <c:pt idx="1439">
                  <c:v>470.36</c:v>
                </c:pt>
                <c:pt idx="1440">
                  <c:v>470.36</c:v>
                </c:pt>
                <c:pt idx="1441">
                  <c:v>470.34</c:v>
                </c:pt>
                <c:pt idx="1442">
                  <c:v>470.19</c:v>
                </c:pt>
                <c:pt idx="1443">
                  <c:v>470.15</c:v>
                </c:pt>
                <c:pt idx="1444">
                  <c:v>470.06</c:v>
                </c:pt>
                <c:pt idx="1445">
                  <c:v>470.05</c:v>
                </c:pt>
                <c:pt idx="1446">
                  <c:v>469.99</c:v>
                </c:pt>
                <c:pt idx="1447">
                  <c:v>469.94</c:v>
                </c:pt>
                <c:pt idx="1448">
                  <c:v>469.9</c:v>
                </c:pt>
                <c:pt idx="1449">
                  <c:v>469.88</c:v>
                </c:pt>
                <c:pt idx="1450">
                  <c:v>469.87</c:v>
                </c:pt>
                <c:pt idx="1451">
                  <c:v>469.83</c:v>
                </c:pt>
                <c:pt idx="1452">
                  <c:v>469.81</c:v>
                </c:pt>
                <c:pt idx="1453">
                  <c:v>469.71</c:v>
                </c:pt>
                <c:pt idx="1454">
                  <c:v>469.69</c:v>
                </c:pt>
                <c:pt idx="1455">
                  <c:v>469.66</c:v>
                </c:pt>
                <c:pt idx="1456">
                  <c:v>469.64</c:v>
                </c:pt>
                <c:pt idx="1457">
                  <c:v>469.64</c:v>
                </c:pt>
                <c:pt idx="1458">
                  <c:v>469.53</c:v>
                </c:pt>
                <c:pt idx="1459">
                  <c:v>469.5</c:v>
                </c:pt>
                <c:pt idx="1460">
                  <c:v>469.48</c:v>
                </c:pt>
                <c:pt idx="1461">
                  <c:v>469.41</c:v>
                </c:pt>
                <c:pt idx="1462">
                  <c:v>469.41</c:v>
                </c:pt>
                <c:pt idx="1463">
                  <c:v>469.37</c:v>
                </c:pt>
                <c:pt idx="1464">
                  <c:v>469.34</c:v>
                </c:pt>
                <c:pt idx="1465">
                  <c:v>469.32</c:v>
                </c:pt>
                <c:pt idx="1466">
                  <c:v>469.27</c:v>
                </c:pt>
                <c:pt idx="1467">
                  <c:v>469.21</c:v>
                </c:pt>
                <c:pt idx="1468">
                  <c:v>469.21</c:v>
                </c:pt>
                <c:pt idx="1469">
                  <c:v>469.15</c:v>
                </c:pt>
                <c:pt idx="1470">
                  <c:v>469.13</c:v>
                </c:pt>
                <c:pt idx="1471">
                  <c:v>469.02</c:v>
                </c:pt>
                <c:pt idx="1472">
                  <c:v>469.02</c:v>
                </c:pt>
                <c:pt idx="1473">
                  <c:v>469.01</c:v>
                </c:pt>
                <c:pt idx="1474">
                  <c:v>468.88</c:v>
                </c:pt>
                <c:pt idx="1475">
                  <c:v>468.86</c:v>
                </c:pt>
                <c:pt idx="1476">
                  <c:v>468.86</c:v>
                </c:pt>
                <c:pt idx="1477">
                  <c:v>468.85</c:v>
                </c:pt>
                <c:pt idx="1478">
                  <c:v>468.84</c:v>
                </c:pt>
                <c:pt idx="1479">
                  <c:v>468.8</c:v>
                </c:pt>
                <c:pt idx="1480">
                  <c:v>468.8</c:v>
                </c:pt>
                <c:pt idx="1481">
                  <c:v>468.69</c:v>
                </c:pt>
                <c:pt idx="1482">
                  <c:v>468.68</c:v>
                </c:pt>
                <c:pt idx="1483">
                  <c:v>468.62</c:v>
                </c:pt>
                <c:pt idx="1484">
                  <c:v>468.6</c:v>
                </c:pt>
                <c:pt idx="1485">
                  <c:v>468.49</c:v>
                </c:pt>
                <c:pt idx="1486">
                  <c:v>468.44</c:v>
                </c:pt>
                <c:pt idx="1487">
                  <c:v>468.3</c:v>
                </c:pt>
                <c:pt idx="1488">
                  <c:v>468.22</c:v>
                </c:pt>
                <c:pt idx="1489">
                  <c:v>468.12</c:v>
                </c:pt>
                <c:pt idx="1490">
                  <c:v>468.06</c:v>
                </c:pt>
                <c:pt idx="1491">
                  <c:v>467.92</c:v>
                </c:pt>
                <c:pt idx="1492">
                  <c:v>467.85</c:v>
                </c:pt>
                <c:pt idx="1493">
                  <c:v>467.84</c:v>
                </c:pt>
                <c:pt idx="1494">
                  <c:v>467.72</c:v>
                </c:pt>
                <c:pt idx="1495">
                  <c:v>467.69</c:v>
                </c:pt>
                <c:pt idx="1496">
                  <c:v>467.67</c:v>
                </c:pt>
                <c:pt idx="1497">
                  <c:v>467.58</c:v>
                </c:pt>
                <c:pt idx="1498">
                  <c:v>467.54</c:v>
                </c:pt>
                <c:pt idx="1499">
                  <c:v>467.46</c:v>
                </c:pt>
                <c:pt idx="1500">
                  <c:v>467.44</c:v>
                </c:pt>
                <c:pt idx="1501">
                  <c:v>467.36</c:v>
                </c:pt>
                <c:pt idx="1502">
                  <c:v>467.31</c:v>
                </c:pt>
                <c:pt idx="1503">
                  <c:v>467.29</c:v>
                </c:pt>
                <c:pt idx="1504">
                  <c:v>467.25</c:v>
                </c:pt>
                <c:pt idx="1505">
                  <c:v>467.11</c:v>
                </c:pt>
                <c:pt idx="1506">
                  <c:v>467</c:v>
                </c:pt>
                <c:pt idx="1507">
                  <c:v>466.99</c:v>
                </c:pt>
                <c:pt idx="1508">
                  <c:v>466.97</c:v>
                </c:pt>
                <c:pt idx="1509">
                  <c:v>466.97</c:v>
                </c:pt>
                <c:pt idx="1510">
                  <c:v>466.96</c:v>
                </c:pt>
                <c:pt idx="1511">
                  <c:v>466.89</c:v>
                </c:pt>
                <c:pt idx="1512">
                  <c:v>466.86</c:v>
                </c:pt>
                <c:pt idx="1513">
                  <c:v>466.57</c:v>
                </c:pt>
                <c:pt idx="1514">
                  <c:v>466.53</c:v>
                </c:pt>
                <c:pt idx="1515">
                  <c:v>466.51</c:v>
                </c:pt>
                <c:pt idx="1516">
                  <c:v>466.29</c:v>
                </c:pt>
                <c:pt idx="1517">
                  <c:v>466.26</c:v>
                </c:pt>
                <c:pt idx="1518">
                  <c:v>466.23</c:v>
                </c:pt>
                <c:pt idx="1519">
                  <c:v>466.23</c:v>
                </c:pt>
                <c:pt idx="1520">
                  <c:v>466.2</c:v>
                </c:pt>
                <c:pt idx="1521">
                  <c:v>466.17</c:v>
                </c:pt>
                <c:pt idx="1522">
                  <c:v>466.15</c:v>
                </c:pt>
                <c:pt idx="1523">
                  <c:v>466.06</c:v>
                </c:pt>
                <c:pt idx="1524">
                  <c:v>465.85</c:v>
                </c:pt>
                <c:pt idx="1525">
                  <c:v>465.78</c:v>
                </c:pt>
                <c:pt idx="1526">
                  <c:v>465.74</c:v>
                </c:pt>
                <c:pt idx="1527">
                  <c:v>465.73</c:v>
                </c:pt>
                <c:pt idx="1528">
                  <c:v>465.67</c:v>
                </c:pt>
                <c:pt idx="1529">
                  <c:v>465.56</c:v>
                </c:pt>
                <c:pt idx="1530">
                  <c:v>465.41</c:v>
                </c:pt>
                <c:pt idx="1531">
                  <c:v>465.31</c:v>
                </c:pt>
                <c:pt idx="1532">
                  <c:v>465.31</c:v>
                </c:pt>
                <c:pt idx="1533">
                  <c:v>465.31</c:v>
                </c:pt>
                <c:pt idx="1534">
                  <c:v>465.28</c:v>
                </c:pt>
                <c:pt idx="1535">
                  <c:v>465.17</c:v>
                </c:pt>
                <c:pt idx="1536">
                  <c:v>465.12</c:v>
                </c:pt>
                <c:pt idx="1537">
                  <c:v>465.09</c:v>
                </c:pt>
                <c:pt idx="1538">
                  <c:v>465.09</c:v>
                </c:pt>
                <c:pt idx="1539">
                  <c:v>465</c:v>
                </c:pt>
                <c:pt idx="1540">
                  <c:v>464.92</c:v>
                </c:pt>
                <c:pt idx="1541">
                  <c:v>464.71</c:v>
                </c:pt>
                <c:pt idx="1542">
                  <c:v>464.66</c:v>
                </c:pt>
                <c:pt idx="1543">
                  <c:v>464.56</c:v>
                </c:pt>
                <c:pt idx="1544">
                  <c:v>464.56</c:v>
                </c:pt>
                <c:pt idx="1545">
                  <c:v>464.55</c:v>
                </c:pt>
                <c:pt idx="1546">
                  <c:v>464.47</c:v>
                </c:pt>
                <c:pt idx="1547">
                  <c:v>464.43</c:v>
                </c:pt>
                <c:pt idx="1548">
                  <c:v>464.33</c:v>
                </c:pt>
                <c:pt idx="1549">
                  <c:v>464.3</c:v>
                </c:pt>
                <c:pt idx="1550">
                  <c:v>464.3</c:v>
                </c:pt>
                <c:pt idx="1551">
                  <c:v>464.21</c:v>
                </c:pt>
                <c:pt idx="1552">
                  <c:v>464.2</c:v>
                </c:pt>
                <c:pt idx="1553">
                  <c:v>464.17</c:v>
                </c:pt>
                <c:pt idx="1554">
                  <c:v>464.01</c:v>
                </c:pt>
                <c:pt idx="1555">
                  <c:v>463.99</c:v>
                </c:pt>
                <c:pt idx="1556">
                  <c:v>463.78</c:v>
                </c:pt>
                <c:pt idx="1557">
                  <c:v>463.69</c:v>
                </c:pt>
                <c:pt idx="1558">
                  <c:v>463.67</c:v>
                </c:pt>
                <c:pt idx="1559">
                  <c:v>463.61</c:v>
                </c:pt>
                <c:pt idx="1560">
                  <c:v>463.51</c:v>
                </c:pt>
                <c:pt idx="1561">
                  <c:v>463.42</c:v>
                </c:pt>
                <c:pt idx="1562">
                  <c:v>463.39</c:v>
                </c:pt>
                <c:pt idx="1563">
                  <c:v>463.38</c:v>
                </c:pt>
                <c:pt idx="1564">
                  <c:v>463.35</c:v>
                </c:pt>
                <c:pt idx="1565">
                  <c:v>463.26</c:v>
                </c:pt>
                <c:pt idx="1566">
                  <c:v>463.24</c:v>
                </c:pt>
                <c:pt idx="1567">
                  <c:v>463.24</c:v>
                </c:pt>
                <c:pt idx="1568">
                  <c:v>463.24</c:v>
                </c:pt>
                <c:pt idx="1569">
                  <c:v>463.18</c:v>
                </c:pt>
                <c:pt idx="1570">
                  <c:v>463.17</c:v>
                </c:pt>
                <c:pt idx="1571">
                  <c:v>463.05</c:v>
                </c:pt>
                <c:pt idx="1572">
                  <c:v>463.05</c:v>
                </c:pt>
                <c:pt idx="1573">
                  <c:v>462.94</c:v>
                </c:pt>
                <c:pt idx="1574">
                  <c:v>462.87</c:v>
                </c:pt>
                <c:pt idx="1575">
                  <c:v>462.64</c:v>
                </c:pt>
                <c:pt idx="1576">
                  <c:v>462.64</c:v>
                </c:pt>
                <c:pt idx="1577">
                  <c:v>462.63</c:v>
                </c:pt>
                <c:pt idx="1578">
                  <c:v>462.6</c:v>
                </c:pt>
                <c:pt idx="1579">
                  <c:v>462.48</c:v>
                </c:pt>
                <c:pt idx="1580">
                  <c:v>462.48</c:v>
                </c:pt>
                <c:pt idx="1581">
                  <c:v>462.37</c:v>
                </c:pt>
                <c:pt idx="1582">
                  <c:v>462.36</c:v>
                </c:pt>
                <c:pt idx="1583">
                  <c:v>462.31</c:v>
                </c:pt>
                <c:pt idx="1584">
                  <c:v>462.26</c:v>
                </c:pt>
                <c:pt idx="1585">
                  <c:v>461.91</c:v>
                </c:pt>
                <c:pt idx="1586">
                  <c:v>461.89</c:v>
                </c:pt>
                <c:pt idx="1587">
                  <c:v>461.89</c:v>
                </c:pt>
                <c:pt idx="1588">
                  <c:v>461.88</c:v>
                </c:pt>
                <c:pt idx="1589">
                  <c:v>461.55</c:v>
                </c:pt>
                <c:pt idx="1590">
                  <c:v>461.52</c:v>
                </c:pt>
                <c:pt idx="1591">
                  <c:v>461.51</c:v>
                </c:pt>
                <c:pt idx="1592">
                  <c:v>461.32</c:v>
                </c:pt>
                <c:pt idx="1593">
                  <c:v>461.29</c:v>
                </c:pt>
                <c:pt idx="1594">
                  <c:v>461.26</c:v>
                </c:pt>
                <c:pt idx="1595">
                  <c:v>461.03</c:v>
                </c:pt>
                <c:pt idx="1596">
                  <c:v>460.95</c:v>
                </c:pt>
                <c:pt idx="1597">
                  <c:v>460.88</c:v>
                </c:pt>
                <c:pt idx="1598">
                  <c:v>460.85</c:v>
                </c:pt>
                <c:pt idx="1599">
                  <c:v>460.77</c:v>
                </c:pt>
                <c:pt idx="1600">
                  <c:v>460.76</c:v>
                </c:pt>
                <c:pt idx="1601">
                  <c:v>460.72</c:v>
                </c:pt>
                <c:pt idx="1602">
                  <c:v>460.7</c:v>
                </c:pt>
                <c:pt idx="1603">
                  <c:v>460.67</c:v>
                </c:pt>
                <c:pt idx="1604">
                  <c:v>460.65</c:v>
                </c:pt>
                <c:pt idx="1605">
                  <c:v>460.64</c:v>
                </c:pt>
                <c:pt idx="1606">
                  <c:v>460.59</c:v>
                </c:pt>
                <c:pt idx="1607">
                  <c:v>460.54</c:v>
                </c:pt>
                <c:pt idx="1608">
                  <c:v>460.54</c:v>
                </c:pt>
                <c:pt idx="1609">
                  <c:v>460.53</c:v>
                </c:pt>
                <c:pt idx="1610">
                  <c:v>460.48</c:v>
                </c:pt>
                <c:pt idx="1611">
                  <c:v>460.45</c:v>
                </c:pt>
                <c:pt idx="1612">
                  <c:v>460.26</c:v>
                </c:pt>
                <c:pt idx="1613">
                  <c:v>460.25</c:v>
                </c:pt>
                <c:pt idx="1614">
                  <c:v>460.25</c:v>
                </c:pt>
                <c:pt idx="1615">
                  <c:v>460.18</c:v>
                </c:pt>
                <c:pt idx="1616">
                  <c:v>460.15</c:v>
                </c:pt>
                <c:pt idx="1617">
                  <c:v>459.97</c:v>
                </c:pt>
                <c:pt idx="1618">
                  <c:v>459.92</c:v>
                </c:pt>
                <c:pt idx="1619">
                  <c:v>459.85</c:v>
                </c:pt>
                <c:pt idx="1620">
                  <c:v>459.71</c:v>
                </c:pt>
                <c:pt idx="1621">
                  <c:v>459.66</c:v>
                </c:pt>
                <c:pt idx="1622">
                  <c:v>459.63</c:v>
                </c:pt>
                <c:pt idx="1623">
                  <c:v>459.63</c:v>
                </c:pt>
                <c:pt idx="1624">
                  <c:v>459.62</c:v>
                </c:pt>
                <c:pt idx="1625">
                  <c:v>459.57</c:v>
                </c:pt>
                <c:pt idx="1626">
                  <c:v>459.29</c:v>
                </c:pt>
                <c:pt idx="1627">
                  <c:v>459.28</c:v>
                </c:pt>
                <c:pt idx="1628">
                  <c:v>459.26</c:v>
                </c:pt>
                <c:pt idx="1629">
                  <c:v>459.14</c:v>
                </c:pt>
                <c:pt idx="1630">
                  <c:v>459.11</c:v>
                </c:pt>
                <c:pt idx="1631">
                  <c:v>459.08</c:v>
                </c:pt>
                <c:pt idx="1632">
                  <c:v>459.03</c:v>
                </c:pt>
                <c:pt idx="1633">
                  <c:v>459</c:v>
                </c:pt>
                <c:pt idx="1634">
                  <c:v>458.99</c:v>
                </c:pt>
                <c:pt idx="1635">
                  <c:v>458.98</c:v>
                </c:pt>
                <c:pt idx="1636">
                  <c:v>458.96</c:v>
                </c:pt>
                <c:pt idx="1637">
                  <c:v>458.87</c:v>
                </c:pt>
                <c:pt idx="1638">
                  <c:v>458.84</c:v>
                </c:pt>
                <c:pt idx="1639">
                  <c:v>458.83</c:v>
                </c:pt>
                <c:pt idx="1640">
                  <c:v>458.76</c:v>
                </c:pt>
                <c:pt idx="1641">
                  <c:v>458.73</c:v>
                </c:pt>
                <c:pt idx="1642">
                  <c:v>458.68</c:v>
                </c:pt>
                <c:pt idx="1643">
                  <c:v>458.65</c:v>
                </c:pt>
                <c:pt idx="1644">
                  <c:v>458.6</c:v>
                </c:pt>
                <c:pt idx="1645">
                  <c:v>458.52</c:v>
                </c:pt>
                <c:pt idx="1646">
                  <c:v>458.5</c:v>
                </c:pt>
                <c:pt idx="1647">
                  <c:v>458.45</c:v>
                </c:pt>
                <c:pt idx="1648">
                  <c:v>458.41</c:v>
                </c:pt>
                <c:pt idx="1649">
                  <c:v>458.41</c:v>
                </c:pt>
                <c:pt idx="1650">
                  <c:v>458.26</c:v>
                </c:pt>
                <c:pt idx="1651">
                  <c:v>458.23</c:v>
                </c:pt>
                <c:pt idx="1652">
                  <c:v>458.2</c:v>
                </c:pt>
                <c:pt idx="1653">
                  <c:v>458.11</c:v>
                </c:pt>
                <c:pt idx="1654">
                  <c:v>457.98</c:v>
                </c:pt>
                <c:pt idx="1655">
                  <c:v>457.89</c:v>
                </c:pt>
                <c:pt idx="1656">
                  <c:v>457.88</c:v>
                </c:pt>
                <c:pt idx="1657">
                  <c:v>457.69</c:v>
                </c:pt>
                <c:pt idx="1658">
                  <c:v>457.59</c:v>
                </c:pt>
                <c:pt idx="1659">
                  <c:v>457.58</c:v>
                </c:pt>
                <c:pt idx="1660">
                  <c:v>457.54</c:v>
                </c:pt>
                <c:pt idx="1661">
                  <c:v>457.44</c:v>
                </c:pt>
                <c:pt idx="1662">
                  <c:v>457.41</c:v>
                </c:pt>
                <c:pt idx="1663">
                  <c:v>457.4</c:v>
                </c:pt>
                <c:pt idx="1664">
                  <c:v>457.3</c:v>
                </c:pt>
                <c:pt idx="1665">
                  <c:v>457.25</c:v>
                </c:pt>
                <c:pt idx="1666">
                  <c:v>457.23</c:v>
                </c:pt>
                <c:pt idx="1667">
                  <c:v>457.21</c:v>
                </c:pt>
                <c:pt idx="1668">
                  <c:v>456.97</c:v>
                </c:pt>
                <c:pt idx="1669">
                  <c:v>456.97</c:v>
                </c:pt>
                <c:pt idx="1670">
                  <c:v>456.84</c:v>
                </c:pt>
                <c:pt idx="1671">
                  <c:v>456.72</c:v>
                </c:pt>
                <c:pt idx="1672">
                  <c:v>456.7</c:v>
                </c:pt>
                <c:pt idx="1673">
                  <c:v>456.64</c:v>
                </c:pt>
                <c:pt idx="1674">
                  <c:v>456.63</c:v>
                </c:pt>
                <c:pt idx="1675">
                  <c:v>456.56</c:v>
                </c:pt>
                <c:pt idx="1676">
                  <c:v>456.38</c:v>
                </c:pt>
                <c:pt idx="1677">
                  <c:v>456.3</c:v>
                </c:pt>
                <c:pt idx="1678">
                  <c:v>456.17</c:v>
                </c:pt>
                <c:pt idx="1679">
                  <c:v>456.08</c:v>
                </c:pt>
                <c:pt idx="1680">
                  <c:v>456.01</c:v>
                </c:pt>
                <c:pt idx="1681">
                  <c:v>455.99</c:v>
                </c:pt>
                <c:pt idx="1682">
                  <c:v>455.94</c:v>
                </c:pt>
                <c:pt idx="1683">
                  <c:v>455.93</c:v>
                </c:pt>
                <c:pt idx="1684">
                  <c:v>455.91</c:v>
                </c:pt>
                <c:pt idx="1685">
                  <c:v>455.82</c:v>
                </c:pt>
                <c:pt idx="1686">
                  <c:v>455.82</c:v>
                </c:pt>
                <c:pt idx="1687">
                  <c:v>455.82</c:v>
                </c:pt>
                <c:pt idx="1688">
                  <c:v>455.72</c:v>
                </c:pt>
                <c:pt idx="1689">
                  <c:v>455.7</c:v>
                </c:pt>
                <c:pt idx="1690">
                  <c:v>455.59</c:v>
                </c:pt>
                <c:pt idx="1691">
                  <c:v>455.59</c:v>
                </c:pt>
                <c:pt idx="1692">
                  <c:v>455.54</c:v>
                </c:pt>
                <c:pt idx="1693">
                  <c:v>455.53</c:v>
                </c:pt>
                <c:pt idx="1694">
                  <c:v>455.49</c:v>
                </c:pt>
                <c:pt idx="1695">
                  <c:v>455.4</c:v>
                </c:pt>
                <c:pt idx="1696">
                  <c:v>455.4</c:v>
                </c:pt>
                <c:pt idx="1697">
                  <c:v>455.39</c:v>
                </c:pt>
                <c:pt idx="1698">
                  <c:v>455.36</c:v>
                </c:pt>
                <c:pt idx="1699">
                  <c:v>455.36</c:v>
                </c:pt>
                <c:pt idx="1700">
                  <c:v>455.34</c:v>
                </c:pt>
                <c:pt idx="1701">
                  <c:v>455.3</c:v>
                </c:pt>
                <c:pt idx="1702">
                  <c:v>455.19</c:v>
                </c:pt>
                <c:pt idx="1703">
                  <c:v>455.09</c:v>
                </c:pt>
                <c:pt idx="1704">
                  <c:v>455.08</c:v>
                </c:pt>
                <c:pt idx="1705">
                  <c:v>454.9</c:v>
                </c:pt>
                <c:pt idx="1706">
                  <c:v>454.89</c:v>
                </c:pt>
                <c:pt idx="1707">
                  <c:v>454.87</c:v>
                </c:pt>
                <c:pt idx="1708">
                  <c:v>454.86</c:v>
                </c:pt>
                <c:pt idx="1709">
                  <c:v>454.78</c:v>
                </c:pt>
                <c:pt idx="1710">
                  <c:v>454.74</c:v>
                </c:pt>
                <c:pt idx="1711">
                  <c:v>454.69</c:v>
                </c:pt>
                <c:pt idx="1712">
                  <c:v>454.67</c:v>
                </c:pt>
                <c:pt idx="1713">
                  <c:v>454.6</c:v>
                </c:pt>
                <c:pt idx="1714">
                  <c:v>454.6</c:v>
                </c:pt>
                <c:pt idx="1715">
                  <c:v>454.59</c:v>
                </c:pt>
                <c:pt idx="1716">
                  <c:v>454.58</c:v>
                </c:pt>
                <c:pt idx="1717">
                  <c:v>454.51</c:v>
                </c:pt>
                <c:pt idx="1718">
                  <c:v>454.51</c:v>
                </c:pt>
                <c:pt idx="1719">
                  <c:v>454.32</c:v>
                </c:pt>
                <c:pt idx="1720">
                  <c:v>454.26</c:v>
                </c:pt>
                <c:pt idx="1721">
                  <c:v>454.26</c:v>
                </c:pt>
                <c:pt idx="1722">
                  <c:v>454.14</c:v>
                </c:pt>
                <c:pt idx="1723">
                  <c:v>454.08</c:v>
                </c:pt>
                <c:pt idx="1724">
                  <c:v>454.05</c:v>
                </c:pt>
                <c:pt idx="1725">
                  <c:v>453.86</c:v>
                </c:pt>
                <c:pt idx="1726">
                  <c:v>453.84</c:v>
                </c:pt>
                <c:pt idx="1727">
                  <c:v>453.79</c:v>
                </c:pt>
                <c:pt idx="1728">
                  <c:v>453.67</c:v>
                </c:pt>
                <c:pt idx="1729">
                  <c:v>453.67</c:v>
                </c:pt>
                <c:pt idx="1730">
                  <c:v>453.56</c:v>
                </c:pt>
                <c:pt idx="1731">
                  <c:v>453.54</c:v>
                </c:pt>
                <c:pt idx="1732">
                  <c:v>453.41</c:v>
                </c:pt>
                <c:pt idx="1733">
                  <c:v>453.4</c:v>
                </c:pt>
                <c:pt idx="1734">
                  <c:v>453.36</c:v>
                </c:pt>
                <c:pt idx="1735">
                  <c:v>453.33</c:v>
                </c:pt>
                <c:pt idx="1736">
                  <c:v>453.31</c:v>
                </c:pt>
                <c:pt idx="1737">
                  <c:v>453.14</c:v>
                </c:pt>
                <c:pt idx="1738">
                  <c:v>453.11</c:v>
                </c:pt>
                <c:pt idx="1739">
                  <c:v>453.05</c:v>
                </c:pt>
                <c:pt idx="1740">
                  <c:v>453.05</c:v>
                </c:pt>
                <c:pt idx="1741">
                  <c:v>453.03</c:v>
                </c:pt>
                <c:pt idx="1742">
                  <c:v>453</c:v>
                </c:pt>
                <c:pt idx="1743">
                  <c:v>453</c:v>
                </c:pt>
                <c:pt idx="1744">
                  <c:v>452.96</c:v>
                </c:pt>
                <c:pt idx="1745">
                  <c:v>452.83</c:v>
                </c:pt>
                <c:pt idx="1746">
                  <c:v>452.81</c:v>
                </c:pt>
                <c:pt idx="1747">
                  <c:v>452.7</c:v>
                </c:pt>
                <c:pt idx="1748">
                  <c:v>452.67</c:v>
                </c:pt>
                <c:pt idx="1749">
                  <c:v>452.61</c:v>
                </c:pt>
                <c:pt idx="1750">
                  <c:v>452.58</c:v>
                </c:pt>
                <c:pt idx="1751">
                  <c:v>452.56</c:v>
                </c:pt>
                <c:pt idx="1752">
                  <c:v>452.49</c:v>
                </c:pt>
                <c:pt idx="1753">
                  <c:v>452.47</c:v>
                </c:pt>
                <c:pt idx="1754">
                  <c:v>452.46</c:v>
                </c:pt>
                <c:pt idx="1755">
                  <c:v>452.44</c:v>
                </c:pt>
                <c:pt idx="1756">
                  <c:v>452.39</c:v>
                </c:pt>
                <c:pt idx="1757">
                  <c:v>452.36</c:v>
                </c:pt>
                <c:pt idx="1758">
                  <c:v>452.34</c:v>
                </c:pt>
                <c:pt idx="1759">
                  <c:v>452.34</c:v>
                </c:pt>
                <c:pt idx="1760">
                  <c:v>452.33</c:v>
                </c:pt>
                <c:pt idx="1761">
                  <c:v>452.19</c:v>
                </c:pt>
                <c:pt idx="1762">
                  <c:v>452.15</c:v>
                </c:pt>
                <c:pt idx="1763">
                  <c:v>452.07</c:v>
                </c:pt>
                <c:pt idx="1764">
                  <c:v>452.02</c:v>
                </c:pt>
                <c:pt idx="1765">
                  <c:v>451.96</c:v>
                </c:pt>
                <c:pt idx="1766">
                  <c:v>451.93</c:v>
                </c:pt>
                <c:pt idx="1767">
                  <c:v>451.83</c:v>
                </c:pt>
                <c:pt idx="1768">
                  <c:v>451.8</c:v>
                </c:pt>
                <c:pt idx="1769">
                  <c:v>451.76</c:v>
                </c:pt>
                <c:pt idx="1770">
                  <c:v>451.67</c:v>
                </c:pt>
                <c:pt idx="1771">
                  <c:v>451.66</c:v>
                </c:pt>
                <c:pt idx="1772">
                  <c:v>451.66</c:v>
                </c:pt>
                <c:pt idx="1773">
                  <c:v>451.63</c:v>
                </c:pt>
                <c:pt idx="1774">
                  <c:v>451.59</c:v>
                </c:pt>
                <c:pt idx="1775">
                  <c:v>451.56</c:v>
                </c:pt>
                <c:pt idx="1776">
                  <c:v>451.56</c:v>
                </c:pt>
                <c:pt idx="1777">
                  <c:v>451.52</c:v>
                </c:pt>
                <c:pt idx="1778">
                  <c:v>451.52</c:v>
                </c:pt>
                <c:pt idx="1779">
                  <c:v>451.45</c:v>
                </c:pt>
                <c:pt idx="1780">
                  <c:v>451.45</c:v>
                </c:pt>
                <c:pt idx="1781">
                  <c:v>451.35</c:v>
                </c:pt>
                <c:pt idx="1782">
                  <c:v>451.35</c:v>
                </c:pt>
                <c:pt idx="1783">
                  <c:v>451.35</c:v>
                </c:pt>
                <c:pt idx="1784">
                  <c:v>451.34</c:v>
                </c:pt>
                <c:pt idx="1785">
                  <c:v>451.17</c:v>
                </c:pt>
                <c:pt idx="1786">
                  <c:v>451.11</c:v>
                </c:pt>
                <c:pt idx="1787">
                  <c:v>451.11</c:v>
                </c:pt>
                <c:pt idx="1788">
                  <c:v>451.06</c:v>
                </c:pt>
                <c:pt idx="1789">
                  <c:v>451.03</c:v>
                </c:pt>
                <c:pt idx="1790">
                  <c:v>451.03</c:v>
                </c:pt>
                <c:pt idx="1791">
                  <c:v>450.99</c:v>
                </c:pt>
                <c:pt idx="1792">
                  <c:v>450.9</c:v>
                </c:pt>
                <c:pt idx="1793">
                  <c:v>450.89</c:v>
                </c:pt>
                <c:pt idx="1794">
                  <c:v>450.89</c:v>
                </c:pt>
                <c:pt idx="1795">
                  <c:v>450.86</c:v>
                </c:pt>
                <c:pt idx="1796">
                  <c:v>450.75</c:v>
                </c:pt>
                <c:pt idx="1797">
                  <c:v>450.71</c:v>
                </c:pt>
                <c:pt idx="1798">
                  <c:v>450.67</c:v>
                </c:pt>
                <c:pt idx="1799">
                  <c:v>450.63</c:v>
                </c:pt>
                <c:pt idx="1800">
                  <c:v>450.63</c:v>
                </c:pt>
                <c:pt idx="1801">
                  <c:v>450.63</c:v>
                </c:pt>
                <c:pt idx="1802">
                  <c:v>450.54</c:v>
                </c:pt>
                <c:pt idx="1803">
                  <c:v>450.51</c:v>
                </c:pt>
                <c:pt idx="1804">
                  <c:v>450.46</c:v>
                </c:pt>
                <c:pt idx="1805">
                  <c:v>450.38</c:v>
                </c:pt>
                <c:pt idx="1806">
                  <c:v>450.36</c:v>
                </c:pt>
                <c:pt idx="1807">
                  <c:v>450.34</c:v>
                </c:pt>
                <c:pt idx="1808">
                  <c:v>450.19</c:v>
                </c:pt>
                <c:pt idx="1809">
                  <c:v>450.17</c:v>
                </c:pt>
                <c:pt idx="1810">
                  <c:v>450.15</c:v>
                </c:pt>
                <c:pt idx="1811">
                  <c:v>450.15</c:v>
                </c:pt>
                <c:pt idx="1812">
                  <c:v>450.11</c:v>
                </c:pt>
                <c:pt idx="1813">
                  <c:v>450</c:v>
                </c:pt>
                <c:pt idx="1814">
                  <c:v>449.92</c:v>
                </c:pt>
                <c:pt idx="1815">
                  <c:v>449.78</c:v>
                </c:pt>
                <c:pt idx="1816">
                  <c:v>449.74</c:v>
                </c:pt>
                <c:pt idx="1817">
                  <c:v>449.73</c:v>
                </c:pt>
                <c:pt idx="1818">
                  <c:v>449.7</c:v>
                </c:pt>
                <c:pt idx="1819">
                  <c:v>449.55</c:v>
                </c:pt>
                <c:pt idx="1820">
                  <c:v>449.5</c:v>
                </c:pt>
                <c:pt idx="1821">
                  <c:v>449.5</c:v>
                </c:pt>
                <c:pt idx="1822">
                  <c:v>449.45</c:v>
                </c:pt>
                <c:pt idx="1823">
                  <c:v>449.41</c:v>
                </c:pt>
                <c:pt idx="1824">
                  <c:v>449.41</c:v>
                </c:pt>
                <c:pt idx="1825">
                  <c:v>449.41</c:v>
                </c:pt>
                <c:pt idx="1826">
                  <c:v>449.4</c:v>
                </c:pt>
                <c:pt idx="1827">
                  <c:v>449.4</c:v>
                </c:pt>
                <c:pt idx="1828">
                  <c:v>449.38</c:v>
                </c:pt>
                <c:pt idx="1829">
                  <c:v>449.3</c:v>
                </c:pt>
                <c:pt idx="1830">
                  <c:v>449.21</c:v>
                </c:pt>
                <c:pt idx="1831">
                  <c:v>449.18</c:v>
                </c:pt>
                <c:pt idx="1832">
                  <c:v>449.14</c:v>
                </c:pt>
                <c:pt idx="1833">
                  <c:v>449.12</c:v>
                </c:pt>
                <c:pt idx="1834">
                  <c:v>449.12</c:v>
                </c:pt>
                <c:pt idx="1835">
                  <c:v>449.07</c:v>
                </c:pt>
                <c:pt idx="1836">
                  <c:v>449</c:v>
                </c:pt>
                <c:pt idx="1837">
                  <c:v>448.97</c:v>
                </c:pt>
                <c:pt idx="1838">
                  <c:v>448.97</c:v>
                </c:pt>
                <c:pt idx="1839">
                  <c:v>448.96</c:v>
                </c:pt>
                <c:pt idx="1840">
                  <c:v>448.89</c:v>
                </c:pt>
                <c:pt idx="1841">
                  <c:v>448.84</c:v>
                </c:pt>
                <c:pt idx="1842">
                  <c:v>448.8</c:v>
                </c:pt>
                <c:pt idx="1843">
                  <c:v>448.78</c:v>
                </c:pt>
                <c:pt idx="1844">
                  <c:v>448.77</c:v>
                </c:pt>
                <c:pt idx="1845">
                  <c:v>448.65</c:v>
                </c:pt>
                <c:pt idx="1846">
                  <c:v>448.54</c:v>
                </c:pt>
                <c:pt idx="1847">
                  <c:v>448.54</c:v>
                </c:pt>
                <c:pt idx="1848">
                  <c:v>448.49</c:v>
                </c:pt>
                <c:pt idx="1849">
                  <c:v>448.49</c:v>
                </c:pt>
                <c:pt idx="1850">
                  <c:v>448.49</c:v>
                </c:pt>
                <c:pt idx="1851">
                  <c:v>448.41</c:v>
                </c:pt>
                <c:pt idx="1852">
                  <c:v>448.28</c:v>
                </c:pt>
                <c:pt idx="1853">
                  <c:v>448.19</c:v>
                </c:pt>
                <c:pt idx="1854">
                  <c:v>448.19</c:v>
                </c:pt>
                <c:pt idx="1855">
                  <c:v>448.19</c:v>
                </c:pt>
                <c:pt idx="1856">
                  <c:v>448.18</c:v>
                </c:pt>
                <c:pt idx="1857">
                  <c:v>448.18</c:v>
                </c:pt>
                <c:pt idx="1858">
                  <c:v>448.16</c:v>
                </c:pt>
                <c:pt idx="1859">
                  <c:v>448.12</c:v>
                </c:pt>
                <c:pt idx="1860">
                  <c:v>448.11</c:v>
                </c:pt>
                <c:pt idx="1861">
                  <c:v>448.1</c:v>
                </c:pt>
                <c:pt idx="1862">
                  <c:v>448.08</c:v>
                </c:pt>
                <c:pt idx="1863">
                  <c:v>448.04</c:v>
                </c:pt>
                <c:pt idx="1864">
                  <c:v>447.96</c:v>
                </c:pt>
                <c:pt idx="1865">
                  <c:v>447.91</c:v>
                </c:pt>
                <c:pt idx="1866">
                  <c:v>447.91</c:v>
                </c:pt>
                <c:pt idx="1867">
                  <c:v>447.86</c:v>
                </c:pt>
                <c:pt idx="1868">
                  <c:v>447.85</c:v>
                </c:pt>
                <c:pt idx="1869">
                  <c:v>447.8</c:v>
                </c:pt>
                <c:pt idx="1870">
                  <c:v>447.74</c:v>
                </c:pt>
                <c:pt idx="1871">
                  <c:v>447.73</c:v>
                </c:pt>
                <c:pt idx="1872">
                  <c:v>447.72</c:v>
                </c:pt>
                <c:pt idx="1873">
                  <c:v>447.7</c:v>
                </c:pt>
                <c:pt idx="1874">
                  <c:v>447.67</c:v>
                </c:pt>
                <c:pt idx="1875">
                  <c:v>447.56</c:v>
                </c:pt>
                <c:pt idx="1876">
                  <c:v>447.54</c:v>
                </c:pt>
                <c:pt idx="1877">
                  <c:v>447.51</c:v>
                </c:pt>
                <c:pt idx="1878">
                  <c:v>447.47</c:v>
                </c:pt>
                <c:pt idx="1879">
                  <c:v>447.44</c:v>
                </c:pt>
                <c:pt idx="1880">
                  <c:v>447.35</c:v>
                </c:pt>
                <c:pt idx="1881">
                  <c:v>447.21</c:v>
                </c:pt>
                <c:pt idx="1882">
                  <c:v>447.08</c:v>
                </c:pt>
                <c:pt idx="1883">
                  <c:v>447.07</c:v>
                </c:pt>
                <c:pt idx="1884">
                  <c:v>447.05</c:v>
                </c:pt>
                <c:pt idx="1885">
                  <c:v>446.96</c:v>
                </c:pt>
                <c:pt idx="1886">
                  <c:v>446.96</c:v>
                </c:pt>
                <c:pt idx="1887">
                  <c:v>446.89</c:v>
                </c:pt>
                <c:pt idx="1888">
                  <c:v>446.89</c:v>
                </c:pt>
                <c:pt idx="1889">
                  <c:v>446.83</c:v>
                </c:pt>
                <c:pt idx="1890">
                  <c:v>446.81</c:v>
                </c:pt>
                <c:pt idx="1891">
                  <c:v>446.79</c:v>
                </c:pt>
                <c:pt idx="1892">
                  <c:v>446.79</c:v>
                </c:pt>
                <c:pt idx="1893">
                  <c:v>446.77</c:v>
                </c:pt>
                <c:pt idx="1894">
                  <c:v>446.76</c:v>
                </c:pt>
                <c:pt idx="1895">
                  <c:v>446.57</c:v>
                </c:pt>
                <c:pt idx="1896">
                  <c:v>446.43</c:v>
                </c:pt>
                <c:pt idx="1897">
                  <c:v>446.41</c:v>
                </c:pt>
                <c:pt idx="1898">
                  <c:v>446.24</c:v>
                </c:pt>
                <c:pt idx="1899">
                  <c:v>446.14</c:v>
                </c:pt>
                <c:pt idx="1900">
                  <c:v>446</c:v>
                </c:pt>
                <c:pt idx="1901">
                  <c:v>445.95</c:v>
                </c:pt>
                <c:pt idx="1902">
                  <c:v>445.76</c:v>
                </c:pt>
                <c:pt idx="1903">
                  <c:v>445.75</c:v>
                </c:pt>
                <c:pt idx="1904">
                  <c:v>445.68</c:v>
                </c:pt>
                <c:pt idx="1905">
                  <c:v>445.66</c:v>
                </c:pt>
                <c:pt idx="1906">
                  <c:v>445.62</c:v>
                </c:pt>
                <c:pt idx="1907">
                  <c:v>445.53</c:v>
                </c:pt>
                <c:pt idx="1908">
                  <c:v>445.43</c:v>
                </c:pt>
                <c:pt idx="1909">
                  <c:v>445.41</c:v>
                </c:pt>
                <c:pt idx="1910">
                  <c:v>445.39</c:v>
                </c:pt>
                <c:pt idx="1911">
                  <c:v>445.25</c:v>
                </c:pt>
                <c:pt idx="1912">
                  <c:v>445.2</c:v>
                </c:pt>
                <c:pt idx="1913">
                  <c:v>445.15</c:v>
                </c:pt>
                <c:pt idx="1914">
                  <c:v>444.99</c:v>
                </c:pt>
                <c:pt idx="1915">
                  <c:v>444.99</c:v>
                </c:pt>
                <c:pt idx="1916">
                  <c:v>444.99</c:v>
                </c:pt>
                <c:pt idx="1917">
                  <c:v>444.92</c:v>
                </c:pt>
                <c:pt idx="1918">
                  <c:v>444.86</c:v>
                </c:pt>
                <c:pt idx="1919">
                  <c:v>444.78</c:v>
                </c:pt>
                <c:pt idx="1920">
                  <c:v>444.75</c:v>
                </c:pt>
                <c:pt idx="1921">
                  <c:v>444.74</c:v>
                </c:pt>
                <c:pt idx="1922">
                  <c:v>444.64</c:v>
                </c:pt>
                <c:pt idx="1923">
                  <c:v>444.63</c:v>
                </c:pt>
                <c:pt idx="1924">
                  <c:v>444.37</c:v>
                </c:pt>
                <c:pt idx="1925">
                  <c:v>444.31</c:v>
                </c:pt>
                <c:pt idx="1926">
                  <c:v>444.21</c:v>
                </c:pt>
                <c:pt idx="1927">
                  <c:v>444.15</c:v>
                </c:pt>
                <c:pt idx="1928">
                  <c:v>444.12</c:v>
                </c:pt>
                <c:pt idx="1929">
                  <c:v>444.01</c:v>
                </c:pt>
                <c:pt idx="1930">
                  <c:v>443.99</c:v>
                </c:pt>
                <c:pt idx="1931">
                  <c:v>443.97</c:v>
                </c:pt>
                <c:pt idx="1932">
                  <c:v>443.97</c:v>
                </c:pt>
                <c:pt idx="1933">
                  <c:v>443.93</c:v>
                </c:pt>
                <c:pt idx="1934">
                  <c:v>443.9</c:v>
                </c:pt>
                <c:pt idx="1935">
                  <c:v>443.9</c:v>
                </c:pt>
                <c:pt idx="1936">
                  <c:v>443.83</c:v>
                </c:pt>
                <c:pt idx="1937">
                  <c:v>443.67</c:v>
                </c:pt>
                <c:pt idx="1938">
                  <c:v>443.59</c:v>
                </c:pt>
                <c:pt idx="1939">
                  <c:v>443.59</c:v>
                </c:pt>
                <c:pt idx="1940">
                  <c:v>443.59</c:v>
                </c:pt>
                <c:pt idx="1941">
                  <c:v>443.59</c:v>
                </c:pt>
                <c:pt idx="1942">
                  <c:v>443.59</c:v>
                </c:pt>
                <c:pt idx="1943">
                  <c:v>443.47</c:v>
                </c:pt>
                <c:pt idx="1944">
                  <c:v>443.32</c:v>
                </c:pt>
                <c:pt idx="1945">
                  <c:v>443.32</c:v>
                </c:pt>
                <c:pt idx="1946">
                  <c:v>443.26</c:v>
                </c:pt>
                <c:pt idx="1947">
                  <c:v>443.12</c:v>
                </c:pt>
                <c:pt idx="1948">
                  <c:v>443.03</c:v>
                </c:pt>
                <c:pt idx="1949">
                  <c:v>442.95</c:v>
                </c:pt>
                <c:pt idx="1950">
                  <c:v>442.95</c:v>
                </c:pt>
                <c:pt idx="1951">
                  <c:v>442.76</c:v>
                </c:pt>
                <c:pt idx="1952">
                  <c:v>442.6</c:v>
                </c:pt>
                <c:pt idx="1953">
                  <c:v>442.55</c:v>
                </c:pt>
                <c:pt idx="1954">
                  <c:v>442.15</c:v>
                </c:pt>
                <c:pt idx="1955">
                  <c:v>442.1</c:v>
                </c:pt>
                <c:pt idx="1956">
                  <c:v>442.08</c:v>
                </c:pt>
                <c:pt idx="1957">
                  <c:v>441.92</c:v>
                </c:pt>
                <c:pt idx="1958">
                  <c:v>441.86</c:v>
                </c:pt>
                <c:pt idx="1959">
                  <c:v>441.85</c:v>
                </c:pt>
                <c:pt idx="1960">
                  <c:v>441.79</c:v>
                </c:pt>
                <c:pt idx="1961">
                  <c:v>441.74</c:v>
                </c:pt>
                <c:pt idx="1962">
                  <c:v>441.63</c:v>
                </c:pt>
                <c:pt idx="1963">
                  <c:v>441.62</c:v>
                </c:pt>
                <c:pt idx="1964">
                  <c:v>441.29</c:v>
                </c:pt>
                <c:pt idx="1965">
                  <c:v>441.13</c:v>
                </c:pt>
                <c:pt idx="1966">
                  <c:v>440.96</c:v>
                </c:pt>
                <c:pt idx="1967">
                  <c:v>440.89</c:v>
                </c:pt>
                <c:pt idx="1968">
                  <c:v>440.82</c:v>
                </c:pt>
                <c:pt idx="1969">
                  <c:v>440.5</c:v>
                </c:pt>
                <c:pt idx="1970">
                  <c:v>440.5</c:v>
                </c:pt>
                <c:pt idx="1971">
                  <c:v>440.25</c:v>
                </c:pt>
                <c:pt idx="1972">
                  <c:v>440.24</c:v>
                </c:pt>
                <c:pt idx="1973">
                  <c:v>440.23</c:v>
                </c:pt>
                <c:pt idx="1974">
                  <c:v>440.19</c:v>
                </c:pt>
                <c:pt idx="1975">
                  <c:v>440.01</c:v>
                </c:pt>
                <c:pt idx="1976">
                  <c:v>439.98</c:v>
                </c:pt>
                <c:pt idx="1977">
                  <c:v>439.52</c:v>
                </c:pt>
                <c:pt idx="1978">
                  <c:v>439.24</c:v>
                </c:pt>
                <c:pt idx="1979">
                  <c:v>439.2</c:v>
                </c:pt>
                <c:pt idx="1980">
                  <c:v>439.17</c:v>
                </c:pt>
                <c:pt idx="1981">
                  <c:v>439.05</c:v>
                </c:pt>
                <c:pt idx="1982">
                  <c:v>439.03</c:v>
                </c:pt>
                <c:pt idx="1983">
                  <c:v>438.92</c:v>
                </c:pt>
                <c:pt idx="1984">
                  <c:v>438.92</c:v>
                </c:pt>
                <c:pt idx="1985">
                  <c:v>438.79</c:v>
                </c:pt>
                <c:pt idx="1986">
                  <c:v>438.11</c:v>
                </c:pt>
                <c:pt idx="1987">
                  <c:v>438.1</c:v>
                </c:pt>
                <c:pt idx="1988">
                  <c:v>438.1</c:v>
                </c:pt>
                <c:pt idx="1989">
                  <c:v>438</c:v>
                </c:pt>
                <c:pt idx="1990">
                  <c:v>438</c:v>
                </c:pt>
                <c:pt idx="1991">
                  <c:v>437.97</c:v>
                </c:pt>
                <c:pt idx="1992">
                  <c:v>437.89</c:v>
                </c:pt>
                <c:pt idx="1993">
                  <c:v>437.7</c:v>
                </c:pt>
                <c:pt idx="1994">
                  <c:v>437.67</c:v>
                </c:pt>
                <c:pt idx="1995">
                  <c:v>437.54</c:v>
                </c:pt>
                <c:pt idx="1996">
                  <c:v>437.54</c:v>
                </c:pt>
                <c:pt idx="1997">
                  <c:v>437.54</c:v>
                </c:pt>
                <c:pt idx="1998">
                  <c:v>437.51</c:v>
                </c:pt>
                <c:pt idx="1999">
                  <c:v>437.48</c:v>
                </c:pt>
                <c:pt idx="2000">
                  <c:v>437.42</c:v>
                </c:pt>
                <c:pt idx="2001">
                  <c:v>437.39</c:v>
                </c:pt>
                <c:pt idx="2002">
                  <c:v>437.39</c:v>
                </c:pt>
                <c:pt idx="2003">
                  <c:v>437.19</c:v>
                </c:pt>
                <c:pt idx="2004">
                  <c:v>437.08</c:v>
                </c:pt>
                <c:pt idx="2005">
                  <c:v>437</c:v>
                </c:pt>
                <c:pt idx="2006">
                  <c:v>436.97</c:v>
                </c:pt>
                <c:pt idx="2007">
                  <c:v>436.93</c:v>
                </c:pt>
                <c:pt idx="2008">
                  <c:v>436.93</c:v>
                </c:pt>
                <c:pt idx="2009">
                  <c:v>436.93</c:v>
                </c:pt>
                <c:pt idx="2010">
                  <c:v>436.92</c:v>
                </c:pt>
                <c:pt idx="2011">
                  <c:v>436.77</c:v>
                </c:pt>
                <c:pt idx="2012">
                  <c:v>436.73</c:v>
                </c:pt>
                <c:pt idx="2013">
                  <c:v>436.72</c:v>
                </c:pt>
                <c:pt idx="2014">
                  <c:v>436.71</c:v>
                </c:pt>
                <c:pt idx="2015">
                  <c:v>436.68</c:v>
                </c:pt>
                <c:pt idx="2016">
                  <c:v>436.63</c:v>
                </c:pt>
                <c:pt idx="2017">
                  <c:v>436.62</c:v>
                </c:pt>
                <c:pt idx="2018">
                  <c:v>436.36</c:v>
                </c:pt>
                <c:pt idx="2019">
                  <c:v>436.3</c:v>
                </c:pt>
                <c:pt idx="2020">
                  <c:v>436.19</c:v>
                </c:pt>
                <c:pt idx="2021">
                  <c:v>435.93</c:v>
                </c:pt>
                <c:pt idx="2022">
                  <c:v>435.88</c:v>
                </c:pt>
                <c:pt idx="2023">
                  <c:v>435.86</c:v>
                </c:pt>
                <c:pt idx="2024">
                  <c:v>435.83</c:v>
                </c:pt>
                <c:pt idx="2025">
                  <c:v>435.8</c:v>
                </c:pt>
                <c:pt idx="2026">
                  <c:v>435.74</c:v>
                </c:pt>
                <c:pt idx="2027">
                  <c:v>435.64</c:v>
                </c:pt>
                <c:pt idx="2028">
                  <c:v>435.55</c:v>
                </c:pt>
                <c:pt idx="2029">
                  <c:v>435.55</c:v>
                </c:pt>
                <c:pt idx="2030">
                  <c:v>435.55</c:v>
                </c:pt>
                <c:pt idx="2031">
                  <c:v>435.53</c:v>
                </c:pt>
                <c:pt idx="2032">
                  <c:v>435.4</c:v>
                </c:pt>
                <c:pt idx="2033">
                  <c:v>435.15</c:v>
                </c:pt>
                <c:pt idx="2034">
                  <c:v>435.07</c:v>
                </c:pt>
                <c:pt idx="2035">
                  <c:v>434.81</c:v>
                </c:pt>
                <c:pt idx="2036">
                  <c:v>434.81</c:v>
                </c:pt>
                <c:pt idx="2037">
                  <c:v>434.69</c:v>
                </c:pt>
                <c:pt idx="2038">
                  <c:v>434.63</c:v>
                </c:pt>
                <c:pt idx="2039">
                  <c:v>434.61</c:v>
                </c:pt>
                <c:pt idx="2040">
                  <c:v>434.52</c:v>
                </c:pt>
                <c:pt idx="2041">
                  <c:v>434.52</c:v>
                </c:pt>
                <c:pt idx="2042">
                  <c:v>434.5</c:v>
                </c:pt>
                <c:pt idx="2043">
                  <c:v>434.41</c:v>
                </c:pt>
                <c:pt idx="2044">
                  <c:v>434.38</c:v>
                </c:pt>
                <c:pt idx="2045">
                  <c:v>434.38</c:v>
                </c:pt>
                <c:pt idx="2046">
                  <c:v>434.23</c:v>
                </c:pt>
                <c:pt idx="2047">
                  <c:v>434.2</c:v>
                </c:pt>
                <c:pt idx="2048">
                  <c:v>434.09</c:v>
                </c:pt>
                <c:pt idx="2049">
                  <c:v>433.94</c:v>
                </c:pt>
                <c:pt idx="2050">
                  <c:v>433.9</c:v>
                </c:pt>
                <c:pt idx="2051">
                  <c:v>433.9</c:v>
                </c:pt>
                <c:pt idx="2052">
                  <c:v>433.89</c:v>
                </c:pt>
                <c:pt idx="2053">
                  <c:v>433.89</c:v>
                </c:pt>
                <c:pt idx="2054">
                  <c:v>433.87</c:v>
                </c:pt>
                <c:pt idx="2055">
                  <c:v>433.76</c:v>
                </c:pt>
                <c:pt idx="2056">
                  <c:v>433.73</c:v>
                </c:pt>
                <c:pt idx="2057">
                  <c:v>433.72</c:v>
                </c:pt>
                <c:pt idx="2058">
                  <c:v>433.64</c:v>
                </c:pt>
                <c:pt idx="2059">
                  <c:v>433.59</c:v>
                </c:pt>
                <c:pt idx="2060">
                  <c:v>433.46</c:v>
                </c:pt>
                <c:pt idx="2061">
                  <c:v>433.42</c:v>
                </c:pt>
                <c:pt idx="2062">
                  <c:v>433.32</c:v>
                </c:pt>
                <c:pt idx="2063">
                  <c:v>433.32</c:v>
                </c:pt>
                <c:pt idx="2064">
                  <c:v>433.27</c:v>
                </c:pt>
                <c:pt idx="2065">
                  <c:v>433.2</c:v>
                </c:pt>
                <c:pt idx="2066">
                  <c:v>433.2</c:v>
                </c:pt>
                <c:pt idx="2067">
                  <c:v>433.17</c:v>
                </c:pt>
                <c:pt idx="2068">
                  <c:v>433.17</c:v>
                </c:pt>
                <c:pt idx="2069">
                  <c:v>433.17</c:v>
                </c:pt>
                <c:pt idx="2070">
                  <c:v>433.12</c:v>
                </c:pt>
                <c:pt idx="2071">
                  <c:v>433.05</c:v>
                </c:pt>
                <c:pt idx="2072">
                  <c:v>433.03</c:v>
                </c:pt>
                <c:pt idx="2073">
                  <c:v>432.98</c:v>
                </c:pt>
                <c:pt idx="2074">
                  <c:v>432.96</c:v>
                </c:pt>
                <c:pt idx="2075">
                  <c:v>432.95</c:v>
                </c:pt>
                <c:pt idx="2076">
                  <c:v>432.74</c:v>
                </c:pt>
                <c:pt idx="2077">
                  <c:v>432.65</c:v>
                </c:pt>
                <c:pt idx="2078">
                  <c:v>432.54</c:v>
                </c:pt>
                <c:pt idx="2079">
                  <c:v>432.47</c:v>
                </c:pt>
                <c:pt idx="2080">
                  <c:v>432.4</c:v>
                </c:pt>
                <c:pt idx="2081">
                  <c:v>432.37</c:v>
                </c:pt>
                <c:pt idx="2082">
                  <c:v>432.34</c:v>
                </c:pt>
                <c:pt idx="2083">
                  <c:v>432.28</c:v>
                </c:pt>
                <c:pt idx="2084">
                  <c:v>432.25</c:v>
                </c:pt>
                <c:pt idx="2085">
                  <c:v>432.22</c:v>
                </c:pt>
                <c:pt idx="2086">
                  <c:v>432.15</c:v>
                </c:pt>
                <c:pt idx="2087">
                  <c:v>432.06</c:v>
                </c:pt>
                <c:pt idx="2088">
                  <c:v>432.02</c:v>
                </c:pt>
                <c:pt idx="2089">
                  <c:v>431.77</c:v>
                </c:pt>
                <c:pt idx="2090">
                  <c:v>431.74</c:v>
                </c:pt>
                <c:pt idx="2091">
                  <c:v>431.71</c:v>
                </c:pt>
                <c:pt idx="2092">
                  <c:v>431.33</c:v>
                </c:pt>
                <c:pt idx="2093">
                  <c:v>431.32</c:v>
                </c:pt>
                <c:pt idx="2094">
                  <c:v>431.28</c:v>
                </c:pt>
                <c:pt idx="2095">
                  <c:v>431.05</c:v>
                </c:pt>
                <c:pt idx="2096">
                  <c:v>430.97</c:v>
                </c:pt>
                <c:pt idx="2097">
                  <c:v>430.96</c:v>
                </c:pt>
                <c:pt idx="2098">
                  <c:v>430.75</c:v>
                </c:pt>
                <c:pt idx="2099">
                  <c:v>430.73</c:v>
                </c:pt>
                <c:pt idx="2100">
                  <c:v>430.5</c:v>
                </c:pt>
                <c:pt idx="2101">
                  <c:v>430.27</c:v>
                </c:pt>
                <c:pt idx="2102">
                  <c:v>430.19</c:v>
                </c:pt>
                <c:pt idx="2103">
                  <c:v>430</c:v>
                </c:pt>
                <c:pt idx="2104">
                  <c:v>429.88</c:v>
                </c:pt>
                <c:pt idx="2105">
                  <c:v>429.86</c:v>
                </c:pt>
                <c:pt idx="2106">
                  <c:v>429.83</c:v>
                </c:pt>
                <c:pt idx="2107">
                  <c:v>429.72</c:v>
                </c:pt>
                <c:pt idx="2108">
                  <c:v>429.69</c:v>
                </c:pt>
                <c:pt idx="2109">
                  <c:v>429.53</c:v>
                </c:pt>
                <c:pt idx="2110">
                  <c:v>429.39</c:v>
                </c:pt>
                <c:pt idx="2111">
                  <c:v>428.96</c:v>
                </c:pt>
                <c:pt idx="2112">
                  <c:v>428.93</c:v>
                </c:pt>
                <c:pt idx="2113">
                  <c:v>428.8</c:v>
                </c:pt>
                <c:pt idx="2114">
                  <c:v>428.8</c:v>
                </c:pt>
                <c:pt idx="2115">
                  <c:v>428.77</c:v>
                </c:pt>
                <c:pt idx="2116">
                  <c:v>428.46</c:v>
                </c:pt>
                <c:pt idx="2117">
                  <c:v>428.25</c:v>
                </c:pt>
                <c:pt idx="2118">
                  <c:v>428.19</c:v>
                </c:pt>
                <c:pt idx="2119">
                  <c:v>427.91</c:v>
                </c:pt>
                <c:pt idx="2120">
                  <c:v>427.7</c:v>
                </c:pt>
                <c:pt idx="2121">
                  <c:v>427.45</c:v>
                </c:pt>
                <c:pt idx="2122">
                  <c:v>427.42</c:v>
                </c:pt>
                <c:pt idx="2123">
                  <c:v>427.41</c:v>
                </c:pt>
                <c:pt idx="2124">
                  <c:v>427.41</c:v>
                </c:pt>
                <c:pt idx="2125">
                  <c:v>427.29</c:v>
                </c:pt>
                <c:pt idx="2126">
                  <c:v>427.18</c:v>
                </c:pt>
                <c:pt idx="2127">
                  <c:v>427.11</c:v>
                </c:pt>
                <c:pt idx="2128">
                  <c:v>427.06</c:v>
                </c:pt>
                <c:pt idx="2129">
                  <c:v>426.98</c:v>
                </c:pt>
                <c:pt idx="2130">
                  <c:v>426.94</c:v>
                </c:pt>
                <c:pt idx="2131">
                  <c:v>426.89</c:v>
                </c:pt>
                <c:pt idx="2132">
                  <c:v>426.87</c:v>
                </c:pt>
                <c:pt idx="2133">
                  <c:v>426.67</c:v>
                </c:pt>
                <c:pt idx="2134">
                  <c:v>426.6</c:v>
                </c:pt>
                <c:pt idx="2135">
                  <c:v>426.53</c:v>
                </c:pt>
                <c:pt idx="2136">
                  <c:v>426.48</c:v>
                </c:pt>
                <c:pt idx="2137">
                  <c:v>426.4</c:v>
                </c:pt>
                <c:pt idx="2138">
                  <c:v>426.34</c:v>
                </c:pt>
                <c:pt idx="2139">
                  <c:v>425.97</c:v>
                </c:pt>
                <c:pt idx="2140">
                  <c:v>425.74</c:v>
                </c:pt>
                <c:pt idx="2141">
                  <c:v>425.7</c:v>
                </c:pt>
                <c:pt idx="2142">
                  <c:v>425.59</c:v>
                </c:pt>
                <c:pt idx="2143">
                  <c:v>424.84</c:v>
                </c:pt>
                <c:pt idx="2144">
                  <c:v>424.8</c:v>
                </c:pt>
                <c:pt idx="2145">
                  <c:v>424.29</c:v>
                </c:pt>
                <c:pt idx="2146">
                  <c:v>424.1</c:v>
                </c:pt>
                <c:pt idx="2147">
                  <c:v>423.98</c:v>
                </c:pt>
                <c:pt idx="2148">
                  <c:v>423.74</c:v>
                </c:pt>
                <c:pt idx="2149">
                  <c:v>423.61</c:v>
                </c:pt>
                <c:pt idx="2150">
                  <c:v>423.38</c:v>
                </c:pt>
                <c:pt idx="2151">
                  <c:v>423.38</c:v>
                </c:pt>
                <c:pt idx="2152">
                  <c:v>423.37</c:v>
                </c:pt>
                <c:pt idx="2153">
                  <c:v>423.36</c:v>
                </c:pt>
                <c:pt idx="2154">
                  <c:v>423.35</c:v>
                </c:pt>
                <c:pt idx="2155">
                  <c:v>423.1</c:v>
                </c:pt>
                <c:pt idx="2156">
                  <c:v>423.08</c:v>
                </c:pt>
                <c:pt idx="2157">
                  <c:v>423.08</c:v>
                </c:pt>
                <c:pt idx="2158">
                  <c:v>423.01</c:v>
                </c:pt>
                <c:pt idx="2159">
                  <c:v>422.81</c:v>
                </c:pt>
                <c:pt idx="2160">
                  <c:v>422.81</c:v>
                </c:pt>
                <c:pt idx="2161">
                  <c:v>422.61</c:v>
                </c:pt>
                <c:pt idx="2162">
                  <c:v>422.58</c:v>
                </c:pt>
                <c:pt idx="2163">
                  <c:v>422.3</c:v>
                </c:pt>
                <c:pt idx="2164">
                  <c:v>422.23</c:v>
                </c:pt>
                <c:pt idx="2165">
                  <c:v>422.18</c:v>
                </c:pt>
                <c:pt idx="2166">
                  <c:v>422.05</c:v>
                </c:pt>
                <c:pt idx="2167">
                  <c:v>422.03</c:v>
                </c:pt>
                <c:pt idx="2168">
                  <c:v>421.92</c:v>
                </c:pt>
                <c:pt idx="2169">
                  <c:v>421.88</c:v>
                </c:pt>
                <c:pt idx="2170">
                  <c:v>421.82</c:v>
                </c:pt>
                <c:pt idx="2171">
                  <c:v>421.81</c:v>
                </c:pt>
                <c:pt idx="2172">
                  <c:v>421.76</c:v>
                </c:pt>
                <c:pt idx="2173">
                  <c:v>421.74</c:v>
                </c:pt>
                <c:pt idx="2174">
                  <c:v>421.7</c:v>
                </c:pt>
                <c:pt idx="2175">
                  <c:v>421.52</c:v>
                </c:pt>
                <c:pt idx="2176">
                  <c:v>421.44</c:v>
                </c:pt>
                <c:pt idx="2177">
                  <c:v>421.36</c:v>
                </c:pt>
                <c:pt idx="2178">
                  <c:v>421.26</c:v>
                </c:pt>
                <c:pt idx="2179">
                  <c:v>421.2</c:v>
                </c:pt>
                <c:pt idx="2180">
                  <c:v>421.05</c:v>
                </c:pt>
                <c:pt idx="2181">
                  <c:v>420.85</c:v>
                </c:pt>
                <c:pt idx="2182">
                  <c:v>420.57</c:v>
                </c:pt>
                <c:pt idx="2183">
                  <c:v>420.54</c:v>
                </c:pt>
                <c:pt idx="2184">
                  <c:v>420.42</c:v>
                </c:pt>
                <c:pt idx="2185">
                  <c:v>420.42</c:v>
                </c:pt>
                <c:pt idx="2186">
                  <c:v>420.39</c:v>
                </c:pt>
                <c:pt idx="2187">
                  <c:v>420.3</c:v>
                </c:pt>
                <c:pt idx="2188">
                  <c:v>420.27</c:v>
                </c:pt>
                <c:pt idx="2189">
                  <c:v>420.23</c:v>
                </c:pt>
                <c:pt idx="2190">
                  <c:v>420.23</c:v>
                </c:pt>
                <c:pt idx="2191">
                  <c:v>419.89</c:v>
                </c:pt>
                <c:pt idx="2192">
                  <c:v>419.77</c:v>
                </c:pt>
                <c:pt idx="2193">
                  <c:v>419.75</c:v>
                </c:pt>
                <c:pt idx="2194">
                  <c:v>419.74</c:v>
                </c:pt>
                <c:pt idx="2195">
                  <c:v>419.68</c:v>
                </c:pt>
                <c:pt idx="2196">
                  <c:v>419.59</c:v>
                </c:pt>
                <c:pt idx="2197">
                  <c:v>419.56</c:v>
                </c:pt>
                <c:pt idx="2198">
                  <c:v>419.56</c:v>
                </c:pt>
                <c:pt idx="2199">
                  <c:v>419.54</c:v>
                </c:pt>
                <c:pt idx="2200">
                  <c:v>419.44</c:v>
                </c:pt>
                <c:pt idx="2201">
                  <c:v>419.28</c:v>
                </c:pt>
                <c:pt idx="2202">
                  <c:v>419.23</c:v>
                </c:pt>
                <c:pt idx="2203">
                  <c:v>419.04</c:v>
                </c:pt>
                <c:pt idx="2204">
                  <c:v>418.99</c:v>
                </c:pt>
                <c:pt idx="2205">
                  <c:v>418.97</c:v>
                </c:pt>
                <c:pt idx="2206">
                  <c:v>418.91</c:v>
                </c:pt>
                <c:pt idx="2207">
                  <c:v>418.71</c:v>
                </c:pt>
                <c:pt idx="2208">
                  <c:v>418.65</c:v>
                </c:pt>
                <c:pt idx="2209">
                  <c:v>418.6</c:v>
                </c:pt>
                <c:pt idx="2210">
                  <c:v>418.52</c:v>
                </c:pt>
                <c:pt idx="2211">
                  <c:v>418.51</c:v>
                </c:pt>
                <c:pt idx="2212">
                  <c:v>418.43</c:v>
                </c:pt>
                <c:pt idx="2213">
                  <c:v>418.41</c:v>
                </c:pt>
                <c:pt idx="2214">
                  <c:v>418.41</c:v>
                </c:pt>
                <c:pt idx="2215">
                  <c:v>418.4</c:v>
                </c:pt>
                <c:pt idx="2216">
                  <c:v>418.35</c:v>
                </c:pt>
                <c:pt idx="2217">
                  <c:v>418.31</c:v>
                </c:pt>
                <c:pt idx="2218">
                  <c:v>418.28</c:v>
                </c:pt>
                <c:pt idx="2219">
                  <c:v>418.22</c:v>
                </c:pt>
                <c:pt idx="2220">
                  <c:v>418.16</c:v>
                </c:pt>
                <c:pt idx="2221">
                  <c:v>418.14</c:v>
                </c:pt>
                <c:pt idx="2222">
                  <c:v>418.13</c:v>
                </c:pt>
                <c:pt idx="2223">
                  <c:v>417.96</c:v>
                </c:pt>
                <c:pt idx="2224">
                  <c:v>417.9</c:v>
                </c:pt>
                <c:pt idx="2225">
                  <c:v>417.87</c:v>
                </c:pt>
                <c:pt idx="2226">
                  <c:v>417.85</c:v>
                </c:pt>
                <c:pt idx="2227">
                  <c:v>417.78</c:v>
                </c:pt>
                <c:pt idx="2228">
                  <c:v>417.67</c:v>
                </c:pt>
                <c:pt idx="2229">
                  <c:v>417.66</c:v>
                </c:pt>
                <c:pt idx="2230">
                  <c:v>417.6</c:v>
                </c:pt>
                <c:pt idx="2231">
                  <c:v>417.54</c:v>
                </c:pt>
                <c:pt idx="2232">
                  <c:v>417.54</c:v>
                </c:pt>
                <c:pt idx="2233">
                  <c:v>417.46</c:v>
                </c:pt>
                <c:pt idx="2234">
                  <c:v>417.42</c:v>
                </c:pt>
                <c:pt idx="2235">
                  <c:v>417.41</c:v>
                </c:pt>
                <c:pt idx="2236">
                  <c:v>417.4</c:v>
                </c:pt>
                <c:pt idx="2237">
                  <c:v>417.35</c:v>
                </c:pt>
                <c:pt idx="2238">
                  <c:v>417.31</c:v>
                </c:pt>
                <c:pt idx="2239">
                  <c:v>417.22</c:v>
                </c:pt>
                <c:pt idx="2240">
                  <c:v>417.22</c:v>
                </c:pt>
                <c:pt idx="2241">
                  <c:v>417.16</c:v>
                </c:pt>
                <c:pt idx="2242">
                  <c:v>417.1</c:v>
                </c:pt>
                <c:pt idx="2243">
                  <c:v>416.86</c:v>
                </c:pt>
                <c:pt idx="2244">
                  <c:v>416.83</c:v>
                </c:pt>
                <c:pt idx="2245">
                  <c:v>416.83</c:v>
                </c:pt>
                <c:pt idx="2246">
                  <c:v>416.82</c:v>
                </c:pt>
                <c:pt idx="2247">
                  <c:v>416.77</c:v>
                </c:pt>
                <c:pt idx="2248">
                  <c:v>416.76</c:v>
                </c:pt>
                <c:pt idx="2249">
                  <c:v>416.69</c:v>
                </c:pt>
                <c:pt idx="2250">
                  <c:v>416.54</c:v>
                </c:pt>
                <c:pt idx="2251">
                  <c:v>416.49</c:v>
                </c:pt>
                <c:pt idx="2252">
                  <c:v>416.39</c:v>
                </c:pt>
                <c:pt idx="2253">
                  <c:v>416.38</c:v>
                </c:pt>
                <c:pt idx="2254">
                  <c:v>416.36</c:v>
                </c:pt>
                <c:pt idx="2255">
                  <c:v>416.29</c:v>
                </c:pt>
                <c:pt idx="2256">
                  <c:v>416.25</c:v>
                </c:pt>
                <c:pt idx="2257">
                  <c:v>416.24</c:v>
                </c:pt>
                <c:pt idx="2258">
                  <c:v>416.12</c:v>
                </c:pt>
                <c:pt idx="2259">
                  <c:v>416.1</c:v>
                </c:pt>
                <c:pt idx="2260">
                  <c:v>416.06</c:v>
                </c:pt>
                <c:pt idx="2261">
                  <c:v>416.05</c:v>
                </c:pt>
                <c:pt idx="2262">
                  <c:v>415.98</c:v>
                </c:pt>
                <c:pt idx="2263">
                  <c:v>415.92</c:v>
                </c:pt>
                <c:pt idx="2264">
                  <c:v>415.86</c:v>
                </c:pt>
                <c:pt idx="2265">
                  <c:v>415.8</c:v>
                </c:pt>
                <c:pt idx="2266">
                  <c:v>415.77</c:v>
                </c:pt>
                <c:pt idx="2267">
                  <c:v>415.74</c:v>
                </c:pt>
                <c:pt idx="2268">
                  <c:v>415.74</c:v>
                </c:pt>
                <c:pt idx="2269">
                  <c:v>415.74</c:v>
                </c:pt>
                <c:pt idx="2270">
                  <c:v>415.74</c:v>
                </c:pt>
                <c:pt idx="2271">
                  <c:v>415.72</c:v>
                </c:pt>
                <c:pt idx="2272">
                  <c:v>415.72</c:v>
                </c:pt>
                <c:pt idx="2273">
                  <c:v>415.72</c:v>
                </c:pt>
                <c:pt idx="2274">
                  <c:v>415.71</c:v>
                </c:pt>
                <c:pt idx="2275">
                  <c:v>415.67</c:v>
                </c:pt>
                <c:pt idx="2276">
                  <c:v>415.58</c:v>
                </c:pt>
                <c:pt idx="2277">
                  <c:v>415.58</c:v>
                </c:pt>
                <c:pt idx="2278">
                  <c:v>415.55</c:v>
                </c:pt>
                <c:pt idx="2279">
                  <c:v>415.55</c:v>
                </c:pt>
                <c:pt idx="2280">
                  <c:v>415.55</c:v>
                </c:pt>
                <c:pt idx="2281">
                  <c:v>415.45</c:v>
                </c:pt>
                <c:pt idx="2282">
                  <c:v>415.42</c:v>
                </c:pt>
                <c:pt idx="2283">
                  <c:v>415.41</c:v>
                </c:pt>
                <c:pt idx="2284">
                  <c:v>415.26</c:v>
                </c:pt>
                <c:pt idx="2285">
                  <c:v>415.16</c:v>
                </c:pt>
                <c:pt idx="2286">
                  <c:v>415.14</c:v>
                </c:pt>
                <c:pt idx="2287">
                  <c:v>415.11</c:v>
                </c:pt>
                <c:pt idx="2288">
                  <c:v>415.08</c:v>
                </c:pt>
                <c:pt idx="2289">
                  <c:v>415.03</c:v>
                </c:pt>
                <c:pt idx="2290">
                  <c:v>414.98</c:v>
                </c:pt>
                <c:pt idx="2291">
                  <c:v>414.97</c:v>
                </c:pt>
                <c:pt idx="2292">
                  <c:v>414.95</c:v>
                </c:pt>
                <c:pt idx="2293">
                  <c:v>414.95</c:v>
                </c:pt>
                <c:pt idx="2294">
                  <c:v>414.86</c:v>
                </c:pt>
                <c:pt idx="2295">
                  <c:v>414.8</c:v>
                </c:pt>
                <c:pt idx="2296">
                  <c:v>414.74</c:v>
                </c:pt>
                <c:pt idx="2297">
                  <c:v>414.6</c:v>
                </c:pt>
                <c:pt idx="2298">
                  <c:v>414.59</c:v>
                </c:pt>
                <c:pt idx="2299">
                  <c:v>414.58</c:v>
                </c:pt>
                <c:pt idx="2300">
                  <c:v>414.55</c:v>
                </c:pt>
                <c:pt idx="2301">
                  <c:v>414.53</c:v>
                </c:pt>
                <c:pt idx="2302">
                  <c:v>414.52</c:v>
                </c:pt>
                <c:pt idx="2303">
                  <c:v>414.49</c:v>
                </c:pt>
                <c:pt idx="2304">
                  <c:v>414.48</c:v>
                </c:pt>
                <c:pt idx="2305">
                  <c:v>414.46</c:v>
                </c:pt>
                <c:pt idx="2306">
                  <c:v>414.42</c:v>
                </c:pt>
                <c:pt idx="2307">
                  <c:v>414.41</c:v>
                </c:pt>
                <c:pt idx="2308">
                  <c:v>414.4</c:v>
                </c:pt>
                <c:pt idx="2309">
                  <c:v>414.29</c:v>
                </c:pt>
                <c:pt idx="2310">
                  <c:v>414.28</c:v>
                </c:pt>
                <c:pt idx="2311">
                  <c:v>414.27</c:v>
                </c:pt>
                <c:pt idx="2312">
                  <c:v>414.27</c:v>
                </c:pt>
                <c:pt idx="2313">
                  <c:v>414.21</c:v>
                </c:pt>
                <c:pt idx="2314">
                  <c:v>414.21</c:v>
                </c:pt>
                <c:pt idx="2315">
                  <c:v>414.2</c:v>
                </c:pt>
                <c:pt idx="2316">
                  <c:v>414.15</c:v>
                </c:pt>
                <c:pt idx="2317">
                  <c:v>414.11</c:v>
                </c:pt>
                <c:pt idx="2318">
                  <c:v>413.88</c:v>
                </c:pt>
                <c:pt idx="2319">
                  <c:v>413.87</c:v>
                </c:pt>
                <c:pt idx="2320">
                  <c:v>413.84</c:v>
                </c:pt>
                <c:pt idx="2321">
                  <c:v>413.82</c:v>
                </c:pt>
                <c:pt idx="2322">
                  <c:v>413.8</c:v>
                </c:pt>
                <c:pt idx="2323">
                  <c:v>413.79</c:v>
                </c:pt>
                <c:pt idx="2324">
                  <c:v>413.77</c:v>
                </c:pt>
                <c:pt idx="2325">
                  <c:v>413.77</c:v>
                </c:pt>
                <c:pt idx="2326">
                  <c:v>413.68</c:v>
                </c:pt>
                <c:pt idx="2327">
                  <c:v>413.68</c:v>
                </c:pt>
                <c:pt idx="2328">
                  <c:v>413.64</c:v>
                </c:pt>
                <c:pt idx="2329">
                  <c:v>413.63</c:v>
                </c:pt>
                <c:pt idx="2330">
                  <c:v>413.6</c:v>
                </c:pt>
                <c:pt idx="2331">
                  <c:v>413.58</c:v>
                </c:pt>
                <c:pt idx="2332">
                  <c:v>413.42</c:v>
                </c:pt>
                <c:pt idx="2333">
                  <c:v>413.41</c:v>
                </c:pt>
                <c:pt idx="2334">
                  <c:v>413.35</c:v>
                </c:pt>
                <c:pt idx="2335">
                  <c:v>413.34</c:v>
                </c:pt>
                <c:pt idx="2336">
                  <c:v>413.29</c:v>
                </c:pt>
                <c:pt idx="2337">
                  <c:v>413.21</c:v>
                </c:pt>
                <c:pt idx="2338">
                  <c:v>413.14</c:v>
                </c:pt>
                <c:pt idx="2339">
                  <c:v>413.09</c:v>
                </c:pt>
                <c:pt idx="2340">
                  <c:v>413.08</c:v>
                </c:pt>
                <c:pt idx="2341">
                  <c:v>413.08</c:v>
                </c:pt>
                <c:pt idx="2342">
                  <c:v>413.06</c:v>
                </c:pt>
                <c:pt idx="2343">
                  <c:v>413.03</c:v>
                </c:pt>
                <c:pt idx="2344">
                  <c:v>413</c:v>
                </c:pt>
                <c:pt idx="2345">
                  <c:v>413</c:v>
                </c:pt>
                <c:pt idx="2346">
                  <c:v>412.96</c:v>
                </c:pt>
                <c:pt idx="2347">
                  <c:v>412.93</c:v>
                </c:pt>
                <c:pt idx="2348">
                  <c:v>412.93</c:v>
                </c:pt>
                <c:pt idx="2349">
                  <c:v>412.88</c:v>
                </c:pt>
                <c:pt idx="2350">
                  <c:v>412.83</c:v>
                </c:pt>
                <c:pt idx="2351">
                  <c:v>412.75</c:v>
                </c:pt>
                <c:pt idx="2352">
                  <c:v>412.68</c:v>
                </c:pt>
                <c:pt idx="2353">
                  <c:v>412.66</c:v>
                </c:pt>
                <c:pt idx="2354">
                  <c:v>412.65</c:v>
                </c:pt>
                <c:pt idx="2355">
                  <c:v>412.61</c:v>
                </c:pt>
                <c:pt idx="2356">
                  <c:v>412.53</c:v>
                </c:pt>
                <c:pt idx="2357">
                  <c:v>412.52</c:v>
                </c:pt>
                <c:pt idx="2358">
                  <c:v>412.52</c:v>
                </c:pt>
                <c:pt idx="2359">
                  <c:v>412.46</c:v>
                </c:pt>
                <c:pt idx="2360">
                  <c:v>412.42</c:v>
                </c:pt>
                <c:pt idx="2361">
                  <c:v>412.33</c:v>
                </c:pt>
                <c:pt idx="2362">
                  <c:v>412.32</c:v>
                </c:pt>
                <c:pt idx="2363">
                  <c:v>412.28</c:v>
                </c:pt>
                <c:pt idx="2364">
                  <c:v>412.26</c:v>
                </c:pt>
                <c:pt idx="2365">
                  <c:v>412.23</c:v>
                </c:pt>
                <c:pt idx="2366">
                  <c:v>412.2</c:v>
                </c:pt>
                <c:pt idx="2367">
                  <c:v>412.15</c:v>
                </c:pt>
                <c:pt idx="2368">
                  <c:v>412.14</c:v>
                </c:pt>
                <c:pt idx="2369">
                  <c:v>412.07</c:v>
                </c:pt>
                <c:pt idx="2370">
                  <c:v>412.03</c:v>
                </c:pt>
                <c:pt idx="2371">
                  <c:v>412.01</c:v>
                </c:pt>
                <c:pt idx="2372">
                  <c:v>411.98</c:v>
                </c:pt>
                <c:pt idx="2373">
                  <c:v>411.95</c:v>
                </c:pt>
                <c:pt idx="2374">
                  <c:v>411.86</c:v>
                </c:pt>
                <c:pt idx="2375">
                  <c:v>411.86</c:v>
                </c:pt>
                <c:pt idx="2376">
                  <c:v>411.83</c:v>
                </c:pt>
                <c:pt idx="2377">
                  <c:v>411.78</c:v>
                </c:pt>
                <c:pt idx="2378">
                  <c:v>411.78</c:v>
                </c:pt>
                <c:pt idx="2379">
                  <c:v>411.69</c:v>
                </c:pt>
                <c:pt idx="2380">
                  <c:v>411.65</c:v>
                </c:pt>
                <c:pt idx="2381">
                  <c:v>411.64</c:v>
                </c:pt>
                <c:pt idx="2382">
                  <c:v>411.62</c:v>
                </c:pt>
                <c:pt idx="2383">
                  <c:v>411.56</c:v>
                </c:pt>
                <c:pt idx="2384">
                  <c:v>411.53</c:v>
                </c:pt>
                <c:pt idx="2385">
                  <c:v>411.5</c:v>
                </c:pt>
                <c:pt idx="2386">
                  <c:v>411.5</c:v>
                </c:pt>
                <c:pt idx="2387">
                  <c:v>411.44</c:v>
                </c:pt>
                <c:pt idx="2388">
                  <c:v>411.43</c:v>
                </c:pt>
                <c:pt idx="2389">
                  <c:v>411.43</c:v>
                </c:pt>
                <c:pt idx="2390">
                  <c:v>411.35</c:v>
                </c:pt>
                <c:pt idx="2391">
                  <c:v>411.33</c:v>
                </c:pt>
                <c:pt idx="2392">
                  <c:v>411.33</c:v>
                </c:pt>
                <c:pt idx="2393">
                  <c:v>411.29</c:v>
                </c:pt>
                <c:pt idx="2394">
                  <c:v>411.26</c:v>
                </c:pt>
                <c:pt idx="2395">
                  <c:v>411.19</c:v>
                </c:pt>
                <c:pt idx="2396">
                  <c:v>411.19</c:v>
                </c:pt>
                <c:pt idx="2397">
                  <c:v>411.13</c:v>
                </c:pt>
                <c:pt idx="2398">
                  <c:v>411.08</c:v>
                </c:pt>
                <c:pt idx="2399">
                  <c:v>411.06</c:v>
                </c:pt>
                <c:pt idx="2400">
                  <c:v>410.97</c:v>
                </c:pt>
                <c:pt idx="2401">
                  <c:v>410.92</c:v>
                </c:pt>
                <c:pt idx="2402">
                  <c:v>410.91</c:v>
                </c:pt>
                <c:pt idx="2403">
                  <c:v>410.88</c:v>
                </c:pt>
                <c:pt idx="2404">
                  <c:v>410.88</c:v>
                </c:pt>
                <c:pt idx="2405">
                  <c:v>410.85</c:v>
                </c:pt>
                <c:pt idx="2406">
                  <c:v>410.82</c:v>
                </c:pt>
                <c:pt idx="2407">
                  <c:v>410.8</c:v>
                </c:pt>
                <c:pt idx="2408">
                  <c:v>410.75</c:v>
                </c:pt>
                <c:pt idx="2409">
                  <c:v>410.68</c:v>
                </c:pt>
                <c:pt idx="2410">
                  <c:v>410.68</c:v>
                </c:pt>
                <c:pt idx="2411">
                  <c:v>410.57</c:v>
                </c:pt>
                <c:pt idx="2412">
                  <c:v>410.48</c:v>
                </c:pt>
                <c:pt idx="2413">
                  <c:v>410.44</c:v>
                </c:pt>
                <c:pt idx="2414">
                  <c:v>410.43</c:v>
                </c:pt>
                <c:pt idx="2415">
                  <c:v>410.4</c:v>
                </c:pt>
                <c:pt idx="2416">
                  <c:v>410.38</c:v>
                </c:pt>
                <c:pt idx="2417">
                  <c:v>410.32</c:v>
                </c:pt>
                <c:pt idx="2418">
                  <c:v>410.26</c:v>
                </c:pt>
                <c:pt idx="2419">
                  <c:v>410.25</c:v>
                </c:pt>
                <c:pt idx="2420">
                  <c:v>410.16</c:v>
                </c:pt>
                <c:pt idx="2421">
                  <c:v>410.14</c:v>
                </c:pt>
                <c:pt idx="2422">
                  <c:v>410.11</c:v>
                </c:pt>
                <c:pt idx="2423">
                  <c:v>410.08</c:v>
                </c:pt>
                <c:pt idx="2424">
                  <c:v>410.08</c:v>
                </c:pt>
                <c:pt idx="2425">
                  <c:v>410.05</c:v>
                </c:pt>
                <c:pt idx="2426">
                  <c:v>410.01</c:v>
                </c:pt>
                <c:pt idx="2427">
                  <c:v>409.91</c:v>
                </c:pt>
                <c:pt idx="2428">
                  <c:v>409.91</c:v>
                </c:pt>
                <c:pt idx="2429">
                  <c:v>409.87</c:v>
                </c:pt>
                <c:pt idx="2430">
                  <c:v>409.71</c:v>
                </c:pt>
                <c:pt idx="2431">
                  <c:v>409.69</c:v>
                </c:pt>
                <c:pt idx="2432">
                  <c:v>409.67</c:v>
                </c:pt>
                <c:pt idx="2433">
                  <c:v>409.67</c:v>
                </c:pt>
                <c:pt idx="2434">
                  <c:v>409.63</c:v>
                </c:pt>
                <c:pt idx="2435">
                  <c:v>409.61</c:v>
                </c:pt>
                <c:pt idx="2436">
                  <c:v>409.6</c:v>
                </c:pt>
                <c:pt idx="2437">
                  <c:v>409.59</c:v>
                </c:pt>
                <c:pt idx="2438">
                  <c:v>409.45</c:v>
                </c:pt>
                <c:pt idx="2439">
                  <c:v>409.42</c:v>
                </c:pt>
                <c:pt idx="2440">
                  <c:v>409.26</c:v>
                </c:pt>
                <c:pt idx="2441">
                  <c:v>409.19</c:v>
                </c:pt>
                <c:pt idx="2442">
                  <c:v>409.19</c:v>
                </c:pt>
                <c:pt idx="2443">
                  <c:v>409.18</c:v>
                </c:pt>
                <c:pt idx="2444">
                  <c:v>409.16</c:v>
                </c:pt>
                <c:pt idx="2445">
                  <c:v>409.14</c:v>
                </c:pt>
                <c:pt idx="2446">
                  <c:v>409.13</c:v>
                </c:pt>
                <c:pt idx="2447">
                  <c:v>409.12</c:v>
                </c:pt>
                <c:pt idx="2448">
                  <c:v>409.03</c:v>
                </c:pt>
                <c:pt idx="2449">
                  <c:v>408.88</c:v>
                </c:pt>
                <c:pt idx="2450">
                  <c:v>408.81</c:v>
                </c:pt>
                <c:pt idx="2451">
                  <c:v>408.7</c:v>
                </c:pt>
                <c:pt idx="2452">
                  <c:v>408.7</c:v>
                </c:pt>
                <c:pt idx="2453">
                  <c:v>408.62</c:v>
                </c:pt>
                <c:pt idx="2454">
                  <c:v>408.5</c:v>
                </c:pt>
                <c:pt idx="2455">
                  <c:v>408.49</c:v>
                </c:pt>
                <c:pt idx="2456">
                  <c:v>408.48</c:v>
                </c:pt>
                <c:pt idx="2457">
                  <c:v>408.47</c:v>
                </c:pt>
                <c:pt idx="2458">
                  <c:v>408.38</c:v>
                </c:pt>
                <c:pt idx="2459">
                  <c:v>408.35</c:v>
                </c:pt>
                <c:pt idx="2460">
                  <c:v>408.3</c:v>
                </c:pt>
                <c:pt idx="2461">
                  <c:v>408.23</c:v>
                </c:pt>
                <c:pt idx="2462">
                  <c:v>408.21</c:v>
                </c:pt>
                <c:pt idx="2463">
                  <c:v>408.2</c:v>
                </c:pt>
                <c:pt idx="2464">
                  <c:v>408.17</c:v>
                </c:pt>
                <c:pt idx="2465">
                  <c:v>408.14</c:v>
                </c:pt>
                <c:pt idx="2466">
                  <c:v>408.11</c:v>
                </c:pt>
                <c:pt idx="2467">
                  <c:v>408.1</c:v>
                </c:pt>
                <c:pt idx="2468">
                  <c:v>408.02</c:v>
                </c:pt>
                <c:pt idx="2469">
                  <c:v>407.99</c:v>
                </c:pt>
                <c:pt idx="2470">
                  <c:v>407.99</c:v>
                </c:pt>
                <c:pt idx="2471">
                  <c:v>407.94</c:v>
                </c:pt>
                <c:pt idx="2472">
                  <c:v>407.93</c:v>
                </c:pt>
                <c:pt idx="2473">
                  <c:v>407.89</c:v>
                </c:pt>
                <c:pt idx="2474">
                  <c:v>407.89</c:v>
                </c:pt>
                <c:pt idx="2475">
                  <c:v>407.89</c:v>
                </c:pt>
                <c:pt idx="2476">
                  <c:v>407.85</c:v>
                </c:pt>
                <c:pt idx="2477">
                  <c:v>407.82</c:v>
                </c:pt>
                <c:pt idx="2478">
                  <c:v>407.8</c:v>
                </c:pt>
                <c:pt idx="2479">
                  <c:v>407.8</c:v>
                </c:pt>
                <c:pt idx="2480">
                  <c:v>407.62</c:v>
                </c:pt>
                <c:pt idx="2481">
                  <c:v>407.59</c:v>
                </c:pt>
                <c:pt idx="2482">
                  <c:v>407.53</c:v>
                </c:pt>
                <c:pt idx="2483">
                  <c:v>407.47</c:v>
                </c:pt>
                <c:pt idx="2484">
                  <c:v>407.42</c:v>
                </c:pt>
                <c:pt idx="2485">
                  <c:v>407.4</c:v>
                </c:pt>
                <c:pt idx="2486">
                  <c:v>407.34</c:v>
                </c:pt>
                <c:pt idx="2487">
                  <c:v>407.34</c:v>
                </c:pt>
                <c:pt idx="2488">
                  <c:v>407.29</c:v>
                </c:pt>
                <c:pt idx="2489">
                  <c:v>407.28</c:v>
                </c:pt>
                <c:pt idx="2490">
                  <c:v>407.21</c:v>
                </c:pt>
                <c:pt idx="2491">
                  <c:v>407.16</c:v>
                </c:pt>
                <c:pt idx="2492">
                  <c:v>407.15</c:v>
                </c:pt>
                <c:pt idx="2493">
                  <c:v>407.13</c:v>
                </c:pt>
                <c:pt idx="2494">
                  <c:v>407.1</c:v>
                </c:pt>
                <c:pt idx="2495">
                  <c:v>407.09</c:v>
                </c:pt>
                <c:pt idx="2496">
                  <c:v>407.09</c:v>
                </c:pt>
                <c:pt idx="2497">
                  <c:v>407.05</c:v>
                </c:pt>
                <c:pt idx="2498">
                  <c:v>406.97</c:v>
                </c:pt>
                <c:pt idx="2499">
                  <c:v>406.95</c:v>
                </c:pt>
                <c:pt idx="2500">
                  <c:v>406.94</c:v>
                </c:pt>
                <c:pt idx="2501">
                  <c:v>406.89</c:v>
                </c:pt>
                <c:pt idx="2502">
                  <c:v>406.82</c:v>
                </c:pt>
                <c:pt idx="2503">
                  <c:v>406.79</c:v>
                </c:pt>
                <c:pt idx="2504">
                  <c:v>406.75</c:v>
                </c:pt>
                <c:pt idx="2505">
                  <c:v>406.75</c:v>
                </c:pt>
                <c:pt idx="2506">
                  <c:v>406.68</c:v>
                </c:pt>
                <c:pt idx="2507">
                  <c:v>406.65</c:v>
                </c:pt>
                <c:pt idx="2508">
                  <c:v>406.63</c:v>
                </c:pt>
                <c:pt idx="2509">
                  <c:v>406.57</c:v>
                </c:pt>
                <c:pt idx="2510">
                  <c:v>406.55</c:v>
                </c:pt>
                <c:pt idx="2511">
                  <c:v>406.51</c:v>
                </c:pt>
                <c:pt idx="2512">
                  <c:v>406.35</c:v>
                </c:pt>
                <c:pt idx="2513">
                  <c:v>406.31</c:v>
                </c:pt>
                <c:pt idx="2514">
                  <c:v>406.29</c:v>
                </c:pt>
                <c:pt idx="2515">
                  <c:v>406.28</c:v>
                </c:pt>
                <c:pt idx="2516">
                  <c:v>406.27</c:v>
                </c:pt>
                <c:pt idx="2517">
                  <c:v>406.27</c:v>
                </c:pt>
                <c:pt idx="2518">
                  <c:v>406.27</c:v>
                </c:pt>
                <c:pt idx="2519">
                  <c:v>406.27</c:v>
                </c:pt>
                <c:pt idx="2520">
                  <c:v>406.21</c:v>
                </c:pt>
                <c:pt idx="2521">
                  <c:v>406.11</c:v>
                </c:pt>
                <c:pt idx="2522">
                  <c:v>406.1</c:v>
                </c:pt>
                <c:pt idx="2523">
                  <c:v>406.01</c:v>
                </c:pt>
                <c:pt idx="2524">
                  <c:v>406.01</c:v>
                </c:pt>
                <c:pt idx="2525">
                  <c:v>406.01</c:v>
                </c:pt>
                <c:pt idx="2526">
                  <c:v>405.85</c:v>
                </c:pt>
                <c:pt idx="2527">
                  <c:v>405.84</c:v>
                </c:pt>
                <c:pt idx="2528">
                  <c:v>405.72</c:v>
                </c:pt>
                <c:pt idx="2529">
                  <c:v>405.71</c:v>
                </c:pt>
                <c:pt idx="2530">
                  <c:v>405.7</c:v>
                </c:pt>
                <c:pt idx="2531">
                  <c:v>405.69</c:v>
                </c:pt>
                <c:pt idx="2532">
                  <c:v>405.68</c:v>
                </c:pt>
                <c:pt idx="2533">
                  <c:v>405.65</c:v>
                </c:pt>
                <c:pt idx="2534">
                  <c:v>405.65</c:v>
                </c:pt>
                <c:pt idx="2535">
                  <c:v>405.52</c:v>
                </c:pt>
                <c:pt idx="2536">
                  <c:v>405.5</c:v>
                </c:pt>
                <c:pt idx="2537">
                  <c:v>405.5</c:v>
                </c:pt>
                <c:pt idx="2538">
                  <c:v>405.47</c:v>
                </c:pt>
                <c:pt idx="2539">
                  <c:v>405.44</c:v>
                </c:pt>
                <c:pt idx="2540">
                  <c:v>405.41</c:v>
                </c:pt>
                <c:pt idx="2541">
                  <c:v>405.41</c:v>
                </c:pt>
                <c:pt idx="2542">
                  <c:v>405.39</c:v>
                </c:pt>
                <c:pt idx="2543">
                  <c:v>405.39</c:v>
                </c:pt>
                <c:pt idx="2544">
                  <c:v>405.39</c:v>
                </c:pt>
                <c:pt idx="2545">
                  <c:v>405.34</c:v>
                </c:pt>
                <c:pt idx="2546">
                  <c:v>405.3</c:v>
                </c:pt>
                <c:pt idx="2547">
                  <c:v>405.07</c:v>
                </c:pt>
                <c:pt idx="2548">
                  <c:v>405.05</c:v>
                </c:pt>
                <c:pt idx="2549">
                  <c:v>405.02</c:v>
                </c:pt>
                <c:pt idx="2550">
                  <c:v>404.98</c:v>
                </c:pt>
                <c:pt idx="2551">
                  <c:v>404.94</c:v>
                </c:pt>
                <c:pt idx="2552">
                  <c:v>404.86</c:v>
                </c:pt>
                <c:pt idx="2553">
                  <c:v>404.75</c:v>
                </c:pt>
                <c:pt idx="2554">
                  <c:v>404.74</c:v>
                </c:pt>
                <c:pt idx="2555">
                  <c:v>404.74</c:v>
                </c:pt>
                <c:pt idx="2556">
                  <c:v>404.73</c:v>
                </c:pt>
                <c:pt idx="2557">
                  <c:v>404.65</c:v>
                </c:pt>
                <c:pt idx="2558">
                  <c:v>404.5</c:v>
                </c:pt>
                <c:pt idx="2559">
                  <c:v>404.46</c:v>
                </c:pt>
                <c:pt idx="2560">
                  <c:v>404.43</c:v>
                </c:pt>
                <c:pt idx="2561">
                  <c:v>404.4</c:v>
                </c:pt>
                <c:pt idx="2562">
                  <c:v>404.38</c:v>
                </c:pt>
                <c:pt idx="2563">
                  <c:v>404.36</c:v>
                </c:pt>
                <c:pt idx="2564">
                  <c:v>404.32</c:v>
                </c:pt>
                <c:pt idx="2565">
                  <c:v>404.27</c:v>
                </c:pt>
                <c:pt idx="2566">
                  <c:v>404.2</c:v>
                </c:pt>
                <c:pt idx="2567">
                  <c:v>404.12</c:v>
                </c:pt>
                <c:pt idx="2568">
                  <c:v>404.11</c:v>
                </c:pt>
                <c:pt idx="2569">
                  <c:v>404.03</c:v>
                </c:pt>
                <c:pt idx="2570">
                  <c:v>404.01</c:v>
                </c:pt>
                <c:pt idx="2571">
                  <c:v>404.01</c:v>
                </c:pt>
                <c:pt idx="2572">
                  <c:v>403.95</c:v>
                </c:pt>
                <c:pt idx="2573">
                  <c:v>403.9</c:v>
                </c:pt>
                <c:pt idx="2574">
                  <c:v>403.9</c:v>
                </c:pt>
                <c:pt idx="2575">
                  <c:v>403.88</c:v>
                </c:pt>
                <c:pt idx="2576">
                  <c:v>403.77</c:v>
                </c:pt>
                <c:pt idx="2577">
                  <c:v>403.76</c:v>
                </c:pt>
                <c:pt idx="2578">
                  <c:v>403.75</c:v>
                </c:pt>
                <c:pt idx="2579">
                  <c:v>403.75</c:v>
                </c:pt>
                <c:pt idx="2580">
                  <c:v>403.66</c:v>
                </c:pt>
                <c:pt idx="2581">
                  <c:v>403.64</c:v>
                </c:pt>
                <c:pt idx="2582">
                  <c:v>403.53</c:v>
                </c:pt>
                <c:pt idx="2583">
                  <c:v>403.5</c:v>
                </c:pt>
                <c:pt idx="2584">
                  <c:v>403.48</c:v>
                </c:pt>
                <c:pt idx="2585">
                  <c:v>403.44</c:v>
                </c:pt>
                <c:pt idx="2586">
                  <c:v>403.44</c:v>
                </c:pt>
                <c:pt idx="2587">
                  <c:v>403.37</c:v>
                </c:pt>
                <c:pt idx="2588">
                  <c:v>403.24</c:v>
                </c:pt>
                <c:pt idx="2589">
                  <c:v>403.21</c:v>
                </c:pt>
                <c:pt idx="2590">
                  <c:v>403.19</c:v>
                </c:pt>
                <c:pt idx="2591">
                  <c:v>403.13</c:v>
                </c:pt>
                <c:pt idx="2592">
                  <c:v>403.09</c:v>
                </c:pt>
                <c:pt idx="2593">
                  <c:v>402.98</c:v>
                </c:pt>
                <c:pt idx="2594">
                  <c:v>402.95</c:v>
                </c:pt>
                <c:pt idx="2595">
                  <c:v>402.8</c:v>
                </c:pt>
                <c:pt idx="2596">
                  <c:v>402.77</c:v>
                </c:pt>
                <c:pt idx="2597">
                  <c:v>402.73</c:v>
                </c:pt>
                <c:pt idx="2598">
                  <c:v>402.57</c:v>
                </c:pt>
                <c:pt idx="2599">
                  <c:v>402.55</c:v>
                </c:pt>
                <c:pt idx="2600">
                  <c:v>402.48</c:v>
                </c:pt>
                <c:pt idx="2601">
                  <c:v>402.46</c:v>
                </c:pt>
                <c:pt idx="2602">
                  <c:v>402.41</c:v>
                </c:pt>
                <c:pt idx="2603">
                  <c:v>402.39</c:v>
                </c:pt>
                <c:pt idx="2604">
                  <c:v>402.34</c:v>
                </c:pt>
                <c:pt idx="2605">
                  <c:v>402.25</c:v>
                </c:pt>
                <c:pt idx="2606">
                  <c:v>402.22</c:v>
                </c:pt>
                <c:pt idx="2607">
                  <c:v>402.21</c:v>
                </c:pt>
                <c:pt idx="2608">
                  <c:v>402.09</c:v>
                </c:pt>
                <c:pt idx="2609">
                  <c:v>401.96</c:v>
                </c:pt>
                <c:pt idx="2610">
                  <c:v>401.88</c:v>
                </c:pt>
                <c:pt idx="2611">
                  <c:v>401.85</c:v>
                </c:pt>
                <c:pt idx="2612">
                  <c:v>401.79</c:v>
                </c:pt>
                <c:pt idx="2613">
                  <c:v>401.65</c:v>
                </c:pt>
                <c:pt idx="2614">
                  <c:v>401.56</c:v>
                </c:pt>
                <c:pt idx="2615">
                  <c:v>401.54</c:v>
                </c:pt>
                <c:pt idx="2616">
                  <c:v>401.46</c:v>
                </c:pt>
                <c:pt idx="2617">
                  <c:v>401.44</c:v>
                </c:pt>
                <c:pt idx="2618">
                  <c:v>401.42</c:v>
                </c:pt>
                <c:pt idx="2619">
                  <c:v>401.42</c:v>
                </c:pt>
                <c:pt idx="2620">
                  <c:v>401.42</c:v>
                </c:pt>
                <c:pt idx="2621">
                  <c:v>401.41</c:v>
                </c:pt>
                <c:pt idx="2622">
                  <c:v>401.35</c:v>
                </c:pt>
                <c:pt idx="2623">
                  <c:v>401.31</c:v>
                </c:pt>
                <c:pt idx="2624">
                  <c:v>401.25</c:v>
                </c:pt>
                <c:pt idx="2625">
                  <c:v>401.04</c:v>
                </c:pt>
                <c:pt idx="2626">
                  <c:v>400.95</c:v>
                </c:pt>
                <c:pt idx="2627">
                  <c:v>400.89</c:v>
                </c:pt>
                <c:pt idx="2628">
                  <c:v>400.85</c:v>
                </c:pt>
                <c:pt idx="2629">
                  <c:v>400.84</c:v>
                </c:pt>
                <c:pt idx="2630">
                  <c:v>400.8</c:v>
                </c:pt>
                <c:pt idx="2631">
                  <c:v>400.7</c:v>
                </c:pt>
                <c:pt idx="2632">
                  <c:v>400.57</c:v>
                </c:pt>
                <c:pt idx="2633">
                  <c:v>400.52</c:v>
                </c:pt>
                <c:pt idx="2634">
                  <c:v>400.52</c:v>
                </c:pt>
                <c:pt idx="2635">
                  <c:v>400.52</c:v>
                </c:pt>
                <c:pt idx="2636">
                  <c:v>400.45</c:v>
                </c:pt>
                <c:pt idx="2637">
                  <c:v>400.4</c:v>
                </c:pt>
                <c:pt idx="2638">
                  <c:v>400.34</c:v>
                </c:pt>
                <c:pt idx="2639">
                  <c:v>400.32</c:v>
                </c:pt>
                <c:pt idx="2640">
                  <c:v>400.3</c:v>
                </c:pt>
                <c:pt idx="2641">
                  <c:v>400.23</c:v>
                </c:pt>
                <c:pt idx="2642">
                  <c:v>400.07</c:v>
                </c:pt>
                <c:pt idx="2643">
                  <c:v>400.02</c:v>
                </c:pt>
                <c:pt idx="2644">
                  <c:v>399.92</c:v>
                </c:pt>
                <c:pt idx="2645">
                  <c:v>399.85</c:v>
                </c:pt>
                <c:pt idx="2646">
                  <c:v>399.78</c:v>
                </c:pt>
                <c:pt idx="2647">
                  <c:v>399.76</c:v>
                </c:pt>
                <c:pt idx="2648">
                  <c:v>399.73</c:v>
                </c:pt>
                <c:pt idx="2649">
                  <c:v>399.73</c:v>
                </c:pt>
                <c:pt idx="2650">
                  <c:v>399.72</c:v>
                </c:pt>
                <c:pt idx="2651">
                  <c:v>399.56</c:v>
                </c:pt>
                <c:pt idx="2652">
                  <c:v>399.51</c:v>
                </c:pt>
                <c:pt idx="2653">
                  <c:v>399.51</c:v>
                </c:pt>
                <c:pt idx="2654">
                  <c:v>399.5</c:v>
                </c:pt>
                <c:pt idx="2655">
                  <c:v>399.34</c:v>
                </c:pt>
                <c:pt idx="2656">
                  <c:v>399.34</c:v>
                </c:pt>
                <c:pt idx="2657">
                  <c:v>399.31</c:v>
                </c:pt>
                <c:pt idx="2658">
                  <c:v>399.25</c:v>
                </c:pt>
                <c:pt idx="2659">
                  <c:v>399.2</c:v>
                </c:pt>
                <c:pt idx="2660">
                  <c:v>399.08</c:v>
                </c:pt>
                <c:pt idx="2661">
                  <c:v>399.07</c:v>
                </c:pt>
                <c:pt idx="2662">
                  <c:v>399.06</c:v>
                </c:pt>
                <c:pt idx="2663">
                  <c:v>399.06</c:v>
                </c:pt>
                <c:pt idx="2664">
                  <c:v>398.9</c:v>
                </c:pt>
                <c:pt idx="2665">
                  <c:v>398.7</c:v>
                </c:pt>
                <c:pt idx="2666">
                  <c:v>398.69</c:v>
                </c:pt>
                <c:pt idx="2667">
                  <c:v>398.66</c:v>
                </c:pt>
                <c:pt idx="2668">
                  <c:v>398.66</c:v>
                </c:pt>
                <c:pt idx="2669">
                  <c:v>398.62</c:v>
                </c:pt>
                <c:pt idx="2670">
                  <c:v>398.54</c:v>
                </c:pt>
                <c:pt idx="2671">
                  <c:v>398.52</c:v>
                </c:pt>
                <c:pt idx="2672">
                  <c:v>398.44</c:v>
                </c:pt>
                <c:pt idx="2673">
                  <c:v>398.33</c:v>
                </c:pt>
                <c:pt idx="2674">
                  <c:v>398.33</c:v>
                </c:pt>
                <c:pt idx="2675">
                  <c:v>398.3</c:v>
                </c:pt>
                <c:pt idx="2676">
                  <c:v>398.23</c:v>
                </c:pt>
                <c:pt idx="2677">
                  <c:v>398.2</c:v>
                </c:pt>
                <c:pt idx="2678">
                  <c:v>398.19</c:v>
                </c:pt>
                <c:pt idx="2679">
                  <c:v>398.18</c:v>
                </c:pt>
                <c:pt idx="2680">
                  <c:v>398.17</c:v>
                </c:pt>
                <c:pt idx="2681">
                  <c:v>398.16</c:v>
                </c:pt>
                <c:pt idx="2682">
                  <c:v>398.12</c:v>
                </c:pt>
                <c:pt idx="2683">
                  <c:v>398.06</c:v>
                </c:pt>
                <c:pt idx="2684">
                  <c:v>398.06</c:v>
                </c:pt>
                <c:pt idx="2685">
                  <c:v>398.02</c:v>
                </c:pt>
                <c:pt idx="2686">
                  <c:v>398</c:v>
                </c:pt>
                <c:pt idx="2687">
                  <c:v>398</c:v>
                </c:pt>
                <c:pt idx="2688">
                  <c:v>397.93</c:v>
                </c:pt>
                <c:pt idx="2689">
                  <c:v>397.85</c:v>
                </c:pt>
                <c:pt idx="2690">
                  <c:v>397.8</c:v>
                </c:pt>
                <c:pt idx="2691">
                  <c:v>397.77</c:v>
                </c:pt>
                <c:pt idx="2692">
                  <c:v>397.52</c:v>
                </c:pt>
                <c:pt idx="2693">
                  <c:v>397.52</c:v>
                </c:pt>
                <c:pt idx="2694">
                  <c:v>397.46</c:v>
                </c:pt>
                <c:pt idx="2695">
                  <c:v>397.42</c:v>
                </c:pt>
                <c:pt idx="2696">
                  <c:v>397.19</c:v>
                </c:pt>
                <c:pt idx="2697">
                  <c:v>397.19</c:v>
                </c:pt>
                <c:pt idx="2698">
                  <c:v>397.17</c:v>
                </c:pt>
                <c:pt idx="2699">
                  <c:v>397.14</c:v>
                </c:pt>
                <c:pt idx="2700">
                  <c:v>397.08</c:v>
                </c:pt>
                <c:pt idx="2701">
                  <c:v>397.03</c:v>
                </c:pt>
                <c:pt idx="2702">
                  <c:v>396.94</c:v>
                </c:pt>
                <c:pt idx="2703">
                  <c:v>396.92</c:v>
                </c:pt>
                <c:pt idx="2704">
                  <c:v>396.9</c:v>
                </c:pt>
                <c:pt idx="2705">
                  <c:v>396.9</c:v>
                </c:pt>
                <c:pt idx="2706">
                  <c:v>396.72</c:v>
                </c:pt>
                <c:pt idx="2707">
                  <c:v>396.69</c:v>
                </c:pt>
                <c:pt idx="2708">
                  <c:v>396.67</c:v>
                </c:pt>
                <c:pt idx="2709">
                  <c:v>396.65</c:v>
                </c:pt>
                <c:pt idx="2710">
                  <c:v>396.64</c:v>
                </c:pt>
                <c:pt idx="2711">
                  <c:v>396.62</c:v>
                </c:pt>
                <c:pt idx="2712">
                  <c:v>396.61</c:v>
                </c:pt>
                <c:pt idx="2713">
                  <c:v>396.54</c:v>
                </c:pt>
                <c:pt idx="2714">
                  <c:v>396.52</c:v>
                </c:pt>
                <c:pt idx="2715">
                  <c:v>396.51</c:v>
                </c:pt>
                <c:pt idx="2716">
                  <c:v>396.41</c:v>
                </c:pt>
                <c:pt idx="2717">
                  <c:v>396.3</c:v>
                </c:pt>
                <c:pt idx="2718">
                  <c:v>396.22</c:v>
                </c:pt>
                <c:pt idx="2719">
                  <c:v>396.14</c:v>
                </c:pt>
                <c:pt idx="2720">
                  <c:v>396.13</c:v>
                </c:pt>
                <c:pt idx="2721">
                  <c:v>396.11</c:v>
                </c:pt>
                <c:pt idx="2722">
                  <c:v>396.11</c:v>
                </c:pt>
                <c:pt idx="2723">
                  <c:v>396.06</c:v>
                </c:pt>
                <c:pt idx="2724">
                  <c:v>396.03</c:v>
                </c:pt>
                <c:pt idx="2725">
                  <c:v>395.99</c:v>
                </c:pt>
                <c:pt idx="2726">
                  <c:v>395.98</c:v>
                </c:pt>
                <c:pt idx="2727">
                  <c:v>395.96</c:v>
                </c:pt>
                <c:pt idx="2728">
                  <c:v>395.94</c:v>
                </c:pt>
                <c:pt idx="2729">
                  <c:v>395.81</c:v>
                </c:pt>
                <c:pt idx="2730">
                  <c:v>395.5</c:v>
                </c:pt>
                <c:pt idx="2731">
                  <c:v>395.45</c:v>
                </c:pt>
                <c:pt idx="2732">
                  <c:v>395.43</c:v>
                </c:pt>
                <c:pt idx="2733">
                  <c:v>395.37</c:v>
                </c:pt>
                <c:pt idx="2734">
                  <c:v>395.37</c:v>
                </c:pt>
                <c:pt idx="2735">
                  <c:v>395.25</c:v>
                </c:pt>
                <c:pt idx="2736">
                  <c:v>395.2</c:v>
                </c:pt>
                <c:pt idx="2737">
                  <c:v>395.18</c:v>
                </c:pt>
                <c:pt idx="2738">
                  <c:v>395.15</c:v>
                </c:pt>
                <c:pt idx="2739">
                  <c:v>395.05</c:v>
                </c:pt>
                <c:pt idx="2740">
                  <c:v>395.03</c:v>
                </c:pt>
                <c:pt idx="2741">
                  <c:v>395.01</c:v>
                </c:pt>
                <c:pt idx="2742">
                  <c:v>394.92</c:v>
                </c:pt>
                <c:pt idx="2743">
                  <c:v>394.91</c:v>
                </c:pt>
                <c:pt idx="2744">
                  <c:v>394.83</c:v>
                </c:pt>
                <c:pt idx="2745">
                  <c:v>394.8</c:v>
                </c:pt>
                <c:pt idx="2746">
                  <c:v>394.77</c:v>
                </c:pt>
                <c:pt idx="2747">
                  <c:v>394.71</c:v>
                </c:pt>
                <c:pt idx="2748">
                  <c:v>394.56</c:v>
                </c:pt>
                <c:pt idx="2749">
                  <c:v>394.53</c:v>
                </c:pt>
                <c:pt idx="2750">
                  <c:v>394.5</c:v>
                </c:pt>
                <c:pt idx="2751">
                  <c:v>394.46</c:v>
                </c:pt>
                <c:pt idx="2752">
                  <c:v>394.43</c:v>
                </c:pt>
                <c:pt idx="2753">
                  <c:v>394.42</c:v>
                </c:pt>
                <c:pt idx="2754">
                  <c:v>394.42</c:v>
                </c:pt>
                <c:pt idx="2755">
                  <c:v>394.39</c:v>
                </c:pt>
                <c:pt idx="2756">
                  <c:v>394.21</c:v>
                </c:pt>
                <c:pt idx="2757">
                  <c:v>394.17</c:v>
                </c:pt>
                <c:pt idx="2758">
                  <c:v>394.17</c:v>
                </c:pt>
                <c:pt idx="2759">
                  <c:v>394.15</c:v>
                </c:pt>
                <c:pt idx="2760">
                  <c:v>393.92</c:v>
                </c:pt>
                <c:pt idx="2761">
                  <c:v>393.89</c:v>
                </c:pt>
                <c:pt idx="2762">
                  <c:v>393.79</c:v>
                </c:pt>
                <c:pt idx="2763">
                  <c:v>393.67</c:v>
                </c:pt>
                <c:pt idx="2764">
                  <c:v>393.67</c:v>
                </c:pt>
                <c:pt idx="2765">
                  <c:v>393.66</c:v>
                </c:pt>
                <c:pt idx="2766">
                  <c:v>393.65</c:v>
                </c:pt>
                <c:pt idx="2767">
                  <c:v>393.64</c:v>
                </c:pt>
                <c:pt idx="2768">
                  <c:v>393.63</c:v>
                </c:pt>
                <c:pt idx="2769">
                  <c:v>393.42</c:v>
                </c:pt>
                <c:pt idx="2770">
                  <c:v>393.42</c:v>
                </c:pt>
                <c:pt idx="2771">
                  <c:v>393.4</c:v>
                </c:pt>
                <c:pt idx="2772">
                  <c:v>393.35</c:v>
                </c:pt>
                <c:pt idx="2773">
                  <c:v>393.21</c:v>
                </c:pt>
                <c:pt idx="2774">
                  <c:v>393.13</c:v>
                </c:pt>
                <c:pt idx="2775">
                  <c:v>393.11</c:v>
                </c:pt>
                <c:pt idx="2776">
                  <c:v>392.99</c:v>
                </c:pt>
                <c:pt idx="2777">
                  <c:v>392.93</c:v>
                </c:pt>
                <c:pt idx="2778">
                  <c:v>392.9</c:v>
                </c:pt>
                <c:pt idx="2779">
                  <c:v>392.88</c:v>
                </c:pt>
                <c:pt idx="2780">
                  <c:v>392.88</c:v>
                </c:pt>
                <c:pt idx="2781">
                  <c:v>392.88</c:v>
                </c:pt>
                <c:pt idx="2782">
                  <c:v>392.87</c:v>
                </c:pt>
                <c:pt idx="2783">
                  <c:v>392.79</c:v>
                </c:pt>
                <c:pt idx="2784">
                  <c:v>392.63</c:v>
                </c:pt>
                <c:pt idx="2785">
                  <c:v>392.45</c:v>
                </c:pt>
                <c:pt idx="2786">
                  <c:v>392.45</c:v>
                </c:pt>
                <c:pt idx="2787">
                  <c:v>392.42</c:v>
                </c:pt>
                <c:pt idx="2788">
                  <c:v>392.24</c:v>
                </c:pt>
                <c:pt idx="2789">
                  <c:v>392.23</c:v>
                </c:pt>
                <c:pt idx="2790">
                  <c:v>392.07</c:v>
                </c:pt>
                <c:pt idx="2791">
                  <c:v>392.07</c:v>
                </c:pt>
                <c:pt idx="2792">
                  <c:v>392.06</c:v>
                </c:pt>
                <c:pt idx="2793">
                  <c:v>392.06</c:v>
                </c:pt>
                <c:pt idx="2794">
                  <c:v>392.02</c:v>
                </c:pt>
                <c:pt idx="2795">
                  <c:v>391.73</c:v>
                </c:pt>
                <c:pt idx="2796">
                  <c:v>391.69</c:v>
                </c:pt>
                <c:pt idx="2797">
                  <c:v>391.57</c:v>
                </c:pt>
                <c:pt idx="2798">
                  <c:v>391.39</c:v>
                </c:pt>
                <c:pt idx="2799">
                  <c:v>391.32</c:v>
                </c:pt>
                <c:pt idx="2800">
                  <c:v>391.32</c:v>
                </c:pt>
                <c:pt idx="2801">
                  <c:v>391.22</c:v>
                </c:pt>
                <c:pt idx="2802">
                  <c:v>391.2</c:v>
                </c:pt>
                <c:pt idx="2803">
                  <c:v>391.18</c:v>
                </c:pt>
                <c:pt idx="2804">
                  <c:v>391.17</c:v>
                </c:pt>
                <c:pt idx="2805">
                  <c:v>391.12</c:v>
                </c:pt>
                <c:pt idx="2806">
                  <c:v>391.04</c:v>
                </c:pt>
                <c:pt idx="2807">
                  <c:v>390.93</c:v>
                </c:pt>
                <c:pt idx="2808">
                  <c:v>390.76</c:v>
                </c:pt>
                <c:pt idx="2809">
                  <c:v>390.53</c:v>
                </c:pt>
                <c:pt idx="2810">
                  <c:v>390.47</c:v>
                </c:pt>
                <c:pt idx="2811">
                  <c:v>390.46</c:v>
                </c:pt>
                <c:pt idx="2812">
                  <c:v>390.46</c:v>
                </c:pt>
                <c:pt idx="2813">
                  <c:v>390.45</c:v>
                </c:pt>
                <c:pt idx="2814">
                  <c:v>390.34</c:v>
                </c:pt>
                <c:pt idx="2815">
                  <c:v>390.29</c:v>
                </c:pt>
                <c:pt idx="2816">
                  <c:v>390.28</c:v>
                </c:pt>
                <c:pt idx="2817">
                  <c:v>390.25</c:v>
                </c:pt>
                <c:pt idx="2818">
                  <c:v>390.14</c:v>
                </c:pt>
                <c:pt idx="2819">
                  <c:v>390.11</c:v>
                </c:pt>
                <c:pt idx="2820">
                  <c:v>389.9</c:v>
                </c:pt>
                <c:pt idx="2821">
                  <c:v>389.89</c:v>
                </c:pt>
                <c:pt idx="2822">
                  <c:v>389.86</c:v>
                </c:pt>
                <c:pt idx="2823">
                  <c:v>389.36</c:v>
                </c:pt>
                <c:pt idx="2824">
                  <c:v>389.28</c:v>
                </c:pt>
                <c:pt idx="2825">
                  <c:v>389.19</c:v>
                </c:pt>
                <c:pt idx="2826">
                  <c:v>389.18</c:v>
                </c:pt>
                <c:pt idx="2827">
                  <c:v>389.13</c:v>
                </c:pt>
                <c:pt idx="2828">
                  <c:v>389.11</c:v>
                </c:pt>
                <c:pt idx="2829">
                  <c:v>389.08</c:v>
                </c:pt>
                <c:pt idx="2830">
                  <c:v>388.95</c:v>
                </c:pt>
                <c:pt idx="2831">
                  <c:v>388.93</c:v>
                </c:pt>
                <c:pt idx="2832">
                  <c:v>388.81</c:v>
                </c:pt>
                <c:pt idx="2833">
                  <c:v>388.8</c:v>
                </c:pt>
                <c:pt idx="2834">
                  <c:v>388.72</c:v>
                </c:pt>
                <c:pt idx="2835">
                  <c:v>388.57</c:v>
                </c:pt>
                <c:pt idx="2836">
                  <c:v>388.55</c:v>
                </c:pt>
                <c:pt idx="2837">
                  <c:v>388.49</c:v>
                </c:pt>
                <c:pt idx="2838">
                  <c:v>388.42</c:v>
                </c:pt>
                <c:pt idx="2839">
                  <c:v>388.34</c:v>
                </c:pt>
                <c:pt idx="2840">
                  <c:v>388.32</c:v>
                </c:pt>
                <c:pt idx="2841">
                  <c:v>388.2</c:v>
                </c:pt>
                <c:pt idx="2842">
                  <c:v>388.18</c:v>
                </c:pt>
                <c:pt idx="2843">
                  <c:v>388.16</c:v>
                </c:pt>
                <c:pt idx="2844">
                  <c:v>388.13</c:v>
                </c:pt>
                <c:pt idx="2845">
                  <c:v>388.12</c:v>
                </c:pt>
                <c:pt idx="2846">
                  <c:v>388.1</c:v>
                </c:pt>
                <c:pt idx="2847">
                  <c:v>388.09</c:v>
                </c:pt>
                <c:pt idx="2848">
                  <c:v>388</c:v>
                </c:pt>
                <c:pt idx="2849">
                  <c:v>387.95</c:v>
                </c:pt>
                <c:pt idx="2850">
                  <c:v>387.79</c:v>
                </c:pt>
                <c:pt idx="2851">
                  <c:v>387.77</c:v>
                </c:pt>
                <c:pt idx="2852">
                  <c:v>387.71</c:v>
                </c:pt>
                <c:pt idx="2853">
                  <c:v>387.67</c:v>
                </c:pt>
                <c:pt idx="2854">
                  <c:v>387.61</c:v>
                </c:pt>
                <c:pt idx="2855">
                  <c:v>387.57</c:v>
                </c:pt>
                <c:pt idx="2856">
                  <c:v>387.49</c:v>
                </c:pt>
                <c:pt idx="2857">
                  <c:v>387.2</c:v>
                </c:pt>
                <c:pt idx="2858">
                  <c:v>386.83</c:v>
                </c:pt>
                <c:pt idx="2859">
                  <c:v>386.83</c:v>
                </c:pt>
                <c:pt idx="2860">
                  <c:v>386.77</c:v>
                </c:pt>
                <c:pt idx="2861">
                  <c:v>386.76</c:v>
                </c:pt>
                <c:pt idx="2862">
                  <c:v>386.7</c:v>
                </c:pt>
                <c:pt idx="2863">
                  <c:v>386.69</c:v>
                </c:pt>
                <c:pt idx="2864">
                  <c:v>386.68</c:v>
                </c:pt>
                <c:pt idx="2865">
                  <c:v>386.65</c:v>
                </c:pt>
                <c:pt idx="2866">
                  <c:v>386.62</c:v>
                </c:pt>
                <c:pt idx="2867">
                  <c:v>386.61</c:v>
                </c:pt>
                <c:pt idx="2868">
                  <c:v>386.55</c:v>
                </c:pt>
                <c:pt idx="2869">
                  <c:v>386.47</c:v>
                </c:pt>
                <c:pt idx="2870">
                  <c:v>386.46</c:v>
                </c:pt>
                <c:pt idx="2871">
                  <c:v>386.43</c:v>
                </c:pt>
                <c:pt idx="2872">
                  <c:v>386.41</c:v>
                </c:pt>
                <c:pt idx="2873">
                  <c:v>386.4</c:v>
                </c:pt>
                <c:pt idx="2874">
                  <c:v>386.39</c:v>
                </c:pt>
                <c:pt idx="2875">
                  <c:v>386.3</c:v>
                </c:pt>
                <c:pt idx="2876">
                  <c:v>386.26</c:v>
                </c:pt>
                <c:pt idx="2877">
                  <c:v>386.12</c:v>
                </c:pt>
                <c:pt idx="2878">
                  <c:v>386.1</c:v>
                </c:pt>
                <c:pt idx="2879">
                  <c:v>386.08</c:v>
                </c:pt>
                <c:pt idx="2880">
                  <c:v>386.07</c:v>
                </c:pt>
                <c:pt idx="2881">
                  <c:v>386.05</c:v>
                </c:pt>
                <c:pt idx="2882">
                  <c:v>385.92</c:v>
                </c:pt>
                <c:pt idx="2883">
                  <c:v>385.82</c:v>
                </c:pt>
                <c:pt idx="2884">
                  <c:v>385.79</c:v>
                </c:pt>
                <c:pt idx="2885">
                  <c:v>385.78</c:v>
                </c:pt>
                <c:pt idx="2886">
                  <c:v>385.76</c:v>
                </c:pt>
                <c:pt idx="2887">
                  <c:v>385.76</c:v>
                </c:pt>
                <c:pt idx="2888">
                  <c:v>385.74</c:v>
                </c:pt>
                <c:pt idx="2889">
                  <c:v>385.54</c:v>
                </c:pt>
                <c:pt idx="2890">
                  <c:v>385.48</c:v>
                </c:pt>
                <c:pt idx="2891">
                  <c:v>385.39</c:v>
                </c:pt>
                <c:pt idx="2892">
                  <c:v>385.36</c:v>
                </c:pt>
                <c:pt idx="2893">
                  <c:v>385.29</c:v>
                </c:pt>
                <c:pt idx="2894">
                  <c:v>385.27</c:v>
                </c:pt>
                <c:pt idx="2895">
                  <c:v>385.24</c:v>
                </c:pt>
                <c:pt idx="2896">
                  <c:v>385.23</c:v>
                </c:pt>
                <c:pt idx="2897">
                  <c:v>385.15</c:v>
                </c:pt>
                <c:pt idx="2898">
                  <c:v>385.07</c:v>
                </c:pt>
                <c:pt idx="2899">
                  <c:v>385.06</c:v>
                </c:pt>
                <c:pt idx="2900">
                  <c:v>385.03</c:v>
                </c:pt>
                <c:pt idx="2901">
                  <c:v>385</c:v>
                </c:pt>
                <c:pt idx="2902">
                  <c:v>384.96</c:v>
                </c:pt>
                <c:pt idx="2903">
                  <c:v>384.92</c:v>
                </c:pt>
                <c:pt idx="2904">
                  <c:v>384.9</c:v>
                </c:pt>
                <c:pt idx="2905">
                  <c:v>384.79</c:v>
                </c:pt>
                <c:pt idx="2906">
                  <c:v>384.76</c:v>
                </c:pt>
                <c:pt idx="2907">
                  <c:v>384.76</c:v>
                </c:pt>
                <c:pt idx="2908">
                  <c:v>384.65</c:v>
                </c:pt>
                <c:pt idx="2909">
                  <c:v>384.64</c:v>
                </c:pt>
                <c:pt idx="2910">
                  <c:v>384.63</c:v>
                </c:pt>
                <c:pt idx="2911">
                  <c:v>384.6</c:v>
                </c:pt>
                <c:pt idx="2912">
                  <c:v>384.53</c:v>
                </c:pt>
                <c:pt idx="2913">
                  <c:v>384.43</c:v>
                </c:pt>
                <c:pt idx="2914">
                  <c:v>384.41</c:v>
                </c:pt>
                <c:pt idx="2915">
                  <c:v>384.3</c:v>
                </c:pt>
                <c:pt idx="2916">
                  <c:v>384.28</c:v>
                </c:pt>
                <c:pt idx="2917">
                  <c:v>384.19</c:v>
                </c:pt>
                <c:pt idx="2918">
                  <c:v>384.18</c:v>
                </c:pt>
                <c:pt idx="2919">
                  <c:v>384.18</c:v>
                </c:pt>
                <c:pt idx="2920">
                  <c:v>384.06</c:v>
                </c:pt>
                <c:pt idx="2921">
                  <c:v>384.05</c:v>
                </c:pt>
                <c:pt idx="2922">
                  <c:v>383.96</c:v>
                </c:pt>
                <c:pt idx="2923">
                  <c:v>383.92</c:v>
                </c:pt>
                <c:pt idx="2924">
                  <c:v>383.61</c:v>
                </c:pt>
                <c:pt idx="2925">
                  <c:v>383.58</c:v>
                </c:pt>
                <c:pt idx="2926">
                  <c:v>383.56</c:v>
                </c:pt>
                <c:pt idx="2927">
                  <c:v>383.53</c:v>
                </c:pt>
                <c:pt idx="2928">
                  <c:v>383.51</c:v>
                </c:pt>
                <c:pt idx="2929">
                  <c:v>383.43</c:v>
                </c:pt>
                <c:pt idx="2930">
                  <c:v>383.42</c:v>
                </c:pt>
                <c:pt idx="2931">
                  <c:v>383.4</c:v>
                </c:pt>
                <c:pt idx="2932">
                  <c:v>383.39</c:v>
                </c:pt>
                <c:pt idx="2933">
                  <c:v>383.36</c:v>
                </c:pt>
                <c:pt idx="2934">
                  <c:v>383.36</c:v>
                </c:pt>
                <c:pt idx="2935">
                  <c:v>383.33</c:v>
                </c:pt>
                <c:pt idx="2936">
                  <c:v>383.25</c:v>
                </c:pt>
                <c:pt idx="2937">
                  <c:v>383.24</c:v>
                </c:pt>
                <c:pt idx="2938">
                  <c:v>383.23</c:v>
                </c:pt>
                <c:pt idx="2939">
                  <c:v>383.19</c:v>
                </c:pt>
                <c:pt idx="2940">
                  <c:v>383.15</c:v>
                </c:pt>
                <c:pt idx="2941">
                  <c:v>383.02</c:v>
                </c:pt>
                <c:pt idx="2942">
                  <c:v>382.99</c:v>
                </c:pt>
                <c:pt idx="2943">
                  <c:v>382.86</c:v>
                </c:pt>
                <c:pt idx="2944">
                  <c:v>382.75</c:v>
                </c:pt>
                <c:pt idx="2945">
                  <c:v>382.7</c:v>
                </c:pt>
                <c:pt idx="2946">
                  <c:v>382.68</c:v>
                </c:pt>
                <c:pt idx="2947">
                  <c:v>382.63</c:v>
                </c:pt>
                <c:pt idx="2948">
                  <c:v>382.63</c:v>
                </c:pt>
                <c:pt idx="2949">
                  <c:v>382.59</c:v>
                </c:pt>
                <c:pt idx="2950">
                  <c:v>382.58</c:v>
                </c:pt>
                <c:pt idx="2951">
                  <c:v>382.56</c:v>
                </c:pt>
                <c:pt idx="2952">
                  <c:v>382.56</c:v>
                </c:pt>
                <c:pt idx="2953">
                  <c:v>382.54</c:v>
                </c:pt>
                <c:pt idx="2954">
                  <c:v>382.5</c:v>
                </c:pt>
                <c:pt idx="2955">
                  <c:v>382.49</c:v>
                </c:pt>
                <c:pt idx="2956">
                  <c:v>382.45</c:v>
                </c:pt>
                <c:pt idx="2957">
                  <c:v>382.45</c:v>
                </c:pt>
                <c:pt idx="2958">
                  <c:v>382.33</c:v>
                </c:pt>
                <c:pt idx="2959">
                  <c:v>382.3</c:v>
                </c:pt>
                <c:pt idx="2960">
                  <c:v>382.24</c:v>
                </c:pt>
                <c:pt idx="2961">
                  <c:v>382.23</c:v>
                </c:pt>
                <c:pt idx="2962">
                  <c:v>382.21</c:v>
                </c:pt>
                <c:pt idx="2963">
                  <c:v>382.19</c:v>
                </c:pt>
                <c:pt idx="2964">
                  <c:v>382.19</c:v>
                </c:pt>
                <c:pt idx="2965">
                  <c:v>382.15</c:v>
                </c:pt>
                <c:pt idx="2966">
                  <c:v>382.15</c:v>
                </c:pt>
                <c:pt idx="2967">
                  <c:v>382.14</c:v>
                </c:pt>
                <c:pt idx="2968">
                  <c:v>382.12</c:v>
                </c:pt>
                <c:pt idx="2969">
                  <c:v>382.02</c:v>
                </c:pt>
                <c:pt idx="2970">
                  <c:v>381.98</c:v>
                </c:pt>
                <c:pt idx="2971">
                  <c:v>381.98</c:v>
                </c:pt>
                <c:pt idx="2972">
                  <c:v>381.98</c:v>
                </c:pt>
                <c:pt idx="2973">
                  <c:v>381.82</c:v>
                </c:pt>
                <c:pt idx="2974">
                  <c:v>381.82</c:v>
                </c:pt>
                <c:pt idx="2975">
                  <c:v>381.75</c:v>
                </c:pt>
                <c:pt idx="2976">
                  <c:v>381.73</c:v>
                </c:pt>
                <c:pt idx="2977">
                  <c:v>381.71</c:v>
                </c:pt>
                <c:pt idx="2978">
                  <c:v>381.7</c:v>
                </c:pt>
                <c:pt idx="2979">
                  <c:v>381.7</c:v>
                </c:pt>
                <c:pt idx="2980">
                  <c:v>381.62</c:v>
                </c:pt>
                <c:pt idx="2981">
                  <c:v>381.52</c:v>
                </c:pt>
                <c:pt idx="2982">
                  <c:v>381.5</c:v>
                </c:pt>
                <c:pt idx="2983">
                  <c:v>381.49</c:v>
                </c:pt>
                <c:pt idx="2984">
                  <c:v>381.49</c:v>
                </c:pt>
                <c:pt idx="2985">
                  <c:v>381.43</c:v>
                </c:pt>
                <c:pt idx="2986">
                  <c:v>381.43</c:v>
                </c:pt>
                <c:pt idx="2987">
                  <c:v>381.41</c:v>
                </c:pt>
                <c:pt idx="2988">
                  <c:v>381.4</c:v>
                </c:pt>
                <c:pt idx="2989">
                  <c:v>381.4</c:v>
                </c:pt>
                <c:pt idx="2990">
                  <c:v>381.36</c:v>
                </c:pt>
                <c:pt idx="2991">
                  <c:v>381.35</c:v>
                </c:pt>
                <c:pt idx="2992">
                  <c:v>381.34</c:v>
                </c:pt>
                <c:pt idx="2993">
                  <c:v>381.34</c:v>
                </c:pt>
                <c:pt idx="2994">
                  <c:v>381.33</c:v>
                </c:pt>
                <c:pt idx="2995">
                  <c:v>381.31</c:v>
                </c:pt>
                <c:pt idx="2996">
                  <c:v>381.31</c:v>
                </c:pt>
                <c:pt idx="2997">
                  <c:v>381.29</c:v>
                </c:pt>
                <c:pt idx="2998">
                  <c:v>381.28</c:v>
                </c:pt>
                <c:pt idx="2999">
                  <c:v>381.25</c:v>
                </c:pt>
                <c:pt idx="3000">
                  <c:v>381.22</c:v>
                </c:pt>
                <c:pt idx="3001">
                  <c:v>381.2</c:v>
                </c:pt>
                <c:pt idx="3002">
                  <c:v>381.19</c:v>
                </c:pt>
                <c:pt idx="3003">
                  <c:v>381.18</c:v>
                </c:pt>
                <c:pt idx="3004">
                  <c:v>381.16</c:v>
                </c:pt>
                <c:pt idx="3005">
                  <c:v>381.13</c:v>
                </c:pt>
                <c:pt idx="3006">
                  <c:v>381.12</c:v>
                </c:pt>
                <c:pt idx="3007">
                  <c:v>381.09</c:v>
                </c:pt>
                <c:pt idx="3008">
                  <c:v>381.06</c:v>
                </c:pt>
                <c:pt idx="3009">
                  <c:v>381</c:v>
                </c:pt>
                <c:pt idx="3010">
                  <c:v>381</c:v>
                </c:pt>
                <c:pt idx="3011">
                  <c:v>380.92</c:v>
                </c:pt>
                <c:pt idx="3012">
                  <c:v>380.89</c:v>
                </c:pt>
                <c:pt idx="3013">
                  <c:v>380.87</c:v>
                </c:pt>
                <c:pt idx="3014">
                  <c:v>380.77</c:v>
                </c:pt>
                <c:pt idx="3015">
                  <c:v>380.76</c:v>
                </c:pt>
                <c:pt idx="3016">
                  <c:v>380.76</c:v>
                </c:pt>
                <c:pt idx="3017">
                  <c:v>380.72</c:v>
                </c:pt>
                <c:pt idx="3018">
                  <c:v>380.7</c:v>
                </c:pt>
                <c:pt idx="3019">
                  <c:v>380.69</c:v>
                </c:pt>
                <c:pt idx="3020">
                  <c:v>380.63</c:v>
                </c:pt>
                <c:pt idx="3021">
                  <c:v>380.61</c:v>
                </c:pt>
                <c:pt idx="3022">
                  <c:v>380.61</c:v>
                </c:pt>
                <c:pt idx="3023">
                  <c:v>380.57</c:v>
                </c:pt>
                <c:pt idx="3024">
                  <c:v>380.57</c:v>
                </c:pt>
                <c:pt idx="3025">
                  <c:v>380.45</c:v>
                </c:pt>
                <c:pt idx="3026">
                  <c:v>380.43</c:v>
                </c:pt>
                <c:pt idx="3027">
                  <c:v>380.42</c:v>
                </c:pt>
                <c:pt idx="3028">
                  <c:v>380.36</c:v>
                </c:pt>
                <c:pt idx="3029">
                  <c:v>380.36</c:v>
                </c:pt>
                <c:pt idx="3030">
                  <c:v>380.32</c:v>
                </c:pt>
                <c:pt idx="3031">
                  <c:v>380.27</c:v>
                </c:pt>
                <c:pt idx="3032">
                  <c:v>380.25</c:v>
                </c:pt>
                <c:pt idx="3033">
                  <c:v>380.22</c:v>
                </c:pt>
                <c:pt idx="3034">
                  <c:v>380.19</c:v>
                </c:pt>
                <c:pt idx="3035">
                  <c:v>380.14</c:v>
                </c:pt>
                <c:pt idx="3036">
                  <c:v>380.13</c:v>
                </c:pt>
                <c:pt idx="3037">
                  <c:v>380.12</c:v>
                </c:pt>
                <c:pt idx="3038">
                  <c:v>380.1</c:v>
                </c:pt>
                <c:pt idx="3039">
                  <c:v>380.03</c:v>
                </c:pt>
                <c:pt idx="3040">
                  <c:v>380</c:v>
                </c:pt>
                <c:pt idx="3041">
                  <c:v>379.94</c:v>
                </c:pt>
                <c:pt idx="3042">
                  <c:v>379.92</c:v>
                </c:pt>
                <c:pt idx="3043">
                  <c:v>379.91</c:v>
                </c:pt>
                <c:pt idx="3044">
                  <c:v>379.9</c:v>
                </c:pt>
                <c:pt idx="3045">
                  <c:v>379.84</c:v>
                </c:pt>
                <c:pt idx="3046">
                  <c:v>379.79</c:v>
                </c:pt>
                <c:pt idx="3047">
                  <c:v>379.77</c:v>
                </c:pt>
                <c:pt idx="3048">
                  <c:v>379.75</c:v>
                </c:pt>
                <c:pt idx="3049">
                  <c:v>379.75</c:v>
                </c:pt>
                <c:pt idx="3050">
                  <c:v>379.71</c:v>
                </c:pt>
                <c:pt idx="3051">
                  <c:v>379.63</c:v>
                </c:pt>
                <c:pt idx="3052">
                  <c:v>379.61</c:v>
                </c:pt>
                <c:pt idx="3053">
                  <c:v>379.58</c:v>
                </c:pt>
                <c:pt idx="3054">
                  <c:v>379.56</c:v>
                </c:pt>
                <c:pt idx="3055">
                  <c:v>379.51</c:v>
                </c:pt>
                <c:pt idx="3056">
                  <c:v>379.51</c:v>
                </c:pt>
                <c:pt idx="3057">
                  <c:v>379.4</c:v>
                </c:pt>
                <c:pt idx="3058">
                  <c:v>379.37</c:v>
                </c:pt>
                <c:pt idx="3059">
                  <c:v>379.37</c:v>
                </c:pt>
                <c:pt idx="3060">
                  <c:v>379.36</c:v>
                </c:pt>
                <c:pt idx="3061">
                  <c:v>379.34</c:v>
                </c:pt>
                <c:pt idx="3062">
                  <c:v>379.21</c:v>
                </c:pt>
                <c:pt idx="3063">
                  <c:v>379.16</c:v>
                </c:pt>
                <c:pt idx="3064">
                  <c:v>379.16</c:v>
                </c:pt>
                <c:pt idx="3065">
                  <c:v>379.15</c:v>
                </c:pt>
                <c:pt idx="3066">
                  <c:v>379.14</c:v>
                </c:pt>
                <c:pt idx="3067">
                  <c:v>379.11</c:v>
                </c:pt>
                <c:pt idx="3068">
                  <c:v>379.09</c:v>
                </c:pt>
                <c:pt idx="3069">
                  <c:v>379.08</c:v>
                </c:pt>
                <c:pt idx="3070">
                  <c:v>379.07</c:v>
                </c:pt>
                <c:pt idx="3071">
                  <c:v>379.07</c:v>
                </c:pt>
                <c:pt idx="3072">
                  <c:v>379</c:v>
                </c:pt>
                <c:pt idx="3073">
                  <c:v>378.99</c:v>
                </c:pt>
                <c:pt idx="3074">
                  <c:v>378.97</c:v>
                </c:pt>
                <c:pt idx="3075">
                  <c:v>378.97</c:v>
                </c:pt>
                <c:pt idx="3076">
                  <c:v>378.94</c:v>
                </c:pt>
                <c:pt idx="3077">
                  <c:v>378.91</c:v>
                </c:pt>
                <c:pt idx="3078">
                  <c:v>378.91</c:v>
                </c:pt>
                <c:pt idx="3079">
                  <c:v>378.9</c:v>
                </c:pt>
                <c:pt idx="3080">
                  <c:v>378.9</c:v>
                </c:pt>
                <c:pt idx="3081">
                  <c:v>378.83</c:v>
                </c:pt>
                <c:pt idx="3082">
                  <c:v>378.82</c:v>
                </c:pt>
                <c:pt idx="3083">
                  <c:v>378.79</c:v>
                </c:pt>
                <c:pt idx="3084">
                  <c:v>378.78</c:v>
                </c:pt>
                <c:pt idx="3085">
                  <c:v>378.73</c:v>
                </c:pt>
                <c:pt idx="3086">
                  <c:v>378.71</c:v>
                </c:pt>
                <c:pt idx="3087">
                  <c:v>378.7</c:v>
                </c:pt>
                <c:pt idx="3088">
                  <c:v>378.69</c:v>
                </c:pt>
                <c:pt idx="3089">
                  <c:v>378.65</c:v>
                </c:pt>
                <c:pt idx="3090">
                  <c:v>378.64</c:v>
                </c:pt>
                <c:pt idx="3091">
                  <c:v>378.63</c:v>
                </c:pt>
                <c:pt idx="3092">
                  <c:v>378.58</c:v>
                </c:pt>
                <c:pt idx="3093">
                  <c:v>378.53</c:v>
                </c:pt>
                <c:pt idx="3094">
                  <c:v>378.53</c:v>
                </c:pt>
                <c:pt idx="3095">
                  <c:v>378.5</c:v>
                </c:pt>
                <c:pt idx="3096">
                  <c:v>378.5</c:v>
                </c:pt>
                <c:pt idx="3097">
                  <c:v>378.5</c:v>
                </c:pt>
                <c:pt idx="3098">
                  <c:v>378.46</c:v>
                </c:pt>
                <c:pt idx="3099">
                  <c:v>378.41</c:v>
                </c:pt>
                <c:pt idx="3100">
                  <c:v>378.38</c:v>
                </c:pt>
                <c:pt idx="3101">
                  <c:v>378.36</c:v>
                </c:pt>
                <c:pt idx="3102">
                  <c:v>378.31</c:v>
                </c:pt>
                <c:pt idx="3103">
                  <c:v>378.29</c:v>
                </c:pt>
                <c:pt idx="3104">
                  <c:v>378.27</c:v>
                </c:pt>
                <c:pt idx="3105">
                  <c:v>378.26</c:v>
                </c:pt>
                <c:pt idx="3106">
                  <c:v>378.24</c:v>
                </c:pt>
                <c:pt idx="3107">
                  <c:v>378.23</c:v>
                </c:pt>
                <c:pt idx="3108">
                  <c:v>378.2</c:v>
                </c:pt>
                <c:pt idx="3109">
                  <c:v>378.14</c:v>
                </c:pt>
                <c:pt idx="3110">
                  <c:v>378.07</c:v>
                </c:pt>
                <c:pt idx="3111">
                  <c:v>378.07</c:v>
                </c:pt>
                <c:pt idx="3112">
                  <c:v>378.03</c:v>
                </c:pt>
                <c:pt idx="3113">
                  <c:v>378.01</c:v>
                </c:pt>
                <c:pt idx="3114">
                  <c:v>378.01</c:v>
                </c:pt>
                <c:pt idx="3115">
                  <c:v>377.97</c:v>
                </c:pt>
                <c:pt idx="3116">
                  <c:v>377.95</c:v>
                </c:pt>
                <c:pt idx="3117">
                  <c:v>377.85</c:v>
                </c:pt>
                <c:pt idx="3118">
                  <c:v>377.84</c:v>
                </c:pt>
                <c:pt idx="3119">
                  <c:v>377.82</c:v>
                </c:pt>
                <c:pt idx="3120">
                  <c:v>377.82</c:v>
                </c:pt>
                <c:pt idx="3121">
                  <c:v>377.82</c:v>
                </c:pt>
                <c:pt idx="3122">
                  <c:v>377.82</c:v>
                </c:pt>
                <c:pt idx="3123">
                  <c:v>377.81</c:v>
                </c:pt>
                <c:pt idx="3124">
                  <c:v>377.77</c:v>
                </c:pt>
                <c:pt idx="3125">
                  <c:v>377.76</c:v>
                </c:pt>
                <c:pt idx="3126">
                  <c:v>377.75</c:v>
                </c:pt>
                <c:pt idx="3127">
                  <c:v>377.75</c:v>
                </c:pt>
                <c:pt idx="3128">
                  <c:v>377.73</c:v>
                </c:pt>
                <c:pt idx="3129">
                  <c:v>377.7</c:v>
                </c:pt>
                <c:pt idx="3130">
                  <c:v>377.69</c:v>
                </c:pt>
                <c:pt idx="3131">
                  <c:v>377.65</c:v>
                </c:pt>
                <c:pt idx="3132">
                  <c:v>377.61</c:v>
                </c:pt>
                <c:pt idx="3133">
                  <c:v>377.58</c:v>
                </c:pt>
                <c:pt idx="3134">
                  <c:v>377.51</c:v>
                </c:pt>
                <c:pt idx="3135">
                  <c:v>377.5</c:v>
                </c:pt>
                <c:pt idx="3136">
                  <c:v>377.46</c:v>
                </c:pt>
                <c:pt idx="3137">
                  <c:v>377.46</c:v>
                </c:pt>
                <c:pt idx="3138">
                  <c:v>377.41</c:v>
                </c:pt>
                <c:pt idx="3139">
                  <c:v>377.34</c:v>
                </c:pt>
                <c:pt idx="3140">
                  <c:v>377.33</c:v>
                </c:pt>
                <c:pt idx="3141">
                  <c:v>377.27</c:v>
                </c:pt>
                <c:pt idx="3142">
                  <c:v>377.27</c:v>
                </c:pt>
                <c:pt idx="3143">
                  <c:v>377.19</c:v>
                </c:pt>
                <c:pt idx="3144">
                  <c:v>377.17</c:v>
                </c:pt>
                <c:pt idx="3145">
                  <c:v>377.15</c:v>
                </c:pt>
                <c:pt idx="3146">
                  <c:v>377.13</c:v>
                </c:pt>
                <c:pt idx="3147">
                  <c:v>377.13</c:v>
                </c:pt>
                <c:pt idx="3148">
                  <c:v>377.13</c:v>
                </c:pt>
                <c:pt idx="3149">
                  <c:v>377.04</c:v>
                </c:pt>
                <c:pt idx="3150">
                  <c:v>376.96</c:v>
                </c:pt>
                <c:pt idx="3151">
                  <c:v>376.91</c:v>
                </c:pt>
                <c:pt idx="3152">
                  <c:v>376.89</c:v>
                </c:pt>
                <c:pt idx="3153">
                  <c:v>376.84</c:v>
                </c:pt>
                <c:pt idx="3154">
                  <c:v>376.84</c:v>
                </c:pt>
                <c:pt idx="3155">
                  <c:v>376.81</c:v>
                </c:pt>
                <c:pt idx="3156">
                  <c:v>376.79</c:v>
                </c:pt>
                <c:pt idx="3157">
                  <c:v>376.72</c:v>
                </c:pt>
                <c:pt idx="3158">
                  <c:v>376.71</c:v>
                </c:pt>
                <c:pt idx="3159">
                  <c:v>376.7</c:v>
                </c:pt>
                <c:pt idx="3160">
                  <c:v>376.65</c:v>
                </c:pt>
                <c:pt idx="3161">
                  <c:v>376.64</c:v>
                </c:pt>
                <c:pt idx="3162">
                  <c:v>376.63</c:v>
                </c:pt>
                <c:pt idx="3163">
                  <c:v>376.56</c:v>
                </c:pt>
                <c:pt idx="3164">
                  <c:v>376.55</c:v>
                </c:pt>
                <c:pt idx="3165">
                  <c:v>376.53</c:v>
                </c:pt>
                <c:pt idx="3166">
                  <c:v>376.48</c:v>
                </c:pt>
                <c:pt idx="3167">
                  <c:v>376.47</c:v>
                </c:pt>
                <c:pt idx="3168">
                  <c:v>376.46</c:v>
                </c:pt>
                <c:pt idx="3169">
                  <c:v>376.46</c:v>
                </c:pt>
                <c:pt idx="3170">
                  <c:v>376.44</c:v>
                </c:pt>
                <c:pt idx="3171">
                  <c:v>376.42</c:v>
                </c:pt>
                <c:pt idx="3172">
                  <c:v>376.39</c:v>
                </c:pt>
                <c:pt idx="3173">
                  <c:v>376.39</c:v>
                </c:pt>
                <c:pt idx="3174">
                  <c:v>376.38</c:v>
                </c:pt>
                <c:pt idx="3175">
                  <c:v>376.37</c:v>
                </c:pt>
                <c:pt idx="3176">
                  <c:v>376.37</c:v>
                </c:pt>
                <c:pt idx="3177">
                  <c:v>376.36</c:v>
                </c:pt>
                <c:pt idx="3178">
                  <c:v>376.35</c:v>
                </c:pt>
                <c:pt idx="3179">
                  <c:v>376.35</c:v>
                </c:pt>
                <c:pt idx="3180">
                  <c:v>376.34</c:v>
                </c:pt>
                <c:pt idx="3181">
                  <c:v>376.33</c:v>
                </c:pt>
                <c:pt idx="3182">
                  <c:v>376.31</c:v>
                </c:pt>
                <c:pt idx="3183">
                  <c:v>376.28</c:v>
                </c:pt>
                <c:pt idx="3184">
                  <c:v>376.26</c:v>
                </c:pt>
                <c:pt idx="3185">
                  <c:v>376.17</c:v>
                </c:pt>
                <c:pt idx="3186">
                  <c:v>376.15</c:v>
                </c:pt>
                <c:pt idx="3187">
                  <c:v>376.12</c:v>
                </c:pt>
                <c:pt idx="3188">
                  <c:v>376.12</c:v>
                </c:pt>
                <c:pt idx="3189">
                  <c:v>376.1</c:v>
                </c:pt>
                <c:pt idx="3190">
                  <c:v>376.08</c:v>
                </c:pt>
                <c:pt idx="3191">
                  <c:v>376.07</c:v>
                </c:pt>
                <c:pt idx="3192">
                  <c:v>375.99</c:v>
                </c:pt>
                <c:pt idx="3193">
                  <c:v>375.87</c:v>
                </c:pt>
                <c:pt idx="3194">
                  <c:v>375.79</c:v>
                </c:pt>
                <c:pt idx="3195">
                  <c:v>375.69</c:v>
                </c:pt>
                <c:pt idx="3196">
                  <c:v>375.62</c:v>
                </c:pt>
                <c:pt idx="3197">
                  <c:v>375.58</c:v>
                </c:pt>
                <c:pt idx="3198">
                  <c:v>375.53</c:v>
                </c:pt>
                <c:pt idx="3199">
                  <c:v>375.43</c:v>
                </c:pt>
                <c:pt idx="3200">
                  <c:v>375.4</c:v>
                </c:pt>
                <c:pt idx="3201">
                  <c:v>375.38</c:v>
                </c:pt>
                <c:pt idx="3202">
                  <c:v>375.38</c:v>
                </c:pt>
                <c:pt idx="3203">
                  <c:v>375.33</c:v>
                </c:pt>
                <c:pt idx="3204">
                  <c:v>375.14</c:v>
                </c:pt>
                <c:pt idx="3205">
                  <c:v>375.01</c:v>
                </c:pt>
                <c:pt idx="3206">
                  <c:v>374.96</c:v>
                </c:pt>
                <c:pt idx="3207">
                  <c:v>374.83</c:v>
                </c:pt>
                <c:pt idx="3208">
                  <c:v>374.83</c:v>
                </c:pt>
                <c:pt idx="3209">
                  <c:v>374.81</c:v>
                </c:pt>
                <c:pt idx="3210">
                  <c:v>374.8</c:v>
                </c:pt>
                <c:pt idx="3211">
                  <c:v>374.8</c:v>
                </c:pt>
                <c:pt idx="3212">
                  <c:v>374.77</c:v>
                </c:pt>
                <c:pt idx="3213">
                  <c:v>374.77</c:v>
                </c:pt>
                <c:pt idx="3214">
                  <c:v>374.71</c:v>
                </c:pt>
                <c:pt idx="3215">
                  <c:v>374.7</c:v>
                </c:pt>
                <c:pt idx="3216">
                  <c:v>374.67</c:v>
                </c:pt>
                <c:pt idx="3217">
                  <c:v>374.67</c:v>
                </c:pt>
                <c:pt idx="3218">
                  <c:v>374.64</c:v>
                </c:pt>
                <c:pt idx="3219">
                  <c:v>374.62</c:v>
                </c:pt>
                <c:pt idx="3220">
                  <c:v>374.5</c:v>
                </c:pt>
                <c:pt idx="3221">
                  <c:v>374.36</c:v>
                </c:pt>
                <c:pt idx="3222">
                  <c:v>374.34</c:v>
                </c:pt>
                <c:pt idx="3223">
                  <c:v>374.3</c:v>
                </c:pt>
                <c:pt idx="3224">
                  <c:v>374.3</c:v>
                </c:pt>
                <c:pt idx="3225">
                  <c:v>374.29</c:v>
                </c:pt>
                <c:pt idx="3226">
                  <c:v>374.27</c:v>
                </c:pt>
                <c:pt idx="3227">
                  <c:v>374.26</c:v>
                </c:pt>
                <c:pt idx="3228">
                  <c:v>374.22</c:v>
                </c:pt>
                <c:pt idx="3229">
                  <c:v>374.17</c:v>
                </c:pt>
                <c:pt idx="3230">
                  <c:v>374.16</c:v>
                </c:pt>
                <c:pt idx="3231">
                  <c:v>374.09</c:v>
                </c:pt>
                <c:pt idx="3232">
                  <c:v>374.08</c:v>
                </c:pt>
                <c:pt idx="3233">
                  <c:v>374.06</c:v>
                </c:pt>
                <c:pt idx="3234">
                  <c:v>374.01</c:v>
                </c:pt>
                <c:pt idx="3235">
                  <c:v>374</c:v>
                </c:pt>
                <c:pt idx="3236">
                  <c:v>373.99</c:v>
                </c:pt>
                <c:pt idx="3237">
                  <c:v>373.96</c:v>
                </c:pt>
                <c:pt idx="3238">
                  <c:v>373.91</c:v>
                </c:pt>
                <c:pt idx="3239">
                  <c:v>373.91</c:v>
                </c:pt>
                <c:pt idx="3240">
                  <c:v>373.91</c:v>
                </c:pt>
                <c:pt idx="3241">
                  <c:v>373.89</c:v>
                </c:pt>
                <c:pt idx="3242">
                  <c:v>373.85</c:v>
                </c:pt>
                <c:pt idx="3243">
                  <c:v>373.84</c:v>
                </c:pt>
                <c:pt idx="3244">
                  <c:v>373.84</c:v>
                </c:pt>
                <c:pt idx="3245">
                  <c:v>373.83</c:v>
                </c:pt>
                <c:pt idx="3246">
                  <c:v>373.83</c:v>
                </c:pt>
                <c:pt idx="3247">
                  <c:v>373.82</c:v>
                </c:pt>
                <c:pt idx="3248">
                  <c:v>373.76</c:v>
                </c:pt>
                <c:pt idx="3249">
                  <c:v>373.75</c:v>
                </c:pt>
                <c:pt idx="3250">
                  <c:v>373.73</c:v>
                </c:pt>
                <c:pt idx="3251">
                  <c:v>373.68</c:v>
                </c:pt>
                <c:pt idx="3252">
                  <c:v>373.63</c:v>
                </c:pt>
                <c:pt idx="3253">
                  <c:v>373.58</c:v>
                </c:pt>
                <c:pt idx="3254">
                  <c:v>373.53</c:v>
                </c:pt>
                <c:pt idx="3255">
                  <c:v>373.53</c:v>
                </c:pt>
                <c:pt idx="3256">
                  <c:v>373.47</c:v>
                </c:pt>
                <c:pt idx="3257">
                  <c:v>373.35</c:v>
                </c:pt>
                <c:pt idx="3258">
                  <c:v>373.31</c:v>
                </c:pt>
                <c:pt idx="3259">
                  <c:v>373.29</c:v>
                </c:pt>
                <c:pt idx="3260">
                  <c:v>373.22</c:v>
                </c:pt>
                <c:pt idx="3261">
                  <c:v>373.16</c:v>
                </c:pt>
                <c:pt idx="3262">
                  <c:v>373.04</c:v>
                </c:pt>
                <c:pt idx="3263">
                  <c:v>373</c:v>
                </c:pt>
                <c:pt idx="3264">
                  <c:v>373</c:v>
                </c:pt>
                <c:pt idx="3265">
                  <c:v>373</c:v>
                </c:pt>
                <c:pt idx="3266">
                  <c:v>372.98</c:v>
                </c:pt>
                <c:pt idx="3267">
                  <c:v>372.94</c:v>
                </c:pt>
                <c:pt idx="3268">
                  <c:v>372.92</c:v>
                </c:pt>
                <c:pt idx="3269">
                  <c:v>372.89</c:v>
                </c:pt>
                <c:pt idx="3270">
                  <c:v>372.85</c:v>
                </c:pt>
                <c:pt idx="3271">
                  <c:v>372.82</c:v>
                </c:pt>
                <c:pt idx="3272">
                  <c:v>372.82</c:v>
                </c:pt>
                <c:pt idx="3273">
                  <c:v>372.76</c:v>
                </c:pt>
                <c:pt idx="3274">
                  <c:v>372.73</c:v>
                </c:pt>
                <c:pt idx="3275">
                  <c:v>372.71</c:v>
                </c:pt>
                <c:pt idx="3276">
                  <c:v>372.68</c:v>
                </c:pt>
                <c:pt idx="3277">
                  <c:v>372.63</c:v>
                </c:pt>
                <c:pt idx="3278">
                  <c:v>372.61</c:v>
                </c:pt>
                <c:pt idx="3279">
                  <c:v>372.61</c:v>
                </c:pt>
                <c:pt idx="3280">
                  <c:v>372.55</c:v>
                </c:pt>
                <c:pt idx="3281">
                  <c:v>372.51</c:v>
                </c:pt>
                <c:pt idx="3282">
                  <c:v>372.47</c:v>
                </c:pt>
                <c:pt idx="3283">
                  <c:v>372.44</c:v>
                </c:pt>
                <c:pt idx="3284">
                  <c:v>372.4</c:v>
                </c:pt>
                <c:pt idx="3285">
                  <c:v>372.33</c:v>
                </c:pt>
                <c:pt idx="3286">
                  <c:v>372.31</c:v>
                </c:pt>
                <c:pt idx="3287">
                  <c:v>372.29</c:v>
                </c:pt>
                <c:pt idx="3288">
                  <c:v>372.24</c:v>
                </c:pt>
                <c:pt idx="3289">
                  <c:v>372.23</c:v>
                </c:pt>
                <c:pt idx="3290">
                  <c:v>372.12</c:v>
                </c:pt>
                <c:pt idx="3291">
                  <c:v>372.1</c:v>
                </c:pt>
                <c:pt idx="3292">
                  <c:v>372.06</c:v>
                </c:pt>
                <c:pt idx="3293">
                  <c:v>372.05</c:v>
                </c:pt>
                <c:pt idx="3294">
                  <c:v>371.99</c:v>
                </c:pt>
                <c:pt idx="3295">
                  <c:v>371.99</c:v>
                </c:pt>
                <c:pt idx="3296">
                  <c:v>371.99</c:v>
                </c:pt>
                <c:pt idx="3297">
                  <c:v>371.98</c:v>
                </c:pt>
                <c:pt idx="3298">
                  <c:v>371.98</c:v>
                </c:pt>
                <c:pt idx="3299">
                  <c:v>371.88</c:v>
                </c:pt>
                <c:pt idx="3300">
                  <c:v>371.87</c:v>
                </c:pt>
                <c:pt idx="3301">
                  <c:v>371.87</c:v>
                </c:pt>
                <c:pt idx="3302">
                  <c:v>371.84</c:v>
                </c:pt>
                <c:pt idx="3303">
                  <c:v>371.83</c:v>
                </c:pt>
                <c:pt idx="3304">
                  <c:v>371.81</c:v>
                </c:pt>
                <c:pt idx="3305">
                  <c:v>371.8</c:v>
                </c:pt>
                <c:pt idx="3306">
                  <c:v>371.8</c:v>
                </c:pt>
                <c:pt idx="3307">
                  <c:v>371.78</c:v>
                </c:pt>
                <c:pt idx="3308">
                  <c:v>371.74</c:v>
                </c:pt>
                <c:pt idx="3309">
                  <c:v>371.68</c:v>
                </c:pt>
                <c:pt idx="3310">
                  <c:v>371.67</c:v>
                </c:pt>
                <c:pt idx="3311">
                  <c:v>371.64</c:v>
                </c:pt>
                <c:pt idx="3312">
                  <c:v>371.59</c:v>
                </c:pt>
                <c:pt idx="3313">
                  <c:v>371.56</c:v>
                </c:pt>
                <c:pt idx="3314">
                  <c:v>371.56</c:v>
                </c:pt>
                <c:pt idx="3315">
                  <c:v>371.52</c:v>
                </c:pt>
                <c:pt idx="3316">
                  <c:v>371.5</c:v>
                </c:pt>
                <c:pt idx="3317">
                  <c:v>371.47</c:v>
                </c:pt>
                <c:pt idx="3318">
                  <c:v>371.43</c:v>
                </c:pt>
                <c:pt idx="3319">
                  <c:v>371.37</c:v>
                </c:pt>
                <c:pt idx="3320">
                  <c:v>371.37</c:v>
                </c:pt>
                <c:pt idx="3321">
                  <c:v>371.37</c:v>
                </c:pt>
                <c:pt idx="3322">
                  <c:v>371.33</c:v>
                </c:pt>
                <c:pt idx="3323">
                  <c:v>371.29</c:v>
                </c:pt>
                <c:pt idx="3324">
                  <c:v>371.29</c:v>
                </c:pt>
                <c:pt idx="3325">
                  <c:v>371.28</c:v>
                </c:pt>
                <c:pt idx="3326">
                  <c:v>371.2</c:v>
                </c:pt>
                <c:pt idx="3327">
                  <c:v>371.18</c:v>
                </c:pt>
                <c:pt idx="3328">
                  <c:v>371.16</c:v>
                </c:pt>
                <c:pt idx="3329">
                  <c:v>371.07</c:v>
                </c:pt>
                <c:pt idx="3330">
                  <c:v>371.06</c:v>
                </c:pt>
                <c:pt idx="3331">
                  <c:v>371.06</c:v>
                </c:pt>
                <c:pt idx="3332">
                  <c:v>371.05</c:v>
                </c:pt>
                <c:pt idx="3333">
                  <c:v>371.05</c:v>
                </c:pt>
                <c:pt idx="3334">
                  <c:v>370.99</c:v>
                </c:pt>
                <c:pt idx="3335">
                  <c:v>370.99</c:v>
                </c:pt>
                <c:pt idx="3336">
                  <c:v>370.96</c:v>
                </c:pt>
                <c:pt idx="3337">
                  <c:v>370.95</c:v>
                </c:pt>
                <c:pt idx="3338">
                  <c:v>370.92</c:v>
                </c:pt>
                <c:pt idx="3339">
                  <c:v>370.9</c:v>
                </c:pt>
                <c:pt idx="3340">
                  <c:v>370.82</c:v>
                </c:pt>
                <c:pt idx="3341">
                  <c:v>370.81</c:v>
                </c:pt>
                <c:pt idx="3342">
                  <c:v>370.79</c:v>
                </c:pt>
                <c:pt idx="3343">
                  <c:v>370.75</c:v>
                </c:pt>
                <c:pt idx="3344">
                  <c:v>370.68</c:v>
                </c:pt>
                <c:pt idx="3345">
                  <c:v>370.65</c:v>
                </c:pt>
                <c:pt idx="3346">
                  <c:v>370.65</c:v>
                </c:pt>
                <c:pt idx="3347">
                  <c:v>370.63</c:v>
                </c:pt>
                <c:pt idx="3348">
                  <c:v>370.51</c:v>
                </c:pt>
                <c:pt idx="3349">
                  <c:v>370.5</c:v>
                </c:pt>
                <c:pt idx="3350">
                  <c:v>370.49</c:v>
                </c:pt>
                <c:pt idx="3351">
                  <c:v>370.44</c:v>
                </c:pt>
                <c:pt idx="3352">
                  <c:v>370.38</c:v>
                </c:pt>
                <c:pt idx="3353">
                  <c:v>370.37</c:v>
                </c:pt>
                <c:pt idx="3354">
                  <c:v>370.37</c:v>
                </c:pt>
                <c:pt idx="3355">
                  <c:v>370.33</c:v>
                </c:pt>
                <c:pt idx="3356">
                  <c:v>370.29</c:v>
                </c:pt>
                <c:pt idx="3357">
                  <c:v>370.25</c:v>
                </c:pt>
                <c:pt idx="3358">
                  <c:v>370.23</c:v>
                </c:pt>
                <c:pt idx="3359">
                  <c:v>370.2</c:v>
                </c:pt>
                <c:pt idx="3360">
                  <c:v>370.2</c:v>
                </c:pt>
                <c:pt idx="3361">
                  <c:v>370.12</c:v>
                </c:pt>
                <c:pt idx="3362">
                  <c:v>370.06</c:v>
                </c:pt>
                <c:pt idx="3363">
                  <c:v>370.03</c:v>
                </c:pt>
                <c:pt idx="3364">
                  <c:v>370.01</c:v>
                </c:pt>
                <c:pt idx="3365">
                  <c:v>369.96</c:v>
                </c:pt>
                <c:pt idx="3366">
                  <c:v>369.94</c:v>
                </c:pt>
                <c:pt idx="3367">
                  <c:v>369.94</c:v>
                </c:pt>
                <c:pt idx="3368">
                  <c:v>369.93</c:v>
                </c:pt>
                <c:pt idx="3369">
                  <c:v>369.92</c:v>
                </c:pt>
                <c:pt idx="3370">
                  <c:v>369.86</c:v>
                </c:pt>
                <c:pt idx="3371">
                  <c:v>369.84</c:v>
                </c:pt>
                <c:pt idx="3372">
                  <c:v>369.83</c:v>
                </c:pt>
                <c:pt idx="3373">
                  <c:v>369.82</c:v>
                </c:pt>
                <c:pt idx="3374">
                  <c:v>369.77</c:v>
                </c:pt>
                <c:pt idx="3375">
                  <c:v>369.75</c:v>
                </c:pt>
                <c:pt idx="3376">
                  <c:v>369.64</c:v>
                </c:pt>
                <c:pt idx="3377">
                  <c:v>369.64</c:v>
                </c:pt>
                <c:pt idx="3378">
                  <c:v>369.63</c:v>
                </c:pt>
                <c:pt idx="3379">
                  <c:v>369.62</c:v>
                </c:pt>
                <c:pt idx="3380">
                  <c:v>369.59</c:v>
                </c:pt>
                <c:pt idx="3381">
                  <c:v>369.59</c:v>
                </c:pt>
                <c:pt idx="3382">
                  <c:v>369.53</c:v>
                </c:pt>
                <c:pt idx="3383">
                  <c:v>369.52</c:v>
                </c:pt>
                <c:pt idx="3384">
                  <c:v>369.45</c:v>
                </c:pt>
                <c:pt idx="3385">
                  <c:v>369.41</c:v>
                </c:pt>
                <c:pt idx="3386">
                  <c:v>369.39</c:v>
                </c:pt>
                <c:pt idx="3387">
                  <c:v>369.37</c:v>
                </c:pt>
                <c:pt idx="3388">
                  <c:v>369.29</c:v>
                </c:pt>
                <c:pt idx="3389">
                  <c:v>369.25</c:v>
                </c:pt>
                <c:pt idx="3390">
                  <c:v>369.24</c:v>
                </c:pt>
                <c:pt idx="3391">
                  <c:v>369.24</c:v>
                </c:pt>
                <c:pt idx="3392">
                  <c:v>369.23</c:v>
                </c:pt>
                <c:pt idx="3393">
                  <c:v>369.2</c:v>
                </c:pt>
                <c:pt idx="3394">
                  <c:v>369.16</c:v>
                </c:pt>
                <c:pt idx="3395">
                  <c:v>369.15</c:v>
                </c:pt>
                <c:pt idx="3396">
                  <c:v>369.11</c:v>
                </c:pt>
                <c:pt idx="3397">
                  <c:v>369.1</c:v>
                </c:pt>
                <c:pt idx="3398">
                  <c:v>369.1</c:v>
                </c:pt>
                <c:pt idx="3399">
                  <c:v>369.09</c:v>
                </c:pt>
                <c:pt idx="3400">
                  <c:v>369.07</c:v>
                </c:pt>
                <c:pt idx="3401">
                  <c:v>369.04</c:v>
                </c:pt>
                <c:pt idx="3402">
                  <c:v>368.97</c:v>
                </c:pt>
                <c:pt idx="3403">
                  <c:v>368.93</c:v>
                </c:pt>
                <c:pt idx="3404">
                  <c:v>368.88</c:v>
                </c:pt>
                <c:pt idx="3405">
                  <c:v>368.88</c:v>
                </c:pt>
                <c:pt idx="3406">
                  <c:v>368.87</c:v>
                </c:pt>
                <c:pt idx="3407">
                  <c:v>368.86</c:v>
                </c:pt>
                <c:pt idx="3408">
                  <c:v>368.82</c:v>
                </c:pt>
                <c:pt idx="3409">
                  <c:v>368.8</c:v>
                </c:pt>
                <c:pt idx="3410">
                  <c:v>368.78</c:v>
                </c:pt>
                <c:pt idx="3411">
                  <c:v>368.76</c:v>
                </c:pt>
                <c:pt idx="3412">
                  <c:v>368.75</c:v>
                </c:pt>
                <c:pt idx="3413">
                  <c:v>368.74</c:v>
                </c:pt>
                <c:pt idx="3414">
                  <c:v>368.73</c:v>
                </c:pt>
                <c:pt idx="3415">
                  <c:v>368.72</c:v>
                </c:pt>
                <c:pt idx="3416">
                  <c:v>368.69</c:v>
                </c:pt>
                <c:pt idx="3417">
                  <c:v>368.68</c:v>
                </c:pt>
                <c:pt idx="3418">
                  <c:v>368.66</c:v>
                </c:pt>
                <c:pt idx="3419">
                  <c:v>368.65</c:v>
                </c:pt>
                <c:pt idx="3420">
                  <c:v>368.65</c:v>
                </c:pt>
                <c:pt idx="3421">
                  <c:v>368.56</c:v>
                </c:pt>
                <c:pt idx="3422">
                  <c:v>368.55</c:v>
                </c:pt>
                <c:pt idx="3423">
                  <c:v>368.42</c:v>
                </c:pt>
                <c:pt idx="3424">
                  <c:v>368.42</c:v>
                </c:pt>
                <c:pt idx="3425">
                  <c:v>368.38</c:v>
                </c:pt>
                <c:pt idx="3426">
                  <c:v>368.35</c:v>
                </c:pt>
                <c:pt idx="3427">
                  <c:v>368.33</c:v>
                </c:pt>
                <c:pt idx="3428">
                  <c:v>368.33</c:v>
                </c:pt>
                <c:pt idx="3429">
                  <c:v>368.3</c:v>
                </c:pt>
                <c:pt idx="3430">
                  <c:v>368.3</c:v>
                </c:pt>
                <c:pt idx="3431">
                  <c:v>368.29</c:v>
                </c:pt>
                <c:pt idx="3432">
                  <c:v>368.28</c:v>
                </c:pt>
                <c:pt idx="3433">
                  <c:v>368.27</c:v>
                </c:pt>
                <c:pt idx="3434">
                  <c:v>368.24</c:v>
                </c:pt>
                <c:pt idx="3435">
                  <c:v>368.21</c:v>
                </c:pt>
                <c:pt idx="3436">
                  <c:v>368.21</c:v>
                </c:pt>
                <c:pt idx="3437">
                  <c:v>368.2</c:v>
                </c:pt>
                <c:pt idx="3438">
                  <c:v>368.2</c:v>
                </c:pt>
                <c:pt idx="3439">
                  <c:v>368.15</c:v>
                </c:pt>
                <c:pt idx="3440">
                  <c:v>368.14</c:v>
                </c:pt>
                <c:pt idx="3441">
                  <c:v>368.08</c:v>
                </c:pt>
                <c:pt idx="3442">
                  <c:v>368.08</c:v>
                </c:pt>
                <c:pt idx="3443">
                  <c:v>368.05</c:v>
                </c:pt>
                <c:pt idx="3444">
                  <c:v>367.99</c:v>
                </c:pt>
                <c:pt idx="3445">
                  <c:v>367.95</c:v>
                </c:pt>
                <c:pt idx="3446">
                  <c:v>367.92</c:v>
                </c:pt>
                <c:pt idx="3447">
                  <c:v>367.88</c:v>
                </c:pt>
                <c:pt idx="3448">
                  <c:v>367.88</c:v>
                </c:pt>
                <c:pt idx="3449">
                  <c:v>367.79</c:v>
                </c:pt>
                <c:pt idx="3450">
                  <c:v>367.77</c:v>
                </c:pt>
                <c:pt idx="3451">
                  <c:v>367.77</c:v>
                </c:pt>
                <c:pt idx="3452">
                  <c:v>367.76</c:v>
                </c:pt>
                <c:pt idx="3453">
                  <c:v>367.76</c:v>
                </c:pt>
                <c:pt idx="3454">
                  <c:v>367.71</c:v>
                </c:pt>
                <c:pt idx="3455">
                  <c:v>367.71</c:v>
                </c:pt>
                <c:pt idx="3456">
                  <c:v>367.7</c:v>
                </c:pt>
                <c:pt idx="3457">
                  <c:v>367.69</c:v>
                </c:pt>
                <c:pt idx="3458">
                  <c:v>367.66</c:v>
                </c:pt>
                <c:pt idx="3459">
                  <c:v>367.66</c:v>
                </c:pt>
                <c:pt idx="3460">
                  <c:v>367.58</c:v>
                </c:pt>
                <c:pt idx="3461">
                  <c:v>367.51</c:v>
                </c:pt>
                <c:pt idx="3462">
                  <c:v>367.51</c:v>
                </c:pt>
                <c:pt idx="3463">
                  <c:v>367.49</c:v>
                </c:pt>
                <c:pt idx="3464">
                  <c:v>367.45</c:v>
                </c:pt>
                <c:pt idx="3465">
                  <c:v>367.43</c:v>
                </c:pt>
                <c:pt idx="3466">
                  <c:v>367.43</c:v>
                </c:pt>
                <c:pt idx="3467">
                  <c:v>367.35</c:v>
                </c:pt>
                <c:pt idx="3468">
                  <c:v>367.23</c:v>
                </c:pt>
                <c:pt idx="3469">
                  <c:v>367.16</c:v>
                </c:pt>
                <c:pt idx="3470">
                  <c:v>367.16</c:v>
                </c:pt>
                <c:pt idx="3471">
                  <c:v>367.14</c:v>
                </c:pt>
                <c:pt idx="3472">
                  <c:v>367.14</c:v>
                </c:pt>
                <c:pt idx="3473">
                  <c:v>367.12</c:v>
                </c:pt>
                <c:pt idx="3474">
                  <c:v>367.11</c:v>
                </c:pt>
                <c:pt idx="3475">
                  <c:v>367.09</c:v>
                </c:pt>
                <c:pt idx="3476">
                  <c:v>367.09</c:v>
                </c:pt>
                <c:pt idx="3477">
                  <c:v>367.09</c:v>
                </c:pt>
                <c:pt idx="3478">
                  <c:v>367.04</c:v>
                </c:pt>
                <c:pt idx="3479">
                  <c:v>366.99</c:v>
                </c:pt>
                <c:pt idx="3480">
                  <c:v>366.99</c:v>
                </c:pt>
                <c:pt idx="3481">
                  <c:v>366.99</c:v>
                </c:pt>
                <c:pt idx="3482">
                  <c:v>366.96</c:v>
                </c:pt>
                <c:pt idx="3483">
                  <c:v>366.92</c:v>
                </c:pt>
                <c:pt idx="3484">
                  <c:v>366.91</c:v>
                </c:pt>
                <c:pt idx="3485">
                  <c:v>366.9</c:v>
                </c:pt>
                <c:pt idx="3486">
                  <c:v>366.89</c:v>
                </c:pt>
                <c:pt idx="3487">
                  <c:v>366.89</c:v>
                </c:pt>
                <c:pt idx="3488">
                  <c:v>366.76</c:v>
                </c:pt>
                <c:pt idx="3489">
                  <c:v>366.75</c:v>
                </c:pt>
                <c:pt idx="3490">
                  <c:v>366.73</c:v>
                </c:pt>
                <c:pt idx="3491">
                  <c:v>366.73</c:v>
                </c:pt>
                <c:pt idx="3492">
                  <c:v>366.71</c:v>
                </c:pt>
                <c:pt idx="3493">
                  <c:v>366.69</c:v>
                </c:pt>
                <c:pt idx="3494">
                  <c:v>366.55</c:v>
                </c:pt>
                <c:pt idx="3495">
                  <c:v>366.48</c:v>
                </c:pt>
                <c:pt idx="3496">
                  <c:v>366.48</c:v>
                </c:pt>
                <c:pt idx="3497">
                  <c:v>366.46</c:v>
                </c:pt>
                <c:pt idx="3498">
                  <c:v>366.46</c:v>
                </c:pt>
                <c:pt idx="3499">
                  <c:v>366.4</c:v>
                </c:pt>
                <c:pt idx="3500">
                  <c:v>366.4</c:v>
                </c:pt>
                <c:pt idx="3501">
                  <c:v>366.35</c:v>
                </c:pt>
                <c:pt idx="3502">
                  <c:v>366.35</c:v>
                </c:pt>
                <c:pt idx="3503">
                  <c:v>366.34</c:v>
                </c:pt>
                <c:pt idx="3504">
                  <c:v>366.23</c:v>
                </c:pt>
                <c:pt idx="3505">
                  <c:v>366.18</c:v>
                </c:pt>
                <c:pt idx="3506">
                  <c:v>366.16</c:v>
                </c:pt>
                <c:pt idx="3507">
                  <c:v>366.16</c:v>
                </c:pt>
                <c:pt idx="3508">
                  <c:v>366.12</c:v>
                </c:pt>
                <c:pt idx="3509">
                  <c:v>366</c:v>
                </c:pt>
                <c:pt idx="3510">
                  <c:v>365.94</c:v>
                </c:pt>
                <c:pt idx="3511">
                  <c:v>365.9</c:v>
                </c:pt>
                <c:pt idx="3512">
                  <c:v>365.88</c:v>
                </c:pt>
                <c:pt idx="3513">
                  <c:v>365.86</c:v>
                </c:pt>
                <c:pt idx="3514">
                  <c:v>365.82</c:v>
                </c:pt>
                <c:pt idx="3515">
                  <c:v>365.8</c:v>
                </c:pt>
                <c:pt idx="3516">
                  <c:v>365.78</c:v>
                </c:pt>
                <c:pt idx="3517">
                  <c:v>365.71</c:v>
                </c:pt>
                <c:pt idx="3518">
                  <c:v>365.71</c:v>
                </c:pt>
                <c:pt idx="3519">
                  <c:v>365.71</c:v>
                </c:pt>
                <c:pt idx="3520">
                  <c:v>365.71</c:v>
                </c:pt>
                <c:pt idx="3521">
                  <c:v>365.7</c:v>
                </c:pt>
                <c:pt idx="3522">
                  <c:v>365.61</c:v>
                </c:pt>
                <c:pt idx="3523">
                  <c:v>365.5</c:v>
                </c:pt>
                <c:pt idx="3524">
                  <c:v>365.48</c:v>
                </c:pt>
                <c:pt idx="3525">
                  <c:v>365.46</c:v>
                </c:pt>
                <c:pt idx="3526">
                  <c:v>365.46</c:v>
                </c:pt>
                <c:pt idx="3527">
                  <c:v>365.4</c:v>
                </c:pt>
                <c:pt idx="3528">
                  <c:v>365.39</c:v>
                </c:pt>
                <c:pt idx="3529">
                  <c:v>365.36</c:v>
                </c:pt>
                <c:pt idx="3530">
                  <c:v>365.33</c:v>
                </c:pt>
                <c:pt idx="3531">
                  <c:v>365.27</c:v>
                </c:pt>
                <c:pt idx="3532">
                  <c:v>365.27</c:v>
                </c:pt>
                <c:pt idx="3533">
                  <c:v>365.27</c:v>
                </c:pt>
                <c:pt idx="3534">
                  <c:v>365.25</c:v>
                </c:pt>
                <c:pt idx="3535">
                  <c:v>365.23</c:v>
                </c:pt>
                <c:pt idx="3536">
                  <c:v>365.22</c:v>
                </c:pt>
                <c:pt idx="3537">
                  <c:v>365.16</c:v>
                </c:pt>
                <c:pt idx="3538">
                  <c:v>365.15</c:v>
                </c:pt>
                <c:pt idx="3539">
                  <c:v>365.15</c:v>
                </c:pt>
                <c:pt idx="3540">
                  <c:v>365.15</c:v>
                </c:pt>
                <c:pt idx="3541">
                  <c:v>365.14</c:v>
                </c:pt>
                <c:pt idx="3542">
                  <c:v>365.13</c:v>
                </c:pt>
                <c:pt idx="3543">
                  <c:v>365.06</c:v>
                </c:pt>
                <c:pt idx="3544">
                  <c:v>365.04</c:v>
                </c:pt>
                <c:pt idx="3545">
                  <c:v>364.93</c:v>
                </c:pt>
                <c:pt idx="3546">
                  <c:v>364.92</c:v>
                </c:pt>
                <c:pt idx="3547">
                  <c:v>364.91</c:v>
                </c:pt>
                <c:pt idx="3548">
                  <c:v>364.89</c:v>
                </c:pt>
                <c:pt idx="3549">
                  <c:v>364.84</c:v>
                </c:pt>
                <c:pt idx="3550">
                  <c:v>364.82</c:v>
                </c:pt>
                <c:pt idx="3551">
                  <c:v>364.71</c:v>
                </c:pt>
                <c:pt idx="3552">
                  <c:v>364.71</c:v>
                </c:pt>
                <c:pt idx="3553">
                  <c:v>364.56</c:v>
                </c:pt>
                <c:pt idx="3554">
                  <c:v>364.45</c:v>
                </c:pt>
                <c:pt idx="3555">
                  <c:v>364.45</c:v>
                </c:pt>
                <c:pt idx="3556">
                  <c:v>364.38</c:v>
                </c:pt>
                <c:pt idx="3557">
                  <c:v>364.37</c:v>
                </c:pt>
                <c:pt idx="3558">
                  <c:v>364.37</c:v>
                </c:pt>
                <c:pt idx="3559">
                  <c:v>364.32</c:v>
                </c:pt>
                <c:pt idx="3560">
                  <c:v>364.19</c:v>
                </c:pt>
                <c:pt idx="3561">
                  <c:v>364.15</c:v>
                </c:pt>
                <c:pt idx="3562">
                  <c:v>364.14</c:v>
                </c:pt>
                <c:pt idx="3563">
                  <c:v>364.13</c:v>
                </c:pt>
                <c:pt idx="3564">
                  <c:v>364.11</c:v>
                </c:pt>
                <c:pt idx="3565">
                  <c:v>364.11</c:v>
                </c:pt>
                <c:pt idx="3566">
                  <c:v>364.07</c:v>
                </c:pt>
                <c:pt idx="3567">
                  <c:v>364.05</c:v>
                </c:pt>
                <c:pt idx="3568">
                  <c:v>363.85</c:v>
                </c:pt>
                <c:pt idx="3569">
                  <c:v>363.84</c:v>
                </c:pt>
                <c:pt idx="3570">
                  <c:v>363.69</c:v>
                </c:pt>
                <c:pt idx="3571">
                  <c:v>363.69</c:v>
                </c:pt>
                <c:pt idx="3572">
                  <c:v>363.66</c:v>
                </c:pt>
                <c:pt idx="3573">
                  <c:v>363.64</c:v>
                </c:pt>
                <c:pt idx="3574">
                  <c:v>363.64</c:v>
                </c:pt>
                <c:pt idx="3575">
                  <c:v>363.59</c:v>
                </c:pt>
                <c:pt idx="3576">
                  <c:v>363.58</c:v>
                </c:pt>
                <c:pt idx="3577">
                  <c:v>363.55</c:v>
                </c:pt>
                <c:pt idx="3578">
                  <c:v>363.53</c:v>
                </c:pt>
                <c:pt idx="3579">
                  <c:v>363.36</c:v>
                </c:pt>
                <c:pt idx="3580">
                  <c:v>363.3</c:v>
                </c:pt>
                <c:pt idx="3581">
                  <c:v>363.24</c:v>
                </c:pt>
                <c:pt idx="3582">
                  <c:v>363.22</c:v>
                </c:pt>
                <c:pt idx="3583">
                  <c:v>363.13</c:v>
                </c:pt>
                <c:pt idx="3584">
                  <c:v>363.03</c:v>
                </c:pt>
                <c:pt idx="3585">
                  <c:v>362.97</c:v>
                </c:pt>
                <c:pt idx="3586">
                  <c:v>362.96</c:v>
                </c:pt>
                <c:pt idx="3587">
                  <c:v>362.89</c:v>
                </c:pt>
                <c:pt idx="3588">
                  <c:v>362.88</c:v>
                </c:pt>
                <c:pt idx="3589">
                  <c:v>362.8</c:v>
                </c:pt>
                <c:pt idx="3590">
                  <c:v>362.78</c:v>
                </c:pt>
                <c:pt idx="3591">
                  <c:v>362.76</c:v>
                </c:pt>
                <c:pt idx="3592">
                  <c:v>362.69</c:v>
                </c:pt>
                <c:pt idx="3593">
                  <c:v>362.67</c:v>
                </c:pt>
                <c:pt idx="3594">
                  <c:v>362.67</c:v>
                </c:pt>
                <c:pt idx="3595">
                  <c:v>362.64</c:v>
                </c:pt>
                <c:pt idx="3596">
                  <c:v>362.61</c:v>
                </c:pt>
                <c:pt idx="3597">
                  <c:v>362.58</c:v>
                </c:pt>
                <c:pt idx="3598">
                  <c:v>362.55</c:v>
                </c:pt>
                <c:pt idx="3599">
                  <c:v>362.55</c:v>
                </c:pt>
                <c:pt idx="3600">
                  <c:v>362.49</c:v>
                </c:pt>
                <c:pt idx="3601">
                  <c:v>362.47</c:v>
                </c:pt>
                <c:pt idx="3602">
                  <c:v>362.42</c:v>
                </c:pt>
                <c:pt idx="3603">
                  <c:v>362.4</c:v>
                </c:pt>
                <c:pt idx="3604">
                  <c:v>362.34</c:v>
                </c:pt>
                <c:pt idx="3605">
                  <c:v>362.31</c:v>
                </c:pt>
                <c:pt idx="3606">
                  <c:v>362.27</c:v>
                </c:pt>
                <c:pt idx="3607">
                  <c:v>362.25</c:v>
                </c:pt>
                <c:pt idx="3608">
                  <c:v>362.21</c:v>
                </c:pt>
                <c:pt idx="3609">
                  <c:v>362.16</c:v>
                </c:pt>
                <c:pt idx="3610">
                  <c:v>362.14</c:v>
                </c:pt>
                <c:pt idx="3611">
                  <c:v>362.12</c:v>
                </c:pt>
                <c:pt idx="3612">
                  <c:v>362.05</c:v>
                </c:pt>
                <c:pt idx="3613">
                  <c:v>362.05</c:v>
                </c:pt>
                <c:pt idx="3614">
                  <c:v>361.99</c:v>
                </c:pt>
                <c:pt idx="3615">
                  <c:v>361.99</c:v>
                </c:pt>
                <c:pt idx="3616">
                  <c:v>361.92</c:v>
                </c:pt>
                <c:pt idx="3617">
                  <c:v>361.91</c:v>
                </c:pt>
                <c:pt idx="3618">
                  <c:v>361.82</c:v>
                </c:pt>
                <c:pt idx="3619">
                  <c:v>361.82</c:v>
                </c:pt>
                <c:pt idx="3620">
                  <c:v>361.8</c:v>
                </c:pt>
                <c:pt idx="3621">
                  <c:v>361.69</c:v>
                </c:pt>
                <c:pt idx="3622">
                  <c:v>361.68</c:v>
                </c:pt>
                <c:pt idx="3623">
                  <c:v>361.68</c:v>
                </c:pt>
                <c:pt idx="3624">
                  <c:v>361.61</c:v>
                </c:pt>
                <c:pt idx="3625">
                  <c:v>361.55</c:v>
                </c:pt>
                <c:pt idx="3626">
                  <c:v>361.49</c:v>
                </c:pt>
                <c:pt idx="3627">
                  <c:v>361.44</c:v>
                </c:pt>
                <c:pt idx="3628">
                  <c:v>361.44</c:v>
                </c:pt>
                <c:pt idx="3629">
                  <c:v>361.43</c:v>
                </c:pt>
                <c:pt idx="3630">
                  <c:v>361.36</c:v>
                </c:pt>
                <c:pt idx="3631">
                  <c:v>361.32</c:v>
                </c:pt>
                <c:pt idx="3632">
                  <c:v>361.3</c:v>
                </c:pt>
                <c:pt idx="3633">
                  <c:v>361.3</c:v>
                </c:pt>
                <c:pt idx="3634">
                  <c:v>361.29</c:v>
                </c:pt>
                <c:pt idx="3635">
                  <c:v>361.26</c:v>
                </c:pt>
                <c:pt idx="3636">
                  <c:v>361.19</c:v>
                </c:pt>
                <c:pt idx="3637">
                  <c:v>361.05</c:v>
                </c:pt>
                <c:pt idx="3638">
                  <c:v>361.04</c:v>
                </c:pt>
                <c:pt idx="3639">
                  <c:v>361.01</c:v>
                </c:pt>
                <c:pt idx="3640">
                  <c:v>360.93</c:v>
                </c:pt>
                <c:pt idx="3641">
                  <c:v>360.9</c:v>
                </c:pt>
                <c:pt idx="3642">
                  <c:v>360.84</c:v>
                </c:pt>
                <c:pt idx="3643">
                  <c:v>360.84</c:v>
                </c:pt>
                <c:pt idx="3644">
                  <c:v>360.81</c:v>
                </c:pt>
                <c:pt idx="3645">
                  <c:v>360.74</c:v>
                </c:pt>
                <c:pt idx="3646">
                  <c:v>360.72</c:v>
                </c:pt>
                <c:pt idx="3647">
                  <c:v>360.67</c:v>
                </c:pt>
                <c:pt idx="3648">
                  <c:v>360.54</c:v>
                </c:pt>
                <c:pt idx="3649">
                  <c:v>360.48</c:v>
                </c:pt>
                <c:pt idx="3650">
                  <c:v>360.39</c:v>
                </c:pt>
                <c:pt idx="3651">
                  <c:v>360.39</c:v>
                </c:pt>
                <c:pt idx="3652">
                  <c:v>360.29</c:v>
                </c:pt>
                <c:pt idx="3653">
                  <c:v>360.16</c:v>
                </c:pt>
                <c:pt idx="3654">
                  <c:v>360.09</c:v>
                </c:pt>
                <c:pt idx="3655">
                  <c:v>360.08</c:v>
                </c:pt>
                <c:pt idx="3656">
                  <c:v>360.08</c:v>
                </c:pt>
                <c:pt idx="3657">
                  <c:v>360</c:v>
                </c:pt>
                <c:pt idx="3658">
                  <c:v>359.93</c:v>
                </c:pt>
                <c:pt idx="3659">
                  <c:v>359.9</c:v>
                </c:pt>
                <c:pt idx="3660">
                  <c:v>359.89</c:v>
                </c:pt>
                <c:pt idx="3661">
                  <c:v>359.75</c:v>
                </c:pt>
                <c:pt idx="3662">
                  <c:v>359.69</c:v>
                </c:pt>
                <c:pt idx="3663">
                  <c:v>359.61</c:v>
                </c:pt>
                <c:pt idx="3664">
                  <c:v>359.51</c:v>
                </c:pt>
                <c:pt idx="3665">
                  <c:v>359.46</c:v>
                </c:pt>
                <c:pt idx="3666">
                  <c:v>359.27</c:v>
                </c:pt>
                <c:pt idx="3667">
                  <c:v>359.24</c:v>
                </c:pt>
                <c:pt idx="3668">
                  <c:v>359.16</c:v>
                </c:pt>
                <c:pt idx="3669">
                  <c:v>359.16</c:v>
                </c:pt>
                <c:pt idx="3670">
                  <c:v>359.08</c:v>
                </c:pt>
                <c:pt idx="3671">
                  <c:v>359.02</c:v>
                </c:pt>
                <c:pt idx="3672">
                  <c:v>358.82</c:v>
                </c:pt>
                <c:pt idx="3673">
                  <c:v>358.76</c:v>
                </c:pt>
                <c:pt idx="3674">
                  <c:v>358.72</c:v>
                </c:pt>
                <c:pt idx="3675">
                  <c:v>358.59</c:v>
                </c:pt>
                <c:pt idx="3676">
                  <c:v>358.58</c:v>
                </c:pt>
                <c:pt idx="3677">
                  <c:v>358.56</c:v>
                </c:pt>
                <c:pt idx="3678">
                  <c:v>358.55</c:v>
                </c:pt>
                <c:pt idx="3679">
                  <c:v>358.44</c:v>
                </c:pt>
                <c:pt idx="3680">
                  <c:v>358.35</c:v>
                </c:pt>
                <c:pt idx="3681">
                  <c:v>358.33</c:v>
                </c:pt>
                <c:pt idx="3682">
                  <c:v>358.31</c:v>
                </c:pt>
                <c:pt idx="3683">
                  <c:v>358.31</c:v>
                </c:pt>
                <c:pt idx="3684">
                  <c:v>358.01</c:v>
                </c:pt>
                <c:pt idx="3685">
                  <c:v>358.01</c:v>
                </c:pt>
                <c:pt idx="3686">
                  <c:v>357.96</c:v>
                </c:pt>
                <c:pt idx="3687">
                  <c:v>357.96</c:v>
                </c:pt>
                <c:pt idx="3688">
                  <c:v>357.94</c:v>
                </c:pt>
                <c:pt idx="3689">
                  <c:v>357.8</c:v>
                </c:pt>
                <c:pt idx="3690">
                  <c:v>357.78</c:v>
                </c:pt>
                <c:pt idx="3691">
                  <c:v>357.72</c:v>
                </c:pt>
                <c:pt idx="3692">
                  <c:v>357.68</c:v>
                </c:pt>
                <c:pt idx="3693">
                  <c:v>357.61</c:v>
                </c:pt>
                <c:pt idx="3694">
                  <c:v>357.57</c:v>
                </c:pt>
                <c:pt idx="3695">
                  <c:v>357.53</c:v>
                </c:pt>
                <c:pt idx="3696">
                  <c:v>357.53</c:v>
                </c:pt>
                <c:pt idx="3697">
                  <c:v>357.4</c:v>
                </c:pt>
                <c:pt idx="3698">
                  <c:v>357.33</c:v>
                </c:pt>
                <c:pt idx="3699">
                  <c:v>357.29</c:v>
                </c:pt>
                <c:pt idx="3700">
                  <c:v>357.27</c:v>
                </c:pt>
                <c:pt idx="3701">
                  <c:v>357.26</c:v>
                </c:pt>
                <c:pt idx="3702">
                  <c:v>357.24</c:v>
                </c:pt>
                <c:pt idx="3703">
                  <c:v>357.11</c:v>
                </c:pt>
                <c:pt idx="3704">
                  <c:v>357.07</c:v>
                </c:pt>
                <c:pt idx="3705">
                  <c:v>357.04</c:v>
                </c:pt>
                <c:pt idx="3706">
                  <c:v>357.04</c:v>
                </c:pt>
                <c:pt idx="3707">
                  <c:v>356.96</c:v>
                </c:pt>
                <c:pt idx="3708">
                  <c:v>356.83</c:v>
                </c:pt>
                <c:pt idx="3709">
                  <c:v>356.76</c:v>
                </c:pt>
                <c:pt idx="3710">
                  <c:v>356.67</c:v>
                </c:pt>
                <c:pt idx="3711">
                  <c:v>356.66</c:v>
                </c:pt>
                <c:pt idx="3712">
                  <c:v>356.64</c:v>
                </c:pt>
                <c:pt idx="3713">
                  <c:v>356.62</c:v>
                </c:pt>
                <c:pt idx="3714">
                  <c:v>356.59</c:v>
                </c:pt>
                <c:pt idx="3715">
                  <c:v>356.57</c:v>
                </c:pt>
                <c:pt idx="3716">
                  <c:v>356.45</c:v>
                </c:pt>
                <c:pt idx="3717">
                  <c:v>356.43</c:v>
                </c:pt>
                <c:pt idx="3718">
                  <c:v>356.39</c:v>
                </c:pt>
                <c:pt idx="3719">
                  <c:v>356.37</c:v>
                </c:pt>
                <c:pt idx="3720">
                  <c:v>356.29</c:v>
                </c:pt>
                <c:pt idx="3721">
                  <c:v>356.2</c:v>
                </c:pt>
                <c:pt idx="3722">
                  <c:v>356.2</c:v>
                </c:pt>
                <c:pt idx="3723">
                  <c:v>356.2</c:v>
                </c:pt>
                <c:pt idx="3724">
                  <c:v>356.18</c:v>
                </c:pt>
                <c:pt idx="3725">
                  <c:v>356.18</c:v>
                </c:pt>
                <c:pt idx="3726">
                  <c:v>356.18</c:v>
                </c:pt>
                <c:pt idx="3727">
                  <c:v>356.12</c:v>
                </c:pt>
                <c:pt idx="3728">
                  <c:v>355.96</c:v>
                </c:pt>
                <c:pt idx="3729">
                  <c:v>355.9</c:v>
                </c:pt>
                <c:pt idx="3730">
                  <c:v>355.8</c:v>
                </c:pt>
                <c:pt idx="3731">
                  <c:v>355.76</c:v>
                </c:pt>
                <c:pt idx="3732">
                  <c:v>355.68</c:v>
                </c:pt>
                <c:pt idx="3733">
                  <c:v>355.64</c:v>
                </c:pt>
                <c:pt idx="3734">
                  <c:v>355.61</c:v>
                </c:pt>
                <c:pt idx="3735">
                  <c:v>355.56</c:v>
                </c:pt>
                <c:pt idx="3736">
                  <c:v>355.49</c:v>
                </c:pt>
                <c:pt idx="3737">
                  <c:v>355.37</c:v>
                </c:pt>
                <c:pt idx="3738">
                  <c:v>355.35</c:v>
                </c:pt>
                <c:pt idx="3739">
                  <c:v>355.35</c:v>
                </c:pt>
                <c:pt idx="3740">
                  <c:v>355.18</c:v>
                </c:pt>
                <c:pt idx="3741">
                  <c:v>355.15</c:v>
                </c:pt>
                <c:pt idx="3742">
                  <c:v>355.09</c:v>
                </c:pt>
                <c:pt idx="3743">
                  <c:v>355.08</c:v>
                </c:pt>
                <c:pt idx="3744">
                  <c:v>354.98</c:v>
                </c:pt>
                <c:pt idx="3745">
                  <c:v>354.97</c:v>
                </c:pt>
                <c:pt idx="3746">
                  <c:v>354.93</c:v>
                </c:pt>
                <c:pt idx="3747">
                  <c:v>354.74</c:v>
                </c:pt>
                <c:pt idx="3748">
                  <c:v>354.74</c:v>
                </c:pt>
                <c:pt idx="3749">
                  <c:v>354.65</c:v>
                </c:pt>
                <c:pt idx="3750">
                  <c:v>354.65</c:v>
                </c:pt>
                <c:pt idx="3751">
                  <c:v>354.64</c:v>
                </c:pt>
                <c:pt idx="3752">
                  <c:v>354.64</c:v>
                </c:pt>
                <c:pt idx="3753">
                  <c:v>354.52</c:v>
                </c:pt>
                <c:pt idx="3754">
                  <c:v>354.47</c:v>
                </c:pt>
                <c:pt idx="3755">
                  <c:v>354.29</c:v>
                </c:pt>
                <c:pt idx="3756">
                  <c:v>354.16</c:v>
                </c:pt>
                <c:pt idx="3757">
                  <c:v>354.13</c:v>
                </c:pt>
                <c:pt idx="3758">
                  <c:v>354.06</c:v>
                </c:pt>
                <c:pt idx="3759">
                  <c:v>354.04</c:v>
                </c:pt>
                <c:pt idx="3760">
                  <c:v>353.99</c:v>
                </c:pt>
                <c:pt idx="3761">
                  <c:v>353.95</c:v>
                </c:pt>
                <c:pt idx="3762">
                  <c:v>353.67</c:v>
                </c:pt>
                <c:pt idx="3763">
                  <c:v>353.63</c:v>
                </c:pt>
                <c:pt idx="3764">
                  <c:v>353.61</c:v>
                </c:pt>
                <c:pt idx="3765">
                  <c:v>353.61</c:v>
                </c:pt>
                <c:pt idx="3766">
                  <c:v>353.53</c:v>
                </c:pt>
                <c:pt idx="3767">
                  <c:v>353.51</c:v>
                </c:pt>
                <c:pt idx="3768">
                  <c:v>353.33</c:v>
                </c:pt>
                <c:pt idx="3769">
                  <c:v>353.29</c:v>
                </c:pt>
                <c:pt idx="3770">
                  <c:v>353.24</c:v>
                </c:pt>
                <c:pt idx="3771">
                  <c:v>353.24</c:v>
                </c:pt>
                <c:pt idx="3772">
                  <c:v>353.24</c:v>
                </c:pt>
                <c:pt idx="3773">
                  <c:v>353.21</c:v>
                </c:pt>
                <c:pt idx="3774">
                  <c:v>353.2</c:v>
                </c:pt>
                <c:pt idx="3775">
                  <c:v>353.12</c:v>
                </c:pt>
                <c:pt idx="3776">
                  <c:v>353.06</c:v>
                </c:pt>
                <c:pt idx="3777">
                  <c:v>352.94</c:v>
                </c:pt>
                <c:pt idx="3778">
                  <c:v>352.91</c:v>
                </c:pt>
                <c:pt idx="3779">
                  <c:v>352.88</c:v>
                </c:pt>
                <c:pt idx="3780">
                  <c:v>352.87</c:v>
                </c:pt>
                <c:pt idx="3781">
                  <c:v>352.87</c:v>
                </c:pt>
                <c:pt idx="3782">
                  <c:v>352.86</c:v>
                </c:pt>
                <c:pt idx="3783">
                  <c:v>352.81</c:v>
                </c:pt>
                <c:pt idx="3784">
                  <c:v>352.71</c:v>
                </c:pt>
                <c:pt idx="3785">
                  <c:v>352.7</c:v>
                </c:pt>
                <c:pt idx="3786">
                  <c:v>352.66</c:v>
                </c:pt>
                <c:pt idx="3787">
                  <c:v>352.59</c:v>
                </c:pt>
                <c:pt idx="3788">
                  <c:v>352.53</c:v>
                </c:pt>
                <c:pt idx="3789">
                  <c:v>352.4</c:v>
                </c:pt>
                <c:pt idx="3790">
                  <c:v>352.4</c:v>
                </c:pt>
                <c:pt idx="3791">
                  <c:v>352.31</c:v>
                </c:pt>
                <c:pt idx="3792">
                  <c:v>352.23</c:v>
                </c:pt>
                <c:pt idx="3793">
                  <c:v>352.18</c:v>
                </c:pt>
                <c:pt idx="3794">
                  <c:v>352.06</c:v>
                </c:pt>
                <c:pt idx="3795">
                  <c:v>351.97</c:v>
                </c:pt>
                <c:pt idx="3796">
                  <c:v>351.86</c:v>
                </c:pt>
                <c:pt idx="3797">
                  <c:v>351.68</c:v>
                </c:pt>
                <c:pt idx="3798">
                  <c:v>351.66</c:v>
                </c:pt>
                <c:pt idx="3799">
                  <c:v>351.66</c:v>
                </c:pt>
                <c:pt idx="3800">
                  <c:v>351.65</c:v>
                </c:pt>
                <c:pt idx="3801">
                  <c:v>351.59</c:v>
                </c:pt>
                <c:pt idx="3802">
                  <c:v>351.59</c:v>
                </c:pt>
                <c:pt idx="3803">
                  <c:v>351.56</c:v>
                </c:pt>
                <c:pt idx="3804">
                  <c:v>351.52</c:v>
                </c:pt>
                <c:pt idx="3805">
                  <c:v>351.41</c:v>
                </c:pt>
                <c:pt idx="3806">
                  <c:v>351.35</c:v>
                </c:pt>
                <c:pt idx="3807">
                  <c:v>351.31</c:v>
                </c:pt>
                <c:pt idx="3808">
                  <c:v>351.29</c:v>
                </c:pt>
                <c:pt idx="3809">
                  <c:v>351.28</c:v>
                </c:pt>
                <c:pt idx="3810">
                  <c:v>351.24</c:v>
                </c:pt>
                <c:pt idx="3811">
                  <c:v>351.22</c:v>
                </c:pt>
                <c:pt idx="3812">
                  <c:v>351.21</c:v>
                </c:pt>
                <c:pt idx="3813">
                  <c:v>351</c:v>
                </c:pt>
                <c:pt idx="3814">
                  <c:v>350.97</c:v>
                </c:pt>
                <c:pt idx="3815">
                  <c:v>350.93</c:v>
                </c:pt>
                <c:pt idx="3816">
                  <c:v>350.92</c:v>
                </c:pt>
                <c:pt idx="3817">
                  <c:v>350.9</c:v>
                </c:pt>
                <c:pt idx="3818">
                  <c:v>350.88</c:v>
                </c:pt>
                <c:pt idx="3819">
                  <c:v>350.87</c:v>
                </c:pt>
                <c:pt idx="3820">
                  <c:v>350.87</c:v>
                </c:pt>
                <c:pt idx="3821">
                  <c:v>350.82</c:v>
                </c:pt>
                <c:pt idx="3822">
                  <c:v>350.75</c:v>
                </c:pt>
                <c:pt idx="3823">
                  <c:v>350.71</c:v>
                </c:pt>
                <c:pt idx="3824">
                  <c:v>350.67</c:v>
                </c:pt>
                <c:pt idx="3825">
                  <c:v>350.67</c:v>
                </c:pt>
                <c:pt idx="3826">
                  <c:v>350.58</c:v>
                </c:pt>
                <c:pt idx="3827">
                  <c:v>350.54</c:v>
                </c:pt>
                <c:pt idx="3828">
                  <c:v>350.52</c:v>
                </c:pt>
                <c:pt idx="3829">
                  <c:v>350.51</c:v>
                </c:pt>
                <c:pt idx="3830">
                  <c:v>350.45</c:v>
                </c:pt>
                <c:pt idx="3831">
                  <c:v>350.45</c:v>
                </c:pt>
                <c:pt idx="3832">
                  <c:v>350.35</c:v>
                </c:pt>
                <c:pt idx="3833">
                  <c:v>350.31</c:v>
                </c:pt>
                <c:pt idx="3834">
                  <c:v>350.2</c:v>
                </c:pt>
                <c:pt idx="3835">
                  <c:v>350.2</c:v>
                </c:pt>
                <c:pt idx="3836">
                  <c:v>350.18</c:v>
                </c:pt>
                <c:pt idx="3837">
                  <c:v>350.02</c:v>
                </c:pt>
                <c:pt idx="3838">
                  <c:v>349.99</c:v>
                </c:pt>
                <c:pt idx="3839">
                  <c:v>349.96</c:v>
                </c:pt>
                <c:pt idx="3840">
                  <c:v>349.85</c:v>
                </c:pt>
                <c:pt idx="3841">
                  <c:v>349.82</c:v>
                </c:pt>
                <c:pt idx="3842">
                  <c:v>349.79</c:v>
                </c:pt>
                <c:pt idx="3843">
                  <c:v>349.74</c:v>
                </c:pt>
                <c:pt idx="3844">
                  <c:v>349.68</c:v>
                </c:pt>
                <c:pt idx="3845">
                  <c:v>349.6</c:v>
                </c:pt>
                <c:pt idx="3846">
                  <c:v>349.54</c:v>
                </c:pt>
                <c:pt idx="3847">
                  <c:v>349.47</c:v>
                </c:pt>
                <c:pt idx="3848">
                  <c:v>349.42</c:v>
                </c:pt>
                <c:pt idx="3849">
                  <c:v>349.4</c:v>
                </c:pt>
                <c:pt idx="3850">
                  <c:v>349.37</c:v>
                </c:pt>
                <c:pt idx="3851">
                  <c:v>349.35</c:v>
                </c:pt>
                <c:pt idx="3852">
                  <c:v>349.2</c:v>
                </c:pt>
                <c:pt idx="3853">
                  <c:v>349.19</c:v>
                </c:pt>
                <c:pt idx="3854">
                  <c:v>349.15</c:v>
                </c:pt>
                <c:pt idx="3855">
                  <c:v>349.09</c:v>
                </c:pt>
                <c:pt idx="3856">
                  <c:v>349.06</c:v>
                </c:pt>
                <c:pt idx="3857">
                  <c:v>349.06</c:v>
                </c:pt>
                <c:pt idx="3858">
                  <c:v>349.06</c:v>
                </c:pt>
                <c:pt idx="3859">
                  <c:v>349.05</c:v>
                </c:pt>
                <c:pt idx="3860">
                  <c:v>348.99</c:v>
                </c:pt>
                <c:pt idx="3861">
                  <c:v>348.95</c:v>
                </c:pt>
                <c:pt idx="3862">
                  <c:v>348.88</c:v>
                </c:pt>
                <c:pt idx="3863">
                  <c:v>348.87</c:v>
                </c:pt>
                <c:pt idx="3864">
                  <c:v>348.82</c:v>
                </c:pt>
                <c:pt idx="3865">
                  <c:v>348.79</c:v>
                </c:pt>
                <c:pt idx="3866">
                  <c:v>348.78</c:v>
                </c:pt>
                <c:pt idx="3867">
                  <c:v>348.65</c:v>
                </c:pt>
                <c:pt idx="3868">
                  <c:v>348.65</c:v>
                </c:pt>
                <c:pt idx="3869">
                  <c:v>348.51</c:v>
                </c:pt>
                <c:pt idx="3870">
                  <c:v>348.48</c:v>
                </c:pt>
                <c:pt idx="3871">
                  <c:v>348.28</c:v>
                </c:pt>
                <c:pt idx="3872">
                  <c:v>348.27</c:v>
                </c:pt>
                <c:pt idx="3873">
                  <c:v>348.27</c:v>
                </c:pt>
                <c:pt idx="3874">
                  <c:v>348.27</c:v>
                </c:pt>
                <c:pt idx="3875">
                  <c:v>348.22</c:v>
                </c:pt>
                <c:pt idx="3876">
                  <c:v>348.21</c:v>
                </c:pt>
                <c:pt idx="3877">
                  <c:v>347.99</c:v>
                </c:pt>
                <c:pt idx="3878">
                  <c:v>347.98</c:v>
                </c:pt>
                <c:pt idx="3879">
                  <c:v>347.91</c:v>
                </c:pt>
                <c:pt idx="3880">
                  <c:v>347.89</c:v>
                </c:pt>
                <c:pt idx="3881">
                  <c:v>347.87</c:v>
                </c:pt>
                <c:pt idx="3882">
                  <c:v>347.85</c:v>
                </c:pt>
                <c:pt idx="3883">
                  <c:v>347.82</c:v>
                </c:pt>
                <c:pt idx="3884">
                  <c:v>347.72</c:v>
                </c:pt>
                <c:pt idx="3885">
                  <c:v>347.72</c:v>
                </c:pt>
                <c:pt idx="3886">
                  <c:v>347.71</c:v>
                </c:pt>
                <c:pt idx="3887">
                  <c:v>347.68</c:v>
                </c:pt>
                <c:pt idx="3888">
                  <c:v>347.67</c:v>
                </c:pt>
                <c:pt idx="3889">
                  <c:v>347.65</c:v>
                </c:pt>
                <c:pt idx="3890">
                  <c:v>347.65</c:v>
                </c:pt>
                <c:pt idx="3891">
                  <c:v>347.62</c:v>
                </c:pt>
                <c:pt idx="3892">
                  <c:v>347.53</c:v>
                </c:pt>
                <c:pt idx="3893">
                  <c:v>347.5</c:v>
                </c:pt>
                <c:pt idx="3894">
                  <c:v>347.36</c:v>
                </c:pt>
                <c:pt idx="3895">
                  <c:v>347.28</c:v>
                </c:pt>
                <c:pt idx="3896">
                  <c:v>347.25</c:v>
                </c:pt>
                <c:pt idx="3897">
                  <c:v>347.13</c:v>
                </c:pt>
                <c:pt idx="3898">
                  <c:v>347.07</c:v>
                </c:pt>
                <c:pt idx="3899">
                  <c:v>347.04</c:v>
                </c:pt>
                <c:pt idx="3900">
                  <c:v>346.97</c:v>
                </c:pt>
                <c:pt idx="3901">
                  <c:v>346.93</c:v>
                </c:pt>
                <c:pt idx="3902">
                  <c:v>346.88</c:v>
                </c:pt>
                <c:pt idx="3903">
                  <c:v>346.84</c:v>
                </c:pt>
                <c:pt idx="3904">
                  <c:v>346.83</c:v>
                </c:pt>
                <c:pt idx="3905">
                  <c:v>346.75</c:v>
                </c:pt>
                <c:pt idx="3906">
                  <c:v>346.73</c:v>
                </c:pt>
                <c:pt idx="3907">
                  <c:v>346.68</c:v>
                </c:pt>
                <c:pt idx="3908">
                  <c:v>346.63</c:v>
                </c:pt>
                <c:pt idx="3909">
                  <c:v>346.59</c:v>
                </c:pt>
                <c:pt idx="3910">
                  <c:v>346.54</c:v>
                </c:pt>
                <c:pt idx="3911">
                  <c:v>346.48</c:v>
                </c:pt>
                <c:pt idx="3912">
                  <c:v>346.47</c:v>
                </c:pt>
                <c:pt idx="3913">
                  <c:v>346.4</c:v>
                </c:pt>
                <c:pt idx="3914">
                  <c:v>346.26</c:v>
                </c:pt>
                <c:pt idx="3915">
                  <c:v>346.24</c:v>
                </c:pt>
                <c:pt idx="3916">
                  <c:v>346.15</c:v>
                </c:pt>
                <c:pt idx="3917">
                  <c:v>346.13</c:v>
                </c:pt>
                <c:pt idx="3918">
                  <c:v>346.1</c:v>
                </c:pt>
                <c:pt idx="3919">
                  <c:v>346.02</c:v>
                </c:pt>
                <c:pt idx="3920">
                  <c:v>346.01</c:v>
                </c:pt>
                <c:pt idx="3921">
                  <c:v>346</c:v>
                </c:pt>
                <c:pt idx="3922">
                  <c:v>345.95</c:v>
                </c:pt>
                <c:pt idx="3923">
                  <c:v>345.92</c:v>
                </c:pt>
                <c:pt idx="3924">
                  <c:v>345.9</c:v>
                </c:pt>
                <c:pt idx="3925">
                  <c:v>345.85</c:v>
                </c:pt>
                <c:pt idx="3926">
                  <c:v>345.85</c:v>
                </c:pt>
                <c:pt idx="3927">
                  <c:v>345.82</c:v>
                </c:pt>
                <c:pt idx="3928">
                  <c:v>345.82</c:v>
                </c:pt>
                <c:pt idx="3929">
                  <c:v>345.8</c:v>
                </c:pt>
                <c:pt idx="3930">
                  <c:v>345.78</c:v>
                </c:pt>
                <c:pt idx="3931">
                  <c:v>345.76</c:v>
                </c:pt>
                <c:pt idx="3932">
                  <c:v>345.75</c:v>
                </c:pt>
                <c:pt idx="3933">
                  <c:v>345.72</c:v>
                </c:pt>
                <c:pt idx="3934">
                  <c:v>345.69</c:v>
                </c:pt>
                <c:pt idx="3935">
                  <c:v>345.66</c:v>
                </c:pt>
                <c:pt idx="3936">
                  <c:v>345.66</c:v>
                </c:pt>
                <c:pt idx="3937">
                  <c:v>345.57</c:v>
                </c:pt>
                <c:pt idx="3938">
                  <c:v>345.55</c:v>
                </c:pt>
                <c:pt idx="3939">
                  <c:v>345.54</c:v>
                </c:pt>
                <c:pt idx="3940">
                  <c:v>345.51</c:v>
                </c:pt>
                <c:pt idx="3941">
                  <c:v>345.49</c:v>
                </c:pt>
                <c:pt idx="3942">
                  <c:v>345.44</c:v>
                </c:pt>
                <c:pt idx="3943">
                  <c:v>345.44</c:v>
                </c:pt>
                <c:pt idx="3944">
                  <c:v>345.41</c:v>
                </c:pt>
                <c:pt idx="3945">
                  <c:v>345.38</c:v>
                </c:pt>
                <c:pt idx="3946">
                  <c:v>345.33</c:v>
                </c:pt>
                <c:pt idx="3947">
                  <c:v>345.31</c:v>
                </c:pt>
                <c:pt idx="3948">
                  <c:v>345.26</c:v>
                </c:pt>
                <c:pt idx="3949">
                  <c:v>345.2</c:v>
                </c:pt>
                <c:pt idx="3950">
                  <c:v>345.18</c:v>
                </c:pt>
                <c:pt idx="3951">
                  <c:v>345.17</c:v>
                </c:pt>
                <c:pt idx="3952">
                  <c:v>345.16</c:v>
                </c:pt>
                <c:pt idx="3953">
                  <c:v>345.16</c:v>
                </c:pt>
                <c:pt idx="3954">
                  <c:v>345.15</c:v>
                </c:pt>
                <c:pt idx="3955">
                  <c:v>345.11</c:v>
                </c:pt>
                <c:pt idx="3956">
                  <c:v>345.1</c:v>
                </c:pt>
                <c:pt idx="3957">
                  <c:v>345.09</c:v>
                </c:pt>
                <c:pt idx="3958">
                  <c:v>345.08</c:v>
                </c:pt>
                <c:pt idx="3959">
                  <c:v>345.06</c:v>
                </c:pt>
                <c:pt idx="3960">
                  <c:v>345.04</c:v>
                </c:pt>
                <c:pt idx="3961">
                  <c:v>344.96</c:v>
                </c:pt>
                <c:pt idx="3962">
                  <c:v>344.92</c:v>
                </c:pt>
                <c:pt idx="3963">
                  <c:v>344.91</c:v>
                </c:pt>
                <c:pt idx="3964">
                  <c:v>344.9</c:v>
                </c:pt>
                <c:pt idx="3965">
                  <c:v>344.87</c:v>
                </c:pt>
                <c:pt idx="3966">
                  <c:v>344.79</c:v>
                </c:pt>
                <c:pt idx="3967">
                  <c:v>344.78</c:v>
                </c:pt>
                <c:pt idx="3968">
                  <c:v>344.78</c:v>
                </c:pt>
                <c:pt idx="3969">
                  <c:v>344.74</c:v>
                </c:pt>
                <c:pt idx="3970">
                  <c:v>344.69</c:v>
                </c:pt>
                <c:pt idx="3971">
                  <c:v>344.63</c:v>
                </c:pt>
                <c:pt idx="3972">
                  <c:v>344.63</c:v>
                </c:pt>
                <c:pt idx="3973">
                  <c:v>344.57</c:v>
                </c:pt>
                <c:pt idx="3974">
                  <c:v>344.56</c:v>
                </c:pt>
                <c:pt idx="3975">
                  <c:v>344.54</c:v>
                </c:pt>
                <c:pt idx="3976">
                  <c:v>344.51</c:v>
                </c:pt>
                <c:pt idx="3977">
                  <c:v>344.5</c:v>
                </c:pt>
                <c:pt idx="3978">
                  <c:v>344.49</c:v>
                </c:pt>
                <c:pt idx="3979">
                  <c:v>344.46</c:v>
                </c:pt>
                <c:pt idx="3980">
                  <c:v>344.46</c:v>
                </c:pt>
                <c:pt idx="3981">
                  <c:v>344.45</c:v>
                </c:pt>
                <c:pt idx="3982">
                  <c:v>344.43</c:v>
                </c:pt>
                <c:pt idx="3983">
                  <c:v>344.43</c:v>
                </c:pt>
                <c:pt idx="3984">
                  <c:v>344.41</c:v>
                </c:pt>
                <c:pt idx="3985">
                  <c:v>344.4</c:v>
                </c:pt>
                <c:pt idx="3986">
                  <c:v>344.39</c:v>
                </c:pt>
                <c:pt idx="3987">
                  <c:v>344.39</c:v>
                </c:pt>
                <c:pt idx="3988">
                  <c:v>344.34</c:v>
                </c:pt>
                <c:pt idx="3989">
                  <c:v>344.34</c:v>
                </c:pt>
                <c:pt idx="3990">
                  <c:v>344.3</c:v>
                </c:pt>
                <c:pt idx="3991">
                  <c:v>344.29</c:v>
                </c:pt>
                <c:pt idx="3992">
                  <c:v>344.22</c:v>
                </c:pt>
                <c:pt idx="3993">
                  <c:v>344.19</c:v>
                </c:pt>
                <c:pt idx="3994">
                  <c:v>344.12</c:v>
                </c:pt>
                <c:pt idx="3995">
                  <c:v>344.07</c:v>
                </c:pt>
                <c:pt idx="3996">
                  <c:v>344</c:v>
                </c:pt>
                <c:pt idx="3997">
                  <c:v>343.98</c:v>
                </c:pt>
                <c:pt idx="3998">
                  <c:v>343.98</c:v>
                </c:pt>
                <c:pt idx="3999">
                  <c:v>343.87</c:v>
                </c:pt>
                <c:pt idx="4000">
                  <c:v>343.87</c:v>
                </c:pt>
                <c:pt idx="4001">
                  <c:v>343.85</c:v>
                </c:pt>
                <c:pt idx="4002">
                  <c:v>343.84</c:v>
                </c:pt>
                <c:pt idx="4003">
                  <c:v>343.75</c:v>
                </c:pt>
                <c:pt idx="4004">
                  <c:v>343.75</c:v>
                </c:pt>
                <c:pt idx="4005">
                  <c:v>343.71</c:v>
                </c:pt>
                <c:pt idx="4006">
                  <c:v>343.71</c:v>
                </c:pt>
                <c:pt idx="4007">
                  <c:v>343.68</c:v>
                </c:pt>
                <c:pt idx="4008">
                  <c:v>343.67</c:v>
                </c:pt>
                <c:pt idx="4009">
                  <c:v>343.66</c:v>
                </c:pt>
                <c:pt idx="4010">
                  <c:v>343.66</c:v>
                </c:pt>
                <c:pt idx="4011">
                  <c:v>343.61</c:v>
                </c:pt>
                <c:pt idx="4012">
                  <c:v>343.6</c:v>
                </c:pt>
                <c:pt idx="4013">
                  <c:v>343.59</c:v>
                </c:pt>
                <c:pt idx="4014">
                  <c:v>343.55</c:v>
                </c:pt>
                <c:pt idx="4015">
                  <c:v>343.51</c:v>
                </c:pt>
                <c:pt idx="4016">
                  <c:v>343.51</c:v>
                </c:pt>
                <c:pt idx="4017">
                  <c:v>343.48</c:v>
                </c:pt>
                <c:pt idx="4018">
                  <c:v>343.47</c:v>
                </c:pt>
                <c:pt idx="4019">
                  <c:v>343.46</c:v>
                </c:pt>
                <c:pt idx="4020">
                  <c:v>343.46</c:v>
                </c:pt>
                <c:pt idx="4021">
                  <c:v>343.42</c:v>
                </c:pt>
                <c:pt idx="4022">
                  <c:v>343.4</c:v>
                </c:pt>
                <c:pt idx="4023">
                  <c:v>343.37</c:v>
                </c:pt>
                <c:pt idx="4024">
                  <c:v>343.33</c:v>
                </c:pt>
                <c:pt idx="4025">
                  <c:v>343.32</c:v>
                </c:pt>
                <c:pt idx="4026">
                  <c:v>343.28</c:v>
                </c:pt>
                <c:pt idx="4027">
                  <c:v>343.23</c:v>
                </c:pt>
                <c:pt idx="4028">
                  <c:v>343.21</c:v>
                </c:pt>
                <c:pt idx="4029">
                  <c:v>343.2</c:v>
                </c:pt>
                <c:pt idx="4030">
                  <c:v>343.15</c:v>
                </c:pt>
                <c:pt idx="4031">
                  <c:v>343.14</c:v>
                </c:pt>
                <c:pt idx="4032">
                  <c:v>343.12</c:v>
                </c:pt>
                <c:pt idx="4033">
                  <c:v>343.11</c:v>
                </c:pt>
                <c:pt idx="4034">
                  <c:v>343.1</c:v>
                </c:pt>
                <c:pt idx="4035">
                  <c:v>343.05</c:v>
                </c:pt>
                <c:pt idx="4036">
                  <c:v>343</c:v>
                </c:pt>
                <c:pt idx="4037">
                  <c:v>342.94</c:v>
                </c:pt>
                <c:pt idx="4038">
                  <c:v>342.86</c:v>
                </c:pt>
                <c:pt idx="4039">
                  <c:v>342.86</c:v>
                </c:pt>
                <c:pt idx="4040">
                  <c:v>342.84</c:v>
                </c:pt>
                <c:pt idx="4041">
                  <c:v>342.78</c:v>
                </c:pt>
                <c:pt idx="4042">
                  <c:v>342.76</c:v>
                </c:pt>
                <c:pt idx="4043">
                  <c:v>342.74</c:v>
                </c:pt>
                <c:pt idx="4044">
                  <c:v>342.74</c:v>
                </c:pt>
                <c:pt idx="4045">
                  <c:v>342.73</c:v>
                </c:pt>
                <c:pt idx="4046">
                  <c:v>342.72</c:v>
                </c:pt>
                <c:pt idx="4047">
                  <c:v>342.72</c:v>
                </c:pt>
                <c:pt idx="4048">
                  <c:v>342.7</c:v>
                </c:pt>
                <c:pt idx="4049">
                  <c:v>342.6</c:v>
                </c:pt>
                <c:pt idx="4050">
                  <c:v>342.54</c:v>
                </c:pt>
                <c:pt idx="4051">
                  <c:v>342.52</c:v>
                </c:pt>
                <c:pt idx="4052">
                  <c:v>342.5</c:v>
                </c:pt>
                <c:pt idx="4053">
                  <c:v>342.5</c:v>
                </c:pt>
                <c:pt idx="4054">
                  <c:v>342.5</c:v>
                </c:pt>
                <c:pt idx="4055">
                  <c:v>342.48</c:v>
                </c:pt>
                <c:pt idx="4056">
                  <c:v>342.45</c:v>
                </c:pt>
                <c:pt idx="4057">
                  <c:v>342.43</c:v>
                </c:pt>
                <c:pt idx="4058">
                  <c:v>342.42</c:v>
                </c:pt>
                <c:pt idx="4059">
                  <c:v>342.37</c:v>
                </c:pt>
                <c:pt idx="4060">
                  <c:v>342.36</c:v>
                </c:pt>
                <c:pt idx="4061">
                  <c:v>342.34</c:v>
                </c:pt>
                <c:pt idx="4062">
                  <c:v>342.32</c:v>
                </c:pt>
                <c:pt idx="4063">
                  <c:v>342.3</c:v>
                </c:pt>
                <c:pt idx="4064">
                  <c:v>342.29</c:v>
                </c:pt>
                <c:pt idx="4065">
                  <c:v>342.28</c:v>
                </c:pt>
                <c:pt idx="4066">
                  <c:v>342.25</c:v>
                </c:pt>
                <c:pt idx="4067">
                  <c:v>342.23</c:v>
                </c:pt>
                <c:pt idx="4068">
                  <c:v>342.21</c:v>
                </c:pt>
                <c:pt idx="4069">
                  <c:v>342.18</c:v>
                </c:pt>
                <c:pt idx="4070">
                  <c:v>342.18</c:v>
                </c:pt>
                <c:pt idx="4071">
                  <c:v>342.08</c:v>
                </c:pt>
                <c:pt idx="4072">
                  <c:v>342.06</c:v>
                </c:pt>
                <c:pt idx="4073">
                  <c:v>342.05</c:v>
                </c:pt>
                <c:pt idx="4074">
                  <c:v>341.99</c:v>
                </c:pt>
                <c:pt idx="4075">
                  <c:v>341.97</c:v>
                </c:pt>
                <c:pt idx="4076">
                  <c:v>341.96</c:v>
                </c:pt>
                <c:pt idx="4077">
                  <c:v>341.96</c:v>
                </c:pt>
                <c:pt idx="4078">
                  <c:v>341.89</c:v>
                </c:pt>
                <c:pt idx="4079">
                  <c:v>341.87</c:v>
                </c:pt>
                <c:pt idx="4080">
                  <c:v>341.87</c:v>
                </c:pt>
                <c:pt idx="4081">
                  <c:v>341.85</c:v>
                </c:pt>
                <c:pt idx="4082">
                  <c:v>341.75</c:v>
                </c:pt>
                <c:pt idx="4083">
                  <c:v>341.71</c:v>
                </c:pt>
                <c:pt idx="4084">
                  <c:v>341.66</c:v>
                </c:pt>
                <c:pt idx="4085">
                  <c:v>341.65</c:v>
                </c:pt>
                <c:pt idx="4086">
                  <c:v>341.61</c:v>
                </c:pt>
                <c:pt idx="4087">
                  <c:v>341.6</c:v>
                </c:pt>
                <c:pt idx="4088">
                  <c:v>341.6</c:v>
                </c:pt>
                <c:pt idx="4089">
                  <c:v>341.6</c:v>
                </c:pt>
                <c:pt idx="4090">
                  <c:v>341.55</c:v>
                </c:pt>
                <c:pt idx="4091">
                  <c:v>341.54</c:v>
                </c:pt>
                <c:pt idx="4092">
                  <c:v>341.54</c:v>
                </c:pt>
                <c:pt idx="4093">
                  <c:v>341.53</c:v>
                </c:pt>
                <c:pt idx="4094">
                  <c:v>341.51</c:v>
                </c:pt>
                <c:pt idx="4095">
                  <c:v>341.45</c:v>
                </c:pt>
                <c:pt idx="4096">
                  <c:v>341.43</c:v>
                </c:pt>
                <c:pt idx="4097">
                  <c:v>341.43</c:v>
                </c:pt>
                <c:pt idx="4098">
                  <c:v>341.39</c:v>
                </c:pt>
                <c:pt idx="4099">
                  <c:v>341.34</c:v>
                </c:pt>
                <c:pt idx="4100">
                  <c:v>341.33</c:v>
                </c:pt>
                <c:pt idx="4101">
                  <c:v>341.25</c:v>
                </c:pt>
                <c:pt idx="4102">
                  <c:v>341.22</c:v>
                </c:pt>
                <c:pt idx="4103">
                  <c:v>341.19</c:v>
                </c:pt>
                <c:pt idx="4104">
                  <c:v>341.18</c:v>
                </c:pt>
                <c:pt idx="4105">
                  <c:v>341.14</c:v>
                </c:pt>
                <c:pt idx="4106">
                  <c:v>341.13</c:v>
                </c:pt>
                <c:pt idx="4107">
                  <c:v>341.12</c:v>
                </c:pt>
                <c:pt idx="4108">
                  <c:v>341.08</c:v>
                </c:pt>
                <c:pt idx="4109">
                  <c:v>341.08</c:v>
                </c:pt>
                <c:pt idx="4110">
                  <c:v>341.06</c:v>
                </c:pt>
                <c:pt idx="4111">
                  <c:v>341.06</c:v>
                </c:pt>
                <c:pt idx="4112">
                  <c:v>341.05</c:v>
                </c:pt>
                <c:pt idx="4113">
                  <c:v>341.03</c:v>
                </c:pt>
                <c:pt idx="4114">
                  <c:v>341.02</c:v>
                </c:pt>
                <c:pt idx="4115">
                  <c:v>341.02</c:v>
                </c:pt>
                <c:pt idx="4116">
                  <c:v>340.97</c:v>
                </c:pt>
                <c:pt idx="4117">
                  <c:v>340.95</c:v>
                </c:pt>
                <c:pt idx="4118">
                  <c:v>340.92</c:v>
                </c:pt>
                <c:pt idx="4119">
                  <c:v>340.92</c:v>
                </c:pt>
                <c:pt idx="4120">
                  <c:v>340.9</c:v>
                </c:pt>
                <c:pt idx="4121">
                  <c:v>340.9</c:v>
                </c:pt>
                <c:pt idx="4122">
                  <c:v>340.88</c:v>
                </c:pt>
                <c:pt idx="4123">
                  <c:v>340.84</c:v>
                </c:pt>
                <c:pt idx="4124">
                  <c:v>340.79</c:v>
                </c:pt>
                <c:pt idx="4125">
                  <c:v>340.78</c:v>
                </c:pt>
                <c:pt idx="4126">
                  <c:v>340.77</c:v>
                </c:pt>
                <c:pt idx="4127">
                  <c:v>340.77</c:v>
                </c:pt>
                <c:pt idx="4128">
                  <c:v>340.77</c:v>
                </c:pt>
                <c:pt idx="4129">
                  <c:v>340.76</c:v>
                </c:pt>
                <c:pt idx="4130">
                  <c:v>340.75</c:v>
                </c:pt>
                <c:pt idx="4131">
                  <c:v>340.73</c:v>
                </c:pt>
                <c:pt idx="4132">
                  <c:v>340.71</c:v>
                </c:pt>
                <c:pt idx="4133">
                  <c:v>340.69</c:v>
                </c:pt>
                <c:pt idx="4134">
                  <c:v>340.68</c:v>
                </c:pt>
                <c:pt idx="4135">
                  <c:v>340.66</c:v>
                </c:pt>
                <c:pt idx="4136">
                  <c:v>340.65</c:v>
                </c:pt>
                <c:pt idx="4137">
                  <c:v>340.65</c:v>
                </c:pt>
                <c:pt idx="4138">
                  <c:v>340.65</c:v>
                </c:pt>
                <c:pt idx="4139">
                  <c:v>340.64</c:v>
                </c:pt>
                <c:pt idx="4140">
                  <c:v>340.63</c:v>
                </c:pt>
                <c:pt idx="4141">
                  <c:v>340.62</c:v>
                </c:pt>
                <c:pt idx="4142">
                  <c:v>340.61</c:v>
                </c:pt>
                <c:pt idx="4143">
                  <c:v>340.56</c:v>
                </c:pt>
                <c:pt idx="4144">
                  <c:v>340.52</c:v>
                </c:pt>
                <c:pt idx="4145">
                  <c:v>340.5</c:v>
                </c:pt>
                <c:pt idx="4146">
                  <c:v>340.5</c:v>
                </c:pt>
                <c:pt idx="4147">
                  <c:v>340.47</c:v>
                </c:pt>
                <c:pt idx="4148">
                  <c:v>340.47</c:v>
                </c:pt>
                <c:pt idx="4149">
                  <c:v>340.42</c:v>
                </c:pt>
                <c:pt idx="4150">
                  <c:v>340.39</c:v>
                </c:pt>
                <c:pt idx="4151">
                  <c:v>340.35</c:v>
                </c:pt>
                <c:pt idx="4152">
                  <c:v>340.33</c:v>
                </c:pt>
                <c:pt idx="4153">
                  <c:v>340.3</c:v>
                </c:pt>
                <c:pt idx="4154">
                  <c:v>340.29</c:v>
                </c:pt>
                <c:pt idx="4155">
                  <c:v>340.27</c:v>
                </c:pt>
                <c:pt idx="4156">
                  <c:v>340.25</c:v>
                </c:pt>
                <c:pt idx="4157">
                  <c:v>340.25</c:v>
                </c:pt>
                <c:pt idx="4158">
                  <c:v>340.24</c:v>
                </c:pt>
                <c:pt idx="4159">
                  <c:v>340.22</c:v>
                </c:pt>
                <c:pt idx="4160">
                  <c:v>340.11</c:v>
                </c:pt>
                <c:pt idx="4161">
                  <c:v>340.1</c:v>
                </c:pt>
                <c:pt idx="4162">
                  <c:v>340.1</c:v>
                </c:pt>
                <c:pt idx="4163">
                  <c:v>340.1</c:v>
                </c:pt>
                <c:pt idx="4164">
                  <c:v>340.1</c:v>
                </c:pt>
                <c:pt idx="4165">
                  <c:v>340.08</c:v>
                </c:pt>
                <c:pt idx="4166">
                  <c:v>340.07</c:v>
                </c:pt>
                <c:pt idx="4167">
                  <c:v>340.05</c:v>
                </c:pt>
                <c:pt idx="4168">
                  <c:v>340.03</c:v>
                </c:pt>
                <c:pt idx="4169">
                  <c:v>340.02</c:v>
                </c:pt>
                <c:pt idx="4170">
                  <c:v>340.01</c:v>
                </c:pt>
                <c:pt idx="4171">
                  <c:v>339.97</c:v>
                </c:pt>
                <c:pt idx="4172">
                  <c:v>339.97</c:v>
                </c:pt>
                <c:pt idx="4173">
                  <c:v>339.96</c:v>
                </c:pt>
                <c:pt idx="4174">
                  <c:v>339.96</c:v>
                </c:pt>
                <c:pt idx="4175">
                  <c:v>339.96</c:v>
                </c:pt>
                <c:pt idx="4176">
                  <c:v>339.94</c:v>
                </c:pt>
                <c:pt idx="4177">
                  <c:v>339.94</c:v>
                </c:pt>
                <c:pt idx="4178">
                  <c:v>339.91</c:v>
                </c:pt>
                <c:pt idx="4179">
                  <c:v>339.91</c:v>
                </c:pt>
                <c:pt idx="4180">
                  <c:v>339.91</c:v>
                </c:pt>
                <c:pt idx="4181">
                  <c:v>339.89</c:v>
                </c:pt>
                <c:pt idx="4182">
                  <c:v>339.87</c:v>
                </c:pt>
                <c:pt idx="4183">
                  <c:v>339.86</c:v>
                </c:pt>
                <c:pt idx="4184">
                  <c:v>339.82</c:v>
                </c:pt>
                <c:pt idx="4185">
                  <c:v>339.8</c:v>
                </c:pt>
                <c:pt idx="4186">
                  <c:v>339.79</c:v>
                </c:pt>
                <c:pt idx="4187">
                  <c:v>339.78</c:v>
                </c:pt>
                <c:pt idx="4188">
                  <c:v>339.77</c:v>
                </c:pt>
                <c:pt idx="4189">
                  <c:v>339.77</c:v>
                </c:pt>
                <c:pt idx="4190">
                  <c:v>339.77</c:v>
                </c:pt>
                <c:pt idx="4191">
                  <c:v>339.76</c:v>
                </c:pt>
                <c:pt idx="4192">
                  <c:v>339.76</c:v>
                </c:pt>
                <c:pt idx="4193">
                  <c:v>339.76</c:v>
                </c:pt>
                <c:pt idx="4194">
                  <c:v>339.75</c:v>
                </c:pt>
                <c:pt idx="4195">
                  <c:v>339.74</c:v>
                </c:pt>
                <c:pt idx="4196">
                  <c:v>339.73</c:v>
                </c:pt>
                <c:pt idx="4197">
                  <c:v>339.73</c:v>
                </c:pt>
                <c:pt idx="4198">
                  <c:v>339.57</c:v>
                </c:pt>
                <c:pt idx="4199">
                  <c:v>339.56</c:v>
                </c:pt>
                <c:pt idx="4200">
                  <c:v>339.55</c:v>
                </c:pt>
                <c:pt idx="4201">
                  <c:v>339.55</c:v>
                </c:pt>
                <c:pt idx="4202">
                  <c:v>339.5</c:v>
                </c:pt>
                <c:pt idx="4203">
                  <c:v>339.49</c:v>
                </c:pt>
                <c:pt idx="4204">
                  <c:v>339.47</c:v>
                </c:pt>
                <c:pt idx="4205">
                  <c:v>339.47</c:v>
                </c:pt>
                <c:pt idx="4206">
                  <c:v>339.46</c:v>
                </c:pt>
                <c:pt idx="4207">
                  <c:v>339.45</c:v>
                </c:pt>
                <c:pt idx="4208">
                  <c:v>339.42</c:v>
                </c:pt>
                <c:pt idx="4209">
                  <c:v>339.39</c:v>
                </c:pt>
                <c:pt idx="4210">
                  <c:v>339.39</c:v>
                </c:pt>
                <c:pt idx="4211">
                  <c:v>339.39</c:v>
                </c:pt>
                <c:pt idx="4212">
                  <c:v>339.38</c:v>
                </c:pt>
                <c:pt idx="4213">
                  <c:v>339.36</c:v>
                </c:pt>
                <c:pt idx="4214">
                  <c:v>339.35</c:v>
                </c:pt>
                <c:pt idx="4215">
                  <c:v>339.35</c:v>
                </c:pt>
                <c:pt idx="4216">
                  <c:v>339.33</c:v>
                </c:pt>
                <c:pt idx="4217">
                  <c:v>339.31</c:v>
                </c:pt>
                <c:pt idx="4218">
                  <c:v>339.31</c:v>
                </c:pt>
                <c:pt idx="4219">
                  <c:v>339.26</c:v>
                </c:pt>
                <c:pt idx="4220">
                  <c:v>339.23</c:v>
                </c:pt>
                <c:pt idx="4221">
                  <c:v>339.23</c:v>
                </c:pt>
                <c:pt idx="4222">
                  <c:v>339.2</c:v>
                </c:pt>
                <c:pt idx="4223">
                  <c:v>339.17</c:v>
                </c:pt>
                <c:pt idx="4224">
                  <c:v>339.15</c:v>
                </c:pt>
                <c:pt idx="4225">
                  <c:v>339.15</c:v>
                </c:pt>
                <c:pt idx="4226">
                  <c:v>339.15</c:v>
                </c:pt>
                <c:pt idx="4227">
                  <c:v>339.06</c:v>
                </c:pt>
                <c:pt idx="4228">
                  <c:v>339.06</c:v>
                </c:pt>
                <c:pt idx="4229">
                  <c:v>339.04</c:v>
                </c:pt>
                <c:pt idx="4230">
                  <c:v>339.03</c:v>
                </c:pt>
                <c:pt idx="4231">
                  <c:v>339.03</c:v>
                </c:pt>
                <c:pt idx="4232">
                  <c:v>338.99</c:v>
                </c:pt>
                <c:pt idx="4233">
                  <c:v>338.99</c:v>
                </c:pt>
                <c:pt idx="4234">
                  <c:v>338.99</c:v>
                </c:pt>
                <c:pt idx="4235">
                  <c:v>338.93</c:v>
                </c:pt>
                <c:pt idx="4236">
                  <c:v>338.93</c:v>
                </c:pt>
                <c:pt idx="4237">
                  <c:v>338.92</c:v>
                </c:pt>
                <c:pt idx="4238">
                  <c:v>338.92</c:v>
                </c:pt>
                <c:pt idx="4239">
                  <c:v>338.89</c:v>
                </c:pt>
                <c:pt idx="4240">
                  <c:v>338.89</c:v>
                </c:pt>
                <c:pt idx="4241">
                  <c:v>338.89</c:v>
                </c:pt>
                <c:pt idx="4242">
                  <c:v>338.87</c:v>
                </c:pt>
                <c:pt idx="4243">
                  <c:v>338.84</c:v>
                </c:pt>
                <c:pt idx="4244">
                  <c:v>338.83</c:v>
                </c:pt>
                <c:pt idx="4245">
                  <c:v>338.81</c:v>
                </c:pt>
                <c:pt idx="4246">
                  <c:v>338.77</c:v>
                </c:pt>
                <c:pt idx="4247">
                  <c:v>338.77</c:v>
                </c:pt>
                <c:pt idx="4248">
                  <c:v>338.71</c:v>
                </c:pt>
                <c:pt idx="4249">
                  <c:v>338.71</c:v>
                </c:pt>
                <c:pt idx="4250">
                  <c:v>338.7</c:v>
                </c:pt>
                <c:pt idx="4251">
                  <c:v>338.68</c:v>
                </c:pt>
                <c:pt idx="4252">
                  <c:v>338.68</c:v>
                </c:pt>
                <c:pt idx="4253">
                  <c:v>338.67</c:v>
                </c:pt>
                <c:pt idx="4254">
                  <c:v>338.57</c:v>
                </c:pt>
                <c:pt idx="4255">
                  <c:v>338.52</c:v>
                </c:pt>
                <c:pt idx="4256">
                  <c:v>338.52</c:v>
                </c:pt>
                <c:pt idx="4257">
                  <c:v>338.46</c:v>
                </c:pt>
                <c:pt idx="4258">
                  <c:v>338.43</c:v>
                </c:pt>
                <c:pt idx="4259">
                  <c:v>338.43</c:v>
                </c:pt>
                <c:pt idx="4260">
                  <c:v>338.38</c:v>
                </c:pt>
                <c:pt idx="4261">
                  <c:v>338.38</c:v>
                </c:pt>
                <c:pt idx="4262">
                  <c:v>338.37</c:v>
                </c:pt>
                <c:pt idx="4263">
                  <c:v>338.37</c:v>
                </c:pt>
                <c:pt idx="4264">
                  <c:v>338.33</c:v>
                </c:pt>
                <c:pt idx="4265">
                  <c:v>338.3</c:v>
                </c:pt>
                <c:pt idx="4266">
                  <c:v>338.29</c:v>
                </c:pt>
                <c:pt idx="4267">
                  <c:v>338.27</c:v>
                </c:pt>
                <c:pt idx="4268">
                  <c:v>338.25</c:v>
                </c:pt>
                <c:pt idx="4269">
                  <c:v>338.24</c:v>
                </c:pt>
                <c:pt idx="4270">
                  <c:v>338.22</c:v>
                </c:pt>
                <c:pt idx="4271">
                  <c:v>338.21</c:v>
                </c:pt>
                <c:pt idx="4272">
                  <c:v>338.21</c:v>
                </c:pt>
                <c:pt idx="4273">
                  <c:v>338.2</c:v>
                </c:pt>
                <c:pt idx="4274">
                  <c:v>338.2</c:v>
                </c:pt>
                <c:pt idx="4275">
                  <c:v>338.19</c:v>
                </c:pt>
                <c:pt idx="4276">
                  <c:v>338.16</c:v>
                </c:pt>
                <c:pt idx="4277">
                  <c:v>338.16</c:v>
                </c:pt>
                <c:pt idx="4278">
                  <c:v>338.15</c:v>
                </c:pt>
                <c:pt idx="4279">
                  <c:v>338.13</c:v>
                </c:pt>
                <c:pt idx="4280">
                  <c:v>338.07</c:v>
                </c:pt>
                <c:pt idx="4281">
                  <c:v>338.07</c:v>
                </c:pt>
                <c:pt idx="4282">
                  <c:v>338.05</c:v>
                </c:pt>
                <c:pt idx="4283">
                  <c:v>338</c:v>
                </c:pt>
                <c:pt idx="4284">
                  <c:v>337.98</c:v>
                </c:pt>
                <c:pt idx="4285">
                  <c:v>337.97</c:v>
                </c:pt>
                <c:pt idx="4286">
                  <c:v>337.96</c:v>
                </c:pt>
                <c:pt idx="4287">
                  <c:v>337.94</c:v>
                </c:pt>
                <c:pt idx="4288">
                  <c:v>337.94</c:v>
                </c:pt>
                <c:pt idx="4289">
                  <c:v>337.94</c:v>
                </c:pt>
                <c:pt idx="4290">
                  <c:v>337.94</c:v>
                </c:pt>
                <c:pt idx="4291">
                  <c:v>337.91</c:v>
                </c:pt>
                <c:pt idx="4292">
                  <c:v>337.87</c:v>
                </c:pt>
                <c:pt idx="4293">
                  <c:v>337.84</c:v>
                </c:pt>
                <c:pt idx="4294">
                  <c:v>337.82</c:v>
                </c:pt>
                <c:pt idx="4295">
                  <c:v>337.81</c:v>
                </c:pt>
                <c:pt idx="4296">
                  <c:v>337.8</c:v>
                </c:pt>
                <c:pt idx="4297">
                  <c:v>337.79</c:v>
                </c:pt>
                <c:pt idx="4298">
                  <c:v>337.79</c:v>
                </c:pt>
                <c:pt idx="4299">
                  <c:v>337.78</c:v>
                </c:pt>
                <c:pt idx="4300">
                  <c:v>337.74</c:v>
                </c:pt>
                <c:pt idx="4301">
                  <c:v>337.71</c:v>
                </c:pt>
                <c:pt idx="4302">
                  <c:v>337.66</c:v>
                </c:pt>
                <c:pt idx="4303">
                  <c:v>337.66</c:v>
                </c:pt>
                <c:pt idx="4304">
                  <c:v>337.64</c:v>
                </c:pt>
                <c:pt idx="4305">
                  <c:v>337.62</c:v>
                </c:pt>
                <c:pt idx="4306">
                  <c:v>337.56</c:v>
                </c:pt>
                <c:pt idx="4307">
                  <c:v>337.55</c:v>
                </c:pt>
                <c:pt idx="4308">
                  <c:v>337.51</c:v>
                </c:pt>
                <c:pt idx="4309">
                  <c:v>337.51</c:v>
                </c:pt>
                <c:pt idx="4310">
                  <c:v>337.51</c:v>
                </c:pt>
                <c:pt idx="4311">
                  <c:v>337.49</c:v>
                </c:pt>
                <c:pt idx="4312">
                  <c:v>337.48</c:v>
                </c:pt>
                <c:pt idx="4313">
                  <c:v>337.47</c:v>
                </c:pt>
                <c:pt idx="4314">
                  <c:v>337.42</c:v>
                </c:pt>
                <c:pt idx="4315">
                  <c:v>337.41</c:v>
                </c:pt>
                <c:pt idx="4316">
                  <c:v>337.4</c:v>
                </c:pt>
                <c:pt idx="4317">
                  <c:v>337.38</c:v>
                </c:pt>
                <c:pt idx="4318">
                  <c:v>337.3</c:v>
                </c:pt>
                <c:pt idx="4319">
                  <c:v>337.29</c:v>
                </c:pt>
                <c:pt idx="4320">
                  <c:v>337.27</c:v>
                </c:pt>
                <c:pt idx="4321">
                  <c:v>337.27</c:v>
                </c:pt>
                <c:pt idx="4322">
                  <c:v>337.25</c:v>
                </c:pt>
                <c:pt idx="4323">
                  <c:v>337.25</c:v>
                </c:pt>
                <c:pt idx="4324">
                  <c:v>337.21</c:v>
                </c:pt>
                <c:pt idx="4325">
                  <c:v>337.2</c:v>
                </c:pt>
                <c:pt idx="4326">
                  <c:v>337.18</c:v>
                </c:pt>
                <c:pt idx="4327">
                  <c:v>337.18</c:v>
                </c:pt>
                <c:pt idx="4328">
                  <c:v>337.16</c:v>
                </c:pt>
                <c:pt idx="4329">
                  <c:v>337.15</c:v>
                </c:pt>
                <c:pt idx="4330">
                  <c:v>337.11</c:v>
                </c:pt>
                <c:pt idx="4331">
                  <c:v>337.09</c:v>
                </c:pt>
                <c:pt idx="4332">
                  <c:v>337.09</c:v>
                </c:pt>
                <c:pt idx="4333">
                  <c:v>337.07</c:v>
                </c:pt>
                <c:pt idx="4334">
                  <c:v>337.05</c:v>
                </c:pt>
                <c:pt idx="4335">
                  <c:v>337.04</c:v>
                </c:pt>
                <c:pt idx="4336">
                  <c:v>337</c:v>
                </c:pt>
                <c:pt idx="4337">
                  <c:v>337</c:v>
                </c:pt>
                <c:pt idx="4338">
                  <c:v>336.97</c:v>
                </c:pt>
                <c:pt idx="4339">
                  <c:v>336.94</c:v>
                </c:pt>
                <c:pt idx="4340">
                  <c:v>336.94</c:v>
                </c:pt>
                <c:pt idx="4341">
                  <c:v>336.92</c:v>
                </c:pt>
                <c:pt idx="4342">
                  <c:v>336.89</c:v>
                </c:pt>
                <c:pt idx="4343">
                  <c:v>336.89</c:v>
                </c:pt>
                <c:pt idx="4344">
                  <c:v>336.89</c:v>
                </c:pt>
                <c:pt idx="4345">
                  <c:v>336.89</c:v>
                </c:pt>
                <c:pt idx="4346">
                  <c:v>336.86</c:v>
                </c:pt>
                <c:pt idx="4347">
                  <c:v>336.78</c:v>
                </c:pt>
                <c:pt idx="4348">
                  <c:v>336.75</c:v>
                </c:pt>
                <c:pt idx="4349">
                  <c:v>336.75</c:v>
                </c:pt>
                <c:pt idx="4350">
                  <c:v>336.73</c:v>
                </c:pt>
                <c:pt idx="4351">
                  <c:v>336.73</c:v>
                </c:pt>
                <c:pt idx="4352">
                  <c:v>336.71</c:v>
                </c:pt>
                <c:pt idx="4353">
                  <c:v>336.67</c:v>
                </c:pt>
                <c:pt idx="4354">
                  <c:v>336.66</c:v>
                </c:pt>
                <c:pt idx="4355">
                  <c:v>336.66</c:v>
                </c:pt>
                <c:pt idx="4356">
                  <c:v>336.65</c:v>
                </c:pt>
                <c:pt idx="4357">
                  <c:v>336.6</c:v>
                </c:pt>
                <c:pt idx="4358">
                  <c:v>336.58</c:v>
                </c:pt>
                <c:pt idx="4359">
                  <c:v>336.58</c:v>
                </c:pt>
                <c:pt idx="4360">
                  <c:v>336.57</c:v>
                </c:pt>
                <c:pt idx="4361">
                  <c:v>336.56</c:v>
                </c:pt>
                <c:pt idx="4362">
                  <c:v>336.47</c:v>
                </c:pt>
                <c:pt idx="4363">
                  <c:v>336.47</c:v>
                </c:pt>
                <c:pt idx="4364">
                  <c:v>336.42</c:v>
                </c:pt>
                <c:pt idx="4365">
                  <c:v>336.42</c:v>
                </c:pt>
                <c:pt idx="4366">
                  <c:v>336.42</c:v>
                </c:pt>
                <c:pt idx="4367">
                  <c:v>336.41</c:v>
                </c:pt>
                <c:pt idx="4368">
                  <c:v>336.39</c:v>
                </c:pt>
                <c:pt idx="4369">
                  <c:v>336.36</c:v>
                </c:pt>
                <c:pt idx="4370">
                  <c:v>336.34</c:v>
                </c:pt>
                <c:pt idx="4371">
                  <c:v>336.33</c:v>
                </c:pt>
                <c:pt idx="4372">
                  <c:v>336.32</c:v>
                </c:pt>
                <c:pt idx="4373">
                  <c:v>336.31</c:v>
                </c:pt>
                <c:pt idx="4374">
                  <c:v>336.3</c:v>
                </c:pt>
                <c:pt idx="4375">
                  <c:v>336.28</c:v>
                </c:pt>
                <c:pt idx="4376">
                  <c:v>336.27</c:v>
                </c:pt>
                <c:pt idx="4377">
                  <c:v>336.27</c:v>
                </c:pt>
                <c:pt idx="4378">
                  <c:v>336.26</c:v>
                </c:pt>
                <c:pt idx="4379">
                  <c:v>336.25</c:v>
                </c:pt>
                <c:pt idx="4380">
                  <c:v>336.25</c:v>
                </c:pt>
                <c:pt idx="4381">
                  <c:v>336.25</c:v>
                </c:pt>
                <c:pt idx="4382">
                  <c:v>336.23</c:v>
                </c:pt>
                <c:pt idx="4383">
                  <c:v>336.2</c:v>
                </c:pt>
                <c:pt idx="4384">
                  <c:v>336.17</c:v>
                </c:pt>
                <c:pt idx="4385">
                  <c:v>336.17</c:v>
                </c:pt>
                <c:pt idx="4386">
                  <c:v>336.17</c:v>
                </c:pt>
                <c:pt idx="4387">
                  <c:v>336.16</c:v>
                </c:pt>
                <c:pt idx="4388">
                  <c:v>336.16</c:v>
                </c:pt>
                <c:pt idx="4389">
                  <c:v>336.15</c:v>
                </c:pt>
                <c:pt idx="4390">
                  <c:v>336.15</c:v>
                </c:pt>
                <c:pt idx="4391">
                  <c:v>336.14</c:v>
                </c:pt>
                <c:pt idx="4392">
                  <c:v>336.14</c:v>
                </c:pt>
                <c:pt idx="4393">
                  <c:v>336.13</c:v>
                </c:pt>
                <c:pt idx="4394">
                  <c:v>336.09</c:v>
                </c:pt>
                <c:pt idx="4395">
                  <c:v>336.04</c:v>
                </c:pt>
                <c:pt idx="4396">
                  <c:v>336.02</c:v>
                </c:pt>
                <c:pt idx="4397">
                  <c:v>336</c:v>
                </c:pt>
                <c:pt idx="4398">
                  <c:v>335.99</c:v>
                </c:pt>
                <c:pt idx="4399">
                  <c:v>335.97</c:v>
                </c:pt>
                <c:pt idx="4400">
                  <c:v>335.97</c:v>
                </c:pt>
                <c:pt idx="4401">
                  <c:v>335.93</c:v>
                </c:pt>
                <c:pt idx="4402">
                  <c:v>335.93</c:v>
                </c:pt>
                <c:pt idx="4403">
                  <c:v>335.92</c:v>
                </c:pt>
                <c:pt idx="4404">
                  <c:v>335.9</c:v>
                </c:pt>
                <c:pt idx="4405">
                  <c:v>335.9</c:v>
                </c:pt>
                <c:pt idx="4406">
                  <c:v>335.89</c:v>
                </c:pt>
                <c:pt idx="4407">
                  <c:v>335.87</c:v>
                </c:pt>
                <c:pt idx="4408">
                  <c:v>335.87</c:v>
                </c:pt>
                <c:pt idx="4409">
                  <c:v>335.86</c:v>
                </c:pt>
                <c:pt idx="4410">
                  <c:v>335.84</c:v>
                </c:pt>
                <c:pt idx="4411">
                  <c:v>335.82</c:v>
                </c:pt>
                <c:pt idx="4412">
                  <c:v>335.82</c:v>
                </c:pt>
                <c:pt idx="4413">
                  <c:v>335.81</c:v>
                </c:pt>
                <c:pt idx="4414">
                  <c:v>335.81</c:v>
                </c:pt>
                <c:pt idx="4415">
                  <c:v>335.8</c:v>
                </c:pt>
                <c:pt idx="4416">
                  <c:v>335.8</c:v>
                </c:pt>
                <c:pt idx="4417">
                  <c:v>335.79</c:v>
                </c:pt>
                <c:pt idx="4418">
                  <c:v>335.79</c:v>
                </c:pt>
                <c:pt idx="4419">
                  <c:v>335.79</c:v>
                </c:pt>
                <c:pt idx="4420">
                  <c:v>335.79</c:v>
                </c:pt>
                <c:pt idx="4421">
                  <c:v>335.78</c:v>
                </c:pt>
                <c:pt idx="4422">
                  <c:v>335.77</c:v>
                </c:pt>
                <c:pt idx="4423">
                  <c:v>335.77</c:v>
                </c:pt>
                <c:pt idx="4424">
                  <c:v>335.75</c:v>
                </c:pt>
                <c:pt idx="4425">
                  <c:v>335.75</c:v>
                </c:pt>
                <c:pt idx="4426">
                  <c:v>335.75</c:v>
                </c:pt>
                <c:pt idx="4427">
                  <c:v>335.72</c:v>
                </c:pt>
                <c:pt idx="4428">
                  <c:v>335.72</c:v>
                </c:pt>
                <c:pt idx="4429">
                  <c:v>335.71</c:v>
                </c:pt>
                <c:pt idx="4430">
                  <c:v>335.71</c:v>
                </c:pt>
                <c:pt idx="4431">
                  <c:v>335.7</c:v>
                </c:pt>
                <c:pt idx="4432">
                  <c:v>335.69</c:v>
                </c:pt>
                <c:pt idx="4433">
                  <c:v>335.69</c:v>
                </c:pt>
                <c:pt idx="4434">
                  <c:v>335.66</c:v>
                </c:pt>
                <c:pt idx="4435">
                  <c:v>335.66</c:v>
                </c:pt>
                <c:pt idx="4436">
                  <c:v>335.64</c:v>
                </c:pt>
                <c:pt idx="4437">
                  <c:v>335.64</c:v>
                </c:pt>
                <c:pt idx="4438">
                  <c:v>335.64</c:v>
                </c:pt>
                <c:pt idx="4439">
                  <c:v>335.64</c:v>
                </c:pt>
                <c:pt idx="4440">
                  <c:v>335.62</c:v>
                </c:pt>
                <c:pt idx="4441">
                  <c:v>335.61</c:v>
                </c:pt>
                <c:pt idx="4442">
                  <c:v>335.61</c:v>
                </c:pt>
                <c:pt idx="4443">
                  <c:v>335.61</c:v>
                </c:pt>
                <c:pt idx="4444">
                  <c:v>335.6</c:v>
                </c:pt>
                <c:pt idx="4445">
                  <c:v>335.59</c:v>
                </c:pt>
                <c:pt idx="4446">
                  <c:v>335.59</c:v>
                </c:pt>
                <c:pt idx="4447">
                  <c:v>335.59</c:v>
                </c:pt>
                <c:pt idx="4448">
                  <c:v>335.58</c:v>
                </c:pt>
                <c:pt idx="4449">
                  <c:v>335.58</c:v>
                </c:pt>
                <c:pt idx="4450">
                  <c:v>335.56</c:v>
                </c:pt>
                <c:pt idx="4451">
                  <c:v>335.55</c:v>
                </c:pt>
                <c:pt idx="4452">
                  <c:v>335.55</c:v>
                </c:pt>
                <c:pt idx="4453">
                  <c:v>335.54</c:v>
                </c:pt>
                <c:pt idx="4454">
                  <c:v>335.54</c:v>
                </c:pt>
                <c:pt idx="4455">
                  <c:v>335.54</c:v>
                </c:pt>
                <c:pt idx="4456">
                  <c:v>335.54</c:v>
                </c:pt>
                <c:pt idx="4457">
                  <c:v>335.53</c:v>
                </c:pt>
                <c:pt idx="4458">
                  <c:v>335.53</c:v>
                </c:pt>
                <c:pt idx="4459">
                  <c:v>335.53</c:v>
                </c:pt>
                <c:pt idx="4460">
                  <c:v>335.51</c:v>
                </c:pt>
                <c:pt idx="4461">
                  <c:v>335.51</c:v>
                </c:pt>
                <c:pt idx="4462">
                  <c:v>335.51</c:v>
                </c:pt>
                <c:pt idx="4463">
                  <c:v>335.51</c:v>
                </c:pt>
                <c:pt idx="4464">
                  <c:v>335.5</c:v>
                </c:pt>
                <c:pt idx="4465">
                  <c:v>335.5</c:v>
                </c:pt>
                <c:pt idx="4466">
                  <c:v>335.5</c:v>
                </c:pt>
                <c:pt idx="4467">
                  <c:v>335.49</c:v>
                </c:pt>
                <c:pt idx="4468">
                  <c:v>335.48</c:v>
                </c:pt>
                <c:pt idx="4469">
                  <c:v>335.47</c:v>
                </c:pt>
                <c:pt idx="4470">
                  <c:v>335.46</c:v>
                </c:pt>
                <c:pt idx="4471">
                  <c:v>335.44</c:v>
                </c:pt>
                <c:pt idx="4472">
                  <c:v>335.44</c:v>
                </c:pt>
                <c:pt idx="4473">
                  <c:v>335.44</c:v>
                </c:pt>
                <c:pt idx="4474">
                  <c:v>335.41</c:v>
                </c:pt>
                <c:pt idx="4475">
                  <c:v>335.4</c:v>
                </c:pt>
                <c:pt idx="4476">
                  <c:v>335.4</c:v>
                </c:pt>
                <c:pt idx="4477">
                  <c:v>335.37</c:v>
                </c:pt>
                <c:pt idx="4478">
                  <c:v>335.37</c:v>
                </c:pt>
                <c:pt idx="4479">
                  <c:v>335.36</c:v>
                </c:pt>
                <c:pt idx="4480">
                  <c:v>335.36</c:v>
                </c:pt>
                <c:pt idx="4481">
                  <c:v>335.36</c:v>
                </c:pt>
                <c:pt idx="4482">
                  <c:v>335.32</c:v>
                </c:pt>
                <c:pt idx="4483">
                  <c:v>335.32</c:v>
                </c:pt>
                <c:pt idx="4484">
                  <c:v>335.32</c:v>
                </c:pt>
                <c:pt idx="4485">
                  <c:v>335.32</c:v>
                </c:pt>
                <c:pt idx="4486">
                  <c:v>335.31</c:v>
                </c:pt>
                <c:pt idx="4487">
                  <c:v>335.29</c:v>
                </c:pt>
                <c:pt idx="4488">
                  <c:v>335.26</c:v>
                </c:pt>
                <c:pt idx="4489">
                  <c:v>335.23</c:v>
                </c:pt>
                <c:pt idx="4490">
                  <c:v>335.19</c:v>
                </c:pt>
                <c:pt idx="4491">
                  <c:v>335.18</c:v>
                </c:pt>
                <c:pt idx="4492">
                  <c:v>335.17</c:v>
                </c:pt>
                <c:pt idx="4493">
                  <c:v>335.17</c:v>
                </c:pt>
                <c:pt idx="4494">
                  <c:v>335.16</c:v>
                </c:pt>
                <c:pt idx="4495">
                  <c:v>335.16</c:v>
                </c:pt>
                <c:pt idx="4496">
                  <c:v>335.15</c:v>
                </c:pt>
                <c:pt idx="4497">
                  <c:v>335.13</c:v>
                </c:pt>
                <c:pt idx="4498">
                  <c:v>335.12</c:v>
                </c:pt>
                <c:pt idx="4499">
                  <c:v>335.06</c:v>
                </c:pt>
                <c:pt idx="4500">
                  <c:v>335.06</c:v>
                </c:pt>
                <c:pt idx="4501">
                  <c:v>335.02</c:v>
                </c:pt>
                <c:pt idx="4502">
                  <c:v>335</c:v>
                </c:pt>
                <c:pt idx="4503">
                  <c:v>335</c:v>
                </c:pt>
                <c:pt idx="4504">
                  <c:v>334.99</c:v>
                </c:pt>
                <c:pt idx="4505">
                  <c:v>334.99</c:v>
                </c:pt>
                <c:pt idx="4506">
                  <c:v>334.98</c:v>
                </c:pt>
                <c:pt idx="4507">
                  <c:v>334.97</c:v>
                </c:pt>
                <c:pt idx="4508">
                  <c:v>334.96</c:v>
                </c:pt>
                <c:pt idx="4509">
                  <c:v>334.94</c:v>
                </c:pt>
                <c:pt idx="4510">
                  <c:v>334.94</c:v>
                </c:pt>
                <c:pt idx="4511">
                  <c:v>334.94</c:v>
                </c:pt>
                <c:pt idx="4512">
                  <c:v>334.93</c:v>
                </c:pt>
                <c:pt idx="4513">
                  <c:v>334.88</c:v>
                </c:pt>
                <c:pt idx="4514">
                  <c:v>334.85</c:v>
                </c:pt>
                <c:pt idx="4515">
                  <c:v>334.82</c:v>
                </c:pt>
                <c:pt idx="4516">
                  <c:v>334.81</c:v>
                </c:pt>
                <c:pt idx="4517">
                  <c:v>334.79</c:v>
                </c:pt>
                <c:pt idx="4518">
                  <c:v>334.79</c:v>
                </c:pt>
                <c:pt idx="4519">
                  <c:v>334.79</c:v>
                </c:pt>
                <c:pt idx="4520">
                  <c:v>334.79</c:v>
                </c:pt>
                <c:pt idx="4521">
                  <c:v>334.78</c:v>
                </c:pt>
                <c:pt idx="4522">
                  <c:v>334.77</c:v>
                </c:pt>
                <c:pt idx="4523">
                  <c:v>334.77</c:v>
                </c:pt>
                <c:pt idx="4524">
                  <c:v>334.76</c:v>
                </c:pt>
                <c:pt idx="4525">
                  <c:v>334.76</c:v>
                </c:pt>
                <c:pt idx="4526">
                  <c:v>334.75</c:v>
                </c:pt>
                <c:pt idx="4527">
                  <c:v>334.74</c:v>
                </c:pt>
                <c:pt idx="4528">
                  <c:v>334.73</c:v>
                </c:pt>
                <c:pt idx="4529">
                  <c:v>334.71</c:v>
                </c:pt>
                <c:pt idx="4530">
                  <c:v>334.7</c:v>
                </c:pt>
                <c:pt idx="4531">
                  <c:v>334.7</c:v>
                </c:pt>
                <c:pt idx="4532">
                  <c:v>334.69</c:v>
                </c:pt>
                <c:pt idx="4533">
                  <c:v>334.68</c:v>
                </c:pt>
                <c:pt idx="4534">
                  <c:v>334.66</c:v>
                </c:pt>
                <c:pt idx="4535">
                  <c:v>334.66</c:v>
                </c:pt>
                <c:pt idx="4536">
                  <c:v>334.65</c:v>
                </c:pt>
                <c:pt idx="4537">
                  <c:v>334.65</c:v>
                </c:pt>
                <c:pt idx="4538">
                  <c:v>334.65</c:v>
                </c:pt>
                <c:pt idx="4539">
                  <c:v>334.64</c:v>
                </c:pt>
                <c:pt idx="4540">
                  <c:v>334.63</c:v>
                </c:pt>
                <c:pt idx="4541">
                  <c:v>334.63</c:v>
                </c:pt>
                <c:pt idx="4542">
                  <c:v>334.63</c:v>
                </c:pt>
                <c:pt idx="4543">
                  <c:v>334.62</c:v>
                </c:pt>
                <c:pt idx="4544">
                  <c:v>334.62</c:v>
                </c:pt>
                <c:pt idx="4545">
                  <c:v>334.62</c:v>
                </c:pt>
                <c:pt idx="4546">
                  <c:v>334.61</c:v>
                </c:pt>
                <c:pt idx="4547">
                  <c:v>334.61</c:v>
                </c:pt>
                <c:pt idx="4548">
                  <c:v>334.61</c:v>
                </c:pt>
                <c:pt idx="4549">
                  <c:v>334.61</c:v>
                </c:pt>
                <c:pt idx="4550">
                  <c:v>334.6</c:v>
                </c:pt>
                <c:pt idx="4551">
                  <c:v>334.59</c:v>
                </c:pt>
                <c:pt idx="4552">
                  <c:v>334.58</c:v>
                </c:pt>
                <c:pt idx="4553">
                  <c:v>334.58</c:v>
                </c:pt>
                <c:pt idx="4554">
                  <c:v>334.57</c:v>
                </c:pt>
                <c:pt idx="4555">
                  <c:v>334.57</c:v>
                </c:pt>
                <c:pt idx="4556">
                  <c:v>334.56</c:v>
                </c:pt>
                <c:pt idx="4557">
                  <c:v>334.56</c:v>
                </c:pt>
                <c:pt idx="4558">
                  <c:v>334.56</c:v>
                </c:pt>
                <c:pt idx="4559">
                  <c:v>334.54</c:v>
                </c:pt>
                <c:pt idx="4560">
                  <c:v>334.53</c:v>
                </c:pt>
                <c:pt idx="4561">
                  <c:v>334.52</c:v>
                </c:pt>
                <c:pt idx="4562">
                  <c:v>334.51</c:v>
                </c:pt>
                <c:pt idx="4563">
                  <c:v>334.5</c:v>
                </c:pt>
                <c:pt idx="4564">
                  <c:v>334.5</c:v>
                </c:pt>
                <c:pt idx="4565">
                  <c:v>334.5</c:v>
                </c:pt>
                <c:pt idx="4566">
                  <c:v>334.49</c:v>
                </c:pt>
                <c:pt idx="4567">
                  <c:v>334.49</c:v>
                </c:pt>
                <c:pt idx="4568">
                  <c:v>334.49</c:v>
                </c:pt>
                <c:pt idx="4569">
                  <c:v>334.47</c:v>
                </c:pt>
                <c:pt idx="4570">
                  <c:v>334.47</c:v>
                </c:pt>
                <c:pt idx="4571">
                  <c:v>334.47</c:v>
                </c:pt>
                <c:pt idx="4572">
                  <c:v>334.45</c:v>
                </c:pt>
                <c:pt idx="4573">
                  <c:v>334.44</c:v>
                </c:pt>
                <c:pt idx="4574">
                  <c:v>334.44</c:v>
                </c:pt>
                <c:pt idx="4575">
                  <c:v>334.43</c:v>
                </c:pt>
                <c:pt idx="4576">
                  <c:v>334.41</c:v>
                </c:pt>
                <c:pt idx="4577">
                  <c:v>334.4</c:v>
                </c:pt>
                <c:pt idx="4578">
                  <c:v>334.39</c:v>
                </c:pt>
                <c:pt idx="4579">
                  <c:v>334.39</c:v>
                </c:pt>
                <c:pt idx="4580">
                  <c:v>334.39</c:v>
                </c:pt>
                <c:pt idx="4581">
                  <c:v>334.39</c:v>
                </c:pt>
                <c:pt idx="4582">
                  <c:v>334.39</c:v>
                </c:pt>
                <c:pt idx="4583">
                  <c:v>334.38</c:v>
                </c:pt>
                <c:pt idx="4584">
                  <c:v>334.38</c:v>
                </c:pt>
                <c:pt idx="4585">
                  <c:v>334.38</c:v>
                </c:pt>
                <c:pt idx="4586">
                  <c:v>334.37</c:v>
                </c:pt>
                <c:pt idx="4587">
                  <c:v>334.36</c:v>
                </c:pt>
                <c:pt idx="4588">
                  <c:v>334.35</c:v>
                </c:pt>
                <c:pt idx="4589">
                  <c:v>334.34</c:v>
                </c:pt>
                <c:pt idx="4590">
                  <c:v>334.34</c:v>
                </c:pt>
                <c:pt idx="4591">
                  <c:v>334.33</c:v>
                </c:pt>
                <c:pt idx="4592">
                  <c:v>334.33</c:v>
                </c:pt>
                <c:pt idx="4593">
                  <c:v>334.32</c:v>
                </c:pt>
                <c:pt idx="4594">
                  <c:v>334.31</c:v>
                </c:pt>
                <c:pt idx="4595">
                  <c:v>334.31</c:v>
                </c:pt>
                <c:pt idx="4596">
                  <c:v>334.31</c:v>
                </c:pt>
                <c:pt idx="4597">
                  <c:v>334.3</c:v>
                </c:pt>
                <c:pt idx="4598">
                  <c:v>334.29</c:v>
                </c:pt>
                <c:pt idx="4599">
                  <c:v>334.28</c:v>
                </c:pt>
                <c:pt idx="4600">
                  <c:v>334.27</c:v>
                </c:pt>
                <c:pt idx="4601">
                  <c:v>334.27</c:v>
                </c:pt>
                <c:pt idx="4602">
                  <c:v>334.26</c:v>
                </c:pt>
                <c:pt idx="4603">
                  <c:v>334.26</c:v>
                </c:pt>
                <c:pt idx="4604">
                  <c:v>334.26</c:v>
                </c:pt>
                <c:pt idx="4605">
                  <c:v>334.25</c:v>
                </c:pt>
                <c:pt idx="4606">
                  <c:v>334.24</c:v>
                </c:pt>
                <c:pt idx="4607">
                  <c:v>334.24</c:v>
                </c:pt>
                <c:pt idx="4608">
                  <c:v>334.24</c:v>
                </c:pt>
                <c:pt idx="4609">
                  <c:v>334.23</c:v>
                </c:pt>
                <c:pt idx="4610">
                  <c:v>334.23</c:v>
                </c:pt>
                <c:pt idx="4611">
                  <c:v>334.22</c:v>
                </c:pt>
                <c:pt idx="4612">
                  <c:v>334.21</c:v>
                </c:pt>
                <c:pt idx="4613">
                  <c:v>334.21</c:v>
                </c:pt>
                <c:pt idx="4614">
                  <c:v>334.2</c:v>
                </c:pt>
                <c:pt idx="4615">
                  <c:v>334.2</c:v>
                </c:pt>
                <c:pt idx="4616">
                  <c:v>334.2</c:v>
                </c:pt>
                <c:pt idx="4617">
                  <c:v>334.19</c:v>
                </c:pt>
                <c:pt idx="4618">
                  <c:v>334.19</c:v>
                </c:pt>
                <c:pt idx="4619">
                  <c:v>334.18</c:v>
                </c:pt>
                <c:pt idx="4620">
                  <c:v>334.18</c:v>
                </c:pt>
                <c:pt idx="4621">
                  <c:v>334.17</c:v>
                </c:pt>
                <c:pt idx="4622">
                  <c:v>334.16</c:v>
                </c:pt>
                <c:pt idx="4623">
                  <c:v>334.16</c:v>
                </c:pt>
                <c:pt idx="4624">
                  <c:v>334.16</c:v>
                </c:pt>
                <c:pt idx="4625">
                  <c:v>334.15</c:v>
                </c:pt>
                <c:pt idx="4626">
                  <c:v>334.13</c:v>
                </c:pt>
                <c:pt idx="4627">
                  <c:v>334.09</c:v>
                </c:pt>
                <c:pt idx="4628">
                  <c:v>334.08</c:v>
                </c:pt>
                <c:pt idx="4629">
                  <c:v>334.08</c:v>
                </c:pt>
                <c:pt idx="4630">
                  <c:v>334.08</c:v>
                </c:pt>
                <c:pt idx="4631">
                  <c:v>334.07</c:v>
                </c:pt>
                <c:pt idx="4632">
                  <c:v>334.05</c:v>
                </c:pt>
                <c:pt idx="4633">
                  <c:v>334.04</c:v>
                </c:pt>
                <c:pt idx="4634">
                  <c:v>334.02</c:v>
                </c:pt>
                <c:pt idx="4635">
                  <c:v>334</c:v>
                </c:pt>
                <c:pt idx="4636">
                  <c:v>334</c:v>
                </c:pt>
                <c:pt idx="4637">
                  <c:v>334</c:v>
                </c:pt>
                <c:pt idx="4638">
                  <c:v>333.98</c:v>
                </c:pt>
                <c:pt idx="4639">
                  <c:v>333.98</c:v>
                </c:pt>
                <c:pt idx="4640">
                  <c:v>333.98</c:v>
                </c:pt>
                <c:pt idx="4641">
                  <c:v>333.96</c:v>
                </c:pt>
                <c:pt idx="4642">
                  <c:v>333.94</c:v>
                </c:pt>
                <c:pt idx="4643">
                  <c:v>333.93</c:v>
                </c:pt>
                <c:pt idx="4644">
                  <c:v>333.92</c:v>
                </c:pt>
                <c:pt idx="4645">
                  <c:v>333.91</c:v>
                </c:pt>
                <c:pt idx="4646">
                  <c:v>333.9</c:v>
                </c:pt>
                <c:pt idx="4647">
                  <c:v>333.89</c:v>
                </c:pt>
                <c:pt idx="4648">
                  <c:v>333.89</c:v>
                </c:pt>
                <c:pt idx="4649">
                  <c:v>333.89</c:v>
                </c:pt>
                <c:pt idx="4650">
                  <c:v>333.89</c:v>
                </c:pt>
                <c:pt idx="4651">
                  <c:v>333.89</c:v>
                </c:pt>
                <c:pt idx="4652">
                  <c:v>333.87</c:v>
                </c:pt>
                <c:pt idx="4653">
                  <c:v>333.87</c:v>
                </c:pt>
                <c:pt idx="4654">
                  <c:v>333.85</c:v>
                </c:pt>
                <c:pt idx="4655">
                  <c:v>333.84</c:v>
                </c:pt>
                <c:pt idx="4656">
                  <c:v>333.83</c:v>
                </c:pt>
                <c:pt idx="4657">
                  <c:v>333.82</c:v>
                </c:pt>
                <c:pt idx="4658">
                  <c:v>333.8</c:v>
                </c:pt>
                <c:pt idx="4659">
                  <c:v>333.8</c:v>
                </c:pt>
                <c:pt idx="4660">
                  <c:v>333.79</c:v>
                </c:pt>
                <c:pt idx="4661">
                  <c:v>333.79</c:v>
                </c:pt>
                <c:pt idx="4662">
                  <c:v>333.78</c:v>
                </c:pt>
                <c:pt idx="4663">
                  <c:v>333.77</c:v>
                </c:pt>
                <c:pt idx="4664">
                  <c:v>333.77</c:v>
                </c:pt>
                <c:pt idx="4665">
                  <c:v>333.77</c:v>
                </c:pt>
                <c:pt idx="4666">
                  <c:v>333.77</c:v>
                </c:pt>
                <c:pt idx="4667">
                  <c:v>333.75</c:v>
                </c:pt>
                <c:pt idx="4668">
                  <c:v>333.74</c:v>
                </c:pt>
                <c:pt idx="4669">
                  <c:v>333.74</c:v>
                </c:pt>
                <c:pt idx="4670">
                  <c:v>333.74</c:v>
                </c:pt>
                <c:pt idx="4671">
                  <c:v>333.7</c:v>
                </c:pt>
                <c:pt idx="4672">
                  <c:v>333.7</c:v>
                </c:pt>
                <c:pt idx="4673">
                  <c:v>333.69</c:v>
                </c:pt>
                <c:pt idx="4674">
                  <c:v>333.69</c:v>
                </c:pt>
                <c:pt idx="4675">
                  <c:v>333.69</c:v>
                </c:pt>
                <c:pt idx="4676">
                  <c:v>333.69</c:v>
                </c:pt>
                <c:pt idx="4677">
                  <c:v>333.69</c:v>
                </c:pt>
                <c:pt idx="4678">
                  <c:v>333.69</c:v>
                </c:pt>
                <c:pt idx="4679">
                  <c:v>333.69</c:v>
                </c:pt>
                <c:pt idx="4680">
                  <c:v>333.68</c:v>
                </c:pt>
                <c:pt idx="4681">
                  <c:v>333.68</c:v>
                </c:pt>
                <c:pt idx="4682">
                  <c:v>333.68</c:v>
                </c:pt>
                <c:pt idx="4683">
                  <c:v>333.67</c:v>
                </c:pt>
                <c:pt idx="4684">
                  <c:v>333.63</c:v>
                </c:pt>
                <c:pt idx="4685">
                  <c:v>333.63</c:v>
                </c:pt>
                <c:pt idx="4686">
                  <c:v>333.57</c:v>
                </c:pt>
                <c:pt idx="4687">
                  <c:v>333.57</c:v>
                </c:pt>
                <c:pt idx="4688">
                  <c:v>333.57</c:v>
                </c:pt>
                <c:pt idx="4689">
                  <c:v>333.57</c:v>
                </c:pt>
                <c:pt idx="4690">
                  <c:v>333.54</c:v>
                </c:pt>
                <c:pt idx="4691">
                  <c:v>333.52</c:v>
                </c:pt>
                <c:pt idx="4692">
                  <c:v>333.52</c:v>
                </c:pt>
                <c:pt idx="4693">
                  <c:v>333.51</c:v>
                </c:pt>
                <c:pt idx="4694">
                  <c:v>333.51</c:v>
                </c:pt>
                <c:pt idx="4695">
                  <c:v>333.49</c:v>
                </c:pt>
                <c:pt idx="4696">
                  <c:v>333.48</c:v>
                </c:pt>
                <c:pt idx="4697">
                  <c:v>333.48</c:v>
                </c:pt>
                <c:pt idx="4698">
                  <c:v>333.48</c:v>
                </c:pt>
                <c:pt idx="4699">
                  <c:v>333.48</c:v>
                </c:pt>
                <c:pt idx="4700">
                  <c:v>333.48</c:v>
                </c:pt>
                <c:pt idx="4701">
                  <c:v>333.48</c:v>
                </c:pt>
                <c:pt idx="4702">
                  <c:v>333.47</c:v>
                </c:pt>
                <c:pt idx="4703">
                  <c:v>333.45</c:v>
                </c:pt>
                <c:pt idx="4704">
                  <c:v>333.45</c:v>
                </c:pt>
                <c:pt idx="4705">
                  <c:v>333.45</c:v>
                </c:pt>
                <c:pt idx="4706">
                  <c:v>333.44</c:v>
                </c:pt>
                <c:pt idx="4707">
                  <c:v>333.44</c:v>
                </c:pt>
                <c:pt idx="4708">
                  <c:v>333.43</c:v>
                </c:pt>
                <c:pt idx="4709">
                  <c:v>333.42</c:v>
                </c:pt>
                <c:pt idx="4710">
                  <c:v>333.42</c:v>
                </c:pt>
                <c:pt idx="4711">
                  <c:v>333.42</c:v>
                </c:pt>
                <c:pt idx="4712">
                  <c:v>333.42</c:v>
                </c:pt>
                <c:pt idx="4713">
                  <c:v>333.41</c:v>
                </c:pt>
                <c:pt idx="4714">
                  <c:v>333.41</c:v>
                </c:pt>
                <c:pt idx="4715">
                  <c:v>333.41</c:v>
                </c:pt>
                <c:pt idx="4716">
                  <c:v>333.41</c:v>
                </c:pt>
                <c:pt idx="4717">
                  <c:v>333.41</c:v>
                </c:pt>
                <c:pt idx="4718">
                  <c:v>333.4</c:v>
                </c:pt>
                <c:pt idx="4719">
                  <c:v>333.4</c:v>
                </c:pt>
                <c:pt idx="4720">
                  <c:v>333.38</c:v>
                </c:pt>
                <c:pt idx="4721">
                  <c:v>333.37</c:v>
                </c:pt>
                <c:pt idx="4722">
                  <c:v>333.35</c:v>
                </c:pt>
                <c:pt idx="4723">
                  <c:v>333.33</c:v>
                </c:pt>
                <c:pt idx="4724">
                  <c:v>333.32</c:v>
                </c:pt>
                <c:pt idx="4725">
                  <c:v>333.32</c:v>
                </c:pt>
                <c:pt idx="4726">
                  <c:v>333.31</c:v>
                </c:pt>
                <c:pt idx="4727">
                  <c:v>333.31</c:v>
                </c:pt>
                <c:pt idx="4728">
                  <c:v>333.3</c:v>
                </c:pt>
                <c:pt idx="4729">
                  <c:v>333.3</c:v>
                </c:pt>
                <c:pt idx="4730">
                  <c:v>333.29</c:v>
                </c:pt>
                <c:pt idx="4731">
                  <c:v>333.29</c:v>
                </c:pt>
                <c:pt idx="4732">
                  <c:v>333.28</c:v>
                </c:pt>
                <c:pt idx="4733">
                  <c:v>333.25</c:v>
                </c:pt>
                <c:pt idx="4734">
                  <c:v>333.25</c:v>
                </c:pt>
                <c:pt idx="4735">
                  <c:v>333.25</c:v>
                </c:pt>
                <c:pt idx="4736">
                  <c:v>333.24</c:v>
                </c:pt>
                <c:pt idx="4737">
                  <c:v>333.22</c:v>
                </c:pt>
                <c:pt idx="4738">
                  <c:v>333.21</c:v>
                </c:pt>
                <c:pt idx="4739">
                  <c:v>333.2</c:v>
                </c:pt>
                <c:pt idx="4740">
                  <c:v>333.18</c:v>
                </c:pt>
                <c:pt idx="4741">
                  <c:v>333.16</c:v>
                </c:pt>
                <c:pt idx="4742">
                  <c:v>333.14</c:v>
                </c:pt>
                <c:pt idx="4743">
                  <c:v>333.1</c:v>
                </c:pt>
                <c:pt idx="4744">
                  <c:v>333.08</c:v>
                </c:pt>
                <c:pt idx="4745">
                  <c:v>333.08</c:v>
                </c:pt>
                <c:pt idx="4746">
                  <c:v>333.06</c:v>
                </c:pt>
                <c:pt idx="4747">
                  <c:v>333.06</c:v>
                </c:pt>
                <c:pt idx="4748">
                  <c:v>333.04</c:v>
                </c:pt>
                <c:pt idx="4749">
                  <c:v>333.03</c:v>
                </c:pt>
                <c:pt idx="4750">
                  <c:v>333.03</c:v>
                </c:pt>
                <c:pt idx="4751">
                  <c:v>333.01</c:v>
                </c:pt>
                <c:pt idx="4752">
                  <c:v>333</c:v>
                </c:pt>
                <c:pt idx="4753">
                  <c:v>333</c:v>
                </c:pt>
                <c:pt idx="4754">
                  <c:v>333</c:v>
                </c:pt>
                <c:pt idx="4755">
                  <c:v>332.99</c:v>
                </c:pt>
                <c:pt idx="4756">
                  <c:v>332.97</c:v>
                </c:pt>
                <c:pt idx="4757">
                  <c:v>332.97</c:v>
                </c:pt>
                <c:pt idx="4758">
                  <c:v>332.96</c:v>
                </c:pt>
                <c:pt idx="4759">
                  <c:v>332.94</c:v>
                </c:pt>
                <c:pt idx="4760">
                  <c:v>332.93</c:v>
                </c:pt>
                <c:pt idx="4761">
                  <c:v>332.91</c:v>
                </c:pt>
                <c:pt idx="4762">
                  <c:v>332.91</c:v>
                </c:pt>
                <c:pt idx="4763">
                  <c:v>332.9</c:v>
                </c:pt>
                <c:pt idx="4764">
                  <c:v>332.9</c:v>
                </c:pt>
                <c:pt idx="4765">
                  <c:v>332.9</c:v>
                </c:pt>
                <c:pt idx="4766">
                  <c:v>332.87</c:v>
                </c:pt>
                <c:pt idx="4767">
                  <c:v>332.86</c:v>
                </c:pt>
                <c:pt idx="4768">
                  <c:v>332.85</c:v>
                </c:pt>
                <c:pt idx="4769">
                  <c:v>332.85</c:v>
                </c:pt>
                <c:pt idx="4770">
                  <c:v>332.85</c:v>
                </c:pt>
                <c:pt idx="4771">
                  <c:v>332.82</c:v>
                </c:pt>
                <c:pt idx="4772">
                  <c:v>332.81</c:v>
                </c:pt>
                <c:pt idx="4773">
                  <c:v>332.81</c:v>
                </c:pt>
                <c:pt idx="4774">
                  <c:v>332.76</c:v>
                </c:pt>
                <c:pt idx="4775">
                  <c:v>332.75</c:v>
                </c:pt>
                <c:pt idx="4776">
                  <c:v>332.74</c:v>
                </c:pt>
                <c:pt idx="4777">
                  <c:v>332.74</c:v>
                </c:pt>
                <c:pt idx="4778">
                  <c:v>332.74</c:v>
                </c:pt>
                <c:pt idx="4779">
                  <c:v>332.72</c:v>
                </c:pt>
                <c:pt idx="4780">
                  <c:v>332.72</c:v>
                </c:pt>
                <c:pt idx="4781">
                  <c:v>332.72</c:v>
                </c:pt>
                <c:pt idx="4782">
                  <c:v>332.71</c:v>
                </c:pt>
                <c:pt idx="4783">
                  <c:v>332.71</c:v>
                </c:pt>
                <c:pt idx="4784">
                  <c:v>332.69</c:v>
                </c:pt>
                <c:pt idx="4785">
                  <c:v>332.68</c:v>
                </c:pt>
                <c:pt idx="4786">
                  <c:v>332.67</c:v>
                </c:pt>
                <c:pt idx="4787">
                  <c:v>332.64</c:v>
                </c:pt>
                <c:pt idx="4788">
                  <c:v>332.63</c:v>
                </c:pt>
                <c:pt idx="4789">
                  <c:v>332.61</c:v>
                </c:pt>
                <c:pt idx="4790">
                  <c:v>332.61</c:v>
                </c:pt>
                <c:pt idx="4791">
                  <c:v>332.6</c:v>
                </c:pt>
                <c:pt idx="4792">
                  <c:v>332.6</c:v>
                </c:pt>
                <c:pt idx="4793">
                  <c:v>332.6</c:v>
                </c:pt>
                <c:pt idx="4794">
                  <c:v>332.57</c:v>
                </c:pt>
                <c:pt idx="4795">
                  <c:v>332.55</c:v>
                </c:pt>
                <c:pt idx="4796">
                  <c:v>332.54</c:v>
                </c:pt>
                <c:pt idx="4797">
                  <c:v>332.5</c:v>
                </c:pt>
                <c:pt idx="4798">
                  <c:v>332.5</c:v>
                </c:pt>
                <c:pt idx="4799">
                  <c:v>332.49</c:v>
                </c:pt>
                <c:pt idx="4800">
                  <c:v>332.48</c:v>
                </c:pt>
                <c:pt idx="4801">
                  <c:v>332.48</c:v>
                </c:pt>
                <c:pt idx="4802">
                  <c:v>332.48</c:v>
                </c:pt>
                <c:pt idx="4803">
                  <c:v>332.47</c:v>
                </c:pt>
                <c:pt idx="4804">
                  <c:v>332.47</c:v>
                </c:pt>
                <c:pt idx="4805">
                  <c:v>332.47</c:v>
                </c:pt>
                <c:pt idx="4806">
                  <c:v>332.47</c:v>
                </c:pt>
                <c:pt idx="4807">
                  <c:v>332.46</c:v>
                </c:pt>
                <c:pt idx="4808">
                  <c:v>332.45</c:v>
                </c:pt>
                <c:pt idx="4809">
                  <c:v>332.44</c:v>
                </c:pt>
                <c:pt idx="4810">
                  <c:v>332.43</c:v>
                </c:pt>
                <c:pt idx="4811">
                  <c:v>332.43</c:v>
                </c:pt>
                <c:pt idx="4812">
                  <c:v>332.43</c:v>
                </c:pt>
                <c:pt idx="4813">
                  <c:v>332.43</c:v>
                </c:pt>
                <c:pt idx="4814">
                  <c:v>332.43</c:v>
                </c:pt>
                <c:pt idx="4815">
                  <c:v>332.41</c:v>
                </c:pt>
                <c:pt idx="4816">
                  <c:v>332.41</c:v>
                </c:pt>
                <c:pt idx="4817">
                  <c:v>332.41</c:v>
                </c:pt>
                <c:pt idx="4818">
                  <c:v>332.4</c:v>
                </c:pt>
                <c:pt idx="4819">
                  <c:v>332.38</c:v>
                </c:pt>
                <c:pt idx="4820">
                  <c:v>332.37</c:v>
                </c:pt>
                <c:pt idx="4821">
                  <c:v>332.37</c:v>
                </c:pt>
                <c:pt idx="4822">
                  <c:v>332.37</c:v>
                </c:pt>
                <c:pt idx="4823">
                  <c:v>332.35</c:v>
                </c:pt>
                <c:pt idx="4824">
                  <c:v>332.34</c:v>
                </c:pt>
                <c:pt idx="4825">
                  <c:v>332.33</c:v>
                </c:pt>
                <c:pt idx="4826">
                  <c:v>332.31</c:v>
                </c:pt>
                <c:pt idx="4827">
                  <c:v>332.31</c:v>
                </c:pt>
                <c:pt idx="4828">
                  <c:v>332.31</c:v>
                </c:pt>
                <c:pt idx="4829">
                  <c:v>332.27</c:v>
                </c:pt>
                <c:pt idx="4830">
                  <c:v>332.27</c:v>
                </c:pt>
                <c:pt idx="4831">
                  <c:v>332.26</c:v>
                </c:pt>
                <c:pt idx="4832">
                  <c:v>332.25</c:v>
                </c:pt>
                <c:pt idx="4833">
                  <c:v>332.24</c:v>
                </c:pt>
                <c:pt idx="4834">
                  <c:v>332.24</c:v>
                </c:pt>
                <c:pt idx="4835">
                  <c:v>332.22</c:v>
                </c:pt>
                <c:pt idx="4836">
                  <c:v>332.21</c:v>
                </c:pt>
                <c:pt idx="4837">
                  <c:v>332.2</c:v>
                </c:pt>
                <c:pt idx="4838">
                  <c:v>332.19</c:v>
                </c:pt>
                <c:pt idx="4839">
                  <c:v>332.18</c:v>
                </c:pt>
                <c:pt idx="4840">
                  <c:v>332.18</c:v>
                </c:pt>
                <c:pt idx="4841">
                  <c:v>332.18</c:v>
                </c:pt>
                <c:pt idx="4842">
                  <c:v>332.17</c:v>
                </c:pt>
                <c:pt idx="4843">
                  <c:v>332.16</c:v>
                </c:pt>
                <c:pt idx="4844">
                  <c:v>332.13</c:v>
                </c:pt>
                <c:pt idx="4845">
                  <c:v>332.13</c:v>
                </c:pt>
                <c:pt idx="4846">
                  <c:v>332.13</c:v>
                </c:pt>
                <c:pt idx="4847">
                  <c:v>332.12</c:v>
                </c:pt>
                <c:pt idx="4848">
                  <c:v>332.12</c:v>
                </c:pt>
                <c:pt idx="4849">
                  <c:v>332.12</c:v>
                </c:pt>
                <c:pt idx="4850">
                  <c:v>332.12</c:v>
                </c:pt>
                <c:pt idx="4851">
                  <c:v>332.11</c:v>
                </c:pt>
                <c:pt idx="4852">
                  <c:v>332.11</c:v>
                </c:pt>
                <c:pt idx="4853">
                  <c:v>332.1</c:v>
                </c:pt>
                <c:pt idx="4854">
                  <c:v>332.09</c:v>
                </c:pt>
                <c:pt idx="4855">
                  <c:v>332.07</c:v>
                </c:pt>
                <c:pt idx="4856">
                  <c:v>332.07</c:v>
                </c:pt>
                <c:pt idx="4857">
                  <c:v>332.06</c:v>
                </c:pt>
                <c:pt idx="4858">
                  <c:v>332.05</c:v>
                </c:pt>
                <c:pt idx="4859">
                  <c:v>332.05</c:v>
                </c:pt>
                <c:pt idx="4860">
                  <c:v>332.04</c:v>
                </c:pt>
                <c:pt idx="4861">
                  <c:v>332.03</c:v>
                </c:pt>
                <c:pt idx="4862">
                  <c:v>332.02</c:v>
                </c:pt>
                <c:pt idx="4863">
                  <c:v>332.01</c:v>
                </c:pt>
                <c:pt idx="4864">
                  <c:v>332</c:v>
                </c:pt>
                <c:pt idx="4865">
                  <c:v>331.99</c:v>
                </c:pt>
                <c:pt idx="4866">
                  <c:v>331.99</c:v>
                </c:pt>
                <c:pt idx="4867">
                  <c:v>331.98</c:v>
                </c:pt>
                <c:pt idx="4868">
                  <c:v>331.98</c:v>
                </c:pt>
                <c:pt idx="4869">
                  <c:v>331.98</c:v>
                </c:pt>
                <c:pt idx="4870">
                  <c:v>331.97</c:v>
                </c:pt>
                <c:pt idx="4871">
                  <c:v>331.97</c:v>
                </c:pt>
                <c:pt idx="4872">
                  <c:v>331.97</c:v>
                </c:pt>
                <c:pt idx="4873">
                  <c:v>331.96</c:v>
                </c:pt>
                <c:pt idx="4874">
                  <c:v>331.96</c:v>
                </c:pt>
                <c:pt idx="4875">
                  <c:v>331.95</c:v>
                </c:pt>
                <c:pt idx="4876">
                  <c:v>331.94</c:v>
                </c:pt>
                <c:pt idx="4877">
                  <c:v>331.94</c:v>
                </c:pt>
                <c:pt idx="4878">
                  <c:v>331.94</c:v>
                </c:pt>
                <c:pt idx="4879">
                  <c:v>331.94</c:v>
                </c:pt>
                <c:pt idx="4880">
                  <c:v>331.94</c:v>
                </c:pt>
                <c:pt idx="4881">
                  <c:v>331.94</c:v>
                </c:pt>
                <c:pt idx="4882">
                  <c:v>331.92</c:v>
                </c:pt>
                <c:pt idx="4883">
                  <c:v>331.91</c:v>
                </c:pt>
                <c:pt idx="4884">
                  <c:v>331.9</c:v>
                </c:pt>
                <c:pt idx="4885">
                  <c:v>331.9</c:v>
                </c:pt>
                <c:pt idx="4886">
                  <c:v>331.9</c:v>
                </c:pt>
                <c:pt idx="4887">
                  <c:v>331.89</c:v>
                </c:pt>
                <c:pt idx="4888">
                  <c:v>331.87</c:v>
                </c:pt>
                <c:pt idx="4889">
                  <c:v>331.87</c:v>
                </c:pt>
                <c:pt idx="4890">
                  <c:v>331.84</c:v>
                </c:pt>
                <c:pt idx="4891">
                  <c:v>331.84</c:v>
                </c:pt>
                <c:pt idx="4892">
                  <c:v>331.83</c:v>
                </c:pt>
                <c:pt idx="4893">
                  <c:v>331.83</c:v>
                </c:pt>
                <c:pt idx="4894">
                  <c:v>331.83</c:v>
                </c:pt>
                <c:pt idx="4895">
                  <c:v>331.82</c:v>
                </c:pt>
                <c:pt idx="4896">
                  <c:v>331.82</c:v>
                </c:pt>
                <c:pt idx="4897">
                  <c:v>331.82</c:v>
                </c:pt>
                <c:pt idx="4898">
                  <c:v>331.82</c:v>
                </c:pt>
                <c:pt idx="4899">
                  <c:v>331.82</c:v>
                </c:pt>
                <c:pt idx="4900">
                  <c:v>331.82</c:v>
                </c:pt>
                <c:pt idx="4901">
                  <c:v>331.81</c:v>
                </c:pt>
                <c:pt idx="4902">
                  <c:v>331.8</c:v>
                </c:pt>
                <c:pt idx="4903">
                  <c:v>331.8</c:v>
                </c:pt>
                <c:pt idx="4904">
                  <c:v>331.8</c:v>
                </c:pt>
                <c:pt idx="4905">
                  <c:v>331.79</c:v>
                </c:pt>
                <c:pt idx="4906">
                  <c:v>331.79</c:v>
                </c:pt>
                <c:pt idx="4907">
                  <c:v>331.77</c:v>
                </c:pt>
                <c:pt idx="4908">
                  <c:v>331.77</c:v>
                </c:pt>
                <c:pt idx="4909">
                  <c:v>331.76</c:v>
                </c:pt>
                <c:pt idx="4910">
                  <c:v>331.76</c:v>
                </c:pt>
                <c:pt idx="4911">
                  <c:v>331.75</c:v>
                </c:pt>
                <c:pt idx="4912">
                  <c:v>331.74</c:v>
                </c:pt>
                <c:pt idx="4913">
                  <c:v>331.74</c:v>
                </c:pt>
                <c:pt idx="4914">
                  <c:v>331.74</c:v>
                </c:pt>
                <c:pt idx="4915">
                  <c:v>331.74</c:v>
                </c:pt>
                <c:pt idx="4916">
                  <c:v>331.74</c:v>
                </c:pt>
                <c:pt idx="4917">
                  <c:v>331.74</c:v>
                </c:pt>
                <c:pt idx="4918">
                  <c:v>331.74</c:v>
                </c:pt>
                <c:pt idx="4919">
                  <c:v>331.73</c:v>
                </c:pt>
                <c:pt idx="4920">
                  <c:v>331.72</c:v>
                </c:pt>
                <c:pt idx="4921">
                  <c:v>331.72</c:v>
                </c:pt>
                <c:pt idx="4922">
                  <c:v>331.72</c:v>
                </c:pt>
                <c:pt idx="4923">
                  <c:v>331.71</c:v>
                </c:pt>
                <c:pt idx="4924">
                  <c:v>331.71</c:v>
                </c:pt>
                <c:pt idx="4925">
                  <c:v>331.7</c:v>
                </c:pt>
                <c:pt idx="4926">
                  <c:v>331.69</c:v>
                </c:pt>
                <c:pt idx="4927">
                  <c:v>331.69</c:v>
                </c:pt>
                <c:pt idx="4928">
                  <c:v>331.69</c:v>
                </c:pt>
                <c:pt idx="4929">
                  <c:v>331.69</c:v>
                </c:pt>
                <c:pt idx="4930">
                  <c:v>331.67</c:v>
                </c:pt>
                <c:pt idx="4931">
                  <c:v>331.66</c:v>
                </c:pt>
                <c:pt idx="4932">
                  <c:v>331.66</c:v>
                </c:pt>
                <c:pt idx="4933">
                  <c:v>331.64</c:v>
                </c:pt>
                <c:pt idx="4934">
                  <c:v>331.64</c:v>
                </c:pt>
                <c:pt idx="4935">
                  <c:v>331.63</c:v>
                </c:pt>
                <c:pt idx="4936">
                  <c:v>331.63</c:v>
                </c:pt>
                <c:pt idx="4937">
                  <c:v>331.59</c:v>
                </c:pt>
                <c:pt idx="4938">
                  <c:v>331.59</c:v>
                </c:pt>
                <c:pt idx="4939">
                  <c:v>331.57</c:v>
                </c:pt>
                <c:pt idx="4940">
                  <c:v>331.57</c:v>
                </c:pt>
                <c:pt idx="4941">
                  <c:v>331.56</c:v>
                </c:pt>
                <c:pt idx="4942">
                  <c:v>331.52</c:v>
                </c:pt>
                <c:pt idx="4943">
                  <c:v>331.48</c:v>
                </c:pt>
                <c:pt idx="4944">
                  <c:v>331.48</c:v>
                </c:pt>
                <c:pt idx="4945">
                  <c:v>331.48</c:v>
                </c:pt>
                <c:pt idx="4946">
                  <c:v>331.47</c:v>
                </c:pt>
                <c:pt idx="4947">
                  <c:v>331.46</c:v>
                </c:pt>
                <c:pt idx="4948">
                  <c:v>331.45</c:v>
                </c:pt>
                <c:pt idx="4949">
                  <c:v>331.44</c:v>
                </c:pt>
                <c:pt idx="4950">
                  <c:v>331.42</c:v>
                </c:pt>
                <c:pt idx="4951">
                  <c:v>331.41</c:v>
                </c:pt>
                <c:pt idx="4952">
                  <c:v>331.41</c:v>
                </c:pt>
                <c:pt idx="4953">
                  <c:v>331.41</c:v>
                </c:pt>
                <c:pt idx="4954">
                  <c:v>331.41</c:v>
                </c:pt>
                <c:pt idx="4955">
                  <c:v>331.41</c:v>
                </c:pt>
                <c:pt idx="4956">
                  <c:v>331.4</c:v>
                </c:pt>
                <c:pt idx="4957">
                  <c:v>331.38</c:v>
                </c:pt>
                <c:pt idx="4958">
                  <c:v>331.37</c:v>
                </c:pt>
                <c:pt idx="4959">
                  <c:v>331.35</c:v>
                </c:pt>
                <c:pt idx="4960">
                  <c:v>331.35</c:v>
                </c:pt>
                <c:pt idx="4961">
                  <c:v>331.32</c:v>
                </c:pt>
                <c:pt idx="4962">
                  <c:v>331.31</c:v>
                </c:pt>
                <c:pt idx="4963">
                  <c:v>331.3</c:v>
                </c:pt>
                <c:pt idx="4964">
                  <c:v>331.3</c:v>
                </c:pt>
                <c:pt idx="4965">
                  <c:v>331.28</c:v>
                </c:pt>
                <c:pt idx="4966">
                  <c:v>331.28</c:v>
                </c:pt>
                <c:pt idx="4967">
                  <c:v>331.22</c:v>
                </c:pt>
                <c:pt idx="4968">
                  <c:v>331.22</c:v>
                </c:pt>
                <c:pt idx="4969">
                  <c:v>331.21</c:v>
                </c:pt>
                <c:pt idx="4970">
                  <c:v>331.21</c:v>
                </c:pt>
                <c:pt idx="4971">
                  <c:v>331.21</c:v>
                </c:pt>
                <c:pt idx="4972">
                  <c:v>331.2</c:v>
                </c:pt>
                <c:pt idx="4973">
                  <c:v>331.2</c:v>
                </c:pt>
                <c:pt idx="4974">
                  <c:v>331.18</c:v>
                </c:pt>
                <c:pt idx="4975">
                  <c:v>331.18</c:v>
                </c:pt>
                <c:pt idx="4976">
                  <c:v>331.17</c:v>
                </c:pt>
                <c:pt idx="4977">
                  <c:v>331.14</c:v>
                </c:pt>
                <c:pt idx="4978">
                  <c:v>331.13</c:v>
                </c:pt>
                <c:pt idx="4979">
                  <c:v>331.13</c:v>
                </c:pt>
                <c:pt idx="4980">
                  <c:v>331.12</c:v>
                </c:pt>
                <c:pt idx="4981">
                  <c:v>331.11</c:v>
                </c:pt>
                <c:pt idx="4982">
                  <c:v>331.11</c:v>
                </c:pt>
                <c:pt idx="4983">
                  <c:v>331.09</c:v>
                </c:pt>
                <c:pt idx="4984">
                  <c:v>331.09</c:v>
                </c:pt>
                <c:pt idx="4985">
                  <c:v>331.08</c:v>
                </c:pt>
                <c:pt idx="4986">
                  <c:v>331.08</c:v>
                </c:pt>
                <c:pt idx="4987">
                  <c:v>331.07</c:v>
                </c:pt>
                <c:pt idx="4988">
                  <c:v>331.07</c:v>
                </c:pt>
                <c:pt idx="4989">
                  <c:v>331.07</c:v>
                </c:pt>
                <c:pt idx="4990">
                  <c:v>331.06</c:v>
                </c:pt>
                <c:pt idx="4991">
                  <c:v>331.05</c:v>
                </c:pt>
                <c:pt idx="4992">
                  <c:v>331.04</c:v>
                </c:pt>
                <c:pt idx="4993">
                  <c:v>331.04</c:v>
                </c:pt>
                <c:pt idx="4994">
                  <c:v>331.03</c:v>
                </c:pt>
                <c:pt idx="4995">
                  <c:v>331.03</c:v>
                </c:pt>
                <c:pt idx="4996">
                  <c:v>331.02</c:v>
                </c:pt>
                <c:pt idx="4997">
                  <c:v>331.02</c:v>
                </c:pt>
                <c:pt idx="4998">
                  <c:v>331.01</c:v>
                </c:pt>
                <c:pt idx="4999">
                  <c:v>331.01</c:v>
                </c:pt>
                <c:pt idx="5000">
                  <c:v>331.01</c:v>
                </c:pt>
                <c:pt idx="5001">
                  <c:v>331</c:v>
                </c:pt>
                <c:pt idx="5002">
                  <c:v>331</c:v>
                </c:pt>
                <c:pt idx="5003">
                  <c:v>331</c:v>
                </c:pt>
                <c:pt idx="5004">
                  <c:v>331</c:v>
                </c:pt>
                <c:pt idx="5005">
                  <c:v>330.99</c:v>
                </c:pt>
                <c:pt idx="5006">
                  <c:v>330.98</c:v>
                </c:pt>
                <c:pt idx="5007">
                  <c:v>330.98</c:v>
                </c:pt>
                <c:pt idx="5008">
                  <c:v>330.97</c:v>
                </c:pt>
                <c:pt idx="5009">
                  <c:v>330.97</c:v>
                </c:pt>
                <c:pt idx="5010">
                  <c:v>330.97</c:v>
                </c:pt>
                <c:pt idx="5011">
                  <c:v>330.97</c:v>
                </c:pt>
                <c:pt idx="5012">
                  <c:v>330.96</c:v>
                </c:pt>
                <c:pt idx="5013">
                  <c:v>330.95</c:v>
                </c:pt>
                <c:pt idx="5014">
                  <c:v>330.95</c:v>
                </c:pt>
                <c:pt idx="5015">
                  <c:v>330.95</c:v>
                </c:pt>
                <c:pt idx="5016">
                  <c:v>330.94</c:v>
                </c:pt>
                <c:pt idx="5017">
                  <c:v>330.92</c:v>
                </c:pt>
                <c:pt idx="5018">
                  <c:v>330.92</c:v>
                </c:pt>
                <c:pt idx="5019">
                  <c:v>330.91</c:v>
                </c:pt>
                <c:pt idx="5020">
                  <c:v>330.91</c:v>
                </c:pt>
                <c:pt idx="5021">
                  <c:v>330.91</c:v>
                </c:pt>
                <c:pt idx="5022">
                  <c:v>330.9</c:v>
                </c:pt>
                <c:pt idx="5023">
                  <c:v>330.9</c:v>
                </c:pt>
                <c:pt idx="5024">
                  <c:v>330.88</c:v>
                </c:pt>
                <c:pt idx="5025">
                  <c:v>330.88</c:v>
                </c:pt>
                <c:pt idx="5026">
                  <c:v>330.85</c:v>
                </c:pt>
                <c:pt idx="5027">
                  <c:v>330.85</c:v>
                </c:pt>
                <c:pt idx="5028">
                  <c:v>330.84</c:v>
                </c:pt>
                <c:pt idx="5029">
                  <c:v>330.84</c:v>
                </c:pt>
                <c:pt idx="5030">
                  <c:v>330.84</c:v>
                </c:pt>
                <c:pt idx="5031">
                  <c:v>330.83</c:v>
                </c:pt>
                <c:pt idx="5032">
                  <c:v>330.83</c:v>
                </c:pt>
                <c:pt idx="5033">
                  <c:v>330.83</c:v>
                </c:pt>
                <c:pt idx="5034">
                  <c:v>330.82</c:v>
                </c:pt>
                <c:pt idx="5035">
                  <c:v>330.82</c:v>
                </c:pt>
                <c:pt idx="5036">
                  <c:v>330.81</c:v>
                </c:pt>
                <c:pt idx="5037">
                  <c:v>330.81</c:v>
                </c:pt>
                <c:pt idx="5038">
                  <c:v>330.8</c:v>
                </c:pt>
                <c:pt idx="5039">
                  <c:v>330.8</c:v>
                </c:pt>
                <c:pt idx="5040">
                  <c:v>330.78</c:v>
                </c:pt>
                <c:pt idx="5041">
                  <c:v>330.78</c:v>
                </c:pt>
                <c:pt idx="5042">
                  <c:v>330.77</c:v>
                </c:pt>
                <c:pt idx="5043">
                  <c:v>330.77</c:v>
                </c:pt>
                <c:pt idx="5044">
                  <c:v>330.77</c:v>
                </c:pt>
                <c:pt idx="5045">
                  <c:v>330.76</c:v>
                </c:pt>
                <c:pt idx="5046">
                  <c:v>330.76</c:v>
                </c:pt>
                <c:pt idx="5047">
                  <c:v>330.76</c:v>
                </c:pt>
                <c:pt idx="5048">
                  <c:v>330.74</c:v>
                </c:pt>
                <c:pt idx="5049">
                  <c:v>330.74</c:v>
                </c:pt>
                <c:pt idx="5050">
                  <c:v>330.74</c:v>
                </c:pt>
                <c:pt idx="5051">
                  <c:v>330.73</c:v>
                </c:pt>
                <c:pt idx="5052">
                  <c:v>330.72</c:v>
                </c:pt>
                <c:pt idx="5053">
                  <c:v>330.72</c:v>
                </c:pt>
                <c:pt idx="5054">
                  <c:v>330.71</c:v>
                </c:pt>
                <c:pt idx="5055">
                  <c:v>330.71</c:v>
                </c:pt>
                <c:pt idx="5056">
                  <c:v>330.7</c:v>
                </c:pt>
                <c:pt idx="5057">
                  <c:v>330.7</c:v>
                </c:pt>
                <c:pt idx="5058">
                  <c:v>330.7</c:v>
                </c:pt>
                <c:pt idx="5059">
                  <c:v>330.69</c:v>
                </c:pt>
                <c:pt idx="5060">
                  <c:v>330.68</c:v>
                </c:pt>
                <c:pt idx="5061">
                  <c:v>330.66</c:v>
                </c:pt>
                <c:pt idx="5062">
                  <c:v>330.64</c:v>
                </c:pt>
                <c:pt idx="5063">
                  <c:v>330.64</c:v>
                </c:pt>
                <c:pt idx="5064">
                  <c:v>330.63</c:v>
                </c:pt>
                <c:pt idx="5065">
                  <c:v>330.63</c:v>
                </c:pt>
                <c:pt idx="5066">
                  <c:v>330.61</c:v>
                </c:pt>
                <c:pt idx="5067">
                  <c:v>330.61</c:v>
                </c:pt>
                <c:pt idx="5068">
                  <c:v>330.6</c:v>
                </c:pt>
                <c:pt idx="5069">
                  <c:v>330.59</c:v>
                </c:pt>
                <c:pt idx="5070">
                  <c:v>330.59</c:v>
                </c:pt>
                <c:pt idx="5071">
                  <c:v>330.58</c:v>
                </c:pt>
                <c:pt idx="5072">
                  <c:v>330.57</c:v>
                </c:pt>
                <c:pt idx="5073">
                  <c:v>330.57</c:v>
                </c:pt>
                <c:pt idx="5074">
                  <c:v>330.56</c:v>
                </c:pt>
                <c:pt idx="5075">
                  <c:v>330.54</c:v>
                </c:pt>
                <c:pt idx="5076">
                  <c:v>330.52</c:v>
                </c:pt>
                <c:pt idx="5077">
                  <c:v>330.52</c:v>
                </c:pt>
                <c:pt idx="5078">
                  <c:v>330.51</c:v>
                </c:pt>
                <c:pt idx="5079">
                  <c:v>330.5</c:v>
                </c:pt>
                <c:pt idx="5080">
                  <c:v>330.5</c:v>
                </c:pt>
                <c:pt idx="5081">
                  <c:v>330.5</c:v>
                </c:pt>
                <c:pt idx="5082">
                  <c:v>330.49</c:v>
                </c:pt>
                <c:pt idx="5083">
                  <c:v>330.48</c:v>
                </c:pt>
                <c:pt idx="5084">
                  <c:v>330.47</c:v>
                </c:pt>
                <c:pt idx="5085">
                  <c:v>330.47</c:v>
                </c:pt>
                <c:pt idx="5086">
                  <c:v>330.47</c:v>
                </c:pt>
                <c:pt idx="5087">
                  <c:v>330.46</c:v>
                </c:pt>
                <c:pt idx="5088">
                  <c:v>330.46</c:v>
                </c:pt>
                <c:pt idx="5089">
                  <c:v>330.45</c:v>
                </c:pt>
                <c:pt idx="5090">
                  <c:v>330.44</c:v>
                </c:pt>
                <c:pt idx="5091">
                  <c:v>330.43</c:v>
                </c:pt>
                <c:pt idx="5092">
                  <c:v>330.41</c:v>
                </c:pt>
                <c:pt idx="5093">
                  <c:v>330.4</c:v>
                </c:pt>
                <c:pt idx="5094">
                  <c:v>330.39</c:v>
                </c:pt>
                <c:pt idx="5095">
                  <c:v>330.38</c:v>
                </c:pt>
                <c:pt idx="5096">
                  <c:v>330.38</c:v>
                </c:pt>
                <c:pt idx="5097">
                  <c:v>330.38</c:v>
                </c:pt>
                <c:pt idx="5098">
                  <c:v>330.37</c:v>
                </c:pt>
                <c:pt idx="5099">
                  <c:v>330.37</c:v>
                </c:pt>
                <c:pt idx="5100">
                  <c:v>330.35</c:v>
                </c:pt>
                <c:pt idx="5101">
                  <c:v>330.33</c:v>
                </c:pt>
                <c:pt idx="5102">
                  <c:v>330.33</c:v>
                </c:pt>
                <c:pt idx="5103">
                  <c:v>330.33</c:v>
                </c:pt>
                <c:pt idx="5104">
                  <c:v>330.32</c:v>
                </c:pt>
                <c:pt idx="5105">
                  <c:v>330.31</c:v>
                </c:pt>
                <c:pt idx="5106">
                  <c:v>330.31</c:v>
                </c:pt>
                <c:pt idx="5107">
                  <c:v>330.27</c:v>
                </c:pt>
                <c:pt idx="5108">
                  <c:v>330.27</c:v>
                </c:pt>
                <c:pt idx="5109">
                  <c:v>330.27</c:v>
                </c:pt>
                <c:pt idx="5110">
                  <c:v>330.26</c:v>
                </c:pt>
                <c:pt idx="5111">
                  <c:v>330.25</c:v>
                </c:pt>
                <c:pt idx="5112">
                  <c:v>330.25</c:v>
                </c:pt>
                <c:pt idx="5113">
                  <c:v>330.24</c:v>
                </c:pt>
                <c:pt idx="5114">
                  <c:v>330.24</c:v>
                </c:pt>
                <c:pt idx="5115">
                  <c:v>330.23</c:v>
                </c:pt>
                <c:pt idx="5116">
                  <c:v>330.23</c:v>
                </c:pt>
                <c:pt idx="5117">
                  <c:v>330.23</c:v>
                </c:pt>
                <c:pt idx="5118">
                  <c:v>330.22</c:v>
                </c:pt>
                <c:pt idx="5119">
                  <c:v>330.21</c:v>
                </c:pt>
                <c:pt idx="5120">
                  <c:v>330.2</c:v>
                </c:pt>
                <c:pt idx="5121">
                  <c:v>330.2</c:v>
                </c:pt>
                <c:pt idx="5122">
                  <c:v>330.2</c:v>
                </c:pt>
                <c:pt idx="5123">
                  <c:v>330.19</c:v>
                </c:pt>
                <c:pt idx="5124">
                  <c:v>330.18</c:v>
                </c:pt>
                <c:pt idx="5125">
                  <c:v>330.18</c:v>
                </c:pt>
                <c:pt idx="5126">
                  <c:v>330.18</c:v>
                </c:pt>
                <c:pt idx="5127">
                  <c:v>330.16</c:v>
                </c:pt>
                <c:pt idx="5128">
                  <c:v>330.15</c:v>
                </c:pt>
                <c:pt idx="5129">
                  <c:v>330.15</c:v>
                </c:pt>
                <c:pt idx="5130">
                  <c:v>330.14</c:v>
                </c:pt>
                <c:pt idx="5131">
                  <c:v>330.14</c:v>
                </c:pt>
                <c:pt idx="5132">
                  <c:v>330.13</c:v>
                </c:pt>
                <c:pt idx="5133">
                  <c:v>330.13</c:v>
                </c:pt>
                <c:pt idx="5134">
                  <c:v>330.12</c:v>
                </c:pt>
                <c:pt idx="5135">
                  <c:v>330.12</c:v>
                </c:pt>
                <c:pt idx="5136">
                  <c:v>330.12</c:v>
                </c:pt>
                <c:pt idx="5137">
                  <c:v>330.11</c:v>
                </c:pt>
                <c:pt idx="5138">
                  <c:v>330.11</c:v>
                </c:pt>
                <c:pt idx="5139">
                  <c:v>330.11</c:v>
                </c:pt>
                <c:pt idx="5140">
                  <c:v>330.1</c:v>
                </c:pt>
                <c:pt idx="5141">
                  <c:v>330.1</c:v>
                </c:pt>
                <c:pt idx="5142">
                  <c:v>330.1</c:v>
                </c:pt>
                <c:pt idx="5143">
                  <c:v>330.09</c:v>
                </c:pt>
                <c:pt idx="5144">
                  <c:v>330.09</c:v>
                </c:pt>
                <c:pt idx="5145">
                  <c:v>330.09</c:v>
                </c:pt>
                <c:pt idx="5146">
                  <c:v>330.09</c:v>
                </c:pt>
                <c:pt idx="5147">
                  <c:v>330.08</c:v>
                </c:pt>
                <c:pt idx="5148">
                  <c:v>330.08</c:v>
                </c:pt>
                <c:pt idx="5149">
                  <c:v>330.07</c:v>
                </c:pt>
                <c:pt idx="5150">
                  <c:v>330.06</c:v>
                </c:pt>
                <c:pt idx="5151">
                  <c:v>330.04</c:v>
                </c:pt>
                <c:pt idx="5152">
                  <c:v>330.03</c:v>
                </c:pt>
                <c:pt idx="5153">
                  <c:v>330.02</c:v>
                </c:pt>
                <c:pt idx="5154">
                  <c:v>330.01</c:v>
                </c:pt>
                <c:pt idx="5155">
                  <c:v>330</c:v>
                </c:pt>
                <c:pt idx="5156">
                  <c:v>330</c:v>
                </c:pt>
                <c:pt idx="5157">
                  <c:v>330</c:v>
                </c:pt>
                <c:pt idx="5158">
                  <c:v>329.99</c:v>
                </c:pt>
                <c:pt idx="5159">
                  <c:v>329.99</c:v>
                </c:pt>
                <c:pt idx="5160">
                  <c:v>329.98</c:v>
                </c:pt>
                <c:pt idx="5161">
                  <c:v>329.98</c:v>
                </c:pt>
                <c:pt idx="5162">
                  <c:v>329.98</c:v>
                </c:pt>
                <c:pt idx="5163">
                  <c:v>329.98</c:v>
                </c:pt>
                <c:pt idx="5164">
                  <c:v>329.97</c:v>
                </c:pt>
                <c:pt idx="5165">
                  <c:v>329.97</c:v>
                </c:pt>
                <c:pt idx="5166">
                  <c:v>329.97</c:v>
                </c:pt>
                <c:pt idx="5167">
                  <c:v>329.96</c:v>
                </c:pt>
                <c:pt idx="5168">
                  <c:v>329.95</c:v>
                </c:pt>
                <c:pt idx="5169">
                  <c:v>329.94</c:v>
                </c:pt>
                <c:pt idx="5170">
                  <c:v>329.94</c:v>
                </c:pt>
                <c:pt idx="5171">
                  <c:v>329.93</c:v>
                </c:pt>
                <c:pt idx="5172">
                  <c:v>329.92</c:v>
                </c:pt>
                <c:pt idx="5173">
                  <c:v>329.92</c:v>
                </c:pt>
                <c:pt idx="5174">
                  <c:v>329.91</c:v>
                </c:pt>
                <c:pt idx="5175">
                  <c:v>329.91</c:v>
                </c:pt>
                <c:pt idx="5176">
                  <c:v>329.9</c:v>
                </c:pt>
                <c:pt idx="5177">
                  <c:v>329.9</c:v>
                </c:pt>
                <c:pt idx="5178">
                  <c:v>329.9</c:v>
                </c:pt>
                <c:pt idx="5179">
                  <c:v>329.89</c:v>
                </c:pt>
                <c:pt idx="5180">
                  <c:v>329.89</c:v>
                </c:pt>
                <c:pt idx="5181">
                  <c:v>329.89</c:v>
                </c:pt>
                <c:pt idx="5182">
                  <c:v>329.89</c:v>
                </c:pt>
                <c:pt idx="5183">
                  <c:v>329.88</c:v>
                </c:pt>
                <c:pt idx="5184">
                  <c:v>329.86</c:v>
                </c:pt>
                <c:pt idx="5185">
                  <c:v>329.86</c:v>
                </c:pt>
                <c:pt idx="5186">
                  <c:v>329.85</c:v>
                </c:pt>
                <c:pt idx="5187">
                  <c:v>329.85</c:v>
                </c:pt>
                <c:pt idx="5188">
                  <c:v>329.84</c:v>
                </c:pt>
                <c:pt idx="5189">
                  <c:v>329.84</c:v>
                </c:pt>
                <c:pt idx="5190">
                  <c:v>329.83</c:v>
                </c:pt>
                <c:pt idx="5191">
                  <c:v>329.82</c:v>
                </c:pt>
                <c:pt idx="5192">
                  <c:v>329.82</c:v>
                </c:pt>
                <c:pt idx="5193">
                  <c:v>329.81</c:v>
                </c:pt>
                <c:pt idx="5194">
                  <c:v>329.81</c:v>
                </c:pt>
                <c:pt idx="5195">
                  <c:v>329.81</c:v>
                </c:pt>
                <c:pt idx="5196">
                  <c:v>329.8</c:v>
                </c:pt>
                <c:pt idx="5197">
                  <c:v>329.8</c:v>
                </c:pt>
                <c:pt idx="5198">
                  <c:v>329.79</c:v>
                </c:pt>
                <c:pt idx="5199">
                  <c:v>329.78</c:v>
                </c:pt>
                <c:pt idx="5200">
                  <c:v>329.78</c:v>
                </c:pt>
                <c:pt idx="5201">
                  <c:v>329.77</c:v>
                </c:pt>
                <c:pt idx="5202">
                  <c:v>329.77</c:v>
                </c:pt>
                <c:pt idx="5203">
                  <c:v>329.77</c:v>
                </c:pt>
                <c:pt idx="5204">
                  <c:v>329.76</c:v>
                </c:pt>
                <c:pt idx="5205">
                  <c:v>329.76</c:v>
                </c:pt>
                <c:pt idx="5206">
                  <c:v>329.76</c:v>
                </c:pt>
                <c:pt idx="5207">
                  <c:v>329.75</c:v>
                </c:pt>
                <c:pt idx="5208">
                  <c:v>329.75</c:v>
                </c:pt>
                <c:pt idx="5209">
                  <c:v>329.74</c:v>
                </c:pt>
                <c:pt idx="5210">
                  <c:v>329.73</c:v>
                </c:pt>
                <c:pt idx="5211">
                  <c:v>329.73</c:v>
                </c:pt>
                <c:pt idx="5212">
                  <c:v>329.73</c:v>
                </c:pt>
                <c:pt idx="5213">
                  <c:v>329.72</c:v>
                </c:pt>
                <c:pt idx="5214">
                  <c:v>329.7</c:v>
                </c:pt>
                <c:pt idx="5215">
                  <c:v>329.7</c:v>
                </c:pt>
                <c:pt idx="5216">
                  <c:v>329.69</c:v>
                </c:pt>
                <c:pt idx="5217">
                  <c:v>329.69</c:v>
                </c:pt>
                <c:pt idx="5218">
                  <c:v>329.67</c:v>
                </c:pt>
                <c:pt idx="5219">
                  <c:v>329.67</c:v>
                </c:pt>
                <c:pt idx="5220">
                  <c:v>329.66</c:v>
                </c:pt>
                <c:pt idx="5221">
                  <c:v>329.66</c:v>
                </c:pt>
                <c:pt idx="5222">
                  <c:v>329.64</c:v>
                </c:pt>
                <c:pt idx="5223">
                  <c:v>329.64</c:v>
                </c:pt>
                <c:pt idx="5224">
                  <c:v>329.64</c:v>
                </c:pt>
                <c:pt idx="5225">
                  <c:v>329.63</c:v>
                </c:pt>
                <c:pt idx="5226">
                  <c:v>329.63</c:v>
                </c:pt>
                <c:pt idx="5227">
                  <c:v>329.63</c:v>
                </c:pt>
                <c:pt idx="5228">
                  <c:v>329.63</c:v>
                </c:pt>
                <c:pt idx="5229">
                  <c:v>329.63</c:v>
                </c:pt>
                <c:pt idx="5230">
                  <c:v>329.61</c:v>
                </c:pt>
                <c:pt idx="5231">
                  <c:v>329.61</c:v>
                </c:pt>
                <c:pt idx="5232">
                  <c:v>329.6</c:v>
                </c:pt>
                <c:pt idx="5233">
                  <c:v>329.58</c:v>
                </c:pt>
                <c:pt idx="5234">
                  <c:v>329.58</c:v>
                </c:pt>
                <c:pt idx="5235">
                  <c:v>329.58</c:v>
                </c:pt>
                <c:pt idx="5236">
                  <c:v>329.56</c:v>
                </c:pt>
                <c:pt idx="5237">
                  <c:v>329.54</c:v>
                </c:pt>
                <c:pt idx="5238">
                  <c:v>329.54</c:v>
                </c:pt>
                <c:pt idx="5239">
                  <c:v>329.53</c:v>
                </c:pt>
                <c:pt idx="5240">
                  <c:v>329.53</c:v>
                </c:pt>
                <c:pt idx="5241">
                  <c:v>329.51</c:v>
                </c:pt>
                <c:pt idx="5242">
                  <c:v>329.51</c:v>
                </c:pt>
                <c:pt idx="5243">
                  <c:v>329.49</c:v>
                </c:pt>
                <c:pt idx="5244">
                  <c:v>329.49</c:v>
                </c:pt>
                <c:pt idx="5245">
                  <c:v>329.48</c:v>
                </c:pt>
                <c:pt idx="5246">
                  <c:v>329.47</c:v>
                </c:pt>
                <c:pt idx="5247">
                  <c:v>329.47</c:v>
                </c:pt>
                <c:pt idx="5248">
                  <c:v>329.47</c:v>
                </c:pt>
                <c:pt idx="5249">
                  <c:v>329.46</c:v>
                </c:pt>
                <c:pt idx="5250">
                  <c:v>329.46</c:v>
                </c:pt>
                <c:pt idx="5251">
                  <c:v>329.46</c:v>
                </c:pt>
                <c:pt idx="5252">
                  <c:v>329.43</c:v>
                </c:pt>
                <c:pt idx="5253">
                  <c:v>329.43</c:v>
                </c:pt>
                <c:pt idx="5254">
                  <c:v>329.42</c:v>
                </c:pt>
                <c:pt idx="5255">
                  <c:v>329.42</c:v>
                </c:pt>
                <c:pt idx="5256">
                  <c:v>329.42</c:v>
                </c:pt>
                <c:pt idx="5257">
                  <c:v>329.41</c:v>
                </c:pt>
                <c:pt idx="5258">
                  <c:v>329.41</c:v>
                </c:pt>
                <c:pt idx="5259">
                  <c:v>329.41</c:v>
                </c:pt>
                <c:pt idx="5260">
                  <c:v>329.38</c:v>
                </c:pt>
                <c:pt idx="5261">
                  <c:v>329.37</c:v>
                </c:pt>
                <c:pt idx="5262">
                  <c:v>329.37</c:v>
                </c:pt>
                <c:pt idx="5263">
                  <c:v>329.36</c:v>
                </c:pt>
                <c:pt idx="5264">
                  <c:v>329.35</c:v>
                </c:pt>
                <c:pt idx="5265">
                  <c:v>329.33</c:v>
                </c:pt>
                <c:pt idx="5266">
                  <c:v>329.33</c:v>
                </c:pt>
                <c:pt idx="5267">
                  <c:v>329.33</c:v>
                </c:pt>
                <c:pt idx="5268">
                  <c:v>329.33</c:v>
                </c:pt>
                <c:pt idx="5269">
                  <c:v>329.32</c:v>
                </c:pt>
                <c:pt idx="5270">
                  <c:v>329.32</c:v>
                </c:pt>
                <c:pt idx="5271">
                  <c:v>329.31</c:v>
                </c:pt>
                <c:pt idx="5272">
                  <c:v>329.31</c:v>
                </c:pt>
                <c:pt idx="5273">
                  <c:v>329.3</c:v>
                </c:pt>
                <c:pt idx="5274">
                  <c:v>329.3</c:v>
                </c:pt>
                <c:pt idx="5275">
                  <c:v>329.3</c:v>
                </c:pt>
                <c:pt idx="5276">
                  <c:v>329.3</c:v>
                </c:pt>
                <c:pt idx="5277">
                  <c:v>329.29</c:v>
                </c:pt>
                <c:pt idx="5278">
                  <c:v>329.28</c:v>
                </c:pt>
                <c:pt idx="5279">
                  <c:v>329.28</c:v>
                </c:pt>
                <c:pt idx="5280">
                  <c:v>329.28</c:v>
                </c:pt>
                <c:pt idx="5281">
                  <c:v>329.27</c:v>
                </c:pt>
                <c:pt idx="5282">
                  <c:v>329.27</c:v>
                </c:pt>
                <c:pt idx="5283">
                  <c:v>329.26</c:v>
                </c:pt>
                <c:pt idx="5284">
                  <c:v>329.23</c:v>
                </c:pt>
                <c:pt idx="5285">
                  <c:v>329.23</c:v>
                </c:pt>
                <c:pt idx="5286">
                  <c:v>329.22</c:v>
                </c:pt>
                <c:pt idx="5287">
                  <c:v>329.22</c:v>
                </c:pt>
                <c:pt idx="5288">
                  <c:v>329.22</c:v>
                </c:pt>
                <c:pt idx="5289">
                  <c:v>329.21</c:v>
                </c:pt>
                <c:pt idx="5290">
                  <c:v>329.21</c:v>
                </c:pt>
                <c:pt idx="5291">
                  <c:v>329.2</c:v>
                </c:pt>
                <c:pt idx="5292">
                  <c:v>329.2</c:v>
                </c:pt>
                <c:pt idx="5293">
                  <c:v>329.19</c:v>
                </c:pt>
                <c:pt idx="5294">
                  <c:v>329.19</c:v>
                </c:pt>
                <c:pt idx="5295">
                  <c:v>329.19</c:v>
                </c:pt>
                <c:pt idx="5296">
                  <c:v>329.17</c:v>
                </c:pt>
                <c:pt idx="5297">
                  <c:v>329.17</c:v>
                </c:pt>
                <c:pt idx="5298">
                  <c:v>329.17</c:v>
                </c:pt>
                <c:pt idx="5299">
                  <c:v>329.17</c:v>
                </c:pt>
                <c:pt idx="5300">
                  <c:v>329.16</c:v>
                </c:pt>
                <c:pt idx="5301">
                  <c:v>329.15</c:v>
                </c:pt>
                <c:pt idx="5302">
                  <c:v>329.15</c:v>
                </c:pt>
                <c:pt idx="5303">
                  <c:v>329.14</c:v>
                </c:pt>
                <c:pt idx="5304">
                  <c:v>329.12</c:v>
                </c:pt>
                <c:pt idx="5305">
                  <c:v>329.12</c:v>
                </c:pt>
                <c:pt idx="5306">
                  <c:v>329.11</c:v>
                </c:pt>
                <c:pt idx="5307">
                  <c:v>329.11</c:v>
                </c:pt>
                <c:pt idx="5308">
                  <c:v>329.11</c:v>
                </c:pt>
                <c:pt idx="5309">
                  <c:v>329.1</c:v>
                </c:pt>
                <c:pt idx="5310">
                  <c:v>329.08</c:v>
                </c:pt>
                <c:pt idx="5311">
                  <c:v>329.08</c:v>
                </c:pt>
                <c:pt idx="5312">
                  <c:v>329.07</c:v>
                </c:pt>
                <c:pt idx="5313">
                  <c:v>329.07</c:v>
                </c:pt>
                <c:pt idx="5314">
                  <c:v>329.07</c:v>
                </c:pt>
                <c:pt idx="5315">
                  <c:v>329.06</c:v>
                </c:pt>
                <c:pt idx="5316">
                  <c:v>329.06</c:v>
                </c:pt>
                <c:pt idx="5317">
                  <c:v>329.05</c:v>
                </c:pt>
                <c:pt idx="5318">
                  <c:v>329.05</c:v>
                </c:pt>
                <c:pt idx="5319">
                  <c:v>329.03</c:v>
                </c:pt>
                <c:pt idx="5320">
                  <c:v>329.03</c:v>
                </c:pt>
                <c:pt idx="5321">
                  <c:v>329.02</c:v>
                </c:pt>
                <c:pt idx="5322">
                  <c:v>329.02</c:v>
                </c:pt>
                <c:pt idx="5323">
                  <c:v>329.02</c:v>
                </c:pt>
                <c:pt idx="5324">
                  <c:v>328.99</c:v>
                </c:pt>
                <c:pt idx="5325">
                  <c:v>328.98</c:v>
                </c:pt>
                <c:pt idx="5326">
                  <c:v>328.98</c:v>
                </c:pt>
                <c:pt idx="5327">
                  <c:v>328.98</c:v>
                </c:pt>
                <c:pt idx="5328">
                  <c:v>328.97</c:v>
                </c:pt>
                <c:pt idx="5329">
                  <c:v>328.96</c:v>
                </c:pt>
                <c:pt idx="5330">
                  <c:v>328.96</c:v>
                </c:pt>
                <c:pt idx="5331">
                  <c:v>328.94</c:v>
                </c:pt>
                <c:pt idx="5332">
                  <c:v>328.94</c:v>
                </c:pt>
                <c:pt idx="5333">
                  <c:v>328.94</c:v>
                </c:pt>
                <c:pt idx="5334">
                  <c:v>328.92</c:v>
                </c:pt>
                <c:pt idx="5335">
                  <c:v>328.89</c:v>
                </c:pt>
                <c:pt idx="5336">
                  <c:v>328.88</c:v>
                </c:pt>
                <c:pt idx="5337">
                  <c:v>328.86</c:v>
                </c:pt>
                <c:pt idx="5338">
                  <c:v>328.86</c:v>
                </c:pt>
                <c:pt idx="5339">
                  <c:v>328.84</c:v>
                </c:pt>
                <c:pt idx="5340">
                  <c:v>328.83</c:v>
                </c:pt>
                <c:pt idx="5341">
                  <c:v>328.82</c:v>
                </c:pt>
                <c:pt idx="5342">
                  <c:v>328.82</c:v>
                </c:pt>
                <c:pt idx="5343">
                  <c:v>328.82</c:v>
                </c:pt>
                <c:pt idx="5344">
                  <c:v>328.8</c:v>
                </c:pt>
                <c:pt idx="5345">
                  <c:v>328.79</c:v>
                </c:pt>
                <c:pt idx="5346">
                  <c:v>328.78</c:v>
                </c:pt>
                <c:pt idx="5347">
                  <c:v>328.77</c:v>
                </c:pt>
                <c:pt idx="5348">
                  <c:v>328.76</c:v>
                </c:pt>
                <c:pt idx="5349">
                  <c:v>328.76</c:v>
                </c:pt>
                <c:pt idx="5350">
                  <c:v>328.75</c:v>
                </c:pt>
                <c:pt idx="5351">
                  <c:v>328.74</c:v>
                </c:pt>
                <c:pt idx="5352">
                  <c:v>328.71</c:v>
                </c:pt>
                <c:pt idx="5353">
                  <c:v>328.7</c:v>
                </c:pt>
                <c:pt idx="5354">
                  <c:v>328.69</c:v>
                </c:pt>
                <c:pt idx="5355">
                  <c:v>328.68</c:v>
                </c:pt>
                <c:pt idx="5356">
                  <c:v>328.65</c:v>
                </c:pt>
                <c:pt idx="5357">
                  <c:v>328.64</c:v>
                </c:pt>
                <c:pt idx="5358">
                  <c:v>328.62</c:v>
                </c:pt>
                <c:pt idx="5359">
                  <c:v>328.61</c:v>
                </c:pt>
                <c:pt idx="5360">
                  <c:v>328.61</c:v>
                </c:pt>
                <c:pt idx="5361">
                  <c:v>328.59</c:v>
                </c:pt>
                <c:pt idx="5362">
                  <c:v>328.57</c:v>
                </c:pt>
                <c:pt idx="5363">
                  <c:v>328.56</c:v>
                </c:pt>
                <c:pt idx="5364">
                  <c:v>328.54</c:v>
                </c:pt>
                <c:pt idx="5365">
                  <c:v>328.53</c:v>
                </c:pt>
                <c:pt idx="5366">
                  <c:v>328.52</c:v>
                </c:pt>
                <c:pt idx="5367">
                  <c:v>328.51</c:v>
                </c:pt>
                <c:pt idx="5368">
                  <c:v>328.51</c:v>
                </c:pt>
                <c:pt idx="5369">
                  <c:v>328.49</c:v>
                </c:pt>
                <c:pt idx="5370">
                  <c:v>328.49</c:v>
                </c:pt>
                <c:pt idx="5371">
                  <c:v>328.47</c:v>
                </c:pt>
                <c:pt idx="5372">
                  <c:v>328.45</c:v>
                </c:pt>
                <c:pt idx="5373">
                  <c:v>328.44</c:v>
                </c:pt>
                <c:pt idx="5374">
                  <c:v>328.41</c:v>
                </c:pt>
                <c:pt idx="5375">
                  <c:v>328.4</c:v>
                </c:pt>
                <c:pt idx="5376">
                  <c:v>328.4</c:v>
                </c:pt>
                <c:pt idx="5377">
                  <c:v>328.39</c:v>
                </c:pt>
                <c:pt idx="5378">
                  <c:v>328.37</c:v>
                </c:pt>
                <c:pt idx="5379">
                  <c:v>328.36</c:v>
                </c:pt>
                <c:pt idx="5380">
                  <c:v>328.36</c:v>
                </c:pt>
                <c:pt idx="5381">
                  <c:v>328.34</c:v>
                </c:pt>
                <c:pt idx="5382">
                  <c:v>328.33</c:v>
                </c:pt>
                <c:pt idx="5383">
                  <c:v>328.33</c:v>
                </c:pt>
                <c:pt idx="5384">
                  <c:v>328.31</c:v>
                </c:pt>
                <c:pt idx="5385">
                  <c:v>328.31</c:v>
                </c:pt>
                <c:pt idx="5386">
                  <c:v>328.28</c:v>
                </c:pt>
                <c:pt idx="5387">
                  <c:v>328.28</c:v>
                </c:pt>
                <c:pt idx="5388">
                  <c:v>328.28</c:v>
                </c:pt>
                <c:pt idx="5389">
                  <c:v>328.27</c:v>
                </c:pt>
                <c:pt idx="5390">
                  <c:v>328.27</c:v>
                </c:pt>
                <c:pt idx="5391">
                  <c:v>328.26</c:v>
                </c:pt>
                <c:pt idx="5392">
                  <c:v>328.26</c:v>
                </c:pt>
                <c:pt idx="5393">
                  <c:v>328.25</c:v>
                </c:pt>
                <c:pt idx="5394">
                  <c:v>328.24</c:v>
                </c:pt>
                <c:pt idx="5395">
                  <c:v>328.22</c:v>
                </c:pt>
                <c:pt idx="5396">
                  <c:v>328.22</c:v>
                </c:pt>
                <c:pt idx="5397">
                  <c:v>328.21</c:v>
                </c:pt>
                <c:pt idx="5398">
                  <c:v>328.21</c:v>
                </c:pt>
                <c:pt idx="5399">
                  <c:v>328.2</c:v>
                </c:pt>
                <c:pt idx="5400">
                  <c:v>328.2</c:v>
                </c:pt>
                <c:pt idx="5401">
                  <c:v>328.19</c:v>
                </c:pt>
                <c:pt idx="5402">
                  <c:v>328.16</c:v>
                </c:pt>
                <c:pt idx="5403">
                  <c:v>328.16</c:v>
                </c:pt>
                <c:pt idx="5404">
                  <c:v>328.16</c:v>
                </c:pt>
                <c:pt idx="5405">
                  <c:v>328.12</c:v>
                </c:pt>
                <c:pt idx="5406">
                  <c:v>328.09</c:v>
                </c:pt>
                <c:pt idx="5407">
                  <c:v>328.08</c:v>
                </c:pt>
                <c:pt idx="5408">
                  <c:v>328.01</c:v>
                </c:pt>
                <c:pt idx="5409">
                  <c:v>327.99</c:v>
                </c:pt>
                <c:pt idx="5410">
                  <c:v>327.99</c:v>
                </c:pt>
                <c:pt idx="5411">
                  <c:v>327.99</c:v>
                </c:pt>
                <c:pt idx="5412">
                  <c:v>327.98</c:v>
                </c:pt>
                <c:pt idx="5413">
                  <c:v>327.98</c:v>
                </c:pt>
                <c:pt idx="5414">
                  <c:v>327.98</c:v>
                </c:pt>
                <c:pt idx="5415">
                  <c:v>327.95</c:v>
                </c:pt>
                <c:pt idx="5416">
                  <c:v>327.95</c:v>
                </c:pt>
                <c:pt idx="5417">
                  <c:v>327.87</c:v>
                </c:pt>
                <c:pt idx="5418">
                  <c:v>327.84</c:v>
                </c:pt>
                <c:pt idx="5419">
                  <c:v>327.81</c:v>
                </c:pt>
                <c:pt idx="5420">
                  <c:v>327.78</c:v>
                </c:pt>
                <c:pt idx="5421">
                  <c:v>327.77</c:v>
                </c:pt>
                <c:pt idx="5422">
                  <c:v>327.76</c:v>
                </c:pt>
                <c:pt idx="5423">
                  <c:v>327.76</c:v>
                </c:pt>
                <c:pt idx="5424">
                  <c:v>327.75</c:v>
                </c:pt>
                <c:pt idx="5425">
                  <c:v>327.75</c:v>
                </c:pt>
                <c:pt idx="5426">
                  <c:v>327.74</c:v>
                </c:pt>
                <c:pt idx="5427">
                  <c:v>327.73</c:v>
                </c:pt>
                <c:pt idx="5428">
                  <c:v>327.69</c:v>
                </c:pt>
                <c:pt idx="5429">
                  <c:v>327.68</c:v>
                </c:pt>
                <c:pt idx="5430">
                  <c:v>327.67</c:v>
                </c:pt>
                <c:pt idx="5431">
                  <c:v>327.64999999999998</c:v>
                </c:pt>
                <c:pt idx="5432">
                  <c:v>327.64</c:v>
                </c:pt>
                <c:pt idx="5433">
                  <c:v>327.64</c:v>
                </c:pt>
                <c:pt idx="5434">
                  <c:v>327.63</c:v>
                </c:pt>
                <c:pt idx="5435">
                  <c:v>327.61</c:v>
                </c:pt>
                <c:pt idx="5436">
                  <c:v>327.58999999999997</c:v>
                </c:pt>
                <c:pt idx="5437">
                  <c:v>327.58</c:v>
                </c:pt>
                <c:pt idx="5438">
                  <c:v>327.58</c:v>
                </c:pt>
                <c:pt idx="5439">
                  <c:v>327.57</c:v>
                </c:pt>
                <c:pt idx="5440">
                  <c:v>327.56</c:v>
                </c:pt>
                <c:pt idx="5441">
                  <c:v>327.54000000000002</c:v>
                </c:pt>
                <c:pt idx="5442">
                  <c:v>327.54000000000002</c:v>
                </c:pt>
                <c:pt idx="5443">
                  <c:v>327.51</c:v>
                </c:pt>
                <c:pt idx="5444">
                  <c:v>327.51</c:v>
                </c:pt>
                <c:pt idx="5445">
                  <c:v>327.49</c:v>
                </c:pt>
                <c:pt idx="5446">
                  <c:v>327.49</c:v>
                </c:pt>
                <c:pt idx="5447">
                  <c:v>327.45999999999998</c:v>
                </c:pt>
                <c:pt idx="5448">
                  <c:v>327.45</c:v>
                </c:pt>
                <c:pt idx="5449">
                  <c:v>327.45</c:v>
                </c:pt>
                <c:pt idx="5450">
                  <c:v>327.45</c:v>
                </c:pt>
                <c:pt idx="5451">
                  <c:v>327.43</c:v>
                </c:pt>
                <c:pt idx="5452">
                  <c:v>327.36</c:v>
                </c:pt>
                <c:pt idx="5453">
                  <c:v>327.36</c:v>
                </c:pt>
                <c:pt idx="5454">
                  <c:v>327.33999999999997</c:v>
                </c:pt>
                <c:pt idx="5455">
                  <c:v>327.29000000000002</c:v>
                </c:pt>
                <c:pt idx="5456">
                  <c:v>327.27999999999997</c:v>
                </c:pt>
                <c:pt idx="5457">
                  <c:v>327.23</c:v>
                </c:pt>
                <c:pt idx="5458">
                  <c:v>327.20999999999998</c:v>
                </c:pt>
                <c:pt idx="5459">
                  <c:v>327.20999999999998</c:v>
                </c:pt>
                <c:pt idx="5460">
                  <c:v>327.18</c:v>
                </c:pt>
                <c:pt idx="5461">
                  <c:v>327.14</c:v>
                </c:pt>
                <c:pt idx="5462">
                  <c:v>327.12</c:v>
                </c:pt>
                <c:pt idx="5463">
                  <c:v>327.08</c:v>
                </c:pt>
                <c:pt idx="5464">
                  <c:v>327.08</c:v>
                </c:pt>
                <c:pt idx="5465">
                  <c:v>327.06</c:v>
                </c:pt>
                <c:pt idx="5466">
                  <c:v>327.05</c:v>
                </c:pt>
                <c:pt idx="5467">
                  <c:v>327</c:v>
                </c:pt>
                <c:pt idx="5468">
                  <c:v>326.81</c:v>
                </c:pt>
                <c:pt idx="5469">
                  <c:v>326.81</c:v>
                </c:pt>
                <c:pt idx="5470">
                  <c:v>326.8</c:v>
                </c:pt>
                <c:pt idx="5471">
                  <c:v>326.79000000000002</c:v>
                </c:pt>
                <c:pt idx="5472">
                  <c:v>326.77999999999997</c:v>
                </c:pt>
                <c:pt idx="5473">
                  <c:v>326.76</c:v>
                </c:pt>
                <c:pt idx="5474">
                  <c:v>326.76</c:v>
                </c:pt>
                <c:pt idx="5475">
                  <c:v>326.75</c:v>
                </c:pt>
                <c:pt idx="5476">
                  <c:v>326.72000000000003</c:v>
                </c:pt>
                <c:pt idx="5477">
                  <c:v>326.70999999999998</c:v>
                </c:pt>
                <c:pt idx="5478">
                  <c:v>326.67</c:v>
                </c:pt>
                <c:pt idx="5479">
                  <c:v>326.66000000000003</c:v>
                </c:pt>
                <c:pt idx="5480">
                  <c:v>326.66000000000003</c:v>
                </c:pt>
                <c:pt idx="5481">
                  <c:v>326.64</c:v>
                </c:pt>
                <c:pt idx="5482">
                  <c:v>326.63</c:v>
                </c:pt>
                <c:pt idx="5483">
                  <c:v>326.61</c:v>
                </c:pt>
                <c:pt idx="5484">
                  <c:v>326.58999999999997</c:v>
                </c:pt>
                <c:pt idx="5485">
                  <c:v>326.54000000000002</c:v>
                </c:pt>
                <c:pt idx="5486">
                  <c:v>326.52999999999997</c:v>
                </c:pt>
                <c:pt idx="5487">
                  <c:v>326.47000000000003</c:v>
                </c:pt>
                <c:pt idx="5488">
                  <c:v>326.44</c:v>
                </c:pt>
                <c:pt idx="5489">
                  <c:v>326.39</c:v>
                </c:pt>
                <c:pt idx="5490">
                  <c:v>326.36</c:v>
                </c:pt>
                <c:pt idx="5491">
                  <c:v>326.33999999999997</c:v>
                </c:pt>
                <c:pt idx="5492">
                  <c:v>326.31</c:v>
                </c:pt>
                <c:pt idx="5493">
                  <c:v>326.31</c:v>
                </c:pt>
                <c:pt idx="5494">
                  <c:v>326.29000000000002</c:v>
                </c:pt>
                <c:pt idx="5495">
                  <c:v>326.23</c:v>
                </c:pt>
                <c:pt idx="5496">
                  <c:v>326.16000000000003</c:v>
                </c:pt>
                <c:pt idx="5497">
                  <c:v>326.16000000000003</c:v>
                </c:pt>
                <c:pt idx="5498">
                  <c:v>326.13</c:v>
                </c:pt>
                <c:pt idx="5499">
                  <c:v>326.13</c:v>
                </c:pt>
                <c:pt idx="5500">
                  <c:v>326.11</c:v>
                </c:pt>
                <c:pt idx="5501">
                  <c:v>326.01</c:v>
                </c:pt>
                <c:pt idx="5502">
                  <c:v>326</c:v>
                </c:pt>
                <c:pt idx="5503">
                  <c:v>325.98</c:v>
                </c:pt>
                <c:pt idx="5504">
                  <c:v>325.86</c:v>
                </c:pt>
                <c:pt idx="5505">
                  <c:v>325.86</c:v>
                </c:pt>
                <c:pt idx="5506">
                  <c:v>325.83</c:v>
                </c:pt>
                <c:pt idx="5507">
                  <c:v>325.79000000000002</c:v>
                </c:pt>
                <c:pt idx="5508">
                  <c:v>325.77999999999997</c:v>
                </c:pt>
                <c:pt idx="5509">
                  <c:v>325.76</c:v>
                </c:pt>
                <c:pt idx="5510">
                  <c:v>325.69</c:v>
                </c:pt>
                <c:pt idx="5511">
                  <c:v>325.64999999999998</c:v>
                </c:pt>
                <c:pt idx="5512">
                  <c:v>325.64</c:v>
                </c:pt>
                <c:pt idx="5513">
                  <c:v>325.58999999999997</c:v>
                </c:pt>
                <c:pt idx="5514">
                  <c:v>325.52999999999997</c:v>
                </c:pt>
                <c:pt idx="5515">
                  <c:v>325.45</c:v>
                </c:pt>
                <c:pt idx="5516">
                  <c:v>325.42</c:v>
                </c:pt>
                <c:pt idx="5517">
                  <c:v>325.39999999999998</c:v>
                </c:pt>
                <c:pt idx="5518">
                  <c:v>325.39</c:v>
                </c:pt>
                <c:pt idx="5519">
                  <c:v>325.39</c:v>
                </c:pt>
                <c:pt idx="5520">
                  <c:v>325.39</c:v>
                </c:pt>
                <c:pt idx="5521">
                  <c:v>325.36</c:v>
                </c:pt>
                <c:pt idx="5522">
                  <c:v>325.31</c:v>
                </c:pt>
                <c:pt idx="5523">
                  <c:v>325.31</c:v>
                </c:pt>
                <c:pt idx="5524">
                  <c:v>325.29000000000002</c:v>
                </c:pt>
                <c:pt idx="5525">
                  <c:v>325.29000000000002</c:v>
                </c:pt>
                <c:pt idx="5526">
                  <c:v>325.29000000000002</c:v>
                </c:pt>
                <c:pt idx="5527">
                  <c:v>325.23</c:v>
                </c:pt>
                <c:pt idx="5528">
                  <c:v>325.23</c:v>
                </c:pt>
                <c:pt idx="5529">
                  <c:v>325.19</c:v>
                </c:pt>
                <c:pt idx="5530">
                  <c:v>325.16000000000003</c:v>
                </c:pt>
                <c:pt idx="5531">
                  <c:v>325.16000000000003</c:v>
                </c:pt>
                <c:pt idx="5532">
                  <c:v>325.14999999999998</c:v>
                </c:pt>
                <c:pt idx="5533">
                  <c:v>325.12</c:v>
                </c:pt>
                <c:pt idx="5534">
                  <c:v>325.12</c:v>
                </c:pt>
                <c:pt idx="5535">
                  <c:v>325.01</c:v>
                </c:pt>
                <c:pt idx="5536">
                  <c:v>324.98</c:v>
                </c:pt>
                <c:pt idx="5537">
                  <c:v>324.94</c:v>
                </c:pt>
                <c:pt idx="5538">
                  <c:v>324.93</c:v>
                </c:pt>
                <c:pt idx="5539">
                  <c:v>324.92</c:v>
                </c:pt>
                <c:pt idx="5540">
                  <c:v>324.86</c:v>
                </c:pt>
                <c:pt idx="5541">
                  <c:v>324.82</c:v>
                </c:pt>
                <c:pt idx="5542">
                  <c:v>324.7</c:v>
                </c:pt>
                <c:pt idx="5543">
                  <c:v>324.68</c:v>
                </c:pt>
                <c:pt idx="5544">
                  <c:v>324.67</c:v>
                </c:pt>
                <c:pt idx="5545">
                  <c:v>324.62</c:v>
                </c:pt>
                <c:pt idx="5546">
                  <c:v>324.61</c:v>
                </c:pt>
                <c:pt idx="5547">
                  <c:v>324.58999999999997</c:v>
                </c:pt>
                <c:pt idx="5548">
                  <c:v>324.58999999999997</c:v>
                </c:pt>
                <c:pt idx="5549">
                  <c:v>324.52999999999997</c:v>
                </c:pt>
                <c:pt idx="5550">
                  <c:v>324.49</c:v>
                </c:pt>
                <c:pt idx="5551">
                  <c:v>324.45</c:v>
                </c:pt>
                <c:pt idx="5552">
                  <c:v>324.44</c:v>
                </c:pt>
                <c:pt idx="5553">
                  <c:v>324.41000000000003</c:v>
                </c:pt>
                <c:pt idx="5554">
                  <c:v>324.29000000000002</c:v>
                </c:pt>
                <c:pt idx="5555">
                  <c:v>324.20999999999998</c:v>
                </c:pt>
                <c:pt idx="5556">
                  <c:v>324.19</c:v>
                </c:pt>
                <c:pt idx="5557">
                  <c:v>324.18</c:v>
                </c:pt>
                <c:pt idx="5558">
                  <c:v>324.16000000000003</c:v>
                </c:pt>
                <c:pt idx="5559">
                  <c:v>324.16000000000003</c:v>
                </c:pt>
                <c:pt idx="5560">
                  <c:v>324.16000000000003</c:v>
                </c:pt>
                <c:pt idx="5561">
                  <c:v>324.14999999999998</c:v>
                </c:pt>
                <c:pt idx="5562">
                  <c:v>324.04000000000002</c:v>
                </c:pt>
                <c:pt idx="5563">
                  <c:v>324.02999999999997</c:v>
                </c:pt>
                <c:pt idx="5564">
                  <c:v>324.02</c:v>
                </c:pt>
                <c:pt idx="5565">
                  <c:v>324.01</c:v>
                </c:pt>
                <c:pt idx="5566">
                  <c:v>324</c:v>
                </c:pt>
                <c:pt idx="5567">
                  <c:v>323.94</c:v>
                </c:pt>
                <c:pt idx="5568">
                  <c:v>323.92</c:v>
                </c:pt>
                <c:pt idx="5569">
                  <c:v>323.73</c:v>
                </c:pt>
                <c:pt idx="5570">
                  <c:v>323.63</c:v>
                </c:pt>
                <c:pt idx="5571">
                  <c:v>323.58</c:v>
                </c:pt>
                <c:pt idx="5572">
                  <c:v>323.58</c:v>
                </c:pt>
                <c:pt idx="5573">
                  <c:v>323.57</c:v>
                </c:pt>
                <c:pt idx="5574">
                  <c:v>323.41000000000003</c:v>
                </c:pt>
                <c:pt idx="5575">
                  <c:v>323.39999999999998</c:v>
                </c:pt>
                <c:pt idx="5576">
                  <c:v>323.36</c:v>
                </c:pt>
                <c:pt idx="5577">
                  <c:v>323.36</c:v>
                </c:pt>
                <c:pt idx="5578">
                  <c:v>323.32</c:v>
                </c:pt>
                <c:pt idx="5579">
                  <c:v>323.27</c:v>
                </c:pt>
                <c:pt idx="5580">
                  <c:v>323.26</c:v>
                </c:pt>
                <c:pt idx="5581">
                  <c:v>323.2</c:v>
                </c:pt>
                <c:pt idx="5582">
                  <c:v>323.17</c:v>
                </c:pt>
                <c:pt idx="5583">
                  <c:v>323.11</c:v>
                </c:pt>
                <c:pt idx="5584">
                  <c:v>323.05</c:v>
                </c:pt>
                <c:pt idx="5585">
                  <c:v>322.97000000000003</c:v>
                </c:pt>
                <c:pt idx="5586">
                  <c:v>322.97000000000003</c:v>
                </c:pt>
                <c:pt idx="5587">
                  <c:v>322.88</c:v>
                </c:pt>
                <c:pt idx="5588">
                  <c:v>322.85000000000002</c:v>
                </c:pt>
                <c:pt idx="5589">
                  <c:v>322.83999999999997</c:v>
                </c:pt>
                <c:pt idx="5590">
                  <c:v>322.83999999999997</c:v>
                </c:pt>
                <c:pt idx="5591">
                  <c:v>322.83</c:v>
                </c:pt>
                <c:pt idx="5592">
                  <c:v>322.79000000000002</c:v>
                </c:pt>
                <c:pt idx="5593">
                  <c:v>322.66000000000003</c:v>
                </c:pt>
                <c:pt idx="5594">
                  <c:v>322.58999999999997</c:v>
                </c:pt>
                <c:pt idx="5595">
                  <c:v>322.54000000000002</c:v>
                </c:pt>
                <c:pt idx="5596">
                  <c:v>322.54000000000002</c:v>
                </c:pt>
                <c:pt idx="5597">
                  <c:v>322.52</c:v>
                </c:pt>
                <c:pt idx="5598">
                  <c:v>322.39999999999998</c:v>
                </c:pt>
                <c:pt idx="5599">
                  <c:v>322.31</c:v>
                </c:pt>
                <c:pt idx="5600">
                  <c:v>322.3</c:v>
                </c:pt>
                <c:pt idx="5601">
                  <c:v>322.23</c:v>
                </c:pt>
                <c:pt idx="5602">
                  <c:v>322.23</c:v>
                </c:pt>
                <c:pt idx="5603">
                  <c:v>322.20999999999998</c:v>
                </c:pt>
                <c:pt idx="5604">
                  <c:v>322.19</c:v>
                </c:pt>
                <c:pt idx="5605">
                  <c:v>322.18</c:v>
                </c:pt>
                <c:pt idx="5606">
                  <c:v>322.14</c:v>
                </c:pt>
                <c:pt idx="5607">
                  <c:v>322.13</c:v>
                </c:pt>
                <c:pt idx="5608">
                  <c:v>322.10000000000002</c:v>
                </c:pt>
                <c:pt idx="5609">
                  <c:v>322.08999999999997</c:v>
                </c:pt>
                <c:pt idx="5610">
                  <c:v>322.06</c:v>
                </c:pt>
                <c:pt idx="5611">
                  <c:v>322.02999999999997</c:v>
                </c:pt>
                <c:pt idx="5612">
                  <c:v>322.01</c:v>
                </c:pt>
                <c:pt idx="5613">
                  <c:v>321.97000000000003</c:v>
                </c:pt>
                <c:pt idx="5614">
                  <c:v>321.95</c:v>
                </c:pt>
                <c:pt idx="5615">
                  <c:v>321.89</c:v>
                </c:pt>
                <c:pt idx="5616">
                  <c:v>321.89</c:v>
                </c:pt>
                <c:pt idx="5617">
                  <c:v>321.82</c:v>
                </c:pt>
                <c:pt idx="5618">
                  <c:v>321.77999999999997</c:v>
                </c:pt>
                <c:pt idx="5619">
                  <c:v>321.77999999999997</c:v>
                </c:pt>
                <c:pt idx="5620">
                  <c:v>321.70999999999998</c:v>
                </c:pt>
                <c:pt idx="5621">
                  <c:v>321.64999999999998</c:v>
                </c:pt>
                <c:pt idx="5622">
                  <c:v>321.62</c:v>
                </c:pt>
                <c:pt idx="5623">
                  <c:v>321.60000000000002</c:v>
                </c:pt>
                <c:pt idx="5624">
                  <c:v>321.58</c:v>
                </c:pt>
                <c:pt idx="5625">
                  <c:v>321.57</c:v>
                </c:pt>
                <c:pt idx="5626">
                  <c:v>321.56</c:v>
                </c:pt>
                <c:pt idx="5627">
                  <c:v>321.54000000000002</c:v>
                </c:pt>
                <c:pt idx="5628">
                  <c:v>321.52999999999997</c:v>
                </c:pt>
                <c:pt idx="5629">
                  <c:v>321.5</c:v>
                </c:pt>
                <c:pt idx="5630">
                  <c:v>321.48</c:v>
                </c:pt>
                <c:pt idx="5631">
                  <c:v>321.45999999999998</c:v>
                </c:pt>
                <c:pt idx="5632">
                  <c:v>321.45</c:v>
                </c:pt>
                <c:pt idx="5633">
                  <c:v>321.36</c:v>
                </c:pt>
                <c:pt idx="5634">
                  <c:v>321.33999999999997</c:v>
                </c:pt>
                <c:pt idx="5635">
                  <c:v>321.33999999999997</c:v>
                </c:pt>
                <c:pt idx="5636">
                  <c:v>321.33999999999997</c:v>
                </c:pt>
                <c:pt idx="5637">
                  <c:v>321.29000000000002</c:v>
                </c:pt>
                <c:pt idx="5638">
                  <c:v>321.27999999999997</c:v>
                </c:pt>
                <c:pt idx="5639">
                  <c:v>321.26</c:v>
                </c:pt>
                <c:pt idx="5640">
                  <c:v>321.16000000000003</c:v>
                </c:pt>
                <c:pt idx="5641">
                  <c:v>321.10000000000002</c:v>
                </c:pt>
                <c:pt idx="5642">
                  <c:v>321.06</c:v>
                </c:pt>
                <c:pt idx="5643">
                  <c:v>321.05</c:v>
                </c:pt>
                <c:pt idx="5644">
                  <c:v>320.97000000000003</c:v>
                </c:pt>
                <c:pt idx="5645">
                  <c:v>320.95999999999998</c:v>
                </c:pt>
                <c:pt idx="5646">
                  <c:v>320.95999999999998</c:v>
                </c:pt>
                <c:pt idx="5647">
                  <c:v>320.95</c:v>
                </c:pt>
                <c:pt idx="5648">
                  <c:v>320.92</c:v>
                </c:pt>
                <c:pt idx="5649">
                  <c:v>320.83</c:v>
                </c:pt>
                <c:pt idx="5650">
                  <c:v>320.82</c:v>
                </c:pt>
                <c:pt idx="5651">
                  <c:v>320.79000000000002</c:v>
                </c:pt>
                <c:pt idx="5652">
                  <c:v>320.74</c:v>
                </c:pt>
                <c:pt idx="5653">
                  <c:v>320.74</c:v>
                </c:pt>
                <c:pt idx="5654">
                  <c:v>320.68</c:v>
                </c:pt>
                <c:pt idx="5655">
                  <c:v>320.64999999999998</c:v>
                </c:pt>
                <c:pt idx="5656">
                  <c:v>320.63</c:v>
                </c:pt>
                <c:pt idx="5657">
                  <c:v>320.62</c:v>
                </c:pt>
                <c:pt idx="5658">
                  <c:v>320.61</c:v>
                </c:pt>
                <c:pt idx="5659">
                  <c:v>320.60000000000002</c:v>
                </c:pt>
                <c:pt idx="5660">
                  <c:v>320.60000000000002</c:v>
                </c:pt>
                <c:pt idx="5661">
                  <c:v>320.58999999999997</c:v>
                </c:pt>
                <c:pt idx="5662">
                  <c:v>320.57</c:v>
                </c:pt>
                <c:pt idx="5663">
                  <c:v>320.57</c:v>
                </c:pt>
                <c:pt idx="5664">
                  <c:v>320.57</c:v>
                </c:pt>
                <c:pt idx="5665">
                  <c:v>320.56</c:v>
                </c:pt>
                <c:pt idx="5666">
                  <c:v>320.56</c:v>
                </c:pt>
                <c:pt idx="5667">
                  <c:v>320.55</c:v>
                </c:pt>
                <c:pt idx="5668">
                  <c:v>320.47000000000003</c:v>
                </c:pt>
                <c:pt idx="5669">
                  <c:v>320.47000000000003</c:v>
                </c:pt>
                <c:pt idx="5670">
                  <c:v>320.45999999999998</c:v>
                </c:pt>
                <c:pt idx="5671">
                  <c:v>320.45999999999998</c:v>
                </c:pt>
                <c:pt idx="5672">
                  <c:v>320.43</c:v>
                </c:pt>
                <c:pt idx="5673">
                  <c:v>320.42</c:v>
                </c:pt>
                <c:pt idx="5674">
                  <c:v>320.41000000000003</c:v>
                </c:pt>
                <c:pt idx="5675">
                  <c:v>320.39</c:v>
                </c:pt>
                <c:pt idx="5676">
                  <c:v>320.26</c:v>
                </c:pt>
                <c:pt idx="5677">
                  <c:v>320.24</c:v>
                </c:pt>
                <c:pt idx="5678">
                  <c:v>320.20999999999998</c:v>
                </c:pt>
                <c:pt idx="5679">
                  <c:v>320.18</c:v>
                </c:pt>
                <c:pt idx="5680">
                  <c:v>320.18</c:v>
                </c:pt>
                <c:pt idx="5681">
                  <c:v>320.17</c:v>
                </c:pt>
                <c:pt idx="5682">
                  <c:v>320.13</c:v>
                </c:pt>
                <c:pt idx="5683">
                  <c:v>320.12</c:v>
                </c:pt>
                <c:pt idx="5684">
                  <c:v>320.04000000000002</c:v>
                </c:pt>
                <c:pt idx="5685">
                  <c:v>320.02</c:v>
                </c:pt>
                <c:pt idx="5686">
                  <c:v>320.01</c:v>
                </c:pt>
                <c:pt idx="5687">
                  <c:v>320</c:v>
                </c:pt>
                <c:pt idx="5688">
                  <c:v>320</c:v>
                </c:pt>
                <c:pt idx="5689">
                  <c:v>319.98</c:v>
                </c:pt>
                <c:pt idx="5690">
                  <c:v>319.95</c:v>
                </c:pt>
                <c:pt idx="5691">
                  <c:v>319.94</c:v>
                </c:pt>
                <c:pt idx="5692">
                  <c:v>319.94</c:v>
                </c:pt>
                <c:pt idx="5693">
                  <c:v>319.92</c:v>
                </c:pt>
                <c:pt idx="5694">
                  <c:v>319.92</c:v>
                </c:pt>
                <c:pt idx="5695">
                  <c:v>319.91000000000003</c:v>
                </c:pt>
                <c:pt idx="5696">
                  <c:v>319.88</c:v>
                </c:pt>
                <c:pt idx="5697">
                  <c:v>319.86</c:v>
                </c:pt>
                <c:pt idx="5698">
                  <c:v>319.85000000000002</c:v>
                </c:pt>
                <c:pt idx="5699">
                  <c:v>319.82</c:v>
                </c:pt>
                <c:pt idx="5700">
                  <c:v>319.82</c:v>
                </c:pt>
                <c:pt idx="5701">
                  <c:v>319.82</c:v>
                </c:pt>
                <c:pt idx="5702">
                  <c:v>319.8</c:v>
                </c:pt>
                <c:pt idx="5703">
                  <c:v>319.77999999999997</c:v>
                </c:pt>
                <c:pt idx="5704">
                  <c:v>319.76</c:v>
                </c:pt>
                <c:pt idx="5705">
                  <c:v>319.75</c:v>
                </c:pt>
                <c:pt idx="5706">
                  <c:v>319.75</c:v>
                </c:pt>
                <c:pt idx="5707">
                  <c:v>319.73</c:v>
                </c:pt>
                <c:pt idx="5708">
                  <c:v>319.73</c:v>
                </c:pt>
                <c:pt idx="5709">
                  <c:v>319.70999999999998</c:v>
                </c:pt>
                <c:pt idx="5710">
                  <c:v>319.69</c:v>
                </c:pt>
                <c:pt idx="5711">
                  <c:v>319.68</c:v>
                </c:pt>
                <c:pt idx="5712">
                  <c:v>319.68</c:v>
                </c:pt>
                <c:pt idx="5713">
                  <c:v>319.66000000000003</c:v>
                </c:pt>
                <c:pt idx="5714">
                  <c:v>319.66000000000003</c:v>
                </c:pt>
                <c:pt idx="5715">
                  <c:v>319.64</c:v>
                </c:pt>
                <c:pt idx="5716">
                  <c:v>319.61</c:v>
                </c:pt>
                <c:pt idx="5717">
                  <c:v>319.58</c:v>
                </c:pt>
                <c:pt idx="5718">
                  <c:v>319.56</c:v>
                </c:pt>
                <c:pt idx="5719">
                  <c:v>319.54000000000002</c:v>
                </c:pt>
                <c:pt idx="5720">
                  <c:v>319.39999999999998</c:v>
                </c:pt>
                <c:pt idx="5721">
                  <c:v>319.35000000000002</c:v>
                </c:pt>
                <c:pt idx="5722">
                  <c:v>319.31</c:v>
                </c:pt>
                <c:pt idx="5723">
                  <c:v>319.27</c:v>
                </c:pt>
                <c:pt idx="5724">
                  <c:v>319.26</c:v>
                </c:pt>
                <c:pt idx="5725">
                  <c:v>319.19</c:v>
                </c:pt>
                <c:pt idx="5726">
                  <c:v>319.11</c:v>
                </c:pt>
                <c:pt idx="5727">
                  <c:v>319.10000000000002</c:v>
                </c:pt>
                <c:pt idx="5728">
                  <c:v>319.08999999999997</c:v>
                </c:pt>
                <c:pt idx="5729">
                  <c:v>319.07</c:v>
                </c:pt>
                <c:pt idx="5730">
                  <c:v>319.07</c:v>
                </c:pt>
                <c:pt idx="5731">
                  <c:v>319.06</c:v>
                </c:pt>
                <c:pt idx="5732">
                  <c:v>319.04000000000002</c:v>
                </c:pt>
                <c:pt idx="5733">
                  <c:v>319.02</c:v>
                </c:pt>
                <c:pt idx="5734">
                  <c:v>318.97000000000003</c:v>
                </c:pt>
                <c:pt idx="5735">
                  <c:v>318.92</c:v>
                </c:pt>
                <c:pt idx="5736">
                  <c:v>318.89999999999998</c:v>
                </c:pt>
                <c:pt idx="5737">
                  <c:v>318.83</c:v>
                </c:pt>
                <c:pt idx="5738">
                  <c:v>318.83</c:v>
                </c:pt>
                <c:pt idx="5739">
                  <c:v>318.82</c:v>
                </c:pt>
                <c:pt idx="5740">
                  <c:v>318.82</c:v>
                </c:pt>
                <c:pt idx="5741">
                  <c:v>318.76</c:v>
                </c:pt>
                <c:pt idx="5742">
                  <c:v>318.73</c:v>
                </c:pt>
                <c:pt idx="5743">
                  <c:v>318.72000000000003</c:v>
                </c:pt>
                <c:pt idx="5744">
                  <c:v>318.70999999999998</c:v>
                </c:pt>
                <c:pt idx="5745">
                  <c:v>318.64999999999998</c:v>
                </c:pt>
                <c:pt idx="5746">
                  <c:v>318.64999999999998</c:v>
                </c:pt>
                <c:pt idx="5747">
                  <c:v>318.54000000000002</c:v>
                </c:pt>
                <c:pt idx="5748">
                  <c:v>318.52999999999997</c:v>
                </c:pt>
                <c:pt idx="5749">
                  <c:v>318.51</c:v>
                </c:pt>
                <c:pt idx="5750">
                  <c:v>318.47000000000003</c:v>
                </c:pt>
                <c:pt idx="5751">
                  <c:v>318.43</c:v>
                </c:pt>
                <c:pt idx="5752">
                  <c:v>318.43</c:v>
                </c:pt>
                <c:pt idx="5753">
                  <c:v>318.41000000000003</c:v>
                </c:pt>
                <c:pt idx="5754">
                  <c:v>318.39999999999998</c:v>
                </c:pt>
                <c:pt idx="5755">
                  <c:v>318.37</c:v>
                </c:pt>
                <c:pt idx="5756">
                  <c:v>318.36</c:v>
                </c:pt>
                <c:pt idx="5757">
                  <c:v>318.35000000000002</c:v>
                </c:pt>
                <c:pt idx="5758">
                  <c:v>318.29000000000002</c:v>
                </c:pt>
                <c:pt idx="5759">
                  <c:v>318.29000000000002</c:v>
                </c:pt>
                <c:pt idx="5760">
                  <c:v>318.27999999999997</c:v>
                </c:pt>
                <c:pt idx="5761">
                  <c:v>318.2</c:v>
                </c:pt>
                <c:pt idx="5762">
                  <c:v>318.14999999999998</c:v>
                </c:pt>
                <c:pt idx="5763">
                  <c:v>318.12</c:v>
                </c:pt>
                <c:pt idx="5764">
                  <c:v>318.11</c:v>
                </c:pt>
                <c:pt idx="5765">
                  <c:v>318.08</c:v>
                </c:pt>
                <c:pt idx="5766">
                  <c:v>318.02999999999997</c:v>
                </c:pt>
                <c:pt idx="5767">
                  <c:v>318.01</c:v>
                </c:pt>
                <c:pt idx="5768">
                  <c:v>317.93</c:v>
                </c:pt>
                <c:pt idx="5769">
                  <c:v>317.93</c:v>
                </c:pt>
                <c:pt idx="5770">
                  <c:v>317.82</c:v>
                </c:pt>
                <c:pt idx="5771">
                  <c:v>317.79000000000002</c:v>
                </c:pt>
                <c:pt idx="5772">
                  <c:v>317.76</c:v>
                </c:pt>
                <c:pt idx="5773">
                  <c:v>317.70999999999998</c:v>
                </c:pt>
                <c:pt idx="5774">
                  <c:v>317.7</c:v>
                </c:pt>
                <c:pt idx="5775">
                  <c:v>317.7</c:v>
                </c:pt>
                <c:pt idx="5776">
                  <c:v>317.7</c:v>
                </c:pt>
                <c:pt idx="5777">
                  <c:v>317.68</c:v>
                </c:pt>
                <c:pt idx="5778">
                  <c:v>317.58999999999997</c:v>
                </c:pt>
                <c:pt idx="5779">
                  <c:v>317.58999999999997</c:v>
                </c:pt>
                <c:pt idx="5780">
                  <c:v>317.58999999999997</c:v>
                </c:pt>
                <c:pt idx="5781">
                  <c:v>317.57</c:v>
                </c:pt>
                <c:pt idx="5782">
                  <c:v>317.55</c:v>
                </c:pt>
                <c:pt idx="5783">
                  <c:v>317.55</c:v>
                </c:pt>
                <c:pt idx="5784">
                  <c:v>317.51</c:v>
                </c:pt>
                <c:pt idx="5785">
                  <c:v>317.45</c:v>
                </c:pt>
                <c:pt idx="5786">
                  <c:v>317.45</c:v>
                </c:pt>
                <c:pt idx="5787">
                  <c:v>317.41000000000003</c:v>
                </c:pt>
                <c:pt idx="5788">
                  <c:v>317.38</c:v>
                </c:pt>
                <c:pt idx="5789">
                  <c:v>317.33999999999997</c:v>
                </c:pt>
                <c:pt idx="5790">
                  <c:v>317.33</c:v>
                </c:pt>
                <c:pt idx="5791">
                  <c:v>317.3</c:v>
                </c:pt>
                <c:pt idx="5792">
                  <c:v>317.29000000000002</c:v>
                </c:pt>
                <c:pt idx="5793">
                  <c:v>317.25</c:v>
                </c:pt>
                <c:pt idx="5794">
                  <c:v>317.23</c:v>
                </c:pt>
                <c:pt idx="5795">
                  <c:v>317.20999999999998</c:v>
                </c:pt>
                <c:pt idx="5796">
                  <c:v>317.17</c:v>
                </c:pt>
                <c:pt idx="5797">
                  <c:v>317.10000000000002</c:v>
                </c:pt>
                <c:pt idx="5798">
                  <c:v>316.95</c:v>
                </c:pt>
                <c:pt idx="5799">
                  <c:v>316.91000000000003</c:v>
                </c:pt>
                <c:pt idx="5800">
                  <c:v>316.89999999999998</c:v>
                </c:pt>
                <c:pt idx="5801">
                  <c:v>316.83999999999997</c:v>
                </c:pt>
                <c:pt idx="5802">
                  <c:v>316.83</c:v>
                </c:pt>
                <c:pt idx="5803">
                  <c:v>316.81</c:v>
                </c:pt>
                <c:pt idx="5804">
                  <c:v>316.76</c:v>
                </c:pt>
                <c:pt idx="5805">
                  <c:v>316.70999999999998</c:v>
                </c:pt>
                <c:pt idx="5806">
                  <c:v>316.7</c:v>
                </c:pt>
                <c:pt idx="5807">
                  <c:v>316.7</c:v>
                </c:pt>
                <c:pt idx="5808">
                  <c:v>316.68</c:v>
                </c:pt>
                <c:pt idx="5809">
                  <c:v>316.66000000000003</c:v>
                </c:pt>
                <c:pt idx="5810">
                  <c:v>316.63</c:v>
                </c:pt>
                <c:pt idx="5811">
                  <c:v>316.61</c:v>
                </c:pt>
                <c:pt idx="5812">
                  <c:v>316.58999999999997</c:v>
                </c:pt>
                <c:pt idx="5813">
                  <c:v>316.55</c:v>
                </c:pt>
                <c:pt idx="5814">
                  <c:v>316.43</c:v>
                </c:pt>
                <c:pt idx="5815">
                  <c:v>316.39</c:v>
                </c:pt>
                <c:pt idx="5816">
                  <c:v>316.33999999999997</c:v>
                </c:pt>
                <c:pt idx="5817">
                  <c:v>316.33</c:v>
                </c:pt>
                <c:pt idx="5818">
                  <c:v>316.33</c:v>
                </c:pt>
                <c:pt idx="5819">
                  <c:v>316.29000000000002</c:v>
                </c:pt>
                <c:pt idx="5820">
                  <c:v>316.25</c:v>
                </c:pt>
                <c:pt idx="5821">
                  <c:v>316.23</c:v>
                </c:pt>
                <c:pt idx="5822">
                  <c:v>316.20999999999998</c:v>
                </c:pt>
                <c:pt idx="5823">
                  <c:v>316.20999999999998</c:v>
                </c:pt>
                <c:pt idx="5824">
                  <c:v>316.2</c:v>
                </c:pt>
                <c:pt idx="5825">
                  <c:v>316.13</c:v>
                </c:pt>
                <c:pt idx="5826">
                  <c:v>316.10000000000002</c:v>
                </c:pt>
                <c:pt idx="5827">
                  <c:v>316.08999999999997</c:v>
                </c:pt>
                <c:pt idx="5828">
                  <c:v>316.02999999999997</c:v>
                </c:pt>
                <c:pt idx="5829">
                  <c:v>315.98</c:v>
                </c:pt>
                <c:pt idx="5830">
                  <c:v>315.95999999999998</c:v>
                </c:pt>
                <c:pt idx="5831">
                  <c:v>315.95</c:v>
                </c:pt>
                <c:pt idx="5832">
                  <c:v>315.91000000000003</c:v>
                </c:pt>
                <c:pt idx="5833">
                  <c:v>315.89999999999998</c:v>
                </c:pt>
                <c:pt idx="5834">
                  <c:v>315.83999999999997</c:v>
                </c:pt>
                <c:pt idx="5835">
                  <c:v>315.79000000000002</c:v>
                </c:pt>
                <c:pt idx="5836">
                  <c:v>315.77999999999997</c:v>
                </c:pt>
                <c:pt idx="5837">
                  <c:v>315.76</c:v>
                </c:pt>
                <c:pt idx="5838">
                  <c:v>315.74</c:v>
                </c:pt>
                <c:pt idx="5839">
                  <c:v>315.68</c:v>
                </c:pt>
                <c:pt idx="5840">
                  <c:v>315.68</c:v>
                </c:pt>
                <c:pt idx="5841">
                  <c:v>315.67</c:v>
                </c:pt>
                <c:pt idx="5842">
                  <c:v>315.67</c:v>
                </c:pt>
                <c:pt idx="5843">
                  <c:v>315.62</c:v>
                </c:pt>
                <c:pt idx="5844">
                  <c:v>315.61</c:v>
                </c:pt>
                <c:pt idx="5845">
                  <c:v>315.61</c:v>
                </c:pt>
                <c:pt idx="5846">
                  <c:v>315.58</c:v>
                </c:pt>
                <c:pt idx="5847">
                  <c:v>315.57</c:v>
                </c:pt>
                <c:pt idx="5848">
                  <c:v>315.48</c:v>
                </c:pt>
                <c:pt idx="5849">
                  <c:v>315.45</c:v>
                </c:pt>
                <c:pt idx="5850">
                  <c:v>315.38</c:v>
                </c:pt>
                <c:pt idx="5851">
                  <c:v>315.37</c:v>
                </c:pt>
                <c:pt idx="5852">
                  <c:v>315.33999999999997</c:v>
                </c:pt>
                <c:pt idx="5853">
                  <c:v>315.20999999999998</c:v>
                </c:pt>
                <c:pt idx="5854">
                  <c:v>315.20999999999998</c:v>
                </c:pt>
                <c:pt idx="5855">
                  <c:v>315.19</c:v>
                </c:pt>
                <c:pt idx="5856">
                  <c:v>315.14999999999998</c:v>
                </c:pt>
                <c:pt idx="5857">
                  <c:v>315.14999999999998</c:v>
                </c:pt>
                <c:pt idx="5858">
                  <c:v>315.08</c:v>
                </c:pt>
                <c:pt idx="5859">
                  <c:v>315.06</c:v>
                </c:pt>
                <c:pt idx="5860">
                  <c:v>314.93</c:v>
                </c:pt>
                <c:pt idx="5861">
                  <c:v>314.93</c:v>
                </c:pt>
                <c:pt idx="5862">
                  <c:v>314.93</c:v>
                </c:pt>
                <c:pt idx="5863">
                  <c:v>314.92</c:v>
                </c:pt>
                <c:pt idx="5864">
                  <c:v>314.92</c:v>
                </c:pt>
                <c:pt idx="5865">
                  <c:v>314.89999999999998</c:v>
                </c:pt>
                <c:pt idx="5866">
                  <c:v>314.85000000000002</c:v>
                </c:pt>
                <c:pt idx="5867">
                  <c:v>314.8</c:v>
                </c:pt>
                <c:pt idx="5868">
                  <c:v>314.79000000000002</c:v>
                </c:pt>
                <c:pt idx="5869">
                  <c:v>314.70999999999998</c:v>
                </c:pt>
                <c:pt idx="5870">
                  <c:v>314.68</c:v>
                </c:pt>
                <c:pt idx="5871">
                  <c:v>314.64</c:v>
                </c:pt>
                <c:pt idx="5872">
                  <c:v>314.63</c:v>
                </c:pt>
                <c:pt idx="5873">
                  <c:v>314.54000000000002</c:v>
                </c:pt>
                <c:pt idx="5874">
                  <c:v>314.51</c:v>
                </c:pt>
                <c:pt idx="5875">
                  <c:v>314.48</c:v>
                </c:pt>
                <c:pt idx="5876">
                  <c:v>314.47000000000003</c:v>
                </c:pt>
                <c:pt idx="5877">
                  <c:v>314.45999999999998</c:v>
                </c:pt>
                <c:pt idx="5878">
                  <c:v>314.41000000000003</c:v>
                </c:pt>
                <c:pt idx="5879">
                  <c:v>314.41000000000003</c:v>
                </c:pt>
                <c:pt idx="5880">
                  <c:v>314.31</c:v>
                </c:pt>
                <c:pt idx="5881">
                  <c:v>314.3</c:v>
                </c:pt>
                <c:pt idx="5882">
                  <c:v>314.25</c:v>
                </c:pt>
                <c:pt idx="5883">
                  <c:v>314.20999999999998</c:v>
                </c:pt>
                <c:pt idx="5884">
                  <c:v>314.14</c:v>
                </c:pt>
                <c:pt idx="5885">
                  <c:v>314.13</c:v>
                </c:pt>
                <c:pt idx="5886">
                  <c:v>314.13</c:v>
                </c:pt>
                <c:pt idx="5887">
                  <c:v>314.13</c:v>
                </c:pt>
                <c:pt idx="5888">
                  <c:v>314.13</c:v>
                </c:pt>
                <c:pt idx="5889">
                  <c:v>314.12</c:v>
                </c:pt>
                <c:pt idx="5890">
                  <c:v>314.12</c:v>
                </c:pt>
                <c:pt idx="5891">
                  <c:v>313.92</c:v>
                </c:pt>
                <c:pt idx="5892">
                  <c:v>313.89</c:v>
                </c:pt>
                <c:pt idx="5893">
                  <c:v>313.89</c:v>
                </c:pt>
                <c:pt idx="5894">
                  <c:v>313.88</c:v>
                </c:pt>
                <c:pt idx="5895">
                  <c:v>313.77999999999997</c:v>
                </c:pt>
                <c:pt idx="5896">
                  <c:v>313.75</c:v>
                </c:pt>
                <c:pt idx="5897">
                  <c:v>313.67</c:v>
                </c:pt>
                <c:pt idx="5898">
                  <c:v>313.64</c:v>
                </c:pt>
                <c:pt idx="5899">
                  <c:v>313.63</c:v>
                </c:pt>
                <c:pt idx="5900">
                  <c:v>313.57</c:v>
                </c:pt>
                <c:pt idx="5901">
                  <c:v>313.5</c:v>
                </c:pt>
                <c:pt idx="5902">
                  <c:v>313.43</c:v>
                </c:pt>
                <c:pt idx="5903">
                  <c:v>313.43</c:v>
                </c:pt>
                <c:pt idx="5904">
                  <c:v>313.38</c:v>
                </c:pt>
                <c:pt idx="5905">
                  <c:v>313.36</c:v>
                </c:pt>
                <c:pt idx="5906">
                  <c:v>313.31</c:v>
                </c:pt>
                <c:pt idx="5907">
                  <c:v>313.29000000000002</c:v>
                </c:pt>
                <c:pt idx="5908">
                  <c:v>313.26</c:v>
                </c:pt>
                <c:pt idx="5909">
                  <c:v>313.25</c:v>
                </c:pt>
                <c:pt idx="5910">
                  <c:v>313.20999999999998</c:v>
                </c:pt>
                <c:pt idx="5911">
                  <c:v>313.10000000000002</c:v>
                </c:pt>
                <c:pt idx="5912">
                  <c:v>313.10000000000002</c:v>
                </c:pt>
                <c:pt idx="5913">
                  <c:v>313.08</c:v>
                </c:pt>
                <c:pt idx="5914">
                  <c:v>313.08</c:v>
                </c:pt>
                <c:pt idx="5915">
                  <c:v>313</c:v>
                </c:pt>
                <c:pt idx="5916">
                  <c:v>312.91000000000003</c:v>
                </c:pt>
                <c:pt idx="5917">
                  <c:v>312.89999999999998</c:v>
                </c:pt>
                <c:pt idx="5918">
                  <c:v>312.89</c:v>
                </c:pt>
                <c:pt idx="5919">
                  <c:v>312.89</c:v>
                </c:pt>
                <c:pt idx="5920">
                  <c:v>312.75</c:v>
                </c:pt>
                <c:pt idx="5921">
                  <c:v>312.74</c:v>
                </c:pt>
                <c:pt idx="5922">
                  <c:v>312.67</c:v>
                </c:pt>
                <c:pt idx="5923">
                  <c:v>312.66000000000003</c:v>
                </c:pt>
                <c:pt idx="5924">
                  <c:v>312.58</c:v>
                </c:pt>
                <c:pt idx="5925">
                  <c:v>312.56</c:v>
                </c:pt>
                <c:pt idx="5926">
                  <c:v>312.52</c:v>
                </c:pt>
                <c:pt idx="5927">
                  <c:v>312.5</c:v>
                </c:pt>
                <c:pt idx="5928">
                  <c:v>312.49</c:v>
                </c:pt>
                <c:pt idx="5929">
                  <c:v>312.47000000000003</c:v>
                </c:pt>
                <c:pt idx="5930">
                  <c:v>312.44</c:v>
                </c:pt>
                <c:pt idx="5931">
                  <c:v>312.41000000000003</c:v>
                </c:pt>
                <c:pt idx="5932">
                  <c:v>312.36</c:v>
                </c:pt>
                <c:pt idx="5933">
                  <c:v>312.31</c:v>
                </c:pt>
                <c:pt idx="5934">
                  <c:v>312.29000000000002</c:v>
                </c:pt>
                <c:pt idx="5935">
                  <c:v>312.20999999999998</c:v>
                </c:pt>
                <c:pt idx="5936">
                  <c:v>312.16000000000003</c:v>
                </c:pt>
                <c:pt idx="5937">
                  <c:v>312</c:v>
                </c:pt>
                <c:pt idx="5938">
                  <c:v>312</c:v>
                </c:pt>
                <c:pt idx="5939">
                  <c:v>311.97000000000003</c:v>
                </c:pt>
                <c:pt idx="5940">
                  <c:v>311.97000000000003</c:v>
                </c:pt>
                <c:pt idx="5941">
                  <c:v>311.89</c:v>
                </c:pt>
                <c:pt idx="5942">
                  <c:v>311.87</c:v>
                </c:pt>
                <c:pt idx="5943">
                  <c:v>311.72000000000003</c:v>
                </c:pt>
                <c:pt idx="5944">
                  <c:v>311.63</c:v>
                </c:pt>
                <c:pt idx="5945">
                  <c:v>311.63</c:v>
                </c:pt>
                <c:pt idx="5946">
                  <c:v>311.60000000000002</c:v>
                </c:pt>
                <c:pt idx="5947">
                  <c:v>311.60000000000002</c:v>
                </c:pt>
                <c:pt idx="5948">
                  <c:v>311.45999999999998</c:v>
                </c:pt>
                <c:pt idx="5949">
                  <c:v>311.39999999999998</c:v>
                </c:pt>
                <c:pt idx="5950">
                  <c:v>311.26</c:v>
                </c:pt>
                <c:pt idx="5951">
                  <c:v>311.22000000000003</c:v>
                </c:pt>
                <c:pt idx="5952">
                  <c:v>311.2</c:v>
                </c:pt>
                <c:pt idx="5953">
                  <c:v>311.06</c:v>
                </c:pt>
                <c:pt idx="5954">
                  <c:v>311.06</c:v>
                </c:pt>
                <c:pt idx="5955">
                  <c:v>311.02</c:v>
                </c:pt>
                <c:pt idx="5956">
                  <c:v>311.02</c:v>
                </c:pt>
                <c:pt idx="5957">
                  <c:v>310.99</c:v>
                </c:pt>
                <c:pt idx="5958">
                  <c:v>310.98</c:v>
                </c:pt>
                <c:pt idx="5959">
                  <c:v>310.93</c:v>
                </c:pt>
                <c:pt idx="5960">
                  <c:v>310.82</c:v>
                </c:pt>
                <c:pt idx="5961">
                  <c:v>310.79000000000002</c:v>
                </c:pt>
                <c:pt idx="5962">
                  <c:v>310.73</c:v>
                </c:pt>
                <c:pt idx="5963">
                  <c:v>310.7</c:v>
                </c:pt>
                <c:pt idx="5964">
                  <c:v>310.69</c:v>
                </c:pt>
                <c:pt idx="5965">
                  <c:v>310.66000000000003</c:v>
                </c:pt>
                <c:pt idx="5966">
                  <c:v>310.66000000000003</c:v>
                </c:pt>
                <c:pt idx="5967">
                  <c:v>310.56</c:v>
                </c:pt>
                <c:pt idx="5968">
                  <c:v>310.5</c:v>
                </c:pt>
                <c:pt idx="5969">
                  <c:v>310.45999999999998</c:v>
                </c:pt>
                <c:pt idx="5970">
                  <c:v>310.45999999999998</c:v>
                </c:pt>
                <c:pt idx="5971">
                  <c:v>310.35000000000002</c:v>
                </c:pt>
                <c:pt idx="5972">
                  <c:v>310.33999999999997</c:v>
                </c:pt>
                <c:pt idx="5973">
                  <c:v>310.33999999999997</c:v>
                </c:pt>
                <c:pt idx="5974">
                  <c:v>310.18</c:v>
                </c:pt>
                <c:pt idx="5975">
                  <c:v>310.14999999999998</c:v>
                </c:pt>
                <c:pt idx="5976">
                  <c:v>310.08999999999997</c:v>
                </c:pt>
                <c:pt idx="5977">
                  <c:v>310.08999999999997</c:v>
                </c:pt>
                <c:pt idx="5978">
                  <c:v>309.98</c:v>
                </c:pt>
                <c:pt idx="5979">
                  <c:v>309.89</c:v>
                </c:pt>
                <c:pt idx="5980">
                  <c:v>309.83</c:v>
                </c:pt>
                <c:pt idx="5981">
                  <c:v>309.82</c:v>
                </c:pt>
                <c:pt idx="5982">
                  <c:v>309.79000000000002</c:v>
                </c:pt>
                <c:pt idx="5983">
                  <c:v>309.75</c:v>
                </c:pt>
                <c:pt idx="5984">
                  <c:v>309.75</c:v>
                </c:pt>
                <c:pt idx="5985">
                  <c:v>309.73</c:v>
                </c:pt>
                <c:pt idx="5986">
                  <c:v>309.70999999999998</c:v>
                </c:pt>
                <c:pt idx="5987">
                  <c:v>309.61</c:v>
                </c:pt>
                <c:pt idx="5988">
                  <c:v>309.60000000000002</c:v>
                </c:pt>
                <c:pt idx="5989">
                  <c:v>309.54000000000002</c:v>
                </c:pt>
                <c:pt idx="5990">
                  <c:v>309.51</c:v>
                </c:pt>
                <c:pt idx="5991">
                  <c:v>309.43</c:v>
                </c:pt>
                <c:pt idx="5992">
                  <c:v>309.37</c:v>
                </c:pt>
                <c:pt idx="5993">
                  <c:v>309.37</c:v>
                </c:pt>
                <c:pt idx="5994">
                  <c:v>309.32</c:v>
                </c:pt>
                <c:pt idx="5995">
                  <c:v>309.29000000000002</c:v>
                </c:pt>
                <c:pt idx="5996">
                  <c:v>309.25</c:v>
                </c:pt>
                <c:pt idx="5997">
                  <c:v>309.22000000000003</c:v>
                </c:pt>
                <c:pt idx="5998">
                  <c:v>309.12</c:v>
                </c:pt>
                <c:pt idx="5999">
                  <c:v>309.12</c:v>
                </c:pt>
                <c:pt idx="6000">
                  <c:v>309.11</c:v>
                </c:pt>
                <c:pt idx="6001">
                  <c:v>309.08</c:v>
                </c:pt>
                <c:pt idx="6002">
                  <c:v>309.04000000000002</c:v>
                </c:pt>
                <c:pt idx="6003">
                  <c:v>309.02999999999997</c:v>
                </c:pt>
                <c:pt idx="6004">
                  <c:v>309</c:v>
                </c:pt>
                <c:pt idx="6005">
                  <c:v>308.92</c:v>
                </c:pt>
                <c:pt idx="6006">
                  <c:v>308.92</c:v>
                </c:pt>
                <c:pt idx="6007">
                  <c:v>308.87</c:v>
                </c:pt>
                <c:pt idx="6008">
                  <c:v>308.86</c:v>
                </c:pt>
                <c:pt idx="6009">
                  <c:v>308.85000000000002</c:v>
                </c:pt>
                <c:pt idx="6010">
                  <c:v>308.76</c:v>
                </c:pt>
                <c:pt idx="6011">
                  <c:v>308.68</c:v>
                </c:pt>
                <c:pt idx="6012">
                  <c:v>308.67</c:v>
                </c:pt>
                <c:pt idx="6013">
                  <c:v>308.67</c:v>
                </c:pt>
                <c:pt idx="6014">
                  <c:v>308.62</c:v>
                </c:pt>
                <c:pt idx="6015">
                  <c:v>308.52999999999997</c:v>
                </c:pt>
                <c:pt idx="6016">
                  <c:v>308.51</c:v>
                </c:pt>
                <c:pt idx="6017">
                  <c:v>308.49</c:v>
                </c:pt>
                <c:pt idx="6018">
                  <c:v>308.47000000000003</c:v>
                </c:pt>
                <c:pt idx="6019">
                  <c:v>308.39999999999998</c:v>
                </c:pt>
                <c:pt idx="6020">
                  <c:v>308.37</c:v>
                </c:pt>
                <c:pt idx="6021">
                  <c:v>308.33999999999997</c:v>
                </c:pt>
                <c:pt idx="6022">
                  <c:v>308.32</c:v>
                </c:pt>
                <c:pt idx="6023">
                  <c:v>308.20999999999998</c:v>
                </c:pt>
                <c:pt idx="6024">
                  <c:v>308.2</c:v>
                </c:pt>
                <c:pt idx="6025">
                  <c:v>308.2</c:v>
                </c:pt>
                <c:pt idx="6026">
                  <c:v>308.14999999999998</c:v>
                </c:pt>
                <c:pt idx="6027">
                  <c:v>308.14</c:v>
                </c:pt>
                <c:pt idx="6028">
                  <c:v>308.10000000000002</c:v>
                </c:pt>
                <c:pt idx="6029">
                  <c:v>308.07</c:v>
                </c:pt>
                <c:pt idx="6030">
                  <c:v>308.06</c:v>
                </c:pt>
                <c:pt idx="6031">
                  <c:v>308.02999999999997</c:v>
                </c:pt>
                <c:pt idx="6032">
                  <c:v>308.02</c:v>
                </c:pt>
                <c:pt idx="6033">
                  <c:v>308.01</c:v>
                </c:pt>
                <c:pt idx="6034">
                  <c:v>307.95</c:v>
                </c:pt>
                <c:pt idx="6035">
                  <c:v>307.93</c:v>
                </c:pt>
                <c:pt idx="6036">
                  <c:v>307.87</c:v>
                </c:pt>
                <c:pt idx="6037">
                  <c:v>307.86</c:v>
                </c:pt>
                <c:pt idx="6038">
                  <c:v>307.86</c:v>
                </c:pt>
                <c:pt idx="6039">
                  <c:v>307.82</c:v>
                </c:pt>
                <c:pt idx="6040">
                  <c:v>307.81</c:v>
                </c:pt>
                <c:pt idx="6041">
                  <c:v>307.77</c:v>
                </c:pt>
                <c:pt idx="6042">
                  <c:v>307.77</c:v>
                </c:pt>
                <c:pt idx="6043">
                  <c:v>307.74</c:v>
                </c:pt>
                <c:pt idx="6044">
                  <c:v>307.64999999999998</c:v>
                </c:pt>
                <c:pt idx="6045">
                  <c:v>307.60000000000002</c:v>
                </c:pt>
                <c:pt idx="6046">
                  <c:v>307.58999999999997</c:v>
                </c:pt>
                <c:pt idx="6047">
                  <c:v>307.52999999999997</c:v>
                </c:pt>
                <c:pt idx="6048">
                  <c:v>307.47000000000003</c:v>
                </c:pt>
                <c:pt idx="6049">
                  <c:v>307.43</c:v>
                </c:pt>
                <c:pt idx="6050">
                  <c:v>307.41000000000003</c:v>
                </c:pt>
                <c:pt idx="6051">
                  <c:v>307.39</c:v>
                </c:pt>
                <c:pt idx="6052">
                  <c:v>307.38</c:v>
                </c:pt>
                <c:pt idx="6053">
                  <c:v>307.27999999999997</c:v>
                </c:pt>
                <c:pt idx="6054">
                  <c:v>307.27</c:v>
                </c:pt>
                <c:pt idx="6055">
                  <c:v>307.26</c:v>
                </c:pt>
                <c:pt idx="6056">
                  <c:v>307.25</c:v>
                </c:pt>
                <c:pt idx="6057">
                  <c:v>307.23</c:v>
                </c:pt>
                <c:pt idx="6058">
                  <c:v>307.19</c:v>
                </c:pt>
                <c:pt idx="6059">
                  <c:v>307.17</c:v>
                </c:pt>
                <c:pt idx="6060">
                  <c:v>307.14999999999998</c:v>
                </c:pt>
                <c:pt idx="6061">
                  <c:v>307.11</c:v>
                </c:pt>
                <c:pt idx="6062">
                  <c:v>307.08</c:v>
                </c:pt>
                <c:pt idx="6063">
                  <c:v>307.08</c:v>
                </c:pt>
                <c:pt idx="6064">
                  <c:v>307.05</c:v>
                </c:pt>
                <c:pt idx="6065">
                  <c:v>307.02</c:v>
                </c:pt>
                <c:pt idx="6066">
                  <c:v>306.98</c:v>
                </c:pt>
                <c:pt idx="6067">
                  <c:v>306.93</c:v>
                </c:pt>
                <c:pt idx="6068">
                  <c:v>306.88</c:v>
                </c:pt>
                <c:pt idx="6069">
                  <c:v>306.87</c:v>
                </c:pt>
                <c:pt idx="6070">
                  <c:v>306.87</c:v>
                </c:pt>
                <c:pt idx="6071">
                  <c:v>306.77999999999997</c:v>
                </c:pt>
                <c:pt idx="6072">
                  <c:v>306.76</c:v>
                </c:pt>
                <c:pt idx="6073">
                  <c:v>306.75</c:v>
                </c:pt>
                <c:pt idx="6074">
                  <c:v>306.74</c:v>
                </c:pt>
                <c:pt idx="6075">
                  <c:v>306.74</c:v>
                </c:pt>
                <c:pt idx="6076">
                  <c:v>306.60000000000002</c:v>
                </c:pt>
                <c:pt idx="6077">
                  <c:v>306.58999999999997</c:v>
                </c:pt>
                <c:pt idx="6078">
                  <c:v>306.52</c:v>
                </c:pt>
                <c:pt idx="6079">
                  <c:v>306.51</c:v>
                </c:pt>
                <c:pt idx="6080">
                  <c:v>306.45999999999998</c:v>
                </c:pt>
                <c:pt idx="6081">
                  <c:v>306.42</c:v>
                </c:pt>
                <c:pt idx="6082">
                  <c:v>306.42</c:v>
                </c:pt>
                <c:pt idx="6083">
                  <c:v>306.42</c:v>
                </c:pt>
                <c:pt idx="6084">
                  <c:v>306.41000000000003</c:v>
                </c:pt>
                <c:pt idx="6085">
                  <c:v>306.37</c:v>
                </c:pt>
                <c:pt idx="6086">
                  <c:v>306.37</c:v>
                </c:pt>
                <c:pt idx="6087">
                  <c:v>306.32</c:v>
                </c:pt>
                <c:pt idx="6088">
                  <c:v>306.32</c:v>
                </c:pt>
                <c:pt idx="6089">
                  <c:v>306.23</c:v>
                </c:pt>
                <c:pt idx="6090">
                  <c:v>306.20999999999998</c:v>
                </c:pt>
                <c:pt idx="6091">
                  <c:v>306.20999999999998</c:v>
                </c:pt>
                <c:pt idx="6092">
                  <c:v>306.14</c:v>
                </c:pt>
                <c:pt idx="6093">
                  <c:v>306.12</c:v>
                </c:pt>
                <c:pt idx="6094">
                  <c:v>306.11</c:v>
                </c:pt>
                <c:pt idx="6095">
                  <c:v>306.08999999999997</c:v>
                </c:pt>
                <c:pt idx="6096">
                  <c:v>306.06</c:v>
                </c:pt>
                <c:pt idx="6097">
                  <c:v>306.05</c:v>
                </c:pt>
                <c:pt idx="6098">
                  <c:v>306.02999999999997</c:v>
                </c:pt>
                <c:pt idx="6099">
                  <c:v>306.02999999999997</c:v>
                </c:pt>
                <c:pt idx="6100">
                  <c:v>306.02999999999997</c:v>
                </c:pt>
                <c:pt idx="6101">
                  <c:v>306</c:v>
                </c:pt>
                <c:pt idx="6102">
                  <c:v>306</c:v>
                </c:pt>
                <c:pt idx="6103">
                  <c:v>305.93</c:v>
                </c:pt>
                <c:pt idx="6104">
                  <c:v>305.86</c:v>
                </c:pt>
                <c:pt idx="6105">
                  <c:v>305.85000000000002</c:v>
                </c:pt>
                <c:pt idx="6106">
                  <c:v>305.83</c:v>
                </c:pt>
                <c:pt idx="6107">
                  <c:v>305.79000000000002</c:v>
                </c:pt>
                <c:pt idx="6108">
                  <c:v>305.77</c:v>
                </c:pt>
                <c:pt idx="6109">
                  <c:v>305.69</c:v>
                </c:pt>
                <c:pt idx="6110">
                  <c:v>305.69</c:v>
                </c:pt>
                <c:pt idx="6111">
                  <c:v>305.64999999999998</c:v>
                </c:pt>
                <c:pt idx="6112">
                  <c:v>305.64999999999998</c:v>
                </c:pt>
                <c:pt idx="6113">
                  <c:v>305.61</c:v>
                </c:pt>
                <c:pt idx="6114">
                  <c:v>305.60000000000002</c:v>
                </c:pt>
                <c:pt idx="6115">
                  <c:v>305.57</c:v>
                </c:pt>
                <c:pt idx="6116">
                  <c:v>305.52999999999997</c:v>
                </c:pt>
                <c:pt idx="6117">
                  <c:v>305.45999999999998</c:v>
                </c:pt>
                <c:pt idx="6118">
                  <c:v>305.44</c:v>
                </c:pt>
                <c:pt idx="6119">
                  <c:v>305.42</c:v>
                </c:pt>
                <c:pt idx="6120">
                  <c:v>305.42</c:v>
                </c:pt>
                <c:pt idx="6121">
                  <c:v>305.41000000000003</c:v>
                </c:pt>
                <c:pt idx="6122">
                  <c:v>305.39</c:v>
                </c:pt>
                <c:pt idx="6123">
                  <c:v>305.38</c:v>
                </c:pt>
                <c:pt idx="6124">
                  <c:v>305.35000000000002</c:v>
                </c:pt>
                <c:pt idx="6125">
                  <c:v>305.35000000000002</c:v>
                </c:pt>
                <c:pt idx="6126">
                  <c:v>305.26</c:v>
                </c:pt>
                <c:pt idx="6127">
                  <c:v>305.22000000000003</c:v>
                </c:pt>
                <c:pt idx="6128">
                  <c:v>305.20999999999998</c:v>
                </c:pt>
                <c:pt idx="6129">
                  <c:v>305.16000000000003</c:v>
                </c:pt>
                <c:pt idx="6130">
                  <c:v>305.13</c:v>
                </c:pt>
                <c:pt idx="6131">
                  <c:v>305.08999999999997</c:v>
                </c:pt>
                <c:pt idx="6132">
                  <c:v>305.04000000000002</c:v>
                </c:pt>
                <c:pt idx="6133">
                  <c:v>305</c:v>
                </c:pt>
                <c:pt idx="6134">
                  <c:v>305</c:v>
                </c:pt>
                <c:pt idx="6135">
                  <c:v>304.95999999999998</c:v>
                </c:pt>
                <c:pt idx="6136">
                  <c:v>304.95</c:v>
                </c:pt>
                <c:pt idx="6137">
                  <c:v>304.83</c:v>
                </c:pt>
                <c:pt idx="6138">
                  <c:v>304.77999999999997</c:v>
                </c:pt>
                <c:pt idx="6139">
                  <c:v>304.76</c:v>
                </c:pt>
                <c:pt idx="6140">
                  <c:v>304.68</c:v>
                </c:pt>
                <c:pt idx="6141">
                  <c:v>304.61</c:v>
                </c:pt>
                <c:pt idx="6142">
                  <c:v>304.58</c:v>
                </c:pt>
                <c:pt idx="6143">
                  <c:v>304.52999999999997</c:v>
                </c:pt>
                <c:pt idx="6144">
                  <c:v>304.52</c:v>
                </c:pt>
                <c:pt idx="6145">
                  <c:v>304.47000000000003</c:v>
                </c:pt>
                <c:pt idx="6146">
                  <c:v>304.47000000000003</c:v>
                </c:pt>
                <c:pt idx="6147">
                  <c:v>304.43</c:v>
                </c:pt>
                <c:pt idx="6148">
                  <c:v>304.43</c:v>
                </c:pt>
                <c:pt idx="6149">
                  <c:v>304.37</c:v>
                </c:pt>
                <c:pt idx="6150">
                  <c:v>304.3</c:v>
                </c:pt>
                <c:pt idx="6151">
                  <c:v>304.29000000000002</c:v>
                </c:pt>
                <c:pt idx="6152">
                  <c:v>304.26</c:v>
                </c:pt>
                <c:pt idx="6153">
                  <c:v>304.26</c:v>
                </c:pt>
                <c:pt idx="6154">
                  <c:v>304.24</c:v>
                </c:pt>
                <c:pt idx="6155">
                  <c:v>304.24</c:v>
                </c:pt>
                <c:pt idx="6156">
                  <c:v>304.22000000000003</c:v>
                </c:pt>
                <c:pt idx="6157">
                  <c:v>304.18</c:v>
                </c:pt>
                <c:pt idx="6158">
                  <c:v>304.17</c:v>
                </c:pt>
                <c:pt idx="6159">
                  <c:v>304.16000000000003</c:v>
                </c:pt>
                <c:pt idx="6160">
                  <c:v>304.11</c:v>
                </c:pt>
                <c:pt idx="6161">
                  <c:v>304.08999999999997</c:v>
                </c:pt>
                <c:pt idx="6162">
                  <c:v>304.08999999999997</c:v>
                </c:pt>
                <c:pt idx="6163">
                  <c:v>304.08</c:v>
                </c:pt>
                <c:pt idx="6164">
                  <c:v>304.04000000000002</c:v>
                </c:pt>
                <c:pt idx="6165">
                  <c:v>304.02</c:v>
                </c:pt>
                <c:pt idx="6166">
                  <c:v>304.02</c:v>
                </c:pt>
                <c:pt idx="6167">
                  <c:v>303.97000000000003</c:v>
                </c:pt>
                <c:pt idx="6168">
                  <c:v>303.95999999999998</c:v>
                </c:pt>
                <c:pt idx="6169">
                  <c:v>303.95999999999998</c:v>
                </c:pt>
                <c:pt idx="6170">
                  <c:v>303.95</c:v>
                </c:pt>
                <c:pt idx="6171">
                  <c:v>303.85000000000002</c:v>
                </c:pt>
                <c:pt idx="6172">
                  <c:v>303.83</c:v>
                </c:pt>
                <c:pt idx="6173">
                  <c:v>303.83</c:v>
                </c:pt>
                <c:pt idx="6174">
                  <c:v>303.77</c:v>
                </c:pt>
                <c:pt idx="6175">
                  <c:v>303.77</c:v>
                </c:pt>
                <c:pt idx="6176">
                  <c:v>303.68</c:v>
                </c:pt>
                <c:pt idx="6177">
                  <c:v>303.67</c:v>
                </c:pt>
                <c:pt idx="6178">
                  <c:v>303.67</c:v>
                </c:pt>
                <c:pt idx="6179">
                  <c:v>303.64999999999998</c:v>
                </c:pt>
                <c:pt idx="6180">
                  <c:v>303.64</c:v>
                </c:pt>
                <c:pt idx="6181">
                  <c:v>303.56</c:v>
                </c:pt>
                <c:pt idx="6182">
                  <c:v>303.54000000000002</c:v>
                </c:pt>
                <c:pt idx="6183">
                  <c:v>303.51</c:v>
                </c:pt>
                <c:pt idx="6184">
                  <c:v>303.49</c:v>
                </c:pt>
                <c:pt idx="6185">
                  <c:v>303.49</c:v>
                </c:pt>
                <c:pt idx="6186">
                  <c:v>303.45999999999998</c:v>
                </c:pt>
                <c:pt idx="6187">
                  <c:v>303.39999999999998</c:v>
                </c:pt>
                <c:pt idx="6188">
                  <c:v>303.39</c:v>
                </c:pt>
                <c:pt idx="6189">
                  <c:v>303.33999999999997</c:v>
                </c:pt>
                <c:pt idx="6190">
                  <c:v>303.32</c:v>
                </c:pt>
                <c:pt idx="6191">
                  <c:v>303.31</c:v>
                </c:pt>
                <c:pt idx="6192">
                  <c:v>303.31</c:v>
                </c:pt>
                <c:pt idx="6193">
                  <c:v>303.26</c:v>
                </c:pt>
                <c:pt idx="6194">
                  <c:v>303.23</c:v>
                </c:pt>
                <c:pt idx="6195">
                  <c:v>303.20999999999998</c:v>
                </c:pt>
                <c:pt idx="6196">
                  <c:v>303.18</c:v>
                </c:pt>
                <c:pt idx="6197">
                  <c:v>303.17</c:v>
                </c:pt>
                <c:pt idx="6198">
                  <c:v>303.10000000000002</c:v>
                </c:pt>
                <c:pt idx="6199">
                  <c:v>303.08999999999997</c:v>
                </c:pt>
                <c:pt idx="6200">
                  <c:v>303.01</c:v>
                </c:pt>
                <c:pt idx="6201">
                  <c:v>302.97000000000003</c:v>
                </c:pt>
                <c:pt idx="6202">
                  <c:v>302.95999999999998</c:v>
                </c:pt>
                <c:pt idx="6203">
                  <c:v>302.94</c:v>
                </c:pt>
                <c:pt idx="6204">
                  <c:v>302.89</c:v>
                </c:pt>
                <c:pt idx="6205">
                  <c:v>302.87</c:v>
                </c:pt>
                <c:pt idx="6206">
                  <c:v>302.8</c:v>
                </c:pt>
                <c:pt idx="6207">
                  <c:v>302.79000000000002</c:v>
                </c:pt>
                <c:pt idx="6208">
                  <c:v>302.79000000000002</c:v>
                </c:pt>
                <c:pt idx="6209">
                  <c:v>302.77999999999997</c:v>
                </c:pt>
                <c:pt idx="6210">
                  <c:v>302.76</c:v>
                </c:pt>
                <c:pt idx="6211">
                  <c:v>302.73</c:v>
                </c:pt>
                <c:pt idx="6212">
                  <c:v>302.70999999999998</c:v>
                </c:pt>
                <c:pt idx="6213">
                  <c:v>302.7</c:v>
                </c:pt>
                <c:pt idx="6214">
                  <c:v>302.64</c:v>
                </c:pt>
                <c:pt idx="6215">
                  <c:v>302.63</c:v>
                </c:pt>
                <c:pt idx="6216">
                  <c:v>302.58999999999997</c:v>
                </c:pt>
                <c:pt idx="6217">
                  <c:v>302.5</c:v>
                </c:pt>
                <c:pt idx="6218">
                  <c:v>302.47000000000003</c:v>
                </c:pt>
                <c:pt idx="6219">
                  <c:v>302.45999999999998</c:v>
                </c:pt>
                <c:pt idx="6220">
                  <c:v>302.45999999999998</c:v>
                </c:pt>
                <c:pt idx="6221">
                  <c:v>302.45</c:v>
                </c:pt>
                <c:pt idx="6222">
                  <c:v>302.43</c:v>
                </c:pt>
                <c:pt idx="6223">
                  <c:v>302.43</c:v>
                </c:pt>
                <c:pt idx="6224">
                  <c:v>302.39999999999998</c:v>
                </c:pt>
                <c:pt idx="6225">
                  <c:v>302.38</c:v>
                </c:pt>
                <c:pt idx="6226">
                  <c:v>302.37</c:v>
                </c:pt>
                <c:pt idx="6227">
                  <c:v>302.26</c:v>
                </c:pt>
                <c:pt idx="6228">
                  <c:v>302.26</c:v>
                </c:pt>
                <c:pt idx="6229">
                  <c:v>302.22000000000003</c:v>
                </c:pt>
                <c:pt idx="6230">
                  <c:v>302.16000000000003</c:v>
                </c:pt>
                <c:pt idx="6231">
                  <c:v>302.14999999999998</c:v>
                </c:pt>
                <c:pt idx="6232">
                  <c:v>302.14</c:v>
                </c:pt>
                <c:pt idx="6233">
                  <c:v>302.07</c:v>
                </c:pt>
                <c:pt idx="6234">
                  <c:v>302.05</c:v>
                </c:pt>
                <c:pt idx="6235">
                  <c:v>302.05</c:v>
                </c:pt>
                <c:pt idx="6236">
                  <c:v>302.04000000000002</c:v>
                </c:pt>
                <c:pt idx="6237">
                  <c:v>302.02999999999997</c:v>
                </c:pt>
                <c:pt idx="6238">
                  <c:v>302</c:v>
                </c:pt>
                <c:pt idx="6239">
                  <c:v>301.97000000000003</c:v>
                </c:pt>
                <c:pt idx="6240">
                  <c:v>301.83</c:v>
                </c:pt>
                <c:pt idx="6241">
                  <c:v>301.79000000000002</c:v>
                </c:pt>
                <c:pt idx="6242">
                  <c:v>301.77999999999997</c:v>
                </c:pt>
                <c:pt idx="6243">
                  <c:v>301.77999999999997</c:v>
                </c:pt>
                <c:pt idx="6244">
                  <c:v>301.77</c:v>
                </c:pt>
                <c:pt idx="6245">
                  <c:v>301.77</c:v>
                </c:pt>
                <c:pt idx="6246">
                  <c:v>301.76</c:v>
                </c:pt>
                <c:pt idx="6247">
                  <c:v>301.75</c:v>
                </c:pt>
                <c:pt idx="6248">
                  <c:v>301.64999999999998</c:v>
                </c:pt>
                <c:pt idx="6249">
                  <c:v>301.58</c:v>
                </c:pt>
                <c:pt idx="6250">
                  <c:v>301.54000000000002</c:v>
                </c:pt>
                <c:pt idx="6251">
                  <c:v>301.51</c:v>
                </c:pt>
                <c:pt idx="6252">
                  <c:v>301.5</c:v>
                </c:pt>
                <c:pt idx="6253">
                  <c:v>301.5</c:v>
                </c:pt>
                <c:pt idx="6254">
                  <c:v>301.49</c:v>
                </c:pt>
                <c:pt idx="6255">
                  <c:v>301.48</c:v>
                </c:pt>
                <c:pt idx="6256">
                  <c:v>301.44</c:v>
                </c:pt>
                <c:pt idx="6257">
                  <c:v>301.35000000000002</c:v>
                </c:pt>
                <c:pt idx="6258">
                  <c:v>301.33999999999997</c:v>
                </c:pt>
                <c:pt idx="6259">
                  <c:v>301.33</c:v>
                </c:pt>
                <c:pt idx="6260">
                  <c:v>301.29000000000002</c:v>
                </c:pt>
                <c:pt idx="6261">
                  <c:v>301.27999999999997</c:v>
                </c:pt>
                <c:pt idx="6262">
                  <c:v>301.27999999999997</c:v>
                </c:pt>
                <c:pt idx="6263">
                  <c:v>301.20999999999998</c:v>
                </c:pt>
                <c:pt idx="6264">
                  <c:v>301.2</c:v>
                </c:pt>
                <c:pt idx="6265">
                  <c:v>301.18</c:v>
                </c:pt>
                <c:pt idx="6266">
                  <c:v>301.18</c:v>
                </c:pt>
                <c:pt idx="6267">
                  <c:v>301.16000000000003</c:v>
                </c:pt>
                <c:pt idx="6268">
                  <c:v>301.11</c:v>
                </c:pt>
                <c:pt idx="6269">
                  <c:v>301.08999999999997</c:v>
                </c:pt>
                <c:pt idx="6270">
                  <c:v>301.07</c:v>
                </c:pt>
                <c:pt idx="6271">
                  <c:v>301.07</c:v>
                </c:pt>
                <c:pt idx="6272">
                  <c:v>301.06</c:v>
                </c:pt>
                <c:pt idx="6273">
                  <c:v>301</c:v>
                </c:pt>
                <c:pt idx="6274">
                  <c:v>300.95999999999998</c:v>
                </c:pt>
                <c:pt idx="6275">
                  <c:v>300.85000000000002</c:v>
                </c:pt>
                <c:pt idx="6276">
                  <c:v>300.83</c:v>
                </c:pt>
                <c:pt idx="6277">
                  <c:v>300.79000000000002</c:v>
                </c:pt>
                <c:pt idx="6278">
                  <c:v>300.79000000000002</c:v>
                </c:pt>
                <c:pt idx="6279">
                  <c:v>300.77999999999997</c:v>
                </c:pt>
                <c:pt idx="6280">
                  <c:v>300.76</c:v>
                </c:pt>
                <c:pt idx="6281">
                  <c:v>300.73</c:v>
                </c:pt>
                <c:pt idx="6282">
                  <c:v>300.7</c:v>
                </c:pt>
                <c:pt idx="6283">
                  <c:v>300.69</c:v>
                </c:pt>
                <c:pt idx="6284">
                  <c:v>300.67</c:v>
                </c:pt>
                <c:pt idx="6285">
                  <c:v>300.61</c:v>
                </c:pt>
                <c:pt idx="6286">
                  <c:v>300.58999999999997</c:v>
                </c:pt>
                <c:pt idx="6287">
                  <c:v>300.58</c:v>
                </c:pt>
                <c:pt idx="6288">
                  <c:v>300.56</c:v>
                </c:pt>
                <c:pt idx="6289">
                  <c:v>300.52999999999997</c:v>
                </c:pt>
                <c:pt idx="6290">
                  <c:v>300.45999999999998</c:v>
                </c:pt>
                <c:pt idx="6291">
                  <c:v>300.42</c:v>
                </c:pt>
                <c:pt idx="6292">
                  <c:v>300.41000000000003</c:v>
                </c:pt>
                <c:pt idx="6293">
                  <c:v>300.41000000000003</c:v>
                </c:pt>
                <c:pt idx="6294">
                  <c:v>300.41000000000003</c:v>
                </c:pt>
                <c:pt idx="6295">
                  <c:v>300.39999999999998</c:v>
                </c:pt>
                <c:pt idx="6296">
                  <c:v>300.3</c:v>
                </c:pt>
                <c:pt idx="6297">
                  <c:v>300.26</c:v>
                </c:pt>
                <c:pt idx="6298">
                  <c:v>300.13</c:v>
                </c:pt>
                <c:pt idx="6299">
                  <c:v>300.12</c:v>
                </c:pt>
                <c:pt idx="6300">
                  <c:v>300.06</c:v>
                </c:pt>
                <c:pt idx="6301">
                  <c:v>300.05</c:v>
                </c:pt>
                <c:pt idx="6302">
                  <c:v>300.02999999999997</c:v>
                </c:pt>
                <c:pt idx="6303">
                  <c:v>300.02</c:v>
                </c:pt>
                <c:pt idx="6304">
                  <c:v>299.95999999999998</c:v>
                </c:pt>
                <c:pt idx="6305">
                  <c:v>299.95999999999998</c:v>
                </c:pt>
                <c:pt idx="6306">
                  <c:v>299.85000000000002</c:v>
                </c:pt>
                <c:pt idx="6307">
                  <c:v>299.83999999999997</c:v>
                </c:pt>
                <c:pt idx="6308">
                  <c:v>299.8</c:v>
                </c:pt>
                <c:pt idx="6309">
                  <c:v>299.8</c:v>
                </c:pt>
                <c:pt idx="6310">
                  <c:v>299.70999999999998</c:v>
                </c:pt>
                <c:pt idx="6311">
                  <c:v>299.7</c:v>
                </c:pt>
                <c:pt idx="6312">
                  <c:v>299.64999999999998</c:v>
                </c:pt>
                <c:pt idx="6313">
                  <c:v>299.64999999999998</c:v>
                </c:pt>
                <c:pt idx="6314">
                  <c:v>299.64999999999998</c:v>
                </c:pt>
                <c:pt idx="6315">
                  <c:v>299.64</c:v>
                </c:pt>
                <c:pt idx="6316">
                  <c:v>299.61</c:v>
                </c:pt>
                <c:pt idx="6317">
                  <c:v>299.58999999999997</c:v>
                </c:pt>
                <c:pt idx="6318">
                  <c:v>299.58999999999997</c:v>
                </c:pt>
                <c:pt idx="6319">
                  <c:v>299.58</c:v>
                </c:pt>
                <c:pt idx="6320">
                  <c:v>299.52999999999997</c:v>
                </c:pt>
                <c:pt idx="6321">
                  <c:v>299.45999999999998</c:v>
                </c:pt>
                <c:pt idx="6322">
                  <c:v>299.43</c:v>
                </c:pt>
                <c:pt idx="6323">
                  <c:v>299.43</c:v>
                </c:pt>
                <c:pt idx="6324">
                  <c:v>299.43</c:v>
                </c:pt>
                <c:pt idx="6325">
                  <c:v>299.41000000000003</c:v>
                </c:pt>
                <c:pt idx="6326">
                  <c:v>299.39999999999998</c:v>
                </c:pt>
                <c:pt idx="6327">
                  <c:v>299.35000000000002</c:v>
                </c:pt>
                <c:pt idx="6328">
                  <c:v>299.33999999999997</c:v>
                </c:pt>
                <c:pt idx="6329">
                  <c:v>299.33</c:v>
                </c:pt>
                <c:pt idx="6330">
                  <c:v>299.33</c:v>
                </c:pt>
                <c:pt idx="6331">
                  <c:v>299.32</c:v>
                </c:pt>
                <c:pt idx="6332">
                  <c:v>299.3</c:v>
                </c:pt>
                <c:pt idx="6333">
                  <c:v>299.27999999999997</c:v>
                </c:pt>
                <c:pt idx="6334">
                  <c:v>299.27</c:v>
                </c:pt>
                <c:pt idx="6335">
                  <c:v>299.27</c:v>
                </c:pt>
                <c:pt idx="6336">
                  <c:v>299.26</c:v>
                </c:pt>
                <c:pt idx="6337">
                  <c:v>299.22000000000003</c:v>
                </c:pt>
                <c:pt idx="6338">
                  <c:v>299.20999999999998</c:v>
                </c:pt>
                <c:pt idx="6339">
                  <c:v>299.2</c:v>
                </c:pt>
                <c:pt idx="6340">
                  <c:v>299.19</c:v>
                </c:pt>
                <c:pt idx="6341">
                  <c:v>299.11</c:v>
                </c:pt>
                <c:pt idx="6342">
                  <c:v>299.08</c:v>
                </c:pt>
                <c:pt idx="6343">
                  <c:v>299.08</c:v>
                </c:pt>
                <c:pt idx="6344">
                  <c:v>299.05</c:v>
                </c:pt>
                <c:pt idx="6345">
                  <c:v>298.98</c:v>
                </c:pt>
                <c:pt idx="6346">
                  <c:v>298.98</c:v>
                </c:pt>
                <c:pt idx="6347">
                  <c:v>298.98</c:v>
                </c:pt>
                <c:pt idx="6348">
                  <c:v>298.95</c:v>
                </c:pt>
                <c:pt idx="6349">
                  <c:v>298.95</c:v>
                </c:pt>
                <c:pt idx="6350">
                  <c:v>298.94</c:v>
                </c:pt>
                <c:pt idx="6351">
                  <c:v>298.89</c:v>
                </c:pt>
                <c:pt idx="6352">
                  <c:v>298.89</c:v>
                </c:pt>
                <c:pt idx="6353">
                  <c:v>298.88</c:v>
                </c:pt>
                <c:pt idx="6354">
                  <c:v>298.87</c:v>
                </c:pt>
                <c:pt idx="6355">
                  <c:v>298.87</c:v>
                </c:pt>
                <c:pt idx="6356">
                  <c:v>298.86</c:v>
                </c:pt>
                <c:pt idx="6357">
                  <c:v>298.85000000000002</c:v>
                </c:pt>
                <c:pt idx="6358">
                  <c:v>298.83999999999997</c:v>
                </c:pt>
                <c:pt idx="6359">
                  <c:v>298.8</c:v>
                </c:pt>
                <c:pt idx="6360">
                  <c:v>298.79000000000002</c:v>
                </c:pt>
                <c:pt idx="6361">
                  <c:v>298.79000000000002</c:v>
                </c:pt>
                <c:pt idx="6362">
                  <c:v>298.77</c:v>
                </c:pt>
                <c:pt idx="6363">
                  <c:v>298.76</c:v>
                </c:pt>
                <c:pt idx="6364">
                  <c:v>298.76</c:v>
                </c:pt>
                <c:pt idx="6365">
                  <c:v>298.73</c:v>
                </c:pt>
                <c:pt idx="6366">
                  <c:v>298.73</c:v>
                </c:pt>
                <c:pt idx="6367">
                  <c:v>298.72000000000003</c:v>
                </c:pt>
                <c:pt idx="6368">
                  <c:v>298.67</c:v>
                </c:pt>
                <c:pt idx="6369">
                  <c:v>298.67</c:v>
                </c:pt>
                <c:pt idx="6370">
                  <c:v>298.66000000000003</c:v>
                </c:pt>
                <c:pt idx="6371">
                  <c:v>298.64999999999998</c:v>
                </c:pt>
                <c:pt idx="6372">
                  <c:v>298.64999999999998</c:v>
                </c:pt>
                <c:pt idx="6373">
                  <c:v>298.62</c:v>
                </c:pt>
                <c:pt idx="6374">
                  <c:v>298.61</c:v>
                </c:pt>
                <c:pt idx="6375">
                  <c:v>298.58999999999997</c:v>
                </c:pt>
                <c:pt idx="6376">
                  <c:v>298.58</c:v>
                </c:pt>
                <c:pt idx="6377">
                  <c:v>298.56</c:v>
                </c:pt>
                <c:pt idx="6378">
                  <c:v>298.55</c:v>
                </c:pt>
                <c:pt idx="6379">
                  <c:v>298.54000000000002</c:v>
                </c:pt>
                <c:pt idx="6380">
                  <c:v>298.54000000000002</c:v>
                </c:pt>
                <c:pt idx="6381">
                  <c:v>298.44</c:v>
                </c:pt>
                <c:pt idx="6382">
                  <c:v>298.44</c:v>
                </c:pt>
                <c:pt idx="6383">
                  <c:v>298.43</c:v>
                </c:pt>
                <c:pt idx="6384">
                  <c:v>298.43</c:v>
                </c:pt>
                <c:pt idx="6385">
                  <c:v>298.39</c:v>
                </c:pt>
                <c:pt idx="6386">
                  <c:v>298.39</c:v>
                </c:pt>
                <c:pt idx="6387">
                  <c:v>298.38</c:v>
                </c:pt>
                <c:pt idx="6388">
                  <c:v>298.38</c:v>
                </c:pt>
                <c:pt idx="6389">
                  <c:v>298.37</c:v>
                </c:pt>
                <c:pt idx="6390">
                  <c:v>298.33999999999997</c:v>
                </c:pt>
                <c:pt idx="6391">
                  <c:v>298.33</c:v>
                </c:pt>
                <c:pt idx="6392">
                  <c:v>298.33</c:v>
                </c:pt>
                <c:pt idx="6393">
                  <c:v>298.32</c:v>
                </c:pt>
                <c:pt idx="6394">
                  <c:v>298.31</c:v>
                </c:pt>
                <c:pt idx="6395">
                  <c:v>298.27</c:v>
                </c:pt>
                <c:pt idx="6396">
                  <c:v>298.26</c:v>
                </c:pt>
                <c:pt idx="6397">
                  <c:v>298.26</c:v>
                </c:pt>
                <c:pt idx="6398">
                  <c:v>298.26</c:v>
                </c:pt>
                <c:pt idx="6399">
                  <c:v>298.26</c:v>
                </c:pt>
                <c:pt idx="6400">
                  <c:v>298.25</c:v>
                </c:pt>
                <c:pt idx="6401">
                  <c:v>298.22000000000003</c:v>
                </c:pt>
                <c:pt idx="6402">
                  <c:v>298.22000000000003</c:v>
                </c:pt>
                <c:pt idx="6403">
                  <c:v>298.20999999999998</c:v>
                </c:pt>
                <c:pt idx="6404">
                  <c:v>298.2</c:v>
                </c:pt>
                <c:pt idx="6405">
                  <c:v>298.18</c:v>
                </c:pt>
                <c:pt idx="6406">
                  <c:v>298.18</c:v>
                </c:pt>
                <c:pt idx="6407">
                  <c:v>298.14999999999998</c:v>
                </c:pt>
                <c:pt idx="6408">
                  <c:v>298.14999999999998</c:v>
                </c:pt>
                <c:pt idx="6409">
                  <c:v>298.14</c:v>
                </c:pt>
                <c:pt idx="6410">
                  <c:v>298.13</c:v>
                </c:pt>
                <c:pt idx="6411">
                  <c:v>298.10000000000002</c:v>
                </c:pt>
                <c:pt idx="6412">
                  <c:v>298.08999999999997</c:v>
                </c:pt>
                <c:pt idx="6413">
                  <c:v>298.07</c:v>
                </c:pt>
                <c:pt idx="6414">
                  <c:v>298.05</c:v>
                </c:pt>
                <c:pt idx="6415">
                  <c:v>298.02</c:v>
                </c:pt>
                <c:pt idx="6416">
                  <c:v>298</c:v>
                </c:pt>
                <c:pt idx="6417">
                  <c:v>297.97000000000003</c:v>
                </c:pt>
                <c:pt idx="6418">
                  <c:v>297.95</c:v>
                </c:pt>
                <c:pt idx="6419">
                  <c:v>297.93</c:v>
                </c:pt>
                <c:pt idx="6420">
                  <c:v>297.92</c:v>
                </c:pt>
                <c:pt idx="6421">
                  <c:v>297.83</c:v>
                </c:pt>
                <c:pt idx="6422">
                  <c:v>297.83</c:v>
                </c:pt>
                <c:pt idx="6423">
                  <c:v>297.82</c:v>
                </c:pt>
                <c:pt idx="6424">
                  <c:v>297.79000000000002</c:v>
                </c:pt>
                <c:pt idx="6425">
                  <c:v>297.79000000000002</c:v>
                </c:pt>
                <c:pt idx="6426">
                  <c:v>297.77999999999997</c:v>
                </c:pt>
                <c:pt idx="6427">
                  <c:v>297.77999999999997</c:v>
                </c:pt>
                <c:pt idx="6428">
                  <c:v>297.77</c:v>
                </c:pt>
                <c:pt idx="6429">
                  <c:v>297.75</c:v>
                </c:pt>
                <c:pt idx="6430">
                  <c:v>297.75</c:v>
                </c:pt>
                <c:pt idx="6431">
                  <c:v>297.74</c:v>
                </c:pt>
                <c:pt idx="6432">
                  <c:v>297.72000000000003</c:v>
                </c:pt>
                <c:pt idx="6433">
                  <c:v>297.72000000000003</c:v>
                </c:pt>
                <c:pt idx="6434">
                  <c:v>297.7</c:v>
                </c:pt>
                <c:pt idx="6435">
                  <c:v>297.7</c:v>
                </c:pt>
                <c:pt idx="6436">
                  <c:v>297.64</c:v>
                </c:pt>
                <c:pt idx="6437">
                  <c:v>297.63</c:v>
                </c:pt>
                <c:pt idx="6438">
                  <c:v>297.63</c:v>
                </c:pt>
                <c:pt idx="6439">
                  <c:v>297.62</c:v>
                </c:pt>
                <c:pt idx="6440">
                  <c:v>297.58999999999997</c:v>
                </c:pt>
                <c:pt idx="6441">
                  <c:v>297.55</c:v>
                </c:pt>
                <c:pt idx="6442">
                  <c:v>297.55</c:v>
                </c:pt>
                <c:pt idx="6443">
                  <c:v>297.52999999999997</c:v>
                </c:pt>
                <c:pt idx="6444">
                  <c:v>297.52</c:v>
                </c:pt>
                <c:pt idx="6445">
                  <c:v>297.45999999999998</c:v>
                </c:pt>
                <c:pt idx="6446">
                  <c:v>297.39999999999998</c:v>
                </c:pt>
                <c:pt idx="6447">
                  <c:v>297.39999999999998</c:v>
                </c:pt>
                <c:pt idx="6448">
                  <c:v>297.37</c:v>
                </c:pt>
                <c:pt idx="6449">
                  <c:v>297.35000000000002</c:v>
                </c:pt>
                <c:pt idx="6450">
                  <c:v>297.35000000000002</c:v>
                </c:pt>
                <c:pt idx="6451">
                  <c:v>297.33999999999997</c:v>
                </c:pt>
                <c:pt idx="6452">
                  <c:v>297.33</c:v>
                </c:pt>
                <c:pt idx="6453">
                  <c:v>297.29000000000002</c:v>
                </c:pt>
                <c:pt idx="6454">
                  <c:v>297.27</c:v>
                </c:pt>
                <c:pt idx="6455">
                  <c:v>297.27</c:v>
                </c:pt>
                <c:pt idx="6456">
                  <c:v>297.26</c:v>
                </c:pt>
                <c:pt idx="6457">
                  <c:v>297.26</c:v>
                </c:pt>
                <c:pt idx="6458">
                  <c:v>297.25</c:v>
                </c:pt>
                <c:pt idx="6459">
                  <c:v>297.23</c:v>
                </c:pt>
                <c:pt idx="6460">
                  <c:v>297.18</c:v>
                </c:pt>
                <c:pt idx="6461">
                  <c:v>297.17</c:v>
                </c:pt>
                <c:pt idx="6462">
                  <c:v>297.16000000000003</c:v>
                </c:pt>
                <c:pt idx="6463">
                  <c:v>297.13</c:v>
                </c:pt>
                <c:pt idx="6464">
                  <c:v>297.11</c:v>
                </c:pt>
                <c:pt idx="6465">
                  <c:v>297.10000000000002</c:v>
                </c:pt>
                <c:pt idx="6466">
                  <c:v>297.08999999999997</c:v>
                </c:pt>
                <c:pt idx="6467">
                  <c:v>297.08</c:v>
                </c:pt>
                <c:pt idx="6468">
                  <c:v>297.02999999999997</c:v>
                </c:pt>
                <c:pt idx="6469">
                  <c:v>297.02</c:v>
                </c:pt>
                <c:pt idx="6470">
                  <c:v>297</c:v>
                </c:pt>
                <c:pt idx="6471">
                  <c:v>297</c:v>
                </c:pt>
                <c:pt idx="6472">
                  <c:v>296.99</c:v>
                </c:pt>
                <c:pt idx="6473">
                  <c:v>296.97000000000003</c:v>
                </c:pt>
                <c:pt idx="6474">
                  <c:v>296.95999999999998</c:v>
                </c:pt>
                <c:pt idx="6475">
                  <c:v>296.95</c:v>
                </c:pt>
                <c:pt idx="6476">
                  <c:v>296.95</c:v>
                </c:pt>
                <c:pt idx="6477">
                  <c:v>296.94</c:v>
                </c:pt>
                <c:pt idx="6478">
                  <c:v>296.92</c:v>
                </c:pt>
                <c:pt idx="6479">
                  <c:v>296.91000000000003</c:v>
                </c:pt>
                <c:pt idx="6480">
                  <c:v>296.91000000000003</c:v>
                </c:pt>
                <c:pt idx="6481">
                  <c:v>296.86</c:v>
                </c:pt>
                <c:pt idx="6482">
                  <c:v>296.85000000000002</c:v>
                </c:pt>
                <c:pt idx="6483">
                  <c:v>296.85000000000002</c:v>
                </c:pt>
                <c:pt idx="6484">
                  <c:v>296.83999999999997</c:v>
                </c:pt>
                <c:pt idx="6485">
                  <c:v>296.82</c:v>
                </c:pt>
                <c:pt idx="6486">
                  <c:v>296.8</c:v>
                </c:pt>
                <c:pt idx="6487">
                  <c:v>296.79000000000002</c:v>
                </c:pt>
                <c:pt idx="6488">
                  <c:v>296.77999999999997</c:v>
                </c:pt>
                <c:pt idx="6489">
                  <c:v>296.76</c:v>
                </c:pt>
                <c:pt idx="6490">
                  <c:v>296.75</c:v>
                </c:pt>
                <c:pt idx="6491">
                  <c:v>296.73</c:v>
                </c:pt>
                <c:pt idx="6492">
                  <c:v>296.72000000000003</c:v>
                </c:pt>
                <c:pt idx="6493">
                  <c:v>296.70999999999998</c:v>
                </c:pt>
                <c:pt idx="6494">
                  <c:v>296.7</c:v>
                </c:pt>
                <c:pt idx="6495">
                  <c:v>296.66000000000003</c:v>
                </c:pt>
                <c:pt idx="6496">
                  <c:v>296.63</c:v>
                </c:pt>
                <c:pt idx="6497">
                  <c:v>296.60000000000002</c:v>
                </c:pt>
                <c:pt idx="6498">
                  <c:v>296.56</c:v>
                </c:pt>
                <c:pt idx="6499">
                  <c:v>296.54000000000002</c:v>
                </c:pt>
                <c:pt idx="6500">
                  <c:v>296.54000000000002</c:v>
                </c:pt>
                <c:pt idx="6501">
                  <c:v>296.52</c:v>
                </c:pt>
                <c:pt idx="6502">
                  <c:v>296.51</c:v>
                </c:pt>
                <c:pt idx="6503">
                  <c:v>296.49</c:v>
                </c:pt>
                <c:pt idx="6504">
                  <c:v>296.49</c:v>
                </c:pt>
                <c:pt idx="6505">
                  <c:v>296.45999999999998</c:v>
                </c:pt>
                <c:pt idx="6506">
                  <c:v>296.45999999999998</c:v>
                </c:pt>
                <c:pt idx="6507">
                  <c:v>296.45999999999998</c:v>
                </c:pt>
                <c:pt idx="6508">
                  <c:v>296.44</c:v>
                </c:pt>
                <c:pt idx="6509">
                  <c:v>296.43</c:v>
                </c:pt>
                <c:pt idx="6510">
                  <c:v>296.38</c:v>
                </c:pt>
                <c:pt idx="6511">
                  <c:v>296.37</c:v>
                </c:pt>
                <c:pt idx="6512">
                  <c:v>296.35000000000002</c:v>
                </c:pt>
                <c:pt idx="6513">
                  <c:v>296.33999999999997</c:v>
                </c:pt>
                <c:pt idx="6514">
                  <c:v>296.33999999999997</c:v>
                </c:pt>
                <c:pt idx="6515">
                  <c:v>296.3</c:v>
                </c:pt>
                <c:pt idx="6516">
                  <c:v>296.29000000000002</c:v>
                </c:pt>
                <c:pt idx="6517">
                  <c:v>296.29000000000002</c:v>
                </c:pt>
                <c:pt idx="6518">
                  <c:v>296.27999999999997</c:v>
                </c:pt>
                <c:pt idx="6519">
                  <c:v>296.27</c:v>
                </c:pt>
                <c:pt idx="6520">
                  <c:v>296.24</c:v>
                </c:pt>
                <c:pt idx="6521">
                  <c:v>296.2</c:v>
                </c:pt>
                <c:pt idx="6522">
                  <c:v>296.14999999999998</c:v>
                </c:pt>
                <c:pt idx="6523">
                  <c:v>296.14999999999998</c:v>
                </c:pt>
                <c:pt idx="6524">
                  <c:v>296.13</c:v>
                </c:pt>
                <c:pt idx="6525">
                  <c:v>296.12</c:v>
                </c:pt>
                <c:pt idx="6526">
                  <c:v>296.11</c:v>
                </c:pt>
                <c:pt idx="6527">
                  <c:v>296.08999999999997</c:v>
                </c:pt>
                <c:pt idx="6528">
                  <c:v>296.08999999999997</c:v>
                </c:pt>
                <c:pt idx="6529">
                  <c:v>296.08999999999997</c:v>
                </c:pt>
                <c:pt idx="6530">
                  <c:v>296.07</c:v>
                </c:pt>
                <c:pt idx="6531">
                  <c:v>296.07</c:v>
                </c:pt>
                <c:pt idx="6532">
                  <c:v>296.06</c:v>
                </c:pt>
                <c:pt idx="6533">
                  <c:v>296.05</c:v>
                </c:pt>
                <c:pt idx="6534">
                  <c:v>296.05</c:v>
                </c:pt>
                <c:pt idx="6535">
                  <c:v>296.02999999999997</c:v>
                </c:pt>
                <c:pt idx="6536">
                  <c:v>296.02</c:v>
                </c:pt>
                <c:pt idx="6537">
                  <c:v>296.01</c:v>
                </c:pt>
                <c:pt idx="6538">
                  <c:v>296.01</c:v>
                </c:pt>
                <c:pt idx="6539">
                  <c:v>296</c:v>
                </c:pt>
                <c:pt idx="6540">
                  <c:v>295.99</c:v>
                </c:pt>
                <c:pt idx="6541">
                  <c:v>295.95999999999998</c:v>
                </c:pt>
                <c:pt idx="6542">
                  <c:v>295.95999999999998</c:v>
                </c:pt>
                <c:pt idx="6543">
                  <c:v>295.95</c:v>
                </c:pt>
                <c:pt idx="6544">
                  <c:v>295.95</c:v>
                </c:pt>
                <c:pt idx="6545">
                  <c:v>295.94</c:v>
                </c:pt>
                <c:pt idx="6546">
                  <c:v>295.94</c:v>
                </c:pt>
                <c:pt idx="6547">
                  <c:v>295.91000000000003</c:v>
                </c:pt>
                <c:pt idx="6548">
                  <c:v>295.89999999999998</c:v>
                </c:pt>
                <c:pt idx="6549">
                  <c:v>295.88</c:v>
                </c:pt>
                <c:pt idx="6550">
                  <c:v>295.88</c:v>
                </c:pt>
                <c:pt idx="6551">
                  <c:v>295.86</c:v>
                </c:pt>
                <c:pt idx="6552">
                  <c:v>295.86</c:v>
                </c:pt>
                <c:pt idx="6553">
                  <c:v>295.85000000000002</c:v>
                </c:pt>
                <c:pt idx="6554">
                  <c:v>295.85000000000002</c:v>
                </c:pt>
                <c:pt idx="6555">
                  <c:v>295.83999999999997</c:v>
                </c:pt>
                <c:pt idx="6556">
                  <c:v>295.8</c:v>
                </c:pt>
                <c:pt idx="6557">
                  <c:v>295.79000000000002</c:v>
                </c:pt>
                <c:pt idx="6558">
                  <c:v>295.72000000000003</c:v>
                </c:pt>
                <c:pt idx="6559">
                  <c:v>295.72000000000003</c:v>
                </c:pt>
                <c:pt idx="6560">
                  <c:v>295.70999999999998</c:v>
                </c:pt>
                <c:pt idx="6561">
                  <c:v>295.69</c:v>
                </c:pt>
                <c:pt idx="6562">
                  <c:v>295.68</c:v>
                </c:pt>
                <c:pt idx="6563">
                  <c:v>295.67</c:v>
                </c:pt>
                <c:pt idx="6564">
                  <c:v>295.64</c:v>
                </c:pt>
                <c:pt idx="6565">
                  <c:v>295.62</c:v>
                </c:pt>
                <c:pt idx="6566">
                  <c:v>295.61</c:v>
                </c:pt>
                <c:pt idx="6567">
                  <c:v>295.61</c:v>
                </c:pt>
                <c:pt idx="6568">
                  <c:v>295.56</c:v>
                </c:pt>
                <c:pt idx="6569">
                  <c:v>295.55</c:v>
                </c:pt>
                <c:pt idx="6570">
                  <c:v>295.55</c:v>
                </c:pt>
                <c:pt idx="6571">
                  <c:v>295.55</c:v>
                </c:pt>
                <c:pt idx="6572">
                  <c:v>295.54000000000002</c:v>
                </c:pt>
                <c:pt idx="6573">
                  <c:v>295.52</c:v>
                </c:pt>
                <c:pt idx="6574">
                  <c:v>295.52</c:v>
                </c:pt>
                <c:pt idx="6575">
                  <c:v>295.51</c:v>
                </c:pt>
                <c:pt idx="6576">
                  <c:v>295.51</c:v>
                </c:pt>
                <c:pt idx="6577">
                  <c:v>295.5</c:v>
                </c:pt>
                <c:pt idx="6578">
                  <c:v>295.5</c:v>
                </c:pt>
                <c:pt idx="6579">
                  <c:v>295.47000000000003</c:v>
                </c:pt>
                <c:pt idx="6580">
                  <c:v>295.45999999999998</c:v>
                </c:pt>
                <c:pt idx="6581">
                  <c:v>295.45</c:v>
                </c:pt>
                <c:pt idx="6582">
                  <c:v>295.45</c:v>
                </c:pt>
                <c:pt idx="6583">
                  <c:v>295.41000000000003</c:v>
                </c:pt>
                <c:pt idx="6584">
                  <c:v>295.39999999999998</c:v>
                </c:pt>
                <c:pt idx="6585">
                  <c:v>295.38</c:v>
                </c:pt>
                <c:pt idx="6586">
                  <c:v>295.33999999999997</c:v>
                </c:pt>
                <c:pt idx="6587">
                  <c:v>295.32</c:v>
                </c:pt>
                <c:pt idx="6588">
                  <c:v>295.31</c:v>
                </c:pt>
                <c:pt idx="6589">
                  <c:v>295.31</c:v>
                </c:pt>
                <c:pt idx="6590">
                  <c:v>295.29000000000002</c:v>
                </c:pt>
                <c:pt idx="6591">
                  <c:v>295.29000000000002</c:v>
                </c:pt>
                <c:pt idx="6592">
                  <c:v>295.27999999999997</c:v>
                </c:pt>
                <c:pt idx="6593">
                  <c:v>295.27</c:v>
                </c:pt>
                <c:pt idx="6594">
                  <c:v>295.26</c:v>
                </c:pt>
                <c:pt idx="6595">
                  <c:v>295.25</c:v>
                </c:pt>
                <c:pt idx="6596">
                  <c:v>295.25</c:v>
                </c:pt>
                <c:pt idx="6597">
                  <c:v>295.22000000000003</c:v>
                </c:pt>
                <c:pt idx="6598">
                  <c:v>295.22000000000003</c:v>
                </c:pt>
                <c:pt idx="6599">
                  <c:v>295.22000000000003</c:v>
                </c:pt>
                <c:pt idx="6600">
                  <c:v>295.22000000000003</c:v>
                </c:pt>
                <c:pt idx="6601">
                  <c:v>295.22000000000003</c:v>
                </c:pt>
                <c:pt idx="6602">
                  <c:v>295.20999999999998</c:v>
                </c:pt>
                <c:pt idx="6603">
                  <c:v>295.18</c:v>
                </c:pt>
                <c:pt idx="6604">
                  <c:v>295.18</c:v>
                </c:pt>
                <c:pt idx="6605">
                  <c:v>295.16000000000003</c:v>
                </c:pt>
                <c:pt idx="6606">
                  <c:v>295.14</c:v>
                </c:pt>
                <c:pt idx="6607">
                  <c:v>295.14</c:v>
                </c:pt>
                <c:pt idx="6608">
                  <c:v>295.14</c:v>
                </c:pt>
                <c:pt idx="6609">
                  <c:v>295.13</c:v>
                </c:pt>
                <c:pt idx="6610">
                  <c:v>295.12</c:v>
                </c:pt>
                <c:pt idx="6611">
                  <c:v>295.11</c:v>
                </c:pt>
                <c:pt idx="6612">
                  <c:v>295.06</c:v>
                </c:pt>
                <c:pt idx="6613">
                  <c:v>295.06</c:v>
                </c:pt>
                <c:pt idx="6614">
                  <c:v>295.04000000000002</c:v>
                </c:pt>
                <c:pt idx="6615">
                  <c:v>295.01</c:v>
                </c:pt>
                <c:pt idx="6616">
                  <c:v>294.97000000000003</c:v>
                </c:pt>
                <c:pt idx="6617">
                  <c:v>294.97000000000003</c:v>
                </c:pt>
                <c:pt idx="6618">
                  <c:v>294.97000000000003</c:v>
                </c:pt>
                <c:pt idx="6619">
                  <c:v>294.95999999999998</c:v>
                </c:pt>
                <c:pt idx="6620">
                  <c:v>294.92</c:v>
                </c:pt>
                <c:pt idx="6621">
                  <c:v>294.91000000000003</c:v>
                </c:pt>
                <c:pt idx="6622">
                  <c:v>294.89999999999998</c:v>
                </c:pt>
                <c:pt idx="6623">
                  <c:v>294.89999999999998</c:v>
                </c:pt>
                <c:pt idx="6624">
                  <c:v>294.88</c:v>
                </c:pt>
                <c:pt idx="6625">
                  <c:v>294.88</c:v>
                </c:pt>
                <c:pt idx="6626">
                  <c:v>294.88</c:v>
                </c:pt>
                <c:pt idx="6627">
                  <c:v>294.87</c:v>
                </c:pt>
                <c:pt idx="6628">
                  <c:v>294.86</c:v>
                </c:pt>
                <c:pt idx="6629">
                  <c:v>294.85000000000002</c:v>
                </c:pt>
                <c:pt idx="6630">
                  <c:v>294.8</c:v>
                </c:pt>
                <c:pt idx="6631">
                  <c:v>294.77</c:v>
                </c:pt>
                <c:pt idx="6632">
                  <c:v>294.76</c:v>
                </c:pt>
                <c:pt idx="6633">
                  <c:v>294.74</c:v>
                </c:pt>
                <c:pt idx="6634">
                  <c:v>294.7</c:v>
                </c:pt>
                <c:pt idx="6635">
                  <c:v>294.69</c:v>
                </c:pt>
                <c:pt idx="6636">
                  <c:v>294.69</c:v>
                </c:pt>
                <c:pt idx="6637">
                  <c:v>294.66000000000003</c:v>
                </c:pt>
                <c:pt idx="6638">
                  <c:v>294.66000000000003</c:v>
                </c:pt>
                <c:pt idx="6639">
                  <c:v>294.60000000000002</c:v>
                </c:pt>
                <c:pt idx="6640">
                  <c:v>294.60000000000002</c:v>
                </c:pt>
                <c:pt idx="6641">
                  <c:v>294.58999999999997</c:v>
                </c:pt>
                <c:pt idx="6642">
                  <c:v>294.58</c:v>
                </c:pt>
                <c:pt idx="6643">
                  <c:v>294.57</c:v>
                </c:pt>
                <c:pt idx="6644">
                  <c:v>294.56</c:v>
                </c:pt>
                <c:pt idx="6645">
                  <c:v>294.52999999999997</c:v>
                </c:pt>
                <c:pt idx="6646">
                  <c:v>294.52</c:v>
                </c:pt>
                <c:pt idx="6647">
                  <c:v>294.49</c:v>
                </c:pt>
                <c:pt idx="6648">
                  <c:v>294.48</c:v>
                </c:pt>
                <c:pt idx="6649">
                  <c:v>294.47000000000003</c:v>
                </c:pt>
                <c:pt idx="6650">
                  <c:v>294.45</c:v>
                </c:pt>
                <c:pt idx="6651">
                  <c:v>294.44</c:v>
                </c:pt>
                <c:pt idx="6652">
                  <c:v>294.43</c:v>
                </c:pt>
                <c:pt idx="6653">
                  <c:v>294.39999999999998</c:v>
                </c:pt>
                <c:pt idx="6654">
                  <c:v>294.37</c:v>
                </c:pt>
                <c:pt idx="6655">
                  <c:v>294.32</c:v>
                </c:pt>
                <c:pt idx="6656">
                  <c:v>294.31</c:v>
                </c:pt>
                <c:pt idx="6657">
                  <c:v>294.3</c:v>
                </c:pt>
                <c:pt idx="6658">
                  <c:v>294.27999999999997</c:v>
                </c:pt>
                <c:pt idx="6659">
                  <c:v>294.27999999999997</c:v>
                </c:pt>
                <c:pt idx="6660">
                  <c:v>294.27</c:v>
                </c:pt>
                <c:pt idx="6661">
                  <c:v>294.27</c:v>
                </c:pt>
                <c:pt idx="6662">
                  <c:v>294.25</c:v>
                </c:pt>
                <c:pt idx="6663">
                  <c:v>294.23</c:v>
                </c:pt>
                <c:pt idx="6664">
                  <c:v>294.22000000000003</c:v>
                </c:pt>
                <c:pt idx="6665">
                  <c:v>294.22000000000003</c:v>
                </c:pt>
                <c:pt idx="6666">
                  <c:v>294.17</c:v>
                </c:pt>
                <c:pt idx="6667">
                  <c:v>294.16000000000003</c:v>
                </c:pt>
                <c:pt idx="6668">
                  <c:v>294.16000000000003</c:v>
                </c:pt>
                <c:pt idx="6669">
                  <c:v>294.11</c:v>
                </c:pt>
                <c:pt idx="6670">
                  <c:v>294.08999999999997</c:v>
                </c:pt>
                <c:pt idx="6671">
                  <c:v>294.06</c:v>
                </c:pt>
                <c:pt idx="6672">
                  <c:v>294.05</c:v>
                </c:pt>
                <c:pt idx="6673">
                  <c:v>294.04000000000002</c:v>
                </c:pt>
                <c:pt idx="6674">
                  <c:v>294.02999999999997</c:v>
                </c:pt>
                <c:pt idx="6675">
                  <c:v>294.02</c:v>
                </c:pt>
                <c:pt idx="6676">
                  <c:v>294</c:v>
                </c:pt>
                <c:pt idx="6677">
                  <c:v>293.95</c:v>
                </c:pt>
                <c:pt idx="6678">
                  <c:v>293.95</c:v>
                </c:pt>
                <c:pt idx="6679">
                  <c:v>293.95</c:v>
                </c:pt>
                <c:pt idx="6680">
                  <c:v>293.94</c:v>
                </c:pt>
                <c:pt idx="6681">
                  <c:v>293.94</c:v>
                </c:pt>
                <c:pt idx="6682">
                  <c:v>293.89999999999998</c:v>
                </c:pt>
                <c:pt idx="6683">
                  <c:v>293.89999999999998</c:v>
                </c:pt>
                <c:pt idx="6684">
                  <c:v>293.89999999999998</c:v>
                </c:pt>
                <c:pt idx="6685">
                  <c:v>293.89999999999998</c:v>
                </c:pt>
                <c:pt idx="6686">
                  <c:v>293.89</c:v>
                </c:pt>
                <c:pt idx="6687">
                  <c:v>293.89</c:v>
                </c:pt>
                <c:pt idx="6688">
                  <c:v>293.89</c:v>
                </c:pt>
                <c:pt idx="6689">
                  <c:v>293.87</c:v>
                </c:pt>
                <c:pt idx="6690">
                  <c:v>293.87</c:v>
                </c:pt>
                <c:pt idx="6691">
                  <c:v>293.83</c:v>
                </c:pt>
                <c:pt idx="6692">
                  <c:v>293.83</c:v>
                </c:pt>
                <c:pt idx="6693">
                  <c:v>293.82</c:v>
                </c:pt>
                <c:pt idx="6694">
                  <c:v>293.77999999999997</c:v>
                </c:pt>
                <c:pt idx="6695">
                  <c:v>293.77999999999997</c:v>
                </c:pt>
                <c:pt idx="6696">
                  <c:v>293.72000000000003</c:v>
                </c:pt>
                <c:pt idx="6697">
                  <c:v>293.72000000000003</c:v>
                </c:pt>
                <c:pt idx="6698">
                  <c:v>293.70999999999998</c:v>
                </c:pt>
                <c:pt idx="6699">
                  <c:v>293.66000000000003</c:v>
                </c:pt>
                <c:pt idx="6700">
                  <c:v>293.64999999999998</c:v>
                </c:pt>
                <c:pt idx="6701">
                  <c:v>293.63</c:v>
                </c:pt>
                <c:pt idx="6702">
                  <c:v>293.61</c:v>
                </c:pt>
                <c:pt idx="6703">
                  <c:v>293.61</c:v>
                </c:pt>
                <c:pt idx="6704">
                  <c:v>293.58999999999997</c:v>
                </c:pt>
                <c:pt idx="6705">
                  <c:v>293.48</c:v>
                </c:pt>
                <c:pt idx="6706">
                  <c:v>293.48</c:v>
                </c:pt>
                <c:pt idx="6707">
                  <c:v>293.48</c:v>
                </c:pt>
                <c:pt idx="6708">
                  <c:v>293.48</c:v>
                </c:pt>
                <c:pt idx="6709">
                  <c:v>293.47000000000003</c:v>
                </c:pt>
                <c:pt idx="6710">
                  <c:v>293.47000000000003</c:v>
                </c:pt>
                <c:pt idx="6711">
                  <c:v>293.47000000000003</c:v>
                </c:pt>
                <c:pt idx="6712">
                  <c:v>293.45999999999998</c:v>
                </c:pt>
                <c:pt idx="6713">
                  <c:v>293.45999999999998</c:v>
                </c:pt>
                <c:pt idx="6714">
                  <c:v>293.44</c:v>
                </c:pt>
                <c:pt idx="6715">
                  <c:v>293.43</c:v>
                </c:pt>
                <c:pt idx="6716">
                  <c:v>293.39</c:v>
                </c:pt>
                <c:pt idx="6717">
                  <c:v>293.39</c:v>
                </c:pt>
                <c:pt idx="6718">
                  <c:v>293.39</c:v>
                </c:pt>
                <c:pt idx="6719">
                  <c:v>293.35000000000002</c:v>
                </c:pt>
                <c:pt idx="6720">
                  <c:v>293.35000000000002</c:v>
                </c:pt>
                <c:pt idx="6721">
                  <c:v>293.33999999999997</c:v>
                </c:pt>
                <c:pt idx="6722">
                  <c:v>293.33999999999997</c:v>
                </c:pt>
                <c:pt idx="6723">
                  <c:v>293.31</c:v>
                </c:pt>
                <c:pt idx="6724">
                  <c:v>293.3</c:v>
                </c:pt>
                <c:pt idx="6725">
                  <c:v>293.25</c:v>
                </c:pt>
                <c:pt idx="6726">
                  <c:v>293.24</c:v>
                </c:pt>
                <c:pt idx="6727">
                  <c:v>293.22000000000003</c:v>
                </c:pt>
                <c:pt idx="6728">
                  <c:v>293.17</c:v>
                </c:pt>
                <c:pt idx="6729">
                  <c:v>293.16000000000003</c:v>
                </c:pt>
                <c:pt idx="6730">
                  <c:v>293.11</c:v>
                </c:pt>
                <c:pt idx="6731">
                  <c:v>293.10000000000002</c:v>
                </c:pt>
                <c:pt idx="6732">
                  <c:v>293.07</c:v>
                </c:pt>
                <c:pt idx="6733">
                  <c:v>293.06</c:v>
                </c:pt>
                <c:pt idx="6734">
                  <c:v>293.06</c:v>
                </c:pt>
                <c:pt idx="6735">
                  <c:v>293.02999999999997</c:v>
                </c:pt>
                <c:pt idx="6736">
                  <c:v>293.02999999999997</c:v>
                </c:pt>
                <c:pt idx="6737">
                  <c:v>292.99</c:v>
                </c:pt>
                <c:pt idx="6738">
                  <c:v>292.99</c:v>
                </c:pt>
                <c:pt idx="6739">
                  <c:v>292.98</c:v>
                </c:pt>
                <c:pt idx="6740">
                  <c:v>292.94</c:v>
                </c:pt>
                <c:pt idx="6741">
                  <c:v>292.91000000000003</c:v>
                </c:pt>
                <c:pt idx="6742">
                  <c:v>292.91000000000003</c:v>
                </c:pt>
                <c:pt idx="6743">
                  <c:v>292.91000000000003</c:v>
                </c:pt>
                <c:pt idx="6744">
                  <c:v>292.88</c:v>
                </c:pt>
                <c:pt idx="6745">
                  <c:v>292.87</c:v>
                </c:pt>
                <c:pt idx="6746">
                  <c:v>292.86</c:v>
                </c:pt>
                <c:pt idx="6747">
                  <c:v>292.83</c:v>
                </c:pt>
                <c:pt idx="6748">
                  <c:v>292.8</c:v>
                </c:pt>
                <c:pt idx="6749">
                  <c:v>292.79000000000002</c:v>
                </c:pt>
                <c:pt idx="6750">
                  <c:v>292.77</c:v>
                </c:pt>
                <c:pt idx="6751">
                  <c:v>292.77</c:v>
                </c:pt>
                <c:pt idx="6752">
                  <c:v>292.76</c:v>
                </c:pt>
                <c:pt idx="6753">
                  <c:v>292.76</c:v>
                </c:pt>
                <c:pt idx="6754">
                  <c:v>292.75</c:v>
                </c:pt>
                <c:pt idx="6755">
                  <c:v>292.73</c:v>
                </c:pt>
                <c:pt idx="6756">
                  <c:v>292.66000000000003</c:v>
                </c:pt>
                <c:pt idx="6757">
                  <c:v>292.64999999999998</c:v>
                </c:pt>
                <c:pt idx="6758">
                  <c:v>292.64999999999998</c:v>
                </c:pt>
                <c:pt idx="6759">
                  <c:v>292.64999999999998</c:v>
                </c:pt>
                <c:pt idx="6760">
                  <c:v>292.64999999999998</c:v>
                </c:pt>
                <c:pt idx="6761">
                  <c:v>292.64</c:v>
                </c:pt>
                <c:pt idx="6762">
                  <c:v>292.63</c:v>
                </c:pt>
                <c:pt idx="6763">
                  <c:v>292.61</c:v>
                </c:pt>
                <c:pt idx="6764">
                  <c:v>292.60000000000002</c:v>
                </c:pt>
                <c:pt idx="6765">
                  <c:v>292.60000000000002</c:v>
                </c:pt>
                <c:pt idx="6766">
                  <c:v>292.60000000000002</c:v>
                </c:pt>
                <c:pt idx="6767">
                  <c:v>292.58999999999997</c:v>
                </c:pt>
                <c:pt idx="6768">
                  <c:v>292.57</c:v>
                </c:pt>
                <c:pt idx="6769">
                  <c:v>292.54000000000002</c:v>
                </c:pt>
                <c:pt idx="6770">
                  <c:v>292.52</c:v>
                </c:pt>
                <c:pt idx="6771">
                  <c:v>292.51</c:v>
                </c:pt>
                <c:pt idx="6772">
                  <c:v>292.5</c:v>
                </c:pt>
                <c:pt idx="6773">
                  <c:v>292.49</c:v>
                </c:pt>
                <c:pt idx="6774">
                  <c:v>292.49</c:v>
                </c:pt>
                <c:pt idx="6775">
                  <c:v>292.45</c:v>
                </c:pt>
                <c:pt idx="6776">
                  <c:v>292.43</c:v>
                </c:pt>
                <c:pt idx="6777">
                  <c:v>292.37</c:v>
                </c:pt>
                <c:pt idx="6778">
                  <c:v>292.37</c:v>
                </c:pt>
                <c:pt idx="6779">
                  <c:v>292.37</c:v>
                </c:pt>
                <c:pt idx="6780">
                  <c:v>292.37</c:v>
                </c:pt>
                <c:pt idx="6781">
                  <c:v>292.36</c:v>
                </c:pt>
                <c:pt idx="6782">
                  <c:v>292.33999999999997</c:v>
                </c:pt>
                <c:pt idx="6783">
                  <c:v>292.32</c:v>
                </c:pt>
                <c:pt idx="6784">
                  <c:v>292.25</c:v>
                </c:pt>
                <c:pt idx="6785">
                  <c:v>292.24</c:v>
                </c:pt>
                <c:pt idx="6786">
                  <c:v>292.16000000000003</c:v>
                </c:pt>
                <c:pt idx="6787">
                  <c:v>292.14999999999998</c:v>
                </c:pt>
                <c:pt idx="6788">
                  <c:v>292.14</c:v>
                </c:pt>
                <c:pt idx="6789">
                  <c:v>292.13</c:v>
                </c:pt>
                <c:pt idx="6790">
                  <c:v>292.13</c:v>
                </c:pt>
                <c:pt idx="6791">
                  <c:v>292.05</c:v>
                </c:pt>
                <c:pt idx="6792">
                  <c:v>292.05</c:v>
                </c:pt>
                <c:pt idx="6793">
                  <c:v>292.04000000000002</c:v>
                </c:pt>
                <c:pt idx="6794">
                  <c:v>292.02</c:v>
                </c:pt>
                <c:pt idx="6795">
                  <c:v>291.95999999999998</c:v>
                </c:pt>
                <c:pt idx="6796">
                  <c:v>291.95</c:v>
                </c:pt>
                <c:pt idx="6797">
                  <c:v>291.91000000000003</c:v>
                </c:pt>
                <c:pt idx="6798">
                  <c:v>291.85000000000002</c:v>
                </c:pt>
                <c:pt idx="6799">
                  <c:v>291.83999999999997</c:v>
                </c:pt>
                <c:pt idx="6800">
                  <c:v>291.77</c:v>
                </c:pt>
                <c:pt idx="6801">
                  <c:v>291.76</c:v>
                </c:pt>
                <c:pt idx="6802">
                  <c:v>291.66000000000003</c:v>
                </c:pt>
                <c:pt idx="6803">
                  <c:v>291.63</c:v>
                </c:pt>
                <c:pt idx="6804">
                  <c:v>291.58</c:v>
                </c:pt>
                <c:pt idx="6805">
                  <c:v>291.58</c:v>
                </c:pt>
                <c:pt idx="6806">
                  <c:v>291.55</c:v>
                </c:pt>
                <c:pt idx="6807">
                  <c:v>291.54000000000002</c:v>
                </c:pt>
                <c:pt idx="6808">
                  <c:v>291.52999999999997</c:v>
                </c:pt>
                <c:pt idx="6809">
                  <c:v>291.52999999999997</c:v>
                </c:pt>
                <c:pt idx="6810">
                  <c:v>291.36</c:v>
                </c:pt>
                <c:pt idx="6811">
                  <c:v>291.27999999999997</c:v>
                </c:pt>
                <c:pt idx="6812">
                  <c:v>291.24</c:v>
                </c:pt>
                <c:pt idx="6813">
                  <c:v>291.23</c:v>
                </c:pt>
                <c:pt idx="6814">
                  <c:v>291.22000000000003</c:v>
                </c:pt>
                <c:pt idx="6815">
                  <c:v>291.18</c:v>
                </c:pt>
                <c:pt idx="6816">
                  <c:v>291.16000000000003</c:v>
                </c:pt>
                <c:pt idx="6817">
                  <c:v>291.14999999999998</c:v>
                </c:pt>
                <c:pt idx="6818">
                  <c:v>291.14999999999998</c:v>
                </c:pt>
                <c:pt idx="6819">
                  <c:v>291.14999999999998</c:v>
                </c:pt>
                <c:pt idx="6820">
                  <c:v>291.13</c:v>
                </c:pt>
                <c:pt idx="6821">
                  <c:v>291.12</c:v>
                </c:pt>
                <c:pt idx="6822">
                  <c:v>291.12</c:v>
                </c:pt>
                <c:pt idx="6823">
                  <c:v>291.11</c:v>
                </c:pt>
                <c:pt idx="6824">
                  <c:v>291.10000000000002</c:v>
                </c:pt>
                <c:pt idx="6825">
                  <c:v>291.10000000000002</c:v>
                </c:pt>
                <c:pt idx="6826">
                  <c:v>291.08</c:v>
                </c:pt>
                <c:pt idx="6827">
                  <c:v>291.08</c:v>
                </c:pt>
                <c:pt idx="6828">
                  <c:v>291.07</c:v>
                </c:pt>
                <c:pt idx="6829">
                  <c:v>291.07</c:v>
                </c:pt>
                <c:pt idx="6830">
                  <c:v>291.05</c:v>
                </c:pt>
                <c:pt idx="6831">
                  <c:v>291.05</c:v>
                </c:pt>
                <c:pt idx="6832">
                  <c:v>291.02</c:v>
                </c:pt>
                <c:pt idx="6833">
                  <c:v>290.99</c:v>
                </c:pt>
                <c:pt idx="6834">
                  <c:v>290.97000000000003</c:v>
                </c:pt>
                <c:pt idx="6835">
                  <c:v>290.94</c:v>
                </c:pt>
                <c:pt idx="6836">
                  <c:v>290.91000000000003</c:v>
                </c:pt>
                <c:pt idx="6837">
                  <c:v>290.91000000000003</c:v>
                </c:pt>
                <c:pt idx="6838">
                  <c:v>290.89</c:v>
                </c:pt>
                <c:pt idx="6839">
                  <c:v>290.86</c:v>
                </c:pt>
                <c:pt idx="6840">
                  <c:v>290.81</c:v>
                </c:pt>
                <c:pt idx="6841">
                  <c:v>290.81</c:v>
                </c:pt>
                <c:pt idx="6842">
                  <c:v>290.8</c:v>
                </c:pt>
                <c:pt idx="6843">
                  <c:v>290.74</c:v>
                </c:pt>
                <c:pt idx="6844">
                  <c:v>290.72000000000003</c:v>
                </c:pt>
                <c:pt idx="6845">
                  <c:v>290.7</c:v>
                </c:pt>
                <c:pt idx="6846">
                  <c:v>290.67</c:v>
                </c:pt>
                <c:pt idx="6847">
                  <c:v>290.63</c:v>
                </c:pt>
                <c:pt idx="6848">
                  <c:v>290.61</c:v>
                </c:pt>
                <c:pt idx="6849">
                  <c:v>290.61</c:v>
                </c:pt>
                <c:pt idx="6850">
                  <c:v>290.58</c:v>
                </c:pt>
                <c:pt idx="6851">
                  <c:v>290.58</c:v>
                </c:pt>
                <c:pt idx="6852">
                  <c:v>290.57</c:v>
                </c:pt>
                <c:pt idx="6853">
                  <c:v>290.51</c:v>
                </c:pt>
                <c:pt idx="6854">
                  <c:v>290.51</c:v>
                </c:pt>
                <c:pt idx="6855">
                  <c:v>290.5</c:v>
                </c:pt>
                <c:pt idx="6856">
                  <c:v>290.49</c:v>
                </c:pt>
                <c:pt idx="6857">
                  <c:v>290.49</c:v>
                </c:pt>
                <c:pt idx="6858">
                  <c:v>290.44</c:v>
                </c:pt>
                <c:pt idx="6859">
                  <c:v>290.43</c:v>
                </c:pt>
                <c:pt idx="6860">
                  <c:v>290.42</c:v>
                </c:pt>
                <c:pt idx="6861">
                  <c:v>290.41000000000003</c:v>
                </c:pt>
                <c:pt idx="6862">
                  <c:v>290.39</c:v>
                </c:pt>
                <c:pt idx="6863">
                  <c:v>290.39</c:v>
                </c:pt>
                <c:pt idx="6864">
                  <c:v>290.38</c:v>
                </c:pt>
                <c:pt idx="6865">
                  <c:v>290.37</c:v>
                </c:pt>
                <c:pt idx="6866">
                  <c:v>290.33999999999997</c:v>
                </c:pt>
                <c:pt idx="6867">
                  <c:v>290.33</c:v>
                </c:pt>
                <c:pt idx="6868">
                  <c:v>290.32</c:v>
                </c:pt>
                <c:pt idx="6869">
                  <c:v>290.31</c:v>
                </c:pt>
                <c:pt idx="6870">
                  <c:v>290.27999999999997</c:v>
                </c:pt>
                <c:pt idx="6871">
                  <c:v>290.25</c:v>
                </c:pt>
                <c:pt idx="6872">
                  <c:v>290.23</c:v>
                </c:pt>
                <c:pt idx="6873">
                  <c:v>290.22000000000003</c:v>
                </c:pt>
                <c:pt idx="6874">
                  <c:v>290.20999999999998</c:v>
                </c:pt>
                <c:pt idx="6875">
                  <c:v>290.20999999999998</c:v>
                </c:pt>
                <c:pt idx="6876">
                  <c:v>290.16000000000003</c:v>
                </c:pt>
                <c:pt idx="6877">
                  <c:v>290.16000000000003</c:v>
                </c:pt>
                <c:pt idx="6878">
                  <c:v>290.16000000000003</c:v>
                </c:pt>
                <c:pt idx="6879">
                  <c:v>290.13</c:v>
                </c:pt>
                <c:pt idx="6880">
                  <c:v>290.13</c:v>
                </c:pt>
                <c:pt idx="6881">
                  <c:v>290.13</c:v>
                </c:pt>
                <c:pt idx="6882">
                  <c:v>290.10000000000002</c:v>
                </c:pt>
                <c:pt idx="6883">
                  <c:v>290.08999999999997</c:v>
                </c:pt>
                <c:pt idx="6884">
                  <c:v>290.08</c:v>
                </c:pt>
                <c:pt idx="6885">
                  <c:v>290.05</c:v>
                </c:pt>
                <c:pt idx="6886">
                  <c:v>290.02</c:v>
                </c:pt>
                <c:pt idx="6887">
                  <c:v>290.02</c:v>
                </c:pt>
                <c:pt idx="6888">
                  <c:v>290.02</c:v>
                </c:pt>
                <c:pt idx="6889">
                  <c:v>290.01</c:v>
                </c:pt>
                <c:pt idx="6890">
                  <c:v>290.01</c:v>
                </c:pt>
                <c:pt idx="6891">
                  <c:v>289.98</c:v>
                </c:pt>
                <c:pt idx="6892">
                  <c:v>289.97000000000003</c:v>
                </c:pt>
                <c:pt idx="6893">
                  <c:v>289.92</c:v>
                </c:pt>
                <c:pt idx="6894">
                  <c:v>289.83</c:v>
                </c:pt>
                <c:pt idx="6895">
                  <c:v>289.83</c:v>
                </c:pt>
                <c:pt idx="6896">
                  <c:v>289.83</c:v>
                </c:pt>
                <c:pt idx="6897">
                  <c:v>289.81</c:v>
                </c:pt>
                <c:pt idx="6898">
                  <c:v>289.81</c:v>
                </c:pt>
                <c:pt idx="6899">
                  <c:v>289.8</c:v>
                </c:pt>
                <c:pt idx="6900">
                  <c:v>289.79000000000002</c:v>
                </c:pt>
                <c:pt idx="6901">
                  <c:v>289.75</c:v>
                </c:pt>
                <c:pt idx="6902">
                  <c:v>289.74</c:v>
                </c:pt>
                <c:pt idx="6903">
                  <c:v>289.72000000000003</c:v>
                </c:pt>
                <c:pt idx="6904">
                  <c:v>289.70999999999998</c:v>
                </c:pt>
                <c:pt idx="6905">
                  <c:v>289.7</c:v>
                </c:pt>
                <c:pt idx="6906">
                  <c:v>289.66000000000003</c:v>
                </c:pt>
                <c:pt idx="6907">
                  <c:v>289.62</c:v>
                </c:pt>
                <c:pt idx="6908">
                  <c:v>289.61</c:v>
                </c:pt>
                <c:pt idx="6909">
                  <c:v>289.57</c:v>
                </c:pt>
                <c:pt idx="6910">
                  <c:v>289.56</c:v>
                </c:pt>
                <c:pt idx="6911">
                  <c:v>289.56</c:v>
                </c:pt>
                <c:pt idx="6912">
                  <c:v>289.54000000000002</c:v>
                </c:pt>
                <c:pt idx="6913">
                  <c:v>289.54000000000002</c:v>
                </c:pt>
                <c:pt idx="6914">
                  <c:v>289.51</c:v>
                </c:pt>
                <c:pt idx="6915">
                  <c:v>289.48</c:v>
                </c:pt>
                <c:pt idx="6916">
                  <c:v>289.48</c:v>
                </c:pt>
                <c:pt idx="6917">
                  <c:v>289.47000000000003</c:v>
                </c:pt>
                <c:pt idx="6918">
                  <c:v>289.45999999999998</c:v>
                </c:pt>
                <c:pt idx="6919">
                  <c:v>289.42</c:v>
                </c:pt>
                <c:pt idx="6920">
                  <c:v>289.39999999999998</c:v>
                </c:pt>
                <c:pt idx="6921">
                  <c:v>289.39</c:v>
                </c:pt>
                <c:pt idx="6922">
                  <c:v>289.39</c:v>
                </c:pt>
                <c:pt idx="6923">
                  <c:v>289.39</c:v>
                </c:pt>
                <c:pt idx="6924">
                  <c:v>289.38</c:v>
                </c:pt>
                <c:pt idx="6925">
                  <c:v>289.36</c:v>
                </c:pt>
                <c:pt idx="6926">
                  <c:v>289.36</c:v>
                </c:pt>
                <c:pt idx="6927">
                  <c:v>289.3</c:v>
                </c:pt>
                <c:pt idx="6928">
                  <c:v>289.3</c:v>
                </c:pt>
                <c:pt idx="6929">
                  <c:v>289.29000000000002</c:v>
                </c:pt>
                <c:pt idx="6930">
                  <c:v>289.27999999999997</c:v>
                </c:pt>
                <c:pt idx="6931">
                  <c:v>289.22000000000003</c:v>
                </c:pt>
                <c:pt idx="6932">
                  <c:v>289.17</c:v>
                </c:pt>
                <c:pt idx="6933">
                  <c:v>289.14999999999998</c:v>
                </c:pt>
                <c:pt idx="6934">
                  <c:v>289.14</c:v>
                </c:pt>
                <c:pt idx="6935">
                  <c:v>289.14</c:v>
                </c:pt>
                <c:pt idx="6936">
                  <c:v>289.13</c:v>
                </c:pt>
                <c:pt idx="6937">
                  <c:v>289.11</c:v>
                </c:pt>
                <c:pt idx="6938">
                  <c:v>289.10000000000002</c:v>
                </c:pt>
                <c:pt idx="6939">
                  <c:v>289.08999999999997</c:v>
                </c:pt>
                <c:pt idx="6940">
                  <c:v>289.07</c:v>
                </c:pt>
                <c:pt idx="6941">
                  <c:v>289.04000000000002</c:v>
                </c:pt>
                <c:pt idx="6942">
                  <c:v>289.04000000000002</c:v>
                </c:pt>
                <c:pt idx="6943">
                  <c:v>289.04000000000002</c:v>
                </c:pt>
                <c:pt idx="6944">
                  <c:v>289</c:v>
                </c:pt>
                <c:pt idx="6945">
                  <c:v>289</c:v>
                </c:pt>
                <c:pt idx="6946">
                  <c:v>288.99</c:v>
                </c:pt>
                <c:pt idx="6947">
                  <c:v>288.95999999999998</c:v>
                </c:pt>
                <c:pt idx="6948">
                  <c:v>288.93</c:v>
                </c:pt>
                <c:pt idx="6949">
                  <c:v>288.87</c:v>
                </c:pt>
                <c:pt idx="6950">
                  <c:v>288.87</c:v>
                </c:pt>
                <c:pt idx="6951">
                  <c:v>288.86</c:v>
                </c:pt>
                <c:pt idx="6952">
                  <c:v>288.83</c:v>
                </c:pt>
                <c:pt idx="6953">
                  <c:v>288.82</c:v>
                </c:pt>
                <c:pt idx="6954">
                  <c:v>288.82</c:v>
                </c:pt>
                <c:pt idx="6955">
                  <c:v>288.77</c:v>
                </c:pt>
                <c:pt idx="6956">
                  <c:v>288.77</c:v>
                </c:pt>
                <c:pt idx="6957">
                  <c:v>288.76</c:v>
                </c:pt>
                <c:pt idx="6958">
                  <c:v>288.76</c:v>
                </c:pt>
                <c:pt idx="6959">
                  <c:v>288.74</c:v>
                </c:pt>
                <c:pt idx="6960">
                  <c:v>288.72000000000003</c:v>
                </c:pt>
                <c:pt idx="6961">
                  <c:v>288.7</c:v>
                </c:pt>
                <c:pt idx="6962">
                  <c:v>288.69</c:v>
                </c:pt>
                <c:pt idx="6963">
                  <c:v>288.69</c:v>
                </c:pt>
                <c:pt idx="6964">
                  <c:v>288.67</c:v>
                </c:pt>
                <c:pt idx="6965">
                  <c:v>288.63</c:v>
                </c:pt>
                <c:pt idx="6966">
                  <c:v>288.63</c:v>
                </c:pt>
                <c:pt idx="6967">
                  <c:v>288.62</c:v>
                </c:pt>
                <c:pt idx="6968">
                  <c:v>288.60000000000002</c:v>
                </c:pt>
                <c:pt idx="6969">
                  <c:v>288.58</c:v>
                </c:pt>
                <c:pt idx="6970">
                  <c:v>288.58</c:v>
                </c:pt>
                <c:pt idx="6971">
                  <c:v>288.43</c:v>
                </c:pt>
                <c:pt idx="6972">
                  <c:v>288.43</c:v>
                </c:pt>
                <c:pt idx="6973">
                  <c:v>288.43</c:v>
                </c:pt>
                <c:pt idx="6974">
                  <c:v>288.42</c:v>
                </c:pt>
                <c:pt idx="6975">
                  <c:v>288.42</c:v>
                </c:pt>
                <c:pt idx="6976">
                  <c:v>288.41000000000003</c:v>
                </c:pt>
                <c:pt idx="6977">
                  <c:v>288.39999999999998</c:v>
                </c:pt>
                <c:pt idx="6978">
                  <c:v>288.39999999999998</c:v>
                </c:pt>
                <c:pt idx="6979">
                  <c:v>288.38</c:v>
                </c:pt>
                <c:pt idx="6980">
                  <c:v>288.38</c:v>
                </c:pt>
                <c:pt idx="6981">
                  <c:v>288.32</c:v>
                </c:pt>
                <c:pt idx="6982">
                  <c:v>288.3</c:v>
                </c:pt>
                <c:pt idx="6983">
                  <c:v>288.27999999999997</c:v>
                </c:pt>
                <c:pt idx="6984">
                  <c:v>288.27</c:v>
                </c:pt>
                <c:pt idx="6985">
                  <c:v>288.27</c:v>
                </c:pt>
                <c:pt idx="6986">
                  <c:v>288.26</c:v>
                </c:pt>
                <c:pt idx="6987">
                  <c:v>288.24</c:v>
                </c:pt>
                <c:pt idx="6988">
                  <c:v>288.23</c:v>
                </c:pt>
                <c:pt idx="6989">
                  <c:v>288.22000000000003</c:v>
                </c:pt>
                <c:pt idx="6990">
                  <c:v>288.22000000000003</c:v>
                </c:pt>
                <c:pt idx="6991">
                  <c:v>288.22000000000003</c:v>
                </c:pt>
                <c:pt idx="6992">
                  <c:v>288.20999999999998</c:v>
                </c:pt>
                <c:pt idx="6993">
                  <c:v>288.2</c:v>
                </c:pt>
                <c:pt idx="6994">
                  <c:v>288.2</c:v>
                </c:pt>
                <c:pt idx="6995">
                  <c:v>288.2</c:v>
                </c:pt>
                <c:pt idx="6996">
                  <c:v>288.17</c:v>
                </c:pt>
                <c:pt idx="6997">
                  <c:v>288.17</c:v>
                </c:pt>
                <c:pt idx="6998">
                  <c:v>288.14</c:v>
                </c:pt>
                <c:pt idx="6999">
                  <c:v>288.14</c:v>
                </c:pt>
                <c:pt idx="7000">
                  <c:v>288.13</c:v>
                </c:pt>
                <c:pt idx="7001">
                  <c:v>288.12</c:v>
                </c:pt>
                <c:pt idx="7002">
                  <c:v>288.11</c:v>
                </c:pt>
                <c:pt idx="7003">
                  <c:v>288.07</c:v>
                </c:pt>
                <c:pt idx="7004">
                  <c:v>288.07</c:v>
                </c:pt>
                <c:pt idx="7005">
                  <c:v>288.07</c:v>
                </c:pt>
                <c:pt idx="7006">
                  <c:v>288.06</c:v>
                </c:pt>
                <c:pt idx="7007">
                  <c:v>288.05</c:v>
                </c:pt>
                <c:pt idx="7008">
                  <c:v>288.05</c:v>
                </c:pt>
                <c:pt idx="7009">
                  <c:v>288.05</c:v>
                </c:pt>
                <c:pt idx="7010">
                  <c:v>288.04000000000002</c:v>
                </c:pt>
                <c:pt idx="7011">
                  <c:v>288.01</c:v>
                </c:pt>
                <c:pt idx="7012">
                  <c:v>288</c:v>
                </c:pt>
                <c:pt idx="7013">
                  <c:v>288</c:v>
                </c:pt>
                <c:pt idx="7014">
                  <c:v>288</c:v>
                </c:pt>
                <c:pt idx="7015">
                  <c:v>287.97000000000003</c:v>
                </c:pt>
                <c:pt idx="7016">
                  <c:v>287.97000000000003</c:v>
                </c:pt>
                <c:pt idx="7017">
                  <c:v>287.95999999999998</c:v>
                </c:pt>
                <c:pt idx="7018">
                  <c:v>287.95999999999998</c:v>
                </c:pt>
                <c:pt idx="7019">
                  <c:v>287.95</c:v>
                </c:pt>
                <c:pt idx="7020">
                  <c:v>287.93</c:v>
                </c:pt>
                <c:pt idx="7021">
                  <c:v>287.91000000000003</c:v>
                </c:pt>
                <c:pt idx="7022">
                  <c:v>287.87</c:v>
                </c:pt>
                <c:pt idx="7023">
                  <c:v>287.85000000000002</c:v>
                </c:pt>
                <c:pt idx="7024">
                  <c:v>287.83999999999997</c:v>
                </c:pt>
                <c:pt idx="7025">
                  <c:v>287.82</c:v>
                </c:pt>
                <c:pt idx="7026">
                  <c:v>287.81</c:v>
                </c:pt>
                <c:pt idx="7027">
                  <c:v>287.8</c:v>
                </c:pt>
                <c:pt idx="7028">
                  <c:v>287.74</c:v>
                </c:pt>
                <c:pt idx="7029">
                  <c:v>287.7</c:v>
                </c:pt>
                <c:pt idx="7030">
                  <c:v>287.68</c:v>
                </c:pt>
                <c:pt idx="7031">
                  <c:v>287.66000000000003</c:v>
                </c:pt>
                <c:pt idx="7032">
                  <c:v>287.64</c:v>
                </c:pt>
                <c:pt idx="7033">
                  <c:v>287.63</c:v>
                </c:pt>
                <c:pt idx="7034">
                  <c:v>287.62</c:v>
                </c:pt>
                <c:pt idx="7035">
                  <c:v>287.60000000000002</c:v>
                </c:pt>
                <c:pt idx="7036">
                  <c:v>287.58999999999997</c:v>
                </c:pt>
                <c:pt idx="7037">
                  <c:v>287.58999999999997</c:v>
                </c:pt>
                <c:pt idx="7038">
                  <c:v>287.58</c:v>
                </c:pt>
                <c:pt idx="7039">
                  <c:v>287.58</c:v>
                </c:pt>
                <c:pt idx="7040">
                  <c:v>287.52999999999997</c:v>
                </c:pt>
                <c:pt idx="7041">
                  <c:v>287.52</c:v>
                </c:pt>
                <c:pt idx="7042">
                  <c:v>287.52</c:v>
                </c:pt>
                <c:pt idx="7043">
                  <c:v>287.51</c:v>
                </c:pt>
                <c:pt idx="7044">
                  <c:v>287.49</c:v>
                </c:pt>
                <c:pt idx="7045">
                  <c:v>287.48</c:v>
                </c:pt>
                <c:pt idx="7046">
                  <c:v>287.45999999999998</c:v>
                </c:pt>
                <c:pt idx="7047">
                  <c:v>287.45999999999998</c:v>
                </c:pt>
                <c:pt idx="7048">
                  <c:v>287.44</c:v>
                </c:pt>
                <c:pt idx="7049">
                  <c:v>287.42</c:v>
                </c:pt>
                <c:pt idx="7050">
                  <c:v>287.41000000000003</c:v>
                </c:pt>
                <c:pt idx="7051">
                  <c:v>287.41000000000003</c:v>
                </c:pt>
                <c:pt idx="7052">
                  <c:v>287.39999999999998</c:v>
                </c:pt>
                <c:pt idx="7053">
                  <c:v>287.39</c:v>
                </c:pt>
                <c:pt idx="7054">
                  <c:v>287.39</c:v>
                </c:pt>
                <c:pt idx="7055">
                  <c:v>287.39</c:v>
                </c:pt>
                <c:pt idx="7056">
                  <c:v>287.37</c:v>
                </c:pt>
                <c:pt idx="7057">
                  <c:v>287.37</c:v>
                </c:pt>
                <c:pt idx="7058">
                  <c:v>287.36</c:v>
                </c:pt>
                <c:pt idx="7059">
                  <c:v>287.36</c:v>
                </c:pt>
                <c:pt idx="7060">
                  <c:v>287.33999999999997</c:v>
                </c:pt>
                <c:pt idx="7061">
                  <c:v>287.33999999999997</c:v>
                </c:pt>
                <c:pt idx="7062">
                  <c:v>287.26</c:v>
                </c:pt>
                <c:pt idx="7063">
                  <c:v>287.25</c:v>
                </c:pt>
                <c:pt idx="7064">
                  <c:v>287.24</c:v>
                </c:pt>
                <c:pt idx="7065">
                  <c:v>287.20999999999998</c:v>
                </c:pt>
                <c:pt idx="7066">
                  <c:v>287.20999999999998</c:v>
                </c:pt>
                <c:pt idx="7067">
                  <c:v>287.2</c:v>
                </c:pt>
                <c:pt idx="7068">
                  <c:v>287.19</c:v>
                </c:pt>
                <c:pt idx="7069">
                  <c:v>287.16000000000003</c:v>
                </c:pt>
                <c:pt idx="7070">
                  <c:v>287.14999999999998</c:v>
                </c:pt>
                <c:pt idx="7071">
                  <c:v>287.13</c:v>
                </c:pt>
                <c:pt idx="7072">
                  <c:v>287.08999999999997</c:v>
                </c:pt>
                <c:pt idx="7073">
                  <c:v>287.08999999999997</c:v>
                </c:pt>
                <c:pt idx="7074">
                  <c:v>287.07</c:v>
                </c:pt>
                <c:pt idx="7075">
                  <c:v>287.05</c:v>
                </c:pt>
                <c:pt idx="7076">
                  <c:v>287.04000000000002</c:v>
                </c:pt>
                <c:pt idx="7077">
                  <c:v>287.04000000000002</c:v>
                </c:pt>
                <c:pt idx="7078">
                  <c:v>286.99</c:v>
                </c:pt>
                <c:pt idx="7079">
                  <c:v>286.97000000000003</c:v>
                </c:pt>
                <c:pt idx="7080">
                  <c:v>286.95999999999998</c:v>
                </c:pt>
                <c:pt idx="7081">
                  <c:v>286.94</c:v>
                </c:pt>
                <c:pt idx="7082">
                  <c:v>286.94</c:v>
                </c:pt>
                <c:pt idx="7083">
                  <c:v>286.92</c:v>
                </c:pt>
                <c:pt idx="7084">
                  <c:v>286.92</c:v>
                </c:pt>
                <c:pt idx="7085">
                  <c:v>286.89</c:v>
                </c:pt>
                <c:pt idx="7086">
                  <c:v>286.88</c:v>
                </c:pt>
                <c:pt idx="7087">
                  <c:v>286.87</c:v>
                </c:pt>
                <c:pt idx="7088">
                  <c:v>286.85000000000002</c:v>
                </c:pt>
                <c:pt idx="7089">
                  <c:v>286.83</c:v>
                </c:pt>
                <c:pt idx="7090">
                  <c:v>286.83</c:v>
                </c:pt>
                <c:pt idx="7091">
                  <c:v>286.83</c:v>
                </c:pt>
                <c:pt idx="7092">
                  <c:v>286.83</c:v>
                </c:pt>
                <c:pt idx="7093">
                  <c:v>286.83</c:v>
                </c:pt>
                <c:pt idx="7094">
                  <c:v>286.81</c:v>
                </c:pt>
                <c:pt idx="7095">
                  <c:v>286.79000000000002</c:v>
                </c:pt>
                <c:pt idx="7096">
                  <c:v>286.77999999999997</c:v>
                </c:pt>
                <c:pt idx="7097">
                  <c:v>286.77</c:v>
                </c:pt>
                <c:pt idx="7098">
                  <c:v>286.77</c:v>
                </c:pt>
                <c:pt idx="7099">
                  <c:v>286.77</c:v>
                </c:pt>
                <c:pt idx="7100">
                  <c:v>286.76</c:v>
                </c:pt>
                <c:pt idx="7101">
                  <c:v>286.74</c:v>
                </c:pt>
                <c:pt idx="7102">
                  <c:v>286.74</c:v>
                </c:pt>
                <c:pt idx="7103">
                  <c:v>286.73</c:v>
                </c:pt>
                <c:pt idx="7104">
                  <c:v>286.72000000000003</c:v>
                </c:pt>
                <c:pt idx="7105">
                  <c:v>286.7</c:v>
                </c:pt>
                <c:pt idx="7106">
                  <c:v>286.7</c:v>
                </c:pt>
                <c:pt idx="7107">
                  <c:v>286.69</c:v>
                </c:pt>
                <c:pt idx="7108">
                  <c:v>286.68</c:v>
                </c:pt>
                <c:pt idx="7109">
                  <c:v>286.68</c:v>
                </c:pt>
                <c:pt idx="7110">
                  <c:v>286.68</c:v>
                </c:pt>
                <c:pt idx="7111">
                  <c:v>286.67</c:v>
                </c:pt>
                <c:pt idx="7112">
                  <c:v>286.66000000000003</c:v>
                </c:pt>
                <c:pt idx="7113">
                  <c:v>286.64999999999998</c:v>
                </c:pt>
                <c:pt idx="7114">
                  <c:v>286.63</c:v>
                </c:pt>
                <c:pt idx="7115">
                  <c:v>286.63</c:v>
                </c:pt>
                <c:pt idx="7116">
                  <c:v>286.63</c:v>
                </c:pt>
                <c:pt idx="7117">
                  <c:v>286.61</c:v>
                </c:pt>
                <c:pt idx="7118">
                  <c:v>286.58999999999997</c:v>
                </c:pt>
                <c:pt idx="7119">
                  <c:v>286.57</c:v>
                </c:pt>
                <c:pt idx="7120">
                  <c:v>286.56</c:v>
                </c:pt>
                <c:pt idx="7121">
                  <c:v>286.55</c:v>
                </c:pt>
                <c:pt idx="7122">
                  <c:v>286.54000000000002</c:v>
                </c:pt>
                <c:pt idx="7123">
                  <c:v>286.52999999999997</c:v>
                </c:pt>
                <c:pt idx="7124">
                  <c:v>286.51</c:v>
                </c:pt>
                <c:pt idx="7125">
                  <c:v>286.49</c:v>
                </c:pt>
                <c:pt idx="7126">
                  <c:v>286.49</c:v>
                </c:pt>
                <c:pt idx="7127">
                  <c:v>286.48</c:v>
                </c:pt>
                <c:pt idx="7128">
                  <c:v>286.45999999999998</c:v>
                </c:pt>
                <c:pt idx="7129">
                  <c:v>286.44</c:v>
                </c:pt>
                <c:pt idx="7130">
                  <c:v>286.43</c:v>
                </c:pt>
                <c:pt idx="7131">
                  <c:v>286.43</c:v>
                </c:pt>
                <c:pt idx="7132">
                  <c:v>286.43</c:v>
                </c:pt>
                <c:pt idx="7133">
                  <c:v>286.39999999999998</c:v>
                </c:pt>
                <c:pt idx="7134">
                  <c:v>286.39999999999998</c:v>
                </c:pt>
                <c:pt idx="7135">
                  <c:v>286.33999999999997</c:v>
                </c:pt>
                <c:pt idx="7136">
                  <c:v>286.33999999999997</c:v>
                </c:pt>
                <c:pt idx="7137">
                  <c:v>286.33999999999997</c:v>
                </c:pt>
                <c:pt idx="7138">
                  <c:v>286.33</c:v>
                </c:pt>
                <c:pt idx="7139">
                  <c:v>286.33</c:v>
                </c:pt>
                <c:pt idx="7140">
                  <c:v>286.33</c:v>
                </c:pt>
                <c:pt idx="7141">
                  <c:v>286.32</c:v>
                </c:pt>
                <c:pt idx="7142">
                  <c:v>286.27999999999997</c:v>
                </c:pt>
                <c:pt idx="7143">
                  <c:v>286.27999999999997</c:v>
                </c:pt>
                <c:pt idx="7144">
                  <c:v>286.27999999999997</c:v>
                </c:pt>
                <c:pt idx="7145">
                  <c:v>286.26</c:v>
                </c:pt>
                <c:pt idx="7146">
                  <c:v>286.26</c:v>
                </c:pt>
                <c:pt idx="7147">
                  <c:v>286.25</c:v>
                </c:pt>
                <c:pt idx="7148">
                  <c:v>286.25</c:v>
                </c:pt>
                <c:pt idx="7149">
                  <c:v>286.24</c:v>
                </c:pt>
                <c:pt idx="7150">
                  <c:v>286.23</c:v>
                </c:pt>
                <c:pt idx="7151">
                  <c:v>286.20999999999998</c:v>
                </c:pt>
                <c:pt idx="7152">
                  <c:v>286.2</c:v>
                </c:pt>
                <c:pt idx="7153">
                  <c:v>286.2</c:v>
                </c:pt>
                <c:pt idx="7154">
                  <c:v>286.18</c:v>
                </c:pt>
                <c:pt idx="7155">
                  <c:v>286.18</c:v>
                </c:pt>
                <c:pt idx="7156">
                  <c:v>286.16000000000003</c:v>
                </c:pt>
                <c:pt idx="7157">
                  <c:v>286.16000000000003</c:v>
                </c:pt>
                <c:pt idx="7158">
                  <c:v>286.13</c:v>
                </c:pt>
                <c:pt idx="7159">
                  <c:v>286.13</c:v>
                </c:pt>
                <c:pt idx="7160">
                  <c:v>286.13</c:v>
                </c:pt>
                <c:pt idx="7161">
                  <c:v>286.13</c:v>
                </c:pt>
                <c:pt idx="7162">
                  <c:v>286.11</c:v>
                </c:pt>
                <c:pt idx="7163">
                  <c:v>286.10000000000002</c:v>
                </c:pt>
                <c:pt idx="7164">
                  <c:v>286.08</c:v>
                </c:pt>
                <c:pt idx="7165">
                  <c:v>286.08</c:v>
                </c:pt>
                <c:pt idx="7166">
                  <c:v>286.07</c:v>
                </c:pt>
                <c:pt idx="7167">
                  <c:v>286.01</c:v>
                </c:pt>
                <c:pt idx="7168">
                  <c:v>286.01</c:v>
                </c:pt>
                <c:pt idx="7169">
                  <c:v>286.01</c:v>
                </c:pt>
                <c:pt idx="7170">
                  <c:v>286</c:v>
                </c:pt>
                <c:pt idx="7171">
                  <c:v>285.99</c:v>
                </c:pt>
                <c:pt idx="7172">
                  <c:v>285.99</c:v>
                </c:pt>
                <c:pt idx="7173">
                  <c:v>285.97000000000003</c:v>
                </c:pt>
                <c:pt idx="7174">
                  <c:v>285.95</c:v>
                </c:pt>
                <c:pt idx="7175">
                  <c:v>285.95</c:v>
                </c:pt>
                <c:pt idx="7176">
                  <c:v>285.94</c:v>
                </c:pt>
                <c:pt idx="7177">
                  <c:v>285.93</c:v>
                </c:pt>
                <c:pt idx="7178">
                  <c:v>285.89999999999998</c:v>
                </c:pt>
                <c:pt idx="7179">
                  <c:v>285.89999999999998</c:v>
                </c:pt>
                <c:pt idx="7180">
                  <c:v>285.89</c:v>
                </c:pt>
                <c:pt idx="7181">
                  <c:v>285.86</c:v>
                </c:pt>
                <c:pt idx="7182">
                  <c:v>285.85000000000002</c:v>
                </c:pt>
                <c:pt idx="7183">
                  <c:v>285.83999999999997</c:v>
                </c:pt>
                <c:pt idx="7184">
                  <c:v>285.83</c:v>
                </c:pt>
                <c:pt idx="7185">
                  <c:v>285.83</c:v>
                </c:pt>
                <c:pt idx="7186">
                  <c:v>285.83</c:v>
                </c:pt>
                <c:pt idx="7187">
                  <c:v>285.83</c:v>
                </c:pt>
                <c:pt idx="7188">
                  <c:v>285.77999999999997</c:v>
                </c:pt>
                <c:pt idx="7189">
                  <c:v>285.77999999999997</c:v>
                </c:pt>
                <c:pt idx="7190">
                  <c:v>285.77999999999997</c:v>
                </c:pt>
                <c:pt idx="7191">
                  <c:v>285.75</c:v>
                </c:pt>
                <c:pt idx="7192">
                  <c:v>285.73</c:v>
                </c:pt>
                <c:pt idx="7193">
                  <c:v>285.73</c:v>
                </c:pt>
                <c:pt idx="7194">
                  <c:v>285.73</c:v>
                </c:pt>
                <c:pt idx="7195">
                  <c:v>285.72000000000003</c:v>
                </c:pt>
                <c:pt idx="7196">
                  <c:v>285.70999999999998</c:v>
                </c:pt>
                <c:pt idx="7197">
                  <c:v>285.66000000000003</c:v>
                </c:pt>
                <c:pt idx="7198">
                  <c:v>285.66000000000003</c:v>
                </c:pt>
                <c:pt idx="7199">
                  <c:v>285.66000000000003</c:v>
                </c:pt>
                <c:pt idx="7200">
                  <c:v>285.66000000000003</c:v>
                </c:pt>
                <c:pt idx="7201">
                  <c:v>285.64999999999998</c:v>
                </c:pt>
                <c:pt idx="7202">
                  <c:v>285.63</c:v>
                </c:pt>
                <c:pt idx="7203">
                  <c:v>285.60000000000002</c:v>
                </c:pt>
                <c:pt idx="7204">
                  <c:v>285.58999999999997</c:v>
                </c:pt>
                <c:pt idx="7205">
                  <c:v>285.58</c:v>
                </c:pt>
                <c:pt idx="7206">
                  <c:v>285.58</c:v>
                </c:pt>
                <c:pt idx="7207">
                  <c:v>285.58</c:v>
                </c:pt>
                <c:pt idx="7208">
                  <c:v>285.55</c:v>
                </c:pt>
                <c:pt idx="7209">
                  <c:v>285.55</c:v>
                </c:pt>
                <c:pt idx="7210">
                  <c:v>285.52999999999997</c:v>
                </c:pt>
                <c:pt idx="7211">
                  <c:v>285.52999999999997</c:v>
                </c:pt>
                <c:pt idx="7212">
                  <c:v>285.52999999999997</c:v>
                </c:pt>
                <c:pt idx="7213">
                  <c:v>285.52999999999997</c:v>
                </c:pt>
                <c:pt idx="7214">
                  <c:v>285.52999999999997</c:v>
                </c:pt>
                <c:pt idx="7215">
                  <c:v>285.52</c:v>
                </c:pt>
                <c:pt idx="7216">
                  <c:v>285.51</c:v>
                </c:pt>
                <c:pt idx="7217">
                  <c:v>285.49</c:v>
                </c:pt>
                <c:pt idx="7218">
                  <c:v>285.48</c:v>
                </c:pt>
                <c:pt idx="7219">
                  <c:v>285.45</c:v>
                </c:pt>
                <c:pt idx="7220">
                  <c:v>285.45</c:v>
                </c:pt>
                <c:pt idx="7221">
                  <c:v>285.43</c:v>
                </c:pt>
                <c:pt idx="7222">
                  <c:v>285.43</c:v>
                </c:pt>
                <c:pt idx="7223">
                  <c:v>285.39</c:v>
                </c:pt>
                <c:pt idx="7224">
                  <c:v>285.38</c:v>
                </c:pt>
                <c:pt idx="7225">
                  <c:v>285.36</c:v>
                </c:pt>
                <c:pt idx="7226">
                  <c:v>285.33999999999997</c:v>
                </c:pt>
                <c:pt idx="7227">
                  <c:v>285.33</c:v>
                </c:pt>
                <c:pt idx="7228">
                  <c:v>285.33</c:v>
                </c:pt>
                <c:pt idx="7229">
                  <c:v>285.31</c:v>
                </c:pt>
                <c:pt idx="7230">
                  <c:v>285.31</c:v>
                </c:pt>
                <c:pt idx="7231">
                  <c:v>285.31</c:v>
                </c:pt>
                <c:pt idx="7232">
                  <c:v>285.3</c:v>
                </c:pt>
                <c:pt idx="7233">
                  <c:v>285.29000000000002</c:v>
                </c:pt>
                <c:pt idx="7234">
                  <c:v>285.27999999999997</c:v>
                </c:pt>
                <c:pt idx="7235">
                  <c:v>285.27</c:v>
                </c:pt>
                <c:pt idx="7236">
                  <c:v>285.26</c:v>
                </c:pt>
                <c:pt idx="7237">
                  <c:v>285.25</c:v>
                </c:pt>
                <c:pt idx="7238">
                  <c:v>285.25</c:v>
                </c:pt>
                <c:pt idx="7239">
                  <c:v>285.23</c:v>
                </c:pt>
                <c:pt idx="7240">
                  <c:v>285.22000000000003</c:v>
                </c:pt>
                <c:pt idx="7241">
                  <c:v>285.20999999999998</c:v>
                </c:pt>
                <c:pt idx="7242">
                  <c:v>285.2</c:v>
                </c:pt>
                <c:pt idx="7243">
                  <c:v>285.18</c:v>
                </c:pt>
                <c:pt idx="7244">
                  <c:v>285.18</c:v>
                </c:pt>
                <c:pt idx="7245">
                  <c:v>285.18</c:v>
                </c:pt>
                <c:pt idx="7246">
                  <c:v>285.18</c:v>
                </c:pt>
                <c:pt idx="7247">
                  <c:v>285.14999999999998</c:v>
                </c:pt>
                <c:pt idx="7248">
                  <c:v>285.14</c:v>
                </c:pt>
                <c:pt idx="7249">
                  <c:v>285.08999999999997</c:v>
                </c:pt>
                <c:pt idx="7250">
                  <c:v>285.08</c:v>
                </c:pt>
                <c:pt idx="7251">
                  <c:v>285.08</c:v>
                </c:pt>
                <c:pt idx="7252">
                  <c:v>285.07</c:v>
                </c:pt>
                <c:pt idx="7253">
                  <c:v>285.06</c:v>
                </c:pt>
                <c:pt idx="7254">
                  <c:v>285.06</c:v>
                </c:pt>
                <c:pt idx="7255">
                  <c:v>285.04000000000002</c:v>
                </c:pt>
                <c:pt idx="7256">
                  <c:v>285.02999999999997</c:v>
                </c:pt>
                <c:pt idx="7257">
                  <c:v>285.02999999999997</c:v>
                </c:pt>
                <c:pt idx="7258">
                  <c:v>285.02999999999997</c:v>
                </c:pt>
                <c:pt idx="7259">
                  <c:v>285.01</c:v>
                </c:pt>
                <c:pt idx="7260">
                  <c:v>285.01</c:v>
                </c:pt>
                <c:pt idx="7261">
                  <c:v>284.99</c:v>
                </c:pt>
                <c:pt idx="7262">
                  <c:v>284.98</c:v>
                </c:pt>
                <c:pt idx="7263">
                  <c:v>284.98</c:v>
                </c:pt>
                <c:pt idx="7264">
                  <c:v>284.98</c:v>
                </c:pt>
                <c:pt idx="7265">
                  <c:v>284.98</c:v>
                </c:pt>
                <c:pt idx="7266">
                  <c:v>284.98</c:v>
                </c:pt>
                <c:pt idx="7267">
                  <c:v>284.97000000000003</c:v>
                </c:pt>
                <c:pt idx="7268">
                  <c:v>284.93</c:v>
                </c:pt>
                <c:pt idx="7269">
                  <c:v>284.93</c:v>
                </c:pt>
                <c:pt idx="7270">
                  <c:v>284.93</c:v>
                </c:pt>
                <c:pt idx="7271">
                  <c:v>284.91000000000003</c:v>
                </c:pt>
                <c:pt idx="7272">
                  <c:v>284.89</c:v>
                </c:pt>
                <c:pt idx="7273">
                  <c:v>284.88</c:v>
                </c:pt>
                <c:pt idx="7274">
                  <c:v>284.83999999999997</c:v>
                </c:pt>
                <c:pt idx="7275">
                  <c:v>284.83</c:v>
                </c:pt>
                <c:pt idx="7276">
                  <c:v>284.83</c:v>
                </c:pt>
                <c:pt idx="7277">
                  <c:v>284.82</c:v>
                </c:pt>
                <c:pt idx="7278">
                  <c:v>284.82</c:v>
                </c:pt>
                <c:pt idx="7279">
                  <c:v>284.81</c:v>
                </c:pt>
                <c:pt idx="7280">
                  <c:v>284.79000000000002</c:v>
                </c:pt>
                <c:pt idx="7281">
                  <c:v>284.77999999999997</c:v>
                </c:pt>
                <c:pt idx="7282">
                  <c:v>284.76</c:v>
                </c:pt>
                <c:pt idx="7283">
                  <c:v>284.72000000000003</c:v>
                </c:pt>
                <c:pt idx="7284">
                  <c:v>284.72000000000003</c:v>
                </c:pt>
                <c:pt idx="7285">
                  <c:v>284.72000000000003</c:v>
                </c:pt>
                <c:pt idx="7286">
                  <c:v>284.7</c:v>
                </c:pt>
                <c:pt idx="7287">
                  <c:v>284.67</c:v>
                </c:pt>
                <c:pt idx="7288">
                  <c:v>284.64999999999998</c:v>
                </c:pt>
                <c:pt idx="7289">
                  <c:v>284.64</c:v>
                </c:pt>
                <c:pt idx="7290">
                  <c:v>284.63</c:v>
                </c:pt>
                <c:pt idx="7291">
                  <c:v>284.63</c:v>
                </c:pt>
                <c:pt idx="7292">
                  <c:v>284.62</c:v>
                </c:pt>
                <c:pt idx="7293">
                  <c:v>284.60000000000002</c:v>
                </c:pt>
                <c:pt idx="7294">
                  <c:v>284.58</c:v>
                </c:pt>
                <c:pt idx="7295">
                  <c:v>284.57</c:v>
                </c:pt>
                <c:pt idx="7296">
                  <c:v>284.56</c:v>
                </c:pt>
                <c:pt idx="7297">
                  <c:v>284.52</c:v>
                </c:pt>
                <c:pt idx="7298">
                  <c:v>284.51</c:v>
                </c:pt>
                <c:pt idx="7299">
                  <c:v>284.5</c:v>
                </c:pt>
                <c:pt idx="7300">
                  <c:v>284.5</c:v>
                </c:pt>
                <c:pt idx="7301">
                  <c:v>284.49</c:v>
                </c:pt>
                <c:pt idx="7302">
                  <c:v>284.49</c:v>
                </c:pt>
                <c:pt idx="7303">
                  <c:v>284.45999999999998</c:v>
                </c:pt>
                <c:pt idx="7304">
                  <c:v>284.44</c:v>
                </c:pt>
                <c:pt idx="7305">
                  <c:v>284.44</c:v>
                </c:pt>
                <c:pt idx="7306">
                  <c:v>284.44</c:v>
                </c:pt>
                <c:pt idx="7307">
                  <c:v>284.41000000000003</c:v>
                </c:pt>
                <c:pt idx="7308">
                  <c:v>284.39999999999998</c:v>
                </c:pt>
                <c:pt idx="7309">
                  <c:v>284.38</c:v>
                </c:pt>
                <c:pt idx="7310">
                  <c:v>284.37</c:v>
                </c:pt>
                <c:pt idx="7311">
                  <c:v>284.37</c:v>
                </c:pt>
                <c:pt idx="7312">
                  <c:v>284.37</c:v>
                </c:pt>
                <c:pt idx="7313">
                  <c:v>284.37</c:v>
                </c:pt>
                <c:pt idx="7314">
                  <c:v>284.33999999999997</c:v>
                </c:pt>
                <c:pt idx="7315">
                  <c:v>284.33</c:v>
                </c:pt>
                <c:pt idx="7316">
                  <c:v>284.32</c:v>
                </c:pt>
                <c:pt idx="7317">
                  <c:v>284.27</c:v>
                </c:pt>
                <c:pt idx="7318">
                  <c:v>284.27</c:v>
                </c:pt>
                <c:pt idx="7319">
                  <c:v>284.25</c:v>
                </c:pt>
                <c:pt idx="7320">
                  <c:v>284.24</c:v>
                </c:pt>
                <c:pt idx="7321">
                  <c:v>284.24</c:v>
                </c:pt>
                <c:pt idx="7322">
                  <c:v>284.22000000000003</c:v>
                </c:pt>
                <c:pt idx="7323">
                  <c:v>284.22000000000003</c:v>
                </c:pt>
                <c:pt idx="7324">
                  <c:v>284.22000000000003</c:v>
                </c:pt>
                <c:pt idx="7325">
                  <c:v>284.17</c:v>
                </c:pt>
                <c:pt idx="7326">
                  <c:v>284.14999999999998</c:v>
                </c:pt>
                <c:pt idx="7327">
                  <c:v>284.14999999999998</c:v>
                </c:pt>
                <c:pt idx="7328">
                  <c:v>284.14</c:v>
                </c:pt>
                <c:pt idx="7329">
                  <c:v>284.14</c:v>
                </c:pt>
                <c:pt idx="7330">
                  <c:v>284.13</c:v>
                </c:pt>
                <c:pt idx="7331">
                  <c:v>284.12</c:v>
                </c:pt>
                <c:pt idx="7332">
                  <c:v>284.08999999999997</c:v>
                </c:pt>
                <c:pt idx="7333">
                  <c:v>284.04000000000002</c:v>
                </c:pt>
                <c:pt idx="7334">
                  <c:v>284.02</c:v>
                </c:pt>
                <c:pt idx="7335">
                  <c:v>284.02</c:v>
                </c:pt>
                <c:pt idx="7336">
                  <c:v>284.02</c:v>
                </c:pt>
                <c:pt idx="7337">
                  <c:v>284</c:v>
                </c:pt>
                <c:pt idx="7338">
                  <c:v>283.92</c:v>
                </c:pt>
                <c:pt idx="7339">
                  <c:v>283.92</c:v>
                </c:pt>
                <c:pt idx="7340">
                  <c:v>283.92</c:v>
                </c:pt>
                <c:pt idx="7341">
                  <c:v>283.89999999999998</c:v>
                </c:pt>
                <c:pt idx="7342">
                  <c:v>283.88</c:v>
                </c:pt>
                <c:pt idx="7343">
                  <c:v>283.88</c:v>
                </c:pt>
                <c:pt idx="7344">
                  <c:v>283.88</c:v>
                </c:pt>
                <c:pt idx="7345">
                  <c:v>283.86</c:v>
                </c:pt>
                <c:pt idx="7346">
                  <c:v>283.85000000000002</c:v>
                </c:pt>
                <c:pt idx="7347">
                  <c:v>283.85000000000002</c:v>
                </c:pt>
                <c:pt idx="7348">
                  <c:v>283.83999999999997</c:v>
                </c:pt>
                <c:pt idx="7349">
                  <c:v>283.8</c:v>
                </c:pt>
                <c:pt idx="7350">
                  <c:v>283.8</c:v>
                </c:pt>
                <c:pt idx="7351">
                  <c:v>283.79000000000002</c:v>
                </c:pt>
                <c:pt idx="7352">
                  <c:v>283.75</c:v>
                </c:pt>
                <c:pt idx="7353">
                  <c:v>283.75</c:v>
                </c:pt>
                <c:pt idx="7354">
                  <c:v>283.75</c:v>
                </c:pt>
                <c:pt idx="7355">
                  <c:v>283.75</c:v>
                </c:pt>
                <c:pt idx="7356">
                  <c:v>283.74</c:v>
                </c:pt>
                <c:pt idx="7357">
                  <c:v>283.74</c:v>
                </c:pt>
                <c:pt idx="7358">
                  <c:v>283.72000000000003</c:v>
                </c:pt>
                <c:pt idx="7359">
                  <c:v>283.70999999999998</c:v>
                </c:pt>
                <c:pt idx="7360">
                  <c:v>283.68</c:v>
                </c:pt>
                <c:pt idx="7361">
                  <c:v>283.68</c:v>
                </c:pt>
                <c:pt idx="7362">
                  <c:v>283.67</c:v>
                </c:pt>
                <c:pt idx="7363">
                  <c:v>283.67</c:v>
                </c:pt>
                <c:pt idx="7364">
                  <c:v>283.67</c:v>
                </c:pt>
                <c:pt idx="7365">
                  <c:v>283.61</c:v>
                </c:pt>
                <c:pt idx="7366">
                  <c:v>283.60000000000002</c:v>
                </c:pt>
                <c:pt idx="7367">
                  <c:v>283.60000000000002</c:v>
                </c:pt>
                <c:pt idx="7368">
                  <c:v>283.5</c:v>
                </c:pt>
                <c:pt idx="7369">
                  <c:v>283.5</c:v>
                </c:pt>
                <c:pt idx="7370">
                  <c:v>283.5</c:v>
                </c:pt>
                <c:pt idx="7371">
                  <c:v>283.49</c:v>
                </c:pt>
                <c:pt idx="7372">
                  <c:v>283.45</c:v>
                </c:pt>
                <c:pt idx="7373">
                  <c:v>283.44</c:v>
                </c:pt>
                <c:pt idx="7374">
                  <c:v>283.43</c:v>
                </c:pt>
                <c:pt idx="7375">
                  <c:v>283.42</c:v>
                </c:pt>
                <c:pt idx="7376">
                  <c:v>283.42</c:v>
                </c:pt>
                <c:pt idx="7377">
                  <c:v>283.39</c:v>
                </c:pt>
                <c:pt idx="7378">
                  <c:v>283.35000000000002</c:v>
                </c:pt>
                <c:pt idx="7379">
                  <c:v>283.32</c:v>
                </c:pt>
                <c:pt idx="7380">
                  <c:v>283.29000000000002</c:v>
                </c:pt>
                <c:pt idx="7381">
                  <c:v>283.27999999999997</c:v>
                </c:pt>
                <c:pt idx="7382">
                  <c:v>283.27999999999997</c:v>
                </c:pt>
                <c:pt idx="7383">
                  <c:v>283.27</c:v>
                </c:pt>
                <c:pt idx="7384">
                  <c:v>283.27</c:v>
                </c:pt>
                <c:pt idx="7385">
                  <c:v>283.25</c:v>
                </c:pt>
                <c:pt idx="7386">
                  <c:v>283.2</c:v>
                </c:pt>
                <c:pt idx="7387">
                  <c:v>283.18</c:v>
                </c:pt>
                <c:pt idx="7388">
                  <c:v>283.18</c:v>
                </c:pt>
                <c:pt idx="7389">
                  <c:v>283.16000000000003</c:v>
                </c:pt>
                <c:pt idx="7390">
                  <c:v>283.14</c:v>
                </c:pt>
                <c:pt idx="7391">
                  <c:v>283.12</c:v>
                </c:pt>
                <c:pt idx="7392">
                  <c:v>283.10000000000002</c:v>
                </c:pt>
                <c:pt idx="7393">
                  <c:v>283.08</c:v>
                </c:pt>
                <c:pt idx="7394">
                  <c:v>283.06</c:v>
                </c:pt>
                <c:pt idx="7395">
                  <c:v>283.06</c:v>
                </c:pt>
                <c:pt idx="7396">
                  <c:v>283.05</c:v>
                </c:pt>
                <c:pt idx="7397">
                  <c:v>283.02999999999997</c:v>
                </c:pt>
                <c:pt idx="7398">
                  <c:v>283.02999999999997</c:v>
                </c:pt>
                <c:pt idx="7399">
                  <c:v>283.02999999999997</c:v>
                </c:pt>
                <c:pt idx="7400">
                  <c:v>283.02</c:v>
                </c:pt>
                <c:pt idx="7401">
                  <c:v>283</c:v>
                </c:pt>
                <c:pt idx="7402">
                  <c:v>282.98</c:v>
                </c:pt>
                <c:pt idx="7403">
                  <c:v>282.97000000000003</c:v>
                </c:pt>
                <c:pt idx="7404">
                  <c:v>282.97000000000003</c:v>
                </c:pt>
                <c:pt idx="7405">
                  <c:v>282.91000000000003</c:v>
                </c:pt>
                <c:pt idx="7406">
                  <c:v>282.88</c:v>
                </c:pt>
                <c:pt idx="7407">
                  <c:v>282.86</c:v>
                </c:pt>
                <c:pt idx="7408">
                  <c:v>282.82</c:v>
                </c:pt>
                <c:pt idx="7409">
                  <c:v>282.81</c:v>
                </c:pt>
                <c:pt idx="7410">
                  <c:v>282.81</c:v>
                </c:pt>
                <c:pt idx="7411">
                  <c:v>282.8</c:v>
                </c:pt>
                <c:pt idx="7412">
                  <c:v>282.8</c:v>
                </c:pt>
                <c:pt idx="7413">
                  <c:v>282.75</c:v>
                </c:pt>
                <c:pt idx="7414">
                  <c:v>282.75</c:v>
                </c:pt>
                <c:pt idx="7415">
                  <c:v>282.73</c:v>
                </c:pt>
                <c:pt idx="7416">
                  <c:v>282.73</c:v>
                </c:pt>
                <c:pt idx="7417">
                  <c:v>282.72000000000003</c:v>
                </c:pt>
                <c:pt idx="7418">
                  <c:v>282.72000000000003</c:v>
                </c:pt>
                <c:pt idx="7419">
                  <c:v>282.72000000000003</c:v>
                </c:pt>
                <c:pt idx="7420">
                  <c:v>282.70999999999998</c:v>
                </c:pt>
                <c:pt idx="7421">
                  <c:v>282.70999999999998</c:v>
                </c:pt>
                <c:pt idx="7422">
                  <c:v>282.70999999999998</c:v>
                </c:pt>
                <c:pt idx="7423">
                  <c:v>282.70999999999998</c:v>
                </c:pt>
                <c:pt idx="7424">
                  <c:v>282.67</c:v>
                </c:pt>
                <c:pt idx="7425">
                  <c:v>282.63</c:v>
                </c:pt>
                <c:pt idx="7426">
                  <c:v>282.63</c:v>
                </c:pt>
                <c:pt idx="7427">
                  <c:v>282.58</c:v>
                </c:pt>
                <c:pt idx="7428">
                  <c:v>282.58</c:v>
                </c:pt>
                <c:pt idx="7429">
                  <c:v>282.57</c:v>
                </c:pt>
                <c:pt idx="7430">
                  <c:v>282.55</c:v>
                </c:pt>
                <c:pt idx="7431">
                  <c:v>282.54000000000002</c:v>
                </c:pt>
                <c:pt idx="7432">
                  <c:v>282.52999999999997</c:v>
                </c:pt>
                <c:pt idx="7433">
                  <c:v>282.52999999999997</c:v>
                </c:pt>
                <c:pt idx="7434">
                  <c:v>282.5</c:v>
                </c:pt>
                <c:pt idx="7435">
                  <c:v>282.49</c:v>
                </c:pt>
                <c:pt idx="7436">
                  <c:v>282.49</c:v>
                </c:pt>
                <c:pt idx="7437">
                  <c:v>282.48</c:v>
                </c:pt>
                <c:pt idx="7438">
                  <c:v>282.48</c:v>
                </c:pt>
                <c:pt idx="7439">
                  <c:v>282.48</c:v>
                </c:pt>
                <c:pt idx="7440">
                  <c:v>282.45999999999998</c:v>
                </c:pt>
                <c:pt idx="7441">
                  <c:v>282.45999999999998</c:v>
                </c:pt>
                <c:pt idx="7442">
                  <c:v>282.45</c:v>
                </c:pt>
                <c:pt idx="7443">
                  <c:v>282.44</c:v>
                </c:pt>
                <c:pt idx="7444">
                  <c:v>282.44</c:v>
                </c:pt>
                <c:pt idx="7445">
                  <c:v>282.44</c:v>
                </c:pt>
                <c:pt idx="7446">
                  <c:v>282.43</c:v>
                </c:pt>
                <c:pt idx="7447">
                  <c:v>282.42</c:v>
                </c:pt>
                <c:pt idx="7448">
                  <c:v>282.38</c:v>
                </c:pt>
                <c:pt idx="7449">
                  <c:v>282.37</c:v>
                </c:pt>
                <c:pt idx="7450">
                  <c:v>282.36</c:v>
                </c:pt>
                <c:pt idx="7451">
                  <c:v>282.33999999999997</c:v>
                </c:pt>
                <c:pt idx="7452">
                  <c:v>282.33999999999997</c:v>
                </c:pt>
                <c:pt idx="7453">
                  <c:v>282.32</c:v>
                </c:pt>
                <c:pt idx="7454">
                  <c:v>282.32</c:v>
                </c:pt>
                <c:pt idx="7455">
                  <c:v>282.31</c:v>
                </c:pt>
                <c:pt idx="7456">
                  <c:v>282.3</c:v>
                </c:pt>
                <c:pt idx="7457">
                  <c:v>282.3</c:v>
                </c:pt>
                <c:pt idx="7458">
                  <c:v>282.27999999999997</c:v>
                </c:pt>
                <c:pt idx="7459">
                  <c:v>282.27</c:v>
                </c:pt>
                <c:pt idx="7460">
                  <c:v>282.25</c:v>
                </c:pt>
                <c:pt idx="7461">
                  <c:v>282.24</c:v>
                </c:pt>
                <c:pt idx="7462">
                  <c:v>282.23</c:v>
                </c:pt>
                <c:pt idx="7463">
                  <c:v>282.2</c:v>
                </c:pt>
                <c:pt idx="7464">
                  <c:v>282.17</c:v>
                </c:pt>
                <c:pt idx="7465">
                  <c:v>282.17</c:v>
                </c:pt>
                <c:pt idx="7466">
                  <c:v>282.12</c:v>
                </c:pt>
                <c:pt idx="7467">
                  <c:v>282.10000000000002</c:v>
                </c:pt>
                <c:pt idx="7468">
                  <c:v>282.08999999999997</c:v>
                </c:pt>
                <c:pt idx="7469">
                  <c:v>282.08</c:v>
                </c:pt>
                <c:pt idx="7470">
                  <c:v>282.04000000000002</c:v>
                </c:pt>
                <c:pt idx="7471">
                  <c:v>282.04000000000002</c:v>
                </c:pt>
                <c:pt idx="7472">
                  <c:v>282.04000000000002</c:v>
                </c:pt>
                <c:pt idx="7473">
                  <c:v>282.02999999999997</c:v>
                </c:pt>
                <c:pt idx="7474">
                  <c:v>282.02999999999997</c:v>
                </c:pt>
                <c:pt idx="7475">
                  <c:v>282.02</c:v>
                </c:pt>
                <c:pt idx="7476">
                  <c:v>281.99</c:v>
                </c:pt>
                <c:pt idx="7477">
                  <c:v>281.99</c:v>
                </c:pt>
                <c:pt idx="7478">
                  <c:v>281.98</c:v>
                </c:pt>
                <c:pt idx="7479">
                  <c:v>281.97000000000003</c:v>
                </c:pt>
                <c:pt idx="7480">
                  <c:v>281.97000000000003</c:v>
                </c:pt>
                <c:pt idx="7481">
                  <c:v>281.95999999999998</c:v>
                </c:pt>
                <c:pt idx="7482">
                  <c:v>281.94</c:v>
                </c:pt>
                <c:pt idx="7483">
                  <c:v>281.94</c:v>
                </c:pt>
                <c:pt idx="7484">
                  <c:v>281.93</c:v>
                </c:pt>
                <c:pt idx="7485">
                  <c:v>281.92</c:v>
                </c:pt>
                <c:pt idx="7486">
                  <c:v>281.89</c:v>
                </c:pt>
                <c:pt idx="7487">
                  <c:v>281.88</c:v>
                </c:pt>
                <c:pt idx="7488">
                  <c:v>281.87</c:v>
                </c:pt>
                <c:pt idx="7489">
                  <c:v>281.85000000000002</c:v>
                </c:pt>
                <c:pt idx="7490">
                  <c:v>281.85000000000002</c:v>
                </c:pt>
                <c:pt idx="7491">
                  <c:v>281.85000000000002</c:v>
                </c:pt>
                <c:pt idx="7492">
                  <c:v>281.83999999999997</c:v>
                </c:pt>
                <c:pt idx="7493">
                  <c:v>281.83999999999997</c:v>
                </c:pt>
                <c:pt idx="7494">
                  <c:v>281.83999999999997</c:v>
                </c:pt>
                <c:pt idx="7495">
                  <c:v>281.83999999999997</c:v>
                </c:pt>
                <c:pt idx="7496">
                  <c:v>281.83999999999997</c:v>
                </c:pt>
                <c:pt idx="7497">
                  <c:v>281.82</c:v>
                </c:pt>
                <c:pt idx="7498">
                  <c:v>281.82</c:v>
                </c:pt>
                <c:pt idx="7499">
                  <c:v>281.81</c:v>
                </c:pt>
                <c:pt idx="7500">
                  <c:v>281.79000000000002</c:v>
                </c:pt>
                <c:pt idx="7501">
                  <c:v>281.77</c:v>
                </c:pt>
                <c:pt idx="7502">
                  <c:v>281.74</c:v>
                </c:pt>
                <c:pt idx="7503">
                  <c:v>281.74</c:v>
                </c:pt>
                <c:pt idx="7504">
                  <c:v>281.70999999999998</c:v>
                </c:pt>
                <c:pt idx="7505">
                  <c:v>281.7</c:v>
                </c:pt>
                <c:pt idx="7506">
                  <c:v>281.69</c:v>
                </c:pt>
                <c:pt idx="7507">
                  <c:v>281.67</c:v>
                </c:pt>
                <c:pt idx="7508">
                  <c:v>281.66000000000003</c:v>
                </c:pt>
                <c:pt idx="7509">
                  <c:v>281.64999999999998</c:v>
                </c:pt>
                <c:pt idx="7510">
                  <c:v>281.64</c:v>
                </c:pt>
                <c:pt idx="7511">
                  <c:v>281.63</c:v>
                </c:pt>
                <c:pt idx="7512">
                  <c:v>281.61</c:v>
                </c:pt>
                <c:pt idx="7513">
                  <c:v>281.61</c:v>
                </c:pt>
                <c:pt idx="7514">
                  <c:v>281.60000000000002</c:v>
                </c:pt>
                <c:pt idx="7515">
                  <c:v>281.58999999999997</c:v>
                </c:pt>
                <c:pt idx="7516">
                  <c:v>281.58</c:v>
                </c:pt>
                <c:pt idx="7517">
                  <c:v>281.57</c:v>
                </c:pt>
                <c:pt idx="7518">
                  <c:v>281.55</c:v>
                </c:pt>
                <c:pt idx="7519">
                  <c:v>281.54000000000002</c:v>
                </c:pt>
                <c:pt idx="7520">
                  <c:v>281.52999999999997</c:v>
                </c:pt>
                <c:pt idx="7521">
                  <c:v>281.51</c:v>
                </c:pt>
                <c:pt idx="7522">
                  <c:v>281.5</c:v>
                </c:pt>
                <c:pt idx="7523">
                  <c:v>281.49</c:v>
                </c:pt>
                <c:pt idx="7524">
                  <c:v>281.45</c:v>
                </c:pt>
                <c:pt idx="7525">
                  <c:v>281.44</c:v>
                </c:pt>
                <c:pt idx="7526">
                  <c:v>281.43</c:v>
                </c:pt>
                <c:pt idx="7527">
                  <c:v>281.43</c:v>
                </c:pt>
                <c:pt idx="7528">
                  <c:v>281.41000000000003</c:v>
                </c:pt>
                <c:pt idx="7529">
                  <c:v>281.39999999999998</c:v>
                </c:pt>
                <c:pt idx="7530">
                  <c:v>281.39</c:v>
                </c:pt>
                <c:pt idx="7531">
                  <c:v>281.38</c:v>
                </c:pt>
                <c:pt idx="7532">
                  <c:v>281.38</c:v>
                </c:pt>
                <c:pt idx="7533">
                  <c:v>281.35000000000002</c:v>
                </c:pt>
                <c:pt idx="7534">
                  <c:v>281.35000000000002</c:v>
                </c:pt>
                <c:pt idx="7535">
                  <c:v>281.33999999999997</c:v>
                </c:pt>
                <c:pt idx="7536">
                  <c:v>281.33999999999997</c:v>
                </c:pt>
                <c:pt idx="7537">
                  <c:v>281.33</c:v>
                </c:pt>
                <c:pt idx="7538">
                  <c:v>281.33</c:v>
                </c:pt>
                <c:pt idx="7539">
                  <c:v>281.31</c:v>
                </c:pt>
                <c:pt idx="7540">
                  <c:v>281.3</c:v>
                </c:pt>
                <c:pt idx="7541">
                  <c:v>281.3</c:v>
                </c:pt>
                <c:pt idx="7542">
                  <c:v>281.3</c:v>
                </c:pt>
                <c:pt idx="7543">
                  <c:v>281.3</c:v>
                </c:pt>
                <c:pt idx="7544">
                  <c:v>281.27</c:v>
                </c:pt>
                <c:pt idx="7545">
                  <c:v>281.26</c:v>
                </c:pt>
                <c:pt idx="7546">
                  <c:v>281.25</c:v>
                </c:pt>
                <c:pt idx="7547">
                  <c:v>281.25</c:v>
                </c:pt>
                <c:pt idx="7548">
                  <c:v>281.24</c:v>
                </c:pt>
                <c:pt idx="7549">
                  <c:v>281.22000000000003</c:v>
                </c:pt>
                <c:pt idx="7550">
                  <c:v>281.2</c:v>
                </c:pt>
                <c:pt idx="7551">
                  <c:v>281.19</c:v>
                </c:pt>
                <c:pt idx="7552">
                  <c:v>281.17</c:v>
                </c:pt>
                <c:pt idx="7553">
                  <c:v>281.16000000000003</c:v>
                </c:pt>
                <c:pt idx="7554">
                  <c:v>281.16000000000003</c:v>
                </c:pt>
                <c:pt idx="7555">
                  <c:v>281.16000000000003</c:v>
                </c:pt>
                <c:pt idx="7556">
                  <c:v>281.16000000000003</c:v>
                </c:pt>
                <c:pt idx="7557">
                  <c:v>281.16000000000003</c:v>
                </c:pt>
                <c:pt idx="7558">
                  <c:v>281.14999999999998</c:v>
                </c:pt>
                <c:pt idx="7559">
                  <c:v>281.14999999999998</c:v>
                </c:pt>
                <c:pt idx="7560">
                  <c:v>281.14</c:v>
                </c:pt>
                <c:pt idx="7561">
                  <c:v>281.13</c:v>
                </c:pt>
                <c:pt idx="7562">
                  <c:v>281.13</c:v>
                </c:pt>
                <c:pt idx="7563">
                  <c:v>281.13</c:v>
                </c:pt>
                <c:pt idx="7564">
                  <c:v>281.11</c:v>
                </c:pt>
                <c:pt idx="7565">
                  <c:v>281.10000000000002</c:v>
                </c:pt>
                <c:pt idx="7566">
                  <c:v>281.10000000000002</c:v>
                </c:pt>
                <c:pt idx="7567">
                  <c:v>281.10000000000002</c:v>
                </c:pt>
                <c:pt idx="7568">
                  <c:v>281.08999999999997</c:v>
                </c:pt>
                <c:pt idx="7569">
                  <c:v>281.08</c:v>
                </c:pt>
                <c:pt idx="7570">
                  <c:v>281.04000000000002</c:v>
                </c:pt>
                <c:pt idx="7571">
                  <c:v>281.02</c:v>
                </c:pt>
                <c:pt idx="7572">
                  <c:v>281.02</c:v>
                </c:pt>
                <c:pt idx="7573">
                  <c:v>281.01</c:v>
                </c:pt>
                <c:pt idx="7574">
                  <c:v>281.01</c:v>
                </c:pt>
                <c:pt idx="7575">
                  <c:v>281</c:v>
                </c:pt>
                <c:pt idx="7576">
                  <c:v>280.99</c:v>
                </c:pt>
                <c:pt idx="7577">
                  <c:v>280.98</c:v>
                </c:pt>
                <c:pt idx="7578">
                  <c:v>280.98</c:v>
                </c:pt>
                <c:pt idx="7579">
                  <c:v>280.97000000000003</c:v>
                </c:pt>
                <c:pt idx="7580">
                  <c:v>280.95999999999998</c:v>
                </c:pt>
                <c:pt idx="7581">
                  <c:v>280.91000000000003</c:v>
                </c:pt>
                <c:pt idx="7582">
                  <c:v>280.91000000000003</c:v>
                </c:pt>
                <c:pt idx="7583">
                  <c:v>280.91000000000003</c:v>
                </c:pt>
                <c:pt idx="7584">
                  <c:v>280.89999999999998</c:v>
                </c:pt>
                <c:pt idx="7585">
                  <c:v>280.89</c:v>
                </c:pt>
                <c:pt idx="7586">
                  <c:v>280.89</c:v>
                </c:pt>
                <c:pt idx="7587">
                  <c:v>280.89</c:v>
                </c:pt>
                <c:pt idx="7588">
                  <c:v>280.89</c:v>
                </c:pt>
                <c:pt idx="7589">
                  <c:v>280.89</c:v>
                </c:pt>
                <c:pt idx="7590">
                  <c:v>280.87</c:v>
                </c:pt>
                <c:pt idx="7591">
                  <c:v>280.86</c:v>
                </c:pt>
                <c:pt idx="7592">
                  <c:v>280.85000000000002</c:v>
                </c:pt>
                <c:pt idx="7593">
                  <c:v>280.85000000000002</c:v>
                </c:pt>
                <c:pt idx="7594">
                  <c:v>280.83999999999997</c:v>
                </c:pt>
                <c:pt idx="7595">
                  <c:v>280.83999999999997</c:v>
                </c:pt>
                <c:pt idx="7596">
                  <c:v>280.83</c:v>
                </c:pt>
                <c:pt idx="7597">
                  <c:v>280.81</c:v>
                </c:pt>
                <c:pt idx="7598">
                  <c:v>280.8</c:v>
                </c:pt>
                <c:pt idx="7599">
                  <c:v>280.79000000000002</c:v>
                </c:pt>
                <c:pt idx="7600">
                  <c:v>280.77999999999997</c:v>
                </c:pt>
                <c:pt idx="7601">
                  <c:v>280.77999999999997</c:v>
                </c:pt>
                <c:pt idx="7602">
                  <c:v>280.77</c:v>
                </c:pt>
                <c:pt idx="7603">
                  <c:v>280.77</c:v>
                </c:pt>
                <c:pt idx="7604">
                  <c:v>280.77</c:v>
                </c:pt>
                <c:pt idx="7605">
                  <c:v>280.76</c:v>
                </c:pt>
                <c:pt idx="7606">
                  <c:v>280.75</c:v>
                </c:pt>
                <c:pt idx="7607">
                  <c:v>280.74</c:v>
                </c:pt>
                <c:pt idx="7608">
                  <c:v>280.73</c:v>
                </c:pt>
                <c:pt idx="7609">
                  <c:v>280.73</c:v>
                </c:pt>
                <c:pt idx="7610">
                  <c:v>280.72000000000003</c:v>
                </c:pt>
                <c:pt idx="7611">
                  <c:v>280.70999999999998</c:v>
                </c:pt>
                <c:pt idx="7612">
                  <c:v>280.69</c:v>
                </c:pt>
                <c:pt idx="7613">
                  <c:v>280.68</c:v>
                </c:pt>
                <c:pt idx="7614">
                  <c:v>280.68</c:v>
                </c:pt>
                <c:pt idx="7615">
                  <c:v>280.67</c:v>
                </c:pt>
                <c:pt idx="7616">
                  <c:v>280.64999999999998</c:v>
                </c:pt>
                <c:pt idx="7617">
                  <c:v>280.63</c:v>
                </c:pt>
                <c:pt idx="7618">
                  <c:v>280.60000000000002</c:v>
                </c:pt>
                <c:pt idx="7619">
                  <c:v>280.60000000000002</c:v>
                </c:pt>
                <c:pt idx="7620">
                  <c:v>280.58999999999997</c:v>
                </c:pt>
                <c:pt idx="7621">
                  <c:v>280.57</c:v>
                </c:pt>
                <c:pt idx="7622">
                  <c:v>280.54000000000002</c:v>
                </c:pt>
                <c:pt idx="7623">
                  <c:v>280.52</c:v>
                </c:pt>
                <c:pt idx="7624">
                  <c:v>280.52</c:v>
                </c:pt>
                <c:pt idx="7625">
                  <c:v>280.51</c:v>
                </c:pt>
                <c:pt idx="7626">
                  <c:v>280.51</c:v>
                </c:pt>
                <c:pt idx="7627">
                  <c:v>280.5</c:v>
                </c:pt>
                <c:pt idx="7628">
                  <c:v>280.5</c:v>
                </c:pt>
                <c:pt idx="7629">
                  <c:v>280.48</c:v>
                </c:pt>
                <c:pt idx="7630">
                  <c:v>280.47000000000003</c:v>
                </c:pt>
                <c:pt idx="7631">
                  <c:v>280.45</c:v>
                </c:pt>
                <c:pt idx="7632">
                  <c:v>280.45</c:v>
                </c:pt>
                <c:pt idx="7633">
                  <c:v>280.44</c:v>
                </c:pt>
                <c:pt idx="7634">
                  <c:v>280.44</c:v>
                </c:pt>
                <c:pt idx="7635">
                  <c:v>280.43</c:v>
                </c:pt>
                <c:pt idx="7636">
                  <c:v>280.43</c:v>
                </c:pt>
                <c:pt idx="7637">
                  <c:v>280.42</c:v>
                </c:pt>
                <c:pt idx="7638">
                  <c:v>280.42</c:v>
                </c:pt>
                <c:pt idx="7639">
                  <c:v>280.41000000000003</c:v>
                </c:pt>
                <c:pt idx="7640">
                  <c:v>280.41000000000003</c:v>
                </c:pt>
                <c:pt idx="7641">
                  <c:v>280.41000000000003</c:v>
                </c:pt>
                <c:pt idx="7642">
                  <c:v>280.41000000000003</c:v>
                </c:pt>
                <c:pt idx="7643">
                  <c:v>280.39999999999998</c:v>
                </c:pt>
                <c:pt idx="7644">
                  <c:v>280.36</c:v>
                </c:pt>
                <c:pt idx="7645">
                  <c:v>280.36</c:v>
                </c:pt>
                <c:pt idx="7646">
                  <c:v>280.36</c:v>
                </c:pt>
                <c:pt idx="7647">
                  <c:v>280.29000000000002</c:v>
                </c:pt>
                <c:pt idx="7648">
                  <c:v>280.29000000000002</c:v>
                </c:pt>
                <c:pt idx="7649">
                  <c:v>280.27999999999997</c:v>
                </c:pt>
                <c:pt idx="7650">
                  <c:v>280.25</c:v>
                </c:pt>
                <c:pt idx="7651">
                  <c:v>280.25</c:v>
                </c:pt>
                <c:pt idx="7652">
                  <c:v>280.24</c:v>
                </c:pt>
                <c:pt idx="7653">
                  <c:v>280.23</c:v>
                </c:pt>
                <c:pt idx="7654">
                  <c:v>280.20999999999998</c:v>
                </c:pt>
                <c:pt idx="7655">
                  <c:v>280.20999999999998</c:v>
                </c:pt>
                <c:pt idx="7656">
                  <c:v>280.14999999999998</c:v>
                </c:pt>
                <c:pt idx="7657">
                  <c:v>280.14</c:v>
                </c:pt>
                <c:pt idx="7658">
                  <c:v>280.13</c:v>
                </c:pt>
                <c:pt idx="7659">
                  <c:v>280.13</c:v>
                </c:pt>
                <c:pt idx="7660">
                  <c:v>280.12</c:v>
                </c:pt>
                <c:pt idx="7661">
                  <c:v>280.12</c:v>
                </c:pt>
                <c:pt idx="7662">
                  <c:v>280.11</c:v>
                </c:pt>
                <c:pt idx="7663">
                  <c:v>280.08</c:v>
                </c:pt>
                <c:pt idx="7664">
                  <c:v>280.08</c:v>
                </c:pt>
                <c:pt idx="7665">
                  <c:v>280.07</c:v>
                </c:pt>
                <c:pt idx="7666">
                  <c:v>280.06</c:v>
                </c:pt>
                <c:pt idx="7667">
                  <c:v>280.05</c:v>
                </c:pt>
                <c:pt idx="7668">
                  <c:v>280.02999999999997</c:v>
                </c:pt>
                <c:pt idx="7669">
                  <c:v>280.01</c:v>
                </c:pt>
                <c:pt idx="7670">
                  <c:v>280.01</c:v>
                </c:pt>
                <c:pt idx="7671">
                  <c:v>280</c:v>
                </c:pt>
                <c:pt idx="7672">
                  <c:v>280</c:v>
                </c:pt>
                <c:pt idx="7673">
                  <c:v>280</c:v>
                </c:pt>
                <c:pt idx="7674">
                  <c:v>280</c:v>
                </c:pt>
                <c:pt idx="7675">
                  <c:v>279.99</c:v>
                </c:pt>
                <c:pt idx="7676">
                  <c:v>279.98</c:v>
                </c:pt>
                <c:pt idx="7677">
                  <c:v>279.98</c:v>
                </c:pt>
                <c:pt idx="7678">
                  <c:v>279.98</c:v>
                </c:pt>
                <c:pt idx="7679">
                  <c:v>279.95999999999998</c:v>
                </c:pt>
                <c:pt idx="7680">
                  <c:v>279.94</c:v>
                </c:pt>
                <c:pt idx="7681">
                  <c:v>279.94</c:v>
                </c:pt>
                <c:pt idx="7682">
                  <c:v>279.93</c:v>
                </c:pt>
                <c:pt idx="7683">
                  <c:v>279.93</c:v>
                </c:pt>
                <c:pt idx="7684">
                  <c:v>279.91000000000003</c:v>
                </c:pt>
                <c:pt idx="7685">
                  <c:v>279.89999999999998</c:v>
                </c:pt>
                <c:pt idx="7686">
                  <c:v>279.87</c:v>
                </c:pt>
                <c:pt idx="7687">
                  <c:v>279.87</c:v>
                </c:pt>
                <c:pt idx="7688">
                  <c:v>279.82</c:v>
                </c:pt>
                <c:pt idx="7689">
                  <c:v>279.77999999999997</c:v>
                </c:pt>
                <c:pt idx="7690">
                  <c:v>279.77999999999997</c:v>
                </c:pt>
                <c:pt idx="7691">
                  <c:v>279.77999999999997</c:v>
                </c:pt>
                <c:pt idx="7692">
                  <c:v>279.77999999999997</c:v>
                </c:pt>
                <c:pt idx="7693">
                  <c:v>279.77</c:v>
                </c:pt>
                <c:pt idx="7694">
                  <c:v>279.75</c:v>
                </c:pt>
                <c:pt idx="7695">
                  <c:v>279.74</c:v>
                </c:pt>
                <c:pt idx="7696">
                  <c:v>279.74</c:v>
                </c:pt>
                <c:pt idx="7697">
                  <c:v>279.72000000000003</c:v>
                </c:pt>
                <c:pt idx="7698">
                  <c:v>279.70999999999998</c:v>
                </c:pt>
                <c:pt idx="7699">
                  <c:v>279.66000000000003</c:v>
                </c:pt>
                <c:pt idx="7700">
                  <c:v>279.64999999999998</c:v>
                </c:pt>
                <c:pt idx="7701">
                  <c:v>279.64999999999998</c:v>
                </c:pt>
                <c:pt idx="7702">
                  <c:v>279.61</c:v>
                </c:pt>
                <c:pt idx="7703">
                  <c:v>279.60000000000002</c:v>
                </c:pt>
                <c:pt idx="7704">
                  <c:v>279.58</c:v>
                </c:pt>
                <c:pt idx="7705">
                  <c:v>279.56</c:v>
                </c:pt>
                <c:pt idx="7706">
                  <c:v>279.56</c:v>
                </c:pt>
                <c:pt idx="7707">
                  <c:v>279.55</c:v>
                </c:pt>
                <c:pt idx="7708">
                  <c:v>279.54000000000002</c:v>
                </c:pt>
                <c:pt idx="7709">
                  <c:v>279.54000000000002</c:v>
                </c:pt>
                <c:pt idx="7710">
                  <c:v>279.54000000000002</c:v>
                </c:pt>
                <c:pt idx="7711">
                  <c:v>279.52999999999997</c:v>
                </c:pt>
                <c:pt idx="7712">
                  <c:v>279.5</c:v>
                </c:pt>
                <c:pt idx="7713">
                  <c:v>279.5</c:v>
                </c:pt>
                <c:pt idx="7714">
                  <c:v>279.5</c:v>
                </c:pt>
                <c:pt idx="7715">
                  <c:v>279.48</c:v>
                </c:pt>
                <c:pt idx="7716">
                  <c:v>279.48</c:v>
                </c:pt>
                <c:pt idx="7717">
                  <c:v>279.47000000000003</c:v>
                </c:pt>
                <c:pt idx="7718">
                  <c:v>279.39999999999998</c:v>
                </c:pt>
                <c:pt idx="7719">
                  <c:v>279.38</c:v>
                </c:pt>
                <c:pt idx="7720">
                  <c:v>279.38</c:v>
                </c:pt>
                <c:pt idx="7721">
                  <c:v>279.35000000000002</c:v>
                </c:pt>
                <c:pt idx="7722">
                  <c:v>279.29000000000002</c:v>
                </c:pt>
                <c:pt idx="7723">
                  <c:v>279.29000000000002</c:v>
                </c:pt>
                <c:pt idx="7724">
                  <c:v>279.25</c:v>
                </c:pt>
                <c:pt idx="7725">
                  <c:v>279.2</c:v>
                </c:pt>
                <c:pt idx="7726">
                  <c:v>279.19</c:v>
                </c:pt>
                <c:pt idx="7727">
                  <c:v>279.17</c:v>
                </c:pt>
                <c:pt idx="7728">
                  <c:v>279.14999999999998</c:v>
                </c:pt>
                <c:pt idx="7729">
                  <c:v>279.14999999999998</c:v>
                </c:pt>
                <c:pt idx="7730">
                  <c:v>279.14999999999998</c:v>
                </c:pt>
                <c:pt idx="7731">
                  <c:v>279.14</c:v>
                </c:pt>
                <c:pt idx="7732">
                  <c:v>279.10000000000002</c:v>
                </c:pt>
                <c:pt idx="7733">
                  <c:v>279.10000000000002</c:v>
                </c:pt>
                <c:pt idx="7734">
                  <c:v>279.08</c:v>
                </c:pt>
                <c:pt idx="7735">
                  <c:v>278.99</c:v>
                </c:pt>
                <c:pt idx="7736">
                  <c:v>278.93</c:v>
                </c:pt>
                <c:pt idx="7737">
                  <c:v>278.93</c:v>
                </c:pt>
                <c:pt idx="7738">
                  <c:v>278.92</c:v>
                </c:pt>
                <c:pt idx="7739">
                  <c:v>278.89</c:v>
                </c:pt>
                <c:pt idx="7740">
                  <c:v>278.86</c:v>
                </c:pt>
                <c:pt idx="7741">
                  <c:v>278.83</c:v>
                </c:pt>
                <c:pt idx="7742">
                  <c:v>278.83</c:v>
                </c:pt>
                <c:pt idx="7743">
                  <c:v>278.82</c:v>
                </c:pt>
                <c:pt idx="7744">
                  <c:v>278.81</c:v>
                </c:pt>
                <c:pt idx="7745">
                  <c:v>278.73</c:v>
                </c:pt>
                <c:pt idx="7746">
                  <c:v>278.73</c:v>
                </c:pt>
                <c:pt idx="7747">
                  <c:v>278.73</c:v>
                </c:pt>
                <c:pt idx="7748">
                  <c:v>278.70999999999998</c:v>
                </c:pt>
                <c:pt idx="7749">
                  <c:v>278.69</c:v>
                </c:pt>
                <c:pt idx="7750">
                  <c:v>278.64999999999998</c:v>
                </c:pt>
                <c:pt idx="7751">
                  <c:v>278.64999999999998</c:v>
                </c:pt>
                <c:pt idx="7752">
                  <c:v>278.64</c:v>
                </c:pt>
                <c:pt idx="7753">
                  <c:v>278.62</c:v>
                </c:pt>
                <c:pt idx="7754">
                  <c:v>278.62</c:v>
                </c:pt>
                <c:pt idx="7755">
                  <c:v>278.62</c:v>
                </c:pt>
                <c:pt idx="7756">
                  <c:v>278.58</c:v>
                </c:pt>
                <c:pt idx="7757">
                  <c:v>278.58</c:v>
                </c:pt>
                <c:pt idx="7758">
                  <c:v>278.52</c:v>
                </c:pt>
                <c:pt idx="7759">
                  <c:v>278.52</c:v>
                </c:pt>
                <c:pt idx="7760">
                  <c:v>278.51</c:v>
                </c:pt>
                <c:pt idx="7761">
                  <c:v>278.5</c:v>
                </c:pt>
                <c:pt idx="7762">
                  <c:v>278.5</c:v>
                </c:pt>
                <c:pt idx="7763">
                  <c:v>278.49</c:v>
                </c:pt>
                <c:pt idx="7764">
                  <c:v>278.49</c:v>
                </c:pt>
                <c:pt idx="7765">
                  <c:v>278.45</c:v>
                </c:pt>
                <c:pt idx="7766">
                  <c:v>278.43</c:v>
                </c:pt>
                <c:pt idx="7767">
                  <c:v>278.39999999999998</c:v>
                </c:pt>
                <c:pt idx="7768">
                  <c:v>278.39</c:v>
                </c:pt>
                <c:pt idx="7769">
                  <c:v>278.37</c:v>
                </c:pt>
                <c:pt idx="7770">
                  <c:v>278.37</c:v>
                </c:pt>
                <c:pt idx="7771">
                  <c:v>278.32</c:v>
                </c:pt>
                <c:pt idx="7772">
                  <c:v>278.31</c:v>
                </c:pt>
                <c:pt idx="7773">
                  <c:v>278.31</c:v>
                </c:pt>
                <c:pt idx="7774">
                  <c:v>278.31</c:v>
                </c:pt>
                <c:pt idx="7775">
                  <c:v>278.3</c:v>
                </c:pt>
                <c:pt idx="7776">
                  <c:v>278.29000000000002</c:v>
                </c:pt>
                <c:pt idx="7777">
                  <c:v>278.29000000000002</c:v>
                </c:pt>
                <c:pt idx="7778">
                  <c:v>278.27999999999997</c:v>
                </c:pt>
                <c:pt idx="7779">
                  <c:v>278.26</c:v>
                </c:pt>
                <c:pt idx="7780">
                  <c:v>278.25</c:v>
                </c:pt>
                <c:pt idx="7781">
                  <c:v>278.25</c:v>
                </c:pt>
                <c:pt idx="7782">
                  <c:v>278.25</c:v>
                </c:pt>
                <c:pt idx="7783">
                  <c:v>278.25</c:v>
                </c:pt>
                <c:pt idx="7784">
                  <c:v>278.24</c:v>
                </c:pt>
                <c:pt idx="7785">
                  <c:v>278.20999999999998</c:v>
                </c:pt>
                <c:pt idx="7786">
                  <c:v>278.18</c:v>
                </c:pt>
                <c:pt idx="7787">
                  <c:v>278.18</c:v>
                </c:pt>
                <c:pt idx="7788">
                  <c:v>278.17</c:v>
                </c:pt>
                <c:pt idx="7789">
                  <c:v>278.17</c:v>
                </c:pt>
                <c:pt idx="7790">
                  <c:v>278.17</c:v>
                </c:pt>
                <c:pt idx="7791">
                  <c:v>278.14</c:v>
                </c:pt>
                <c:pt idx="7792">
                  <c:v>278.13</c:v>
                </c:pt>
                <c:pt idx="7793">
                  <c:v>278.08999999999997</c:v>
                </c:pt>
                <c:pt idx="7794">
                  <c:v>278.08999999999997</c:v>
                </c:pt>
                <c:pt idx="7795">
                  <c:v>278.05</c:v>
                </c:pt>
                <c:pt idx="7796">
                  <c:v>278.04000000000002</c:v>
                </c:pt>
                <c:pt idx="7797">
                  <c:v>278.02</c:v>
                </c:pt>
                <c:pt idx="7798">
                  <c:v>278.02</c:v>
                </c:pt>
                <c:pt idx="7799">
                  <c:v>277.99</c:v>
                </c:pt>
                <c:pt idx="7800">
                  <c:v>277.98</c:v>
                </c:pt>
                <c:pt idx="7801">
                  <c:v>277.98</c:v>
                </c:pt>
                <c:pt idx="7802">
                  <c:v>277.97000000000003</c:v>
                </c:pt>
                <c:pt idx="7803">
                  <c:v>277.95999999999998</c:v>
                </c:pt>
                <c:pt idx="7804">
                  <c:v>277.95</c:v>
                </c:pt>
                <c:pt idx="7805">
                  <c:v>277.91000000000003</c:v>
                </c:pt>
                <c:pt idx="7806">
                  <c:v>277.89</c:v>
                </c:pt>
                <c:pt idx="7807">
                  <c:v>277.89</c:v>
                </c:pt>
                <c:pt idx="7808">
                  <c:v>277.88</c:v>
                </c:pt>
                <c:pt idx="7809">
                  <c:v>277.88</c:v>
                </c:pt>
                <c:pt idx="7810">
                  <c:v>277.88</c:v>
                </c:pt>
                <c:pt idx="7811">
                  <c:v>277.87</c:v>
                </c:pt>
                <c:pt idx="7812">
                  <c:v>277.87</c:v>
                </c:pt>
                <c:pt idx="7813">
                  <c:v>277.83999999999997</c:v>
                </c:pt>
                <c:pt idx="7814">
                  <c:v>277.83</c:v>
                </c:pt>
                <c:pt idx="7815">
                  <c:v>277.82</c:v>
                </c:pt>
                <c:pt idx="7816">
                  <c:v>277.8</c:v>
                </c:pt>
                <c:pt idx="7817">
                  <c:v>277.8</c:v>
                </c:pt>
                <c:pt idx="7818">
                  <c:v>277.79000000000002</c:v>
                </c:pt>
                <c:pt idx="7819">
                  <c:v>277.77</c:v>
                </c:pt>
                <c:pt idx="7820">
                  <c:v>277.76</c:v>
                </c:pt>
                <c:pt idx="7821">
                  <c:v>277.73</c:v>
                </c:pt>
                <c:pt idx="7822">
                  <c:v>277.73</c:v>
                </c:pt>
                <c:pt idx="7823">
                  <c:v>277.72000000000003</c:v>
                </c:pt>
                <c:pt idx="7824">
                  <c:v>277.70999999999998</c:v>
                </c:pt>
                <c:pt idx="7825">
                  <c:v>277.7</c:v>
                </c:pt>
                <c:pt idx="7826">
                  <c:v>277.69</c:v>
                </c:pt>
                <c:pt idx="7827">
                  <c:v>277.68</c:v>
                </c:pt>
                <c:pt idx="7828">
                  <c:v>277.68</c:v>
                </c:pt>
                <c:pt idx="7829">
                  <c:v>277.66000000000003</c:v>
                </c:pt>
                <c:pt idx="7830">
                  <c:v>277.58</c:v>
                </c:pt>
                <c:pt idx="7831">
                  <c:v>277.57</c:v>
                </c:pt>
                <c:pt idx="7832">
                  <c:v>277.56</c:v>
                </c:pt>
                <c:pt idx="7833">
                  <c:v>277.54000000000002</c:v>
                </c:pt>
                <c:pt idx="7834">
                  <c:v>277.52</c:v>
                </c:pt>
                <c:pt idx="7835">
                  <c:v>277.5</c:v>
                </c:pt>
                <c:pt idx="7836">
                  <c:v>277.49</c:v>
                </c:pt>
                <c:pt idx="7837">
                  <c:v>277.45999999999998</c:v>
                </c:pt>
                <c:pt idx="7838">
                  <c:v>277.43</c:v>
                </c:pt>
                <c:pt idx="7839">
                  <c:v>277.43</c:v>
                </c:pt>
                <c:pt idx="7840">
                  <c:v>277.43</c:v>
                </c:pt>
                <c:pt idx="7841">
                  <c:v>277.42</c:v>
                </c:pt>
                <c:pt idx="7842">
                  <c:v>277.41000000000003</c:v>
                </c:pt>
                <c:pt idx="7843">
                  <c:v>277.39999999999998</c:v>
                </c:pt>
                <c:pt idx="7844">
                  <c:v>277.39</c:v>
                </c:pt>
                <c:pt idx="7845">
                  <c:v>277.37</c:v>
                </c:pt>
                <c:pt idx="7846">
                  <c:v>277.36</c:v>
                </c:pt>
                <c:pt idx="7847">
                  <c:v>277.35000000000002</c:v>
                </c:pt>
                <c:pt idx="7848">
                  <c:v>277.33999999999997</c:v>
                </c:pt>
                <c:pt idx="7849">
                  <c:v>277.33</c:v>
                </c:pt>
                <c:pt idx="7850">
                  <c:v>277.33</c:v>
                </c:pt>
                <c:pt idx="7851">
                  <c:v>277.31</c:v>
                </c:pt>
                <c:pt idx="7852">
                  <c:v>277.29000000000002</c:v>
                </c:pt>
                <c:pt idx="7853">
                  <c:v>277.27999999999997</c:v>
                </c:pt>
                <c:pt idx="7854">
                  <c:v>277.27999999999997</c:v>
                </c:pt>
                <c:pt idx="7855">
                  <c:v>277.27</c:v>
                </c:pt>
                <c:pt idx="7856">
                  <c:v>277.25</c:v>
                </c:pt>
                <c:pt idx="7857">
                  <c:v>277.25</c:v>
                </c:pt>
                <c:pt idx="7858">
                  <c:v>277.23</c:v>
                </c:pt>
                <c:pt idx="7859">
                  <c:v>277.2</c:v>
                </c:pt>
                <c:pt idx="7860">
                  <c:v>277.19</c:v>
                </c:pt>
                <c:pt idx="7861">
                  <c:v>277.17</c:v>
                </c:pt>
                <c:pt idx="7862">
                  <c:v>277.13</c:v>
                </c:pt>
                <c:pt idx="7863">
                  <c:v>277.12</c:v>
                </c:pt>
                <c:pt idx="7864">
                  <c:v>277.12</c:v>
                </c:pt>
                <c:pt idx="7865">
                  <c:v>277.10000000000002</c:v>
                </c:pt>
                <c:pt idx="7866">
                  <c:v>277.08999999999997</c:v>
                </c:pt>
                <c:pt idx="7867">
                  <c:v>277.07</c:v>
                </c:pt>
                <c:pt idx="7868">
                  <c:v>277.06</c:v>
                </c:pt>
                <c:pt idx="7869">
                  <c:v>277.06</c:v>
                </c:pt>
                <c:pt idx="7870">
                  <c:v>277.06</c:v>
                </c:pt>
                <c:pt idx="7871">
                  <c:v>277.04000000000002</c:v>
                </c:pt>
                <c:pt idx="7872">
                  <c:v>277.04000000000002</c:v>
                </c:pt>
                <c:pt idx="7873">
                  <c:v>277.01</c:v>
                </c:pt>
                <c:pt idx="7874">
                  <c:v>277.01</c:v>
                </c:pt>
                <c:pt idx="7875">
                  <c:v>276.95999999999998</c:v>
                </c:pt>
                <c:pt idx="7876">
                  <c:v>276.95</c:v>
                </c:pt>
                <c:pt idx="7877">
                  <c:v>276.93</c:v>
                </c:pt>
                <c:pt idx="7878">
                  <c:v>276.93</c:v>
                </c:pt>
                <c:pt idx="7879">
                  <c:v>276.89</c:v>
                </c:pt>
                <c:pt idx="7880">
                  <c:v>276.89</c:v>
                </c:pt>
                <c:pt idx="7881">
                  <c:v>276.88</c:v>
                </c:pt>
                <c:pt idx="7882">
                  <c:v>276.87</c:v>
                </c:pt>
                <c:pt idx="7883">
                  <c:v>276.83</c:v>
                </c:pt>
                <c:pt idx="7884">
                  <c:v>276.79000000000002</c:v>
                </c:pt>
                <c:pt idx="7885">
                  <c:v>276.77999999999997</c:v>
                </c:pt>
                <c:pt idx="7886">
                  <c:v>276.77999999999997</c:v>
                </c:pt>
                <c:pt idx="7887">
                  <c:v>276.77999999999997</c:v>
                </c:pt>
                <c:pt idx="7888">
                  <c:v>276.77</c:v>
                </c:pt>
                <c:pt idx="7889">
                  <c:v>276.76</c:v>
                </c:pt>
                <c:pt idx="7890">
                  <c:v>276.74</c:v>
                </c:pt>
                <c:pt idx="7891">
                  <c:v>276.73</c:v>
                </c:pt>
                <c:pt idx="7892">
                  <c:v>276.72000000000003</c:v>
                </c:pt>
                <c:pt idx="7893">
                  <c:v>276.70999999999998</c:v>
                </c:pt>
                <c:pt idx="7894">
                  <c:v>276.69</c:v>
                </c:pt>
                <c:pt idx="7895">
                  <c:v>276.69</c:v>
                </c:pt>
                <c:pt idx="7896">
                  <c:v>276.68</c:v>
                </c:pt>
                <c:pt idx="7897">
                  <c:v>276.68</c:v>
                </c:pt>
                <c:pt idx="7898">
                  <c:v>276.68</c:v>
                </c:pt>
                <c:pt idx="7899">
                  <c:v>276.68</c:v>
                </c:pt>
                <c:pt idx="7900">
                  <c:v>276.67</c:v>
                </c:pt>
                <c:pt idx="7901">
                  <c:v>276.63</c:v>
                </c:pt>
                <c:pt idx="7902">
                  <c:v>276.63</c:v>
                </c:pt>
                <c:pt idx="7903">
                  <c:v>276.62</c:v>
                </c:pt>
                <c:pt idx="7904">
                  <c:v>276.57</c:v>
                </c:pt>
                <c:pt idx="7905">
                  <c:v>276.55</c:v>
                </c:pt>
                <c:pt idx="7906">
                  <c:v>276.54000000000002</c:v>
                </c:pt>
                <c:pt idx="7907">
                  <c:v>276.5</c:v>
                </c:pt>
                <c:pt idx="7908">
                  <c:v>276.48</c:v>
                </c:pt>
                <c:pt idx="7909">
                  <c:v>276.48</c:v>
                </c:pt>
                <c:pt idx="7910">
                  <c:v>276.47000000000003</c:v>
                </c:pt>
                <c:pt idx="7911">
                  <c:v>276.45999999999998</c:v>
                </c:pt>
                <c:pt idx="7912">
                  <c:v>276.45999999999998</c:v>
                </c:pt>
                <c:pt idx="7913">
                  <c:v>276.44</c:v>
                </c:pt>
                <c:pt idx="7914">
                  <c:v>276.43</c:v>
                </c:pt>
                <c:pt idx="7915">
                  <c:v>276.43</c:v>
                </c:pt>
                <c:pt idx="7916">
                  <c:v>276.42</c:v>
                </c:pt>
                <c:pt idx="7917">
                  <c:v>276.36</c:v>
                </c:pt>
                <c:pt idx="7918">
                  <c:v>276.36</c:v>
                </c:pt>
                <c:pt idx="7919">
                  <c:v>276.33</c:v>
                </c:pt>
                <c:pt idx="7920">
                  <c:v>276.32</c:v>
                </c:pt>
                <c:pt idx="7921">
                  <c:v>276.31</c:v>
                </c:pt>
                <c:pt idx="7922">
                  <c:v>276.29000000000002</c:v>
                </c:pt>
                <c:pt idx="7923">
                  <c:v>276.27</c:v>
                </c:pt>
                <c:pt idx="7924">
                  <c:v>276.26</c:v>
                </c:pt>
                <c:pt idx="7925">
                  <c:v>276.23</c:v>
                </c:pt>
                <c:pt idx="7926">
                  <c:v>276.19</c:v>
                </c:pt>
                <c:pt idx="7927">
                  <c:v>276.18</c:v>
                </c:pt>
                <c:pt idx="7928">
                  <c:v>276.16000000000003</c:v>
                </c:pt>
                <c:pt idx="7929">
                  <c:v>276.13</c:v>
                </c:pt>
                <c:pt idx="7930">
                  <c:v>276.08</c:v>
                </c:pt>
                <c:pt idx="7931">
                  <c:v>276.07</c:v>
                </c:pt>
                <c:pt idx="7932">
                  <c:v>276.07</c:v>
                </c:pt>
                <c:pt idx="7933">
                  <c:v>276.06</c:v>
                </c:pt>
                <c:pt idx="7934">
                  <c:v>276.06</c:v>
                </c:pt>
                <c:pt idx="7935">
                  <c:v>276.06</c:v>
                </c:pt>
                <c:pt idx="7936">
                  <c:v>276.04000000000002</c:v>
                </c:pt>
                <c:pt idx="7937">
                  <c:v>276.04000000000002</c:v>
                </c:pt>
                <c:pt idx="7938">
                  <c:v>276.04000000000002</c:v>
                </c:pt>
                <c:pt idx="7939">
                  <c:v>276.04000000000002</c:v>
                </c:pt>
                <c:pt idx="7940">
                  <c:v>276.04000000000002</c:v>
                </c:pt>
                <c:pt idx="7941">
                  <c:v>276.02</c:v>
                </c:pt>
                <c:pt idx="7942">
                  <c:v>276.02</c:v>
                </c:pt>
                <c:pt idx="7943">
                  <c:v>276.02</c:v>
                </c:pt>
                <c:pt idx="7944">
                  <c:v>276.01</c:v>
                </c:pt>
                <c:pt idx="7945">
                  <c:v>275.97000000000003</c:v>
                </c:pt>
                <c:pt idx="7946">
                  <c:v>275.95999999999998</c:v>
                </c:pt>
                <c:pt idx="7947">
                  <c:v>275.95</c:v>
                </c:pt>
                <c:pt idx="7948">
                  <c:v>275.94</c:v>
                </c:pt>
                <c:pt idx="7949">
                  <c:v>275.93</c:v>
                </c:pt>
                <c:pt idx="7950">
                  <c:v>275.92</c:v>
                </c:pt>
                <c:pt idx="7951">
                  <c:v>275.89</c:v>
                </c:pt>
                <c:pt idx="7952">
                  <c:v>275.89</c:v>
                </c:pt>
                <c:pt idx="7953">
                  <c:v>275.88</c:v>
                </c:pt>
                <c:pt idx="7954">
                  <c:v>275.85000000000002</c:v>
                </c:pt>
                <c:pt idx="7955">
                  <c:v>275.83</c:v>
                </c:pt>
                <c:pt idx="7956">
                  <c:v>275.8</c:v>
                </c:pt>
                <c:pt idx="7957">
                  <c:v>275.79000000000002</c:v>
                </c:pt>
                <c:pt idx="7958">
                  <c:v>275.79000000000002</c:v>
                </c:pt>
                <c:pt idx="7959">
                  <c:v>275.74</c:v>
                </c:pt>
                <c:pt idx="7960">
                  <c:v>275.74</c:v>
                </c:pt>
                <c:pt idx="7961">
                  <c:v>275.73</c:v>
                </c:pt>
                <c:pt idx="7962">
                  <c:v>275.73</c:v>
                </c:pt>
                <c:pt idx="7963">
                  <c:v>275.70999999999998</c:v>
                </c:pt>
                <c:pt idx="7964">
                  <c:v>275.70999999999998</c:v>
                </c:pt>
                <c:pt idx="7965">
                  <c:v>275.68</c:v>
                </c:pt>
                <c:pt idx="7966">
                  <c:v>275.68</c:v>
                </c:pt>
                <c:pt idx="7967">
                  <c:v>275.68</c:v>
                </c:pt>
                <c:pt idx="7968">
                  <c:v>275.67</c:v>
                </c:pt>
                <c:pt idx="7969">
                  <c:v>275.66000000000003</c:v>
                </c:pt>
                <c:pt idx="7970">
                  <c:v>275.64</c:v>
                </c:pt>
                <c:pt idx="7971">
                  <c:v>275.63</c:v>
                </c:pt>
                <c:pt idx="7972">
                  <c:v>275.63</c:v>
                </c:pt>
                <c:pt idx="7973">
                  <c:v>275.63</c:v>
                </c:pt>
                <c:pt idx="7974">
                  <c:v>275.60000000000002</c:v>
                </c:pt>
                <c:pt idx="7975">
                  <c:v>275.57</c:v>
                </c:pt>
                <c:pt idx="7976">
                  <c:v>275.56</c:v>
                </c:pt>
                <c:pt idx="7977">
                  <c:v>275.56</c:v>
                </c:pt>
                <c:pt idx="7978">
                  <c:v>275.54000000000002</c:v>
                </c:pt>
                <c:pt idx="7979">
                  <c:v>275.5</c:v>
                </c:pt>
                <c:pt idx="7980">
                  <c:v>275.5</c:v>
                </c:pt>
                <c:pt idx="7981">
                  <c:v>275.49</c:v>
                </c:pt>
                <c:pt idx="7982">
                  <c:v>275.47000000000003</c:v>
                </c:pt>
                <c:pt idx="7983">
                  <c:v>275.47000000000003</c:v>
                </c:pt>
                <c:pt idx="7984">
                  <c:v>275.45999999999998</c:v>
                </c:pt>
                <c:pt idx="7985">
                  <c:v>275.43</c:v>
                </c:pt>
                <c:pt idx="7986">
                  <c:v>275.42</c:v>
                </c:pt>
                <c:pt idx="7987">
                  <c:v>275.42</c:v>
                </c:pt>
                <c:pt idx="7988">
                  <c:v>275.41000000000003</c:v>
                </c:pt>
                <c:pt idx="7989">
                  <c:v>275.38</c:v>
                </c:pt>
                <c:pt idx="7990">
                  <c:v>275.37</c:v>
                </c:pt>
                <c:pt idx="7991">
                  <c:v>275.35000000000002</c:v>
                </c:pt>
                <c:pt idx="7992">
                  <c:v>275.35000000000002</c:v>
                </c:pt>
                <c:pt idx="7993">
                  <c:v>275.33999999999997</c:v>
                </c:pt>
                <c:pt idx="7994">
                  <c:v>275.33</c:v>
                </c:pt>
                <c:pt idx="7995">
                  <c:v>275.32</c:v>
                </c:pt>
                <c:pt idx="7996">
                  <c:v>275.27999999999997</c:v>
                </c:pt>
                <c:pt idx="7997">
                  <c:v>275.27</c:v>
                </c:pt>
                <c:pt idx="7998">
                  <c:v>275.23</c:v>
                </c:pt>
                <c:pt idx="7999">
                  <c:v>275.22000000000003</c:v>
                </c:pt>
                <c:pt idx="8000">
                  <c:v>275.2</c:v>
                </c:pt>
                <c:pt idx="8001">
                  <c:v>275.19</c:v>
                </c:pt>
                <c:pt idx="8002">
                  <c:v>275.18</c:v>
                </c:pt>
                <c:pt idx="8003">
                  <c:v>275.17</c:v>
                </c:pt>
                <c:pt idx="8004">
                  <c:v>275.16000000000003</c:v>
                </c:pt>
                <c:pt idx="8005">
                  <c:v>275.12</c:v>
                </c:pt>
                <c:pt idx="8006">
                  <c:v>275.10000000000002</c:v>
                </c:pt>
                <c:pt idx="8007">
                  <c:v>275.08</c:v>
                </c:pt>
                <c:pt idx="8008">
                  <c:v>275.07</c:v>
                </c:pt>
                <c:pt idx="8009">
                  <c:v>275.02</c:v>
                </c:pt>
                <c:pt idx="8010">
                  <c:v>275.01</c:v>
                </c:pt>
                <c:pt idx="8011">
                  <c:v>274.97000000000003</c:v>
                </c:pt>
                <c:pt idx="8012">
                  <c:v>274.97000000000003</c:v>
                </c:pt>
                <c:pt idx="8013">
                  <c:v>274.95999999999998</c:v>
                </c:pt>
                <c:pt idx="8014">
                  <c:v>274.95999999999998</c:v>
                </c:pt>
                <c:pt idx="8015">
                  <c:v>274.94</c:v>
                </c:pt>
                <c:pt idx="8016">
                  <c:v>274.93</c:v>
                </c:pt>
                <c:pt idx="8017">
                  <c:v>274.91000000000003</c:v>
                </c:pt>
                <c:pt idx="8018">
                  <c:v>274.88</c:v>
                </c:pt>
                <c:pt idx="8019">
                  <c:v>274.88</c:v>
                </c:pt>
                <c:pt idx="8020">
                  <c:v>274.87</c:v>
                </c:pt>
                <c:pt idx="8021">
                  <c:v>274.87</c:v>
                </c:pt>
                <c:pt idx="8022">
                  <c:v>274.86</c:v>
                </c:pt>
                <c:pt idx="8023">
                  <c:v>274.83999999999997</c:v>
                </c:pt>
                <c:pt idx="8024">
                  <c:v>274.83999999999997</c:v>
                </c:pt>
                <c:pt idx="8025">
                  <c:v>274.83</c:v>
                </c:pt>
                <c:pt idx="8026">
                  <c:v>274.81</c:v>
                </c:pt>
                <c:pt idx="8027">
                  <c:v>274.8</c:v>
                </c:pt>
                <c:pt idx="8028">
                  <c:v>274.79000000000002</c:v>
                </c:pt>
                <c:pt idx="8029">
                  <c:v>274.79000000000002</c:v>
                </c:pt>
                <c:pt idx="8030">
                  <c:v>274.76</c:v>
                </c:pt>
                <c:pt idx="8031">
                  <c:v>274.75</c:v>
                </c:pt>
                <c:pt idx="8032">
                  <c:v>274.75</c:v>
                </c:pt>
                <c:pt idx="8033">
                  <c:v>274.75</c:v>
                </c:pt>
                <c:pt idx="8034">
                  <c:v>274.73</c:v>
                </c:pt>
                <c:pt idx="8035">
                  <c:v>274.73</c:v>
                </c:pt>
                <c:pt idx="8036">
                  <c:v>274.72000000000003</c:v>
                </c:pt>
                <c:pt idx="8037">
                  <c:v>274.70999999999998</c:v>
                </c:pt>
                <c:pt idx="8038">
                  <c:v>274.70999999999998</c:v>
                </c:pt>
                <c:pt idx="8039">
                  <c:v>274.67</c:v>
                </c:pt>
                <c:pt idx="8040">
                  <c:v>274.66000000000003</c:v>
                </c:pt>
                <c:pt idx="8041">
                  <c:v>274.66000000000003</c:v>
                </c:pt>
                <c:pt idx="8042">
                  <c:v>274.66000000000003</c:v>
                </c:pt>
                <c:pt idx="8043">
                  <c:v>274.64</c:v>
                </c:pt>
                <c:pt idx="8044">
                  <c:v>274.63</c:v>
                </c:pt>
                <c:pt idx="8045">
                  <c:v>274.58999999999997</c:v>
                </c:pt>
                <c:pt idx="8046">
                  <c:v>274.57</c:v>
                </c:pt>
                <c:pt idx="8047">
                  <c:v>274.56</c:v>
                </c:pt>
                <c:pt idx="8048">
                  <c:v>274.52999999999997</c:v>
                </c:pt>
                <c:pt idx="8049">
                  <c:v>274.52</c:v>
                </c:pt>
                <c:pt idx="8050">
                  <c:v>274.51</c:v>
                </c:pt>
                <c:pt idx="8051">
                  <c:v>274.51</c:v>
                </c:pt>
                <c:pt idx="8052">
                  <c:v>274.51</c:v>
                </c:pt>
                <c:pt idx="8053">
                  <c:v>274.48</c:v>
                </c:pt>
                <c:pt idx="8054">
                  <c:v>274.45999999999998</c:v>
                </c:pt>
                <c:pt idx="8055">
                  <c:v>274.45999999999998</c:v>
                </c:pt>
                <c:pt idx="8056">
                  <c:v>274.45999999999998</c:v>
                </c:pt>
                <c:pt idx="8057">
                  <c:v>274.45</c:v>
                </c:pt>
                <c:pt idx="8058">
                  <c:v>274.45</c:v>
                </c:pt>
                <c:pt idx="8059">
                  <c:v>274.38</c:v>
                </c:pt>
                <c:pt idx="8060">
                  <c:v>274.37</c:v>
                </c:pt>
                <c:pt idx="8061">
                  <c:v>274.37</c:v>
                </c:pt>
                <c:pt idx="8062">
                  <c:v>274.36</c:v>
                </c:pt>
                <c:pt idx="8063">
                  <c:v>274.33999999999997</c:v>
                </c:pt>
                <c:pt idx="8064">
                  <c:v>274.33</c:v>
                </c:pt>
                <c:pt idx="8065">
                  <c:v>274.31</c:v>
                </c:pt>
                <c:pt idx="8066">
                  <c:v>274.3</c:v>
                </c:pt>
                <c:pt idx="8067">
                  <c:v>274.24</c:v>
                </c:pt>
                <c:pt idx="8068">
                  <c:v>274.23</c:v>
                </c:pt>
                <c:pt idx="8069">
                  <c:v>274.23</c:v>
                </c:pt>
                <c:pt idx="8070">
                  <c:v>274.2</c:v>
                </c:pt>
                <c:pt idx="8071">
                  <c:v>274.19</c:v>
                </c:pt>
                <c:pt idx="8072">
                  <c:v>274.18</c:v>
                </c:pt>
                <c:pt idx="8073">
                  <c:v>274.18</c:v>
                </c:pt>
                <c:pt idx="8074">
                  <c:v>274.16000000000003</c:v>
                </c:pt>
                <c:pt idx="8075">
                  <c:v>274.14</c:v>
                </c:pt>
                <c:pt idx="8076">
                  <c:v>274.13</c:v>
                </c:pt>
                <c:pt idx="8077">
                  <c:v>274.12</c:v>
                </c:pt>
                <c:pt idx="8078">
                  <c:v>274.08</c:v>
                </c:pt>
                <c:pt idx="8079">
                  <c:v>274.07</c:v>
                </c:pt>
                <c:pt idx="8080">
                  <c:v>274.07</c:v>
                </c:pt>
                <c:pt idx="8081">
                  <c:v>274.07</c:v>
                </c:pt>
                <c:pt idx="8082">
                  <c:v>274.06</c:v>
                </c:pt>
                <c:pt idx="8083">
                  <c:v>274.04000000000002</c:v>
                </c:pt>
                <c:pt idx="8084">
                  <c:v>274.02999999999997</c:v>
                </c:pt>
                <c:pt idx="8085">
                  <c:v>274.02999999999997</c:v>
                </c:pt>
                <c:pt idx="8086">
                  <c:v>274.02999999999997</c:v>
                </c:pt>
                <c:pt idx="8087">
                  <c:v>274.02</c:v>
                </c:pt>
                <c:pt idx="8088">
                  <c:v>274.02</c:v>
                </c:pt>
                <c:pt idx="8089">
                  <c:v>274.01</c:v>
                </c:pt>
                <c:pt idx="8090">
                  <c:v>274.01</c:v>
                </c:pt>
                <c:pt idx="8091">
                  <c:v>274</c:v>
                </c:pt>
                <c:pt idx="8092">
                  <c:v>274</c:v>
                </c:pt>
                <c:pt idx="8093">
                  <c:v>273.99</c:v>
                </c:pt>
                <c:pt idx="8094">
                  <c:v>273.97000000000003</c:v>
                </c:pt>
                <c:pt idx="8095">
                  <c:v>273.95</c:v>
                </c:pt>
                <c:pt idx="8096">
                  <c:v>273.93</c:v>
                </c:pt>
                <c:pt idx="8097">
                  <c:v>273.92</c:v>
                </c:pt>
                <c:pt idx="8098">
                  <c:v>273.91000000000003</c:v>
                </c:pt>
                <c:pt idx="8099">
                  <c:v>273.86</c:v>
                </c:pt>
                <c:pt idx="8100">
                  <c:v>273.8</c:v>
                </c:pt>
                <c:pt idx="8101">
                  <c:v>273.77999999999997</c:v>
                </c:pt>
                <c:pt idx="8102">
                  <c:v>273.77999999999997</c:v>
                </c:pt>
                <c:pt idx="8103">
                  <c:v>273.77</c:v>
                </c:pt>
                <c:pt idx="8104">
                  <c:v>273.74</c:v>
                </c:pt>
                <c:pt idx="8105">
                  <c:v>273.73</c:v>
                </c:pt>
                <c:pt idx="8106">
                  <c:v>273.73</c:v>
                </c:pt>
                <c:pt idx="8107">
                  <c:v>273.72000000000003</c:v>
                </c:pt>
                <c:pt idx="8108">
                  <c:v>273.72000000000003</c:v>
                </c:pt>
                <c:pt idx="8109">
                  <c:v>273.72000000000003</c:v>
                </c:pt>
                <c:pt idx="8110">
                  <c:v>273.70999999999998</c:v>
                </c:pt>
                <c:pt idx="8111">
                  <c:v>273.7</c:v>
                </c:pt>
                <c:pt idx="8112">
                  <c:v>273.69</c:v>
                </c:pt>
                <c:pt idx="8113">
                  <c:v>273.68</c:v>
                </c:pt>
                <c:pt idx="8114">
                  <c:v>273.63</c:v>
                </c:pt>
                <c:pt idx="8115">
                  <c:v>273.63</c:v>
                </c:pt>
                <c:pt idx="8116">
                  <c:v>273.61</c:v>
                </c:pt>
                <c:pt idx="8117">
                  <c:v>273.61</c:v>
                </c:pt>
                <c:pt idx="8118">
                  <c:v>273.60000000000002</c:v>
                </c:pt>
                <c:pt idx="8119">
                  <c:v>273.58</c:v>
                </c:pt>
                <c:pt idx="8120">
                  <c:v>273.56</c:v>
                </c:pt>
                <c:pt idx="8121">
                  <c:v>273.54000000000002</c:v>
                </c:pt>
                <c:pt idx="8122">
                  <c:v>273.52999999999997</c:v>
                </c:pt>
                <c:pt idx="8123">
                  <c:v>273.5</c:v>
                </c:pt>
                <c:pt idx="8124">
                  <c:v>273.45999999999998</c:v>
                </c:pt>
                <c:pt idx="8125">
                  <c:v>273.45</c:v>
                </c:pt>
                <c:pt idx="8126">
                  <c:v>273.45</c:v>
                </c:pt>
                <c:pt idx="8127">
                  <c:v>273.43</c:v>
                </c:pt>
                <c:pt idx="8128">
                  <c:v>273.43</c:v>
                </c:pt>
                <c:pt idx="8129">
                  <c:v>273.39999999999998</c:v>
                </c:pt>
                <c:pt idx="8130">
                  <c:v>273.39</c:v>
                </c:pt>
                <c:pt idx="8131">
                  <c:v>273.37</c:v>
                </c:pt>
                <c:pt idx="8132">
                  <c:v>273.33999999999997</c:v>
                </c:pt>
                <c:pt idx="8133">
                  <c:v>273.32</c:v>
                </c:pt>
                <c:pt idx="8134">
                  <c:v>273.32</c:v>
                </c:pt>
                <c:pt idx="8135">
                  <c:v>273.32</c:v>
                </c:pt>
                <c:pt idx="8136">
                  <c:v>273.3</c:v>
                </c:pt>
                <c:pt idx="8137">
                  <c:v>273.3</c:v>
                </c:pt>
                <c:pt idx="8138">
                  <c:v>273.29000000000002</c:v>
                </c:pt>
                <c:pt idx="8139">
                  <c:v>273.25</c:v>
                </c:pt>
                <c:pt idx="8140">
                  <c:v>273.23</c:v>
                </c:pt>
                <c:pt idx="8141">
                  <c:v>273.22000000000003</c:v>
                </c:pt>
                <c:pt idx="8142">
                  <c:v>273.20999999999998</c:v>
                </c:pt>
                <c:pt idx="8143">
                  <c:v>273.17</c:v>
                </c:pt>
                <c:pt idx="8144">
                  <c:v>273.17</c:v>
                </c:pt>
                <c:pt idx="8145">
                  <c:v>273.10000000000002</c:v>
                </c:pt>
                <c:pt idx="8146">
                  <c:v>273.08</c:v>
                </c:pt>
                <c:pt idx="8147">
                  <c:v>273.07</c:v>
                </c:pt>
                <c:pt idx="8148">
                  <c:v>273.06</c:v>
                </c:pt>
                <c:pt idx="8149">
                  <c:v>273.02999999999997</c:v>
                </c:pt>
                <c:pt idx="8150">
                  <c:v>272.99</c:v>
                </c:pt>
                <c:pt idx="8151">
                  <c:v>272.97000000000003</c:v>
                </c:pt>
                <c:pt idx="8152">
                  <c:v>272.95999999999998</c:v>
                </c:pt>
                <c:pt idx="8153">
                  <c:v>272.95999999999998</c:v>
                </c:pt>
                <c:pt idx="8154">
                  <c:v>272.95</c:v>
                </c:pt>
                <c:pt idx="8155">
                  <c:v>272.94</c:v>
                </c:pt>
                <c:pt idx="8156">
                  <c:v>272.92</c:v>
                </c:pt>
                <c:pt idx="8157">
                  <c:v>272.91000000000003</c:v>
                </c:pt>
                <c:pt idx="8158">
                  <c:v>272.89</c:v>
                </c:pt>
                <c:pt idx="8159">
                  <c:v>272.89</c:v>
                </c:pt>
                <c:pt idx="8160">
                  <c:v>272.88</c:v>
                </c:pt>
                <c:pt idx="8161">
                  <c:v>272.88</c:v>
                </c:pt>
                <c:pt idx="8162">
                  <c:v>272.87</c:v>
                </c:pt>
                <c:pt idx="8163">
                  <c:v>272.86</c:v>
                </c:pt>
                <c:pt idx="8164">
                  <c:v>272.83999999999997</c:v>
                </c:pt>
                <c:pt idx="8165">
                  <c:v>272.83</c:v>
                </c:pt>
                <c:pt idx="8166">
                  <c:v>272.83</c:v>
                </c:pt>
                <c:pt idx="8167">
                  <c:v>272.82</c:v>
                </c:pt>
                <c:pt idx="8168">
                  <c:v>272.79000000000002</c:v>
                </c:pt>
                <c:pt idx="8169">
                  <c:v>272.77</c:v>
                </c:pt>
                <c:pt idx="8170">
                  <c:v>272.75</c:v>
                </c:pt>
                <c:pt idx="8171">
                  <c:v>272.74</c:v>
                </c:pt>
                <c:pt idx="8172">
                  <c:v>272.67</c:v>
                </c:pt>
                <c:pt idx="8173">
                  <c:v>272.64</c:v>
                </c:pt>
                <c:pt idx="8174">
                  <c:v>272.63</c:v>
                </c:pt>
                <c:pt idx="8175">
                  <c:v>272.62</c:v>
                </c:pt>
                <c:pt idx="8176">
                  <c:v>272.60000000000002</c:v>
                </c:pt>
                <c:pt idx="8177">
                  <c:v>272.60000000000002</c:v>
                </c:pt>
                <c:pt idx="8178">
                  <c:v>272.60000000000002</c:v>
                </c:pt>
                <c:pt idx="8179">
                  <c:v>272.58999999999997</c:v>
                </c:pt>
                <c:pt idx="8180">
                  <c:v>272.56</c:v>
                </c:pt>
                <c:pt idx="8181">
                  <c:v>272.55</c:v>
                </c:pt>
                <c:pt idx="8182">
                  <c:v>272.54000000000002</c:v>
                </c:pt>
                <c:pt idx="8183">
                  <c:v>272.52</c:v>
                </c:pt>
                <c:pt idx="8184">
                  <c:v>272.52</c:v>
                </c:pt>
                <c:pt idx="8185">
                  <c:v>272.51</c:v>
                </c:pt>
                <c:pt idx="8186">
                  <c:v>272.49</c:v>
                </c:pt>
                <c:pt idx="8187">
                  <c:v>272.48</c:v>
                </c:pt>
                <c:pt idx="8188">
                  <c:v>272.47000000000003</c:v>
                </c:pt>
                <c:pt idx="8189">
                  <c:v>272.44</c:v>
                </c:pt>
                <c:pt idx="8190">
                  <c:v>272.44</c:v>
                </c:pt>
                <c:pt idx="8191">
                  <c:v>272.43</c:v>
                </c:pt>
                <c:pt idx="8192">
                  <c:v>272.43</c:v>
                </c:pt>
                <c:pt idx="8193">
                  <c:v>272.43</c:v>
                </c:pt>
                <c:pt idx="8194">
                  <c:v>272.42</c:v>
                </c:pt>
                <c:pt idx="8195">
                  <c:v>272.39999999999998</c:v>
                </c:pt>
                <c:pt idx="8196">
                  <c:v>272.39</c:v>
                </c:pt>
                <c:pt idx="8197">
                  <c:v>272.37</c:v>
                </c:pt>
                <c:pt idx="8198">
                  <c:v>272.33</c:v>
                </c:pt>
                <c:pt idx="8199">
                  <c:v>272.33</c:v>
                </c:pt>
                <c:pt idx="8200">
                  <c:v>272.29000000000002</c:v>
                </c:pt>
                <c:pt idx="8201">
                  <c:v>272.27999999999997</c:v>
                </c:pt>
                <c:pt idx="8202">
                  <c:v>272.27</c:v>
                </c:pt>
                <c:pt idx="8203">
                  <c:v>272.27</c:v>
                </c:pt>
                <c:pt idx="8204">
                  <c:v>272.27</c:v>
                </c:pt>
                <c:pt idx="8205">
                  <c:v>272.25</c:v>
                </c:pt>
                <c:pt idx="8206">
                  <c:v>272.24</c:v>
                </c:pt>
                <c:pt idx="8207">
                  <c:v>272.24</c:v>
                </c:pt>
                <c:pt idx="8208">
                  <c:v>272.23</c:v>
                </c:pt>
                <c:pt idx="8209">
                  <c:v>272.23</c:v>
                </c:pt>
                <c:pt idx="8210">
                  <c:v>272.23</c:v>
                </c:pt>
                <c:pt idx="8211">
                  <c:v>272.22000000000003</c:v>
                </c:pt>
                <c:pt idx="8212">
                  <c:v>272.20999999999998</c:v>
                </c:pt>
                <c:pt idx="8213">
                  <c:v>272.19</c:v>
                </c:pt>
                <c:pt idx="8214">
                  <c:v>272.18</c:v>
                </c:pt>
                <c:pt idx="8215">
                  <c:v>272.14999999999998</c:v>
                </c:pt>
                <c:pt idx="8216">
                  <c:v>272.14999999999998</c:v>
                </c:pt>
                <c:pt idx="8217">
                  <c:v>272.14</c:v>
                </c:pt>
                <c:pt idx="8218">
                  <c:v>272.10000000000002</c:v>
                </c:pt>
                <c:pt idx="8219">
                  <c:v>272.10000000000002</c:v>
                </c:pt>
                <c:pt idx="8220">
                  <c:v>272.10000000000002</c:v>
                </c:pt>
                <c:pt idx="8221">
                  <c:v>272.08999999999997</c:v>
                </c:pt>
                <c:pt idx="8222">
                  <c:v>272.07</c:v>
                </c:pt>
                <c:pt idx="8223">
                  <c:v>272.07</c:v>
                </c:pt>
                <c:pt idx="8224">
                  <c:v>272.06</c:v>
                </c:pt>
                <c:pt idx="8225">
                  <c:v>272.04000000000002</c:v>
                </c:pt>
                <c:pt idx="8226">
                  <c:v>272.02999999999997</c:v>
                </c:pt>
                <c:pt idx="8227">
                  <c:v>272.02</c:v>
                </c:pt>
                <c:pt idx="8228">
                  <c:v>272.01</c:v>
                </c:pt>
                <c:pt idx="8229">
                  <c:v>271.98</c:v>
                </c:pt>
                <c:pt idx="8230">
                  <c:v>271.98</c:v>
                </c:pt>
                <c:pt idx="8231">
                  <c:v>271.98</c:v>
                </c:pt>
                <c:pt idx="8232">
                  <c:v>271.95</c:v>
                </c:pt>
                <c:pt idx="8233">
                  <c:v>271.94</c:v>
                </c:pt>
                <c:pt idx="8234">
                  <c:v>271.94</c:v>
                </c:pt>
                <c:pt idx="8235">
                  <c:v>271.93</c:v>
                </c:pt>
                <c:pt idx="8236">
                  <c:v>271.92</c:v>
                </c:pt>
                <c:pt idx="8237">
                  <c:v>271.91000000000003</c:v>
                </c:pt>
                <c:pt idx="8238">
                  <c:v>271.91000000000003</c:v>
                </c:pt>
                <c:pt idx="8239">
                  <c:v>271.89999999999998</c:v>
                </c:pt>
                <c:pt idx="8240">
                  <c:v>271.89</c:v>
                </c:pt>
                <c:pt idx="8241">
                  <c:v>271.88</c:v>
                </c:pt>
                <c:pt idx="8242">
                  <c:v>271.88</c:v>
                </c:pt>
                <c:pt idx="8243">
                  <c:v>271.87</c:v>
                </c:pt>
                <c:pt idx="8244">
                  <c:v>271.85000000000002</c:v>
                </c:pt>
                <c:pt idx="8245">
                  <c:v>271.85000000000002</c:v>
                </c:pt>
                <c:pt idx="8246">
                  <c:v>271.83999999999997</c:v>
                </c:pt>
                <c:pt idx="8247">
                  <c:v>271.83999999999997</c:v>
                </c:pt>
                <c:pt idx="8248">
                  <c:v>271.83</c:v>
                </c:pt>
                <c:pt idx="8249">
                  <c:v>271.81</c:v>
                </c:pt>
                <c:pt idx="8250">
                  <c:v>271.81</c:v>
                </c:pt>
                <c:pt idx="8251">
                  <c:v>271.8</c:v>
                </c:pt>
                <c:pt idx="8252">
                  <c:v>271.79000000000002</c:v>
                </c:pt>
                <c:pt idx="8253">
                  <c:v>271.79000000000002</c:v>
                </c:pt>
                <c:pt idx="8254">
                  <c:v>271.74</c:v>
                </c:pt>
                <c:pt idx="8255">
                  <c:v>271.72000000000003</c:v>
                </c:pt>
                <c:pt idx="8256">
                  <c:v>271.70999999999998</c:v>
                </c:pt>
                <c:pt idx="8257">
                  <c:v>271.69</c:v>
                </c:pt>
                <c:pt idx="8258">
                  <c:v>271.69</c:v>
                </c:pt>
                <c:pt idx="8259">
                  <c:v>271.67</c:v>
                </c:pt>
                <c:pt idx="8260">
                  <c:v>271.67</c:v>
                </c:pt>
                <c:pt idx="8261">
                  <c:v>271.58</c:v>
                </c:pt>
                <c:pt idx="8262">
                  <c:v>271.56</c:v>
                </c:pt>
                <c:pt idx="8263">
                  <c:v>271.54000000000002</c:v>
                </c:pt>
                <c:pt idx="8264">
                  <c:v>271.5</c:v>
                </c:pt>
                <c:pt idx="8265">
                  <c:v>271.47000000000003</c:v>
                </c:pt>
                <c:pt idx="8266">
                  <c:v>271.47000000000003</c:v>
                </c:pt>
                <c:pt idx="8267">
                  <c:v>271.47000000000003</c:v>
                </c:pt>
                <c:pt idx="8268">
                  <c:v>271.44</c:v>
                </c:pt>
                <c:pt idx="8269">
                  <c:v>271.43</c:v>
                </c:pt>
                <c:pt idx="8270">
                  <c:v>271.39999999999998</c:v>
                </c:pt>
                <c:pt idx="8271">
                  <c:v>271.39999999999998</c:v>
                </c:pt>
                <c:pt idx="8272">
                  <c:v>271.36</c:v>
                </c:pt>
                <c:pt idx="8273">
                  <c:v>271.36</c:v>
                </c:pt>
                <c:pt idx="8274">
                  <c:v>271.33999999999997</c:v>
                </c:pt>
                <c:pt idx="8275">
                  <c:v>271.33999999999997</c:v>
                </c:pt>
                <c:pt idx="8276">
                  <c:v>271.33999999999997</c:v>
                </c:pt>
                <c:pt idx="8277">
                  <c:v>271.33999999999997</c:v>
                </c:pt>
                <c:pt idx="8278">
                  <c:v>271.33</c:v>
                </c:pt>
                <c:pt idx="8279">
                  <c:v>271.33</c:v>
                </c:pt>
                <c:pt idx="8280">
                  <c:v>271.33</c:v>
                </c:pt>
                <c:pt idx="8281">
                  <c:v>271.32</c:v>
                </c:pt>
                <c:pt idx="8282">
                  <c:v>271.3</c:v>
                </c:pt>
                <c:pt idx="8283">
                  <c:v>271.3</c:v>
                </c:pt>
                <c:pt idx="8284">
                  <c:v>271.3</c:v>
                </c:pt>
                <c:pt idx="8285">
                  <c:v>271.29000000000002</c:v>
                </c:pt>
                <c:pt idx="8286">
                  <c:v>271.27999999999997</c:v>
                </c:pt>
                <c:pt idx="8287">
                  <c:v>271.27999999999997</c:v>
                </c:pt>
                <c:pt idx="8288">
                  <c:v>271.27</c:v>
                </c:pt>
                <c:pt idx="8289">
                  <c:v>271.26</c:v>
                </c:pt>
                <c:pt idx="8290">
                  <c:v>271.26</c:v>
                </c:pt>
                <c:pt idx="8291">
                  <c:v>271.25</c:v>
                </c:pt>
                <c:pt idx="8292">
                  <c:v>271.23</c:v>
                </c:pt>
                <c:pt idx="8293">
                  <c:v>271.20999999999998</c:v>
                </c:pt>
                <c:pt idx="8294">
                  <c:v>271.20999999999998</c:v>
                </c:pt>
                <c:pt idx="8295">
                  <c:v>271.18</c:v>
                </c:pt>
                <c:pt idx="8296">
                  <c:v>271.18</c:v>
                </c:pt>
                <c:pt idx="8297">
                  <c:v>271.16000000000003</c:v>
                </c:pt>
                <c:pt idx="8298">
                  <c:v>271.14</c:v>
                </c:pt>
                <c:pt idx="8299">
                  <c:v>271.13</c:v>
                </c:pt>
                <c:pt idx="8300">
                  <c:v>271.13</c:v>
                </c:pt>
                <c:pt idx="8301">
                  <c:v>271.08</c:v>
                </c:pt>
                <c:pt idx="8302">
                  <c:v>271.08</c:v>
                </c:pt>
                <c:pt idx="8303">
                  <c:v>271.05</c:v>
                </c:pt>
                <c:pt idx="8304">
                  <c:v>271.05</c:v>
                </c:pt>
                <c:pt idx="8305">
                  <c:v>271.04000000000002</c:v>
                </c:pt>
                <c:pt idx="8306">
                  <c:v>271.01</c:v>
                </c:pt>
                <c:pt idx="8307">
                  <c:v>270.97000000000003</c:v>
                </c:pt>
                <c:pt idx="8308">
                  <c:v>270.97000000000003</c:v>
                </c:pt>
                <c:pt idx="8309">
                  <c:v>270.95</c:v>
                </c:pt>
                <c:pt idx="8310">
                  <c:v>270.95</c:v>
                </c:pt>
                <c:pt idx="8311">
                  <c:v>270.89999999999998</c:v>
                </c:pt>
                <c:pt idx="8312">
                  <c:v>270.85000000000002</c:v>
                </c:pt>
                <c:pt idx="8313">
                  <c:v>270.82</c:v>
                </c:pt>
                <c:pt idx="8314">
                  <c:v>270.81</c:v>
                </c:pt>
                <c:pt idx="8315">
                  <c:v>270.77</c:v>
                </c:pt>
                <c:pt idx="8316">
                  <c:v>270.75</c:v>
                </c:pt>
                <c:pt idx="8317">
                  <c:v>270.75</c:v>
                </c:pt>
                <c:pt idx="8318">
                  <c:v>270.74</c:v>
                </c:pt>
                <c:pt idx="8319">
                  <c:v>270.74</c:v>
                </c:pt>
                <c:pt idx="8320">
                  <c:v>270.74</c:v>
                </c:pt>
                <c:pt idx="8321">
                  <c:v>270.7</c:v>
                </c:pt>
                <c:pt idx="8322">
                  <c:v>270.68</c:v>
                </c:pt>
                <c:pt idx="8323">
                  <c:v>270.66000000000003</c:v>
                </c:pt>
                <c:pt idx="8324">
                  <c:v>270.66000000000003</c:v>
                </c:pt>
                <c:pt idx="8325">
                  <c:v>270.66000000000003</c:v>
                </c:pt>
                <c:pt idx="8326">
                  <c:v>270.66000000000003</c:v>
                </c:pt>
                <c:pt idx="8327">
                  <c:v>270.64999999999998</c:v>
                </c:pt>
                <c:pt idx="8328">
                  <c:v>270.64999999999998</c:v>
                </c:pt>
                <c:pt idx="8329">
                  <c:v>270.64999999999998</c:v>
                </c:pt>
                <c:pt idx="8330">
                  <c:v>270.64</c:v>
                </c:pt>
                <c:pt idx="8331">
                  <c:v>270.61</c:v>
                </c:pt>
                <c:pt idx="8332">
                  <c:v>270.58999999999997</c:v>
                </c:pt>
                <c:pt idx="8333">
                  <c:v>270.58</c:v>
                </c:pt>
                <c:pt idx="8334">
                  <c:v>270.58</c:v>
                </c:pt>
                <c:pt idx="8335">
                  <c:v>270.56</c:v>
                </c:pt>
                <c:pt idx="8336">
                  <c:v>270.55</c:v>
                </c:pt>
                <c:pt idx="8337">
                  <c:v>270.55</c:v>
                </c:pt>
                <c:pt idx="8338">
                  <c:v>270.54000000000002</c:v>
                </c:pt>
                <c:pt idx="8339">
                  <c:v>270.54000000000002</c:v>
                </c:pt>
                <c:pt idx="8340">
                  <c:v>270.52</c:v>
                </c:pt>
                <c:pt idx="8341">
                  <c:v>270.49</c:v>
                </c:pt>
                <c:pt idx="8342">
                  <c:v>270.48</c:v>
                </c:pt>
                <c:pt idx="8343">
                  <c:v>270.48</c:v>
                </c:pt>
                <c:pt idx="8344">
                  <c:v>270.45</c:v>
                </c:pt>
                <c:pt idx="8345">
                  <c:v>270.44</c:v>
                </c:pt>
                <c:pt idx="8346">
                  <c:v>270.42</c:v>
                </c:pt>
                <c:pt idx="8347">
                  <c:v>270.39999999999998</c:v>
                </c:pt>
                <c:pt idx="8348">
                  <c:v>270.39</c:v>
                </c:pt>
                <c:pt idx="8349">
                  <c:v>270.37</c:v>
                </c:pt>
                <c:pt idx="8350">
                  <c:v>270.35000000000002</c:v>
                </c:pt>
                <c:pt idx="8351">
                  <c:v>270.32</c:v>
                </c:pt>
                <c:pt idx="8352">
                  <c:v>270.32</c:v>
                </c:pt>
                <c:pt idx="8353">
                  <c:v>270.3</c:v>
                </c:pt>
                <c:pt idx="8354">
                  <c:v>270.27999999999997</c:v>
                </c:pt>
                <c:pt idx="8355">
                  <c:v>270.26</c:v>
                </c:pt>
                <c:pt idx="8356">
                  <c:v>270.26</c:v>
                </c:pt>
                <c:pt idx="8357">
                  <c:v>270.26</c:v>
                </c:pt>
                <c:pt idx="8358">
                  <c:v>270.26</c:v>
                </c:pt>
                <c:pt idx="8359">
                  <c:v>270.20999999999998</c:v>
                </c:pt>
                <c:pt idx="8360">
                  <c:v>270.20999999999998</c:v>
                </c:pt>
                <c:pt idx="8361">
                  <c:v>270.20999999999998</c:v>
                </c:pt>
                <c:pt idx="8362">
                  <c:v>270.18</c:v>
                </c:pt>
                <c:pt idx="8363">
                  <c:v>270.18</c:v>
                </c:pt>
                <c:pt idx="8364">
                  <c:v>270.14999999999998</c:v>
                </c:pt>
                <c:pt idx="8365">
                  <c:v>270.11</c:v>
                </c:pt>
                <c:pt idx="8366">
                  <c:v>270.10000000000002</c:v>
                </c:pt>
                <c:pt idx="8367">
                  <c:v>270.08999999999997</c:v>
                </c:pt>
                <c:pt idx="8368">
                  <c:v>270.06</c:v>
                </c:pt>
                <c:pt idx="8369">
                  <c:v>270.05</c:v>
                </c:pt>
                <c:pt idx="8370">
                  <c:v>270.05</c:v>
                </c:pt>
                <c:pt idx="8371">
                  <c:v>270.04000000000002</c:v>
                </c:pt>
                <c:pt idx="8372">
                  <c:v>270.02999999999997</c:v>
                </c:pt>
                <c:pt idx="8373">
                  <c:v>270.02</c:v>
                </c:pt>
                <c:pt idx="8374">
                  <c:v>270.02</c:v>
                </c:pt>
                <c:pt idx="8375">
                  <c:v>270</c:v>
                </c:pt>
                <c:pt idx="8376">
                  <c:v>269.99</c:v>
                </c:pt>
                <c:pt idx="8377">
                  <c:v>269.99</c:v>
                </c:pt>
                <c:pt idx="8378">
                  <c:v>269.99</c:v>
                </c:pt>
                <c:pt idx="8379">
                  <c:v>269.98</c:v>
                </c:pt>
                <c:pt idx="8380">
                  <c:v>269.98</c:v>
                </c:pt>
                <c:pt idx="8381">
                  <c:v>269.95</c:v>
                </c:pt>
                <c:pt idx="8382">
                  <c:v>269.92</c:v>
                </c:pt>
                <c:pt idx="8383">
                  <c:v>269.92</c:v>
                </c:pt>
                <c:pt idx="8384">
                  <c:v>269.92</c:v>
                </c:pt>
                <c:pt idx="8385">
                  <c:v>269.89999999999998</c:v>
                </c:pt>
                <c:pt idx="8386">
                  <c:v>269.87</c:v>
                </c:pt>
                <c:pt idx="8387">
                  <c:v>269.87</c:v>
                </c:pt>
                <c:pt idx="8388">
                  <c:v>269.83</c:v>
                </c:pt>
                <c:pt idx="8389">
                  <c:v>269.81</c:v>
                </c:pt>
                <c:pt idx="8390">
                  <c:v>269.81</c:v>
                </c:pt>
                <c:pt idx="8391">
                  <c:v>269.8</c:v>
                </c:pt>
                <c:pt idx="8392">
                  <c:v>269.77</c:v>
                </c:pt>
                <c:pt idx="8393">
                  <c:v>269.77</c:v>
                </c:pt>
                <c:pt idx="8394">
                  <c:v>269.76</c:v>
                </c:pt>
                <c:pt idx="8395">
                  <c:v>269.76</c:v>
                </c:pt>
                <c:pt idx="8396">
                  <c:v>269.76</c:v>
                </c:pt>
                <c:pt idx="8397">
                  <c:v>269.74</c:v>
                </c:pt>
                <c:pt idx="8398">
                  <c:v>269.74</c:v>
                </c:pt>
                <c:pt idx="8399">
                  <c:v>269.70999999999998</c:v>
                </c:pt>
                <c:pt idx="8400">
                  <c:v>269.69</c:v>
                </c:pt>
                <c:pt idx="8401">
                  <c:v>269.67</c:v>
                </c:pt>
                <c:pt idx="8402">
                  <c:v>269.66000000000003</c:v>
                </c:pt>
                <c:pt idx="8403">
                  <c:v>269.64999999999998</c:v>
                </c:pt>
                <c:pt idx="8404">
                  <c:v>269.58999999999997</c:v>
                </c:pt>
                <c:pt idx="8405">
                  <c:v>269.58</c:v>
                </c:pt>
                <c:pt idx="8406">
                  <c:v>269.55</c:v>
                </c:pt>
                <c:pt idx="8407">
                  <c:v>269.54000000000002</c:v>
                </c:pt>
                <c:pt idx="8408">
                  <c:v>269.52999999999997</c:v>
                </c:pt>
                <c:pt idx="8409">
                  <c:v>269.52999999999997</c:v>
                </c:pt>
                <c:pt idx="8410">
                  <c:v>269.51</c:v>
                </c:pt>
                <c:pt idx="8411">
                  <c:v>269.51</c:v>
                </c:pt>
                <c:pt idx="8412">
                  <c:v>269.5</c:v>
                </c:pt>
                <c:pt idx="8413">
                  <c:v>269.5</c:v>
                </c:pt>
                <c:pt idx="8414">
                  <c:v>269.47000000000003</c:v>
                </c:pt>
                <c:pt idx="8415">
                  <c:v>269.45</c:v>
                </c:pt>
                <c:pt idx="8416">
                  <c:v>269.42</c:v>
                </c:pt>
                <c:pt idx="8417">
                  <c:v>269.42</c:v>
                </c:pt>
                <c:pt idx="8418">
                  <c:v>269.41000000000003</c:v>
                </c:pt>
                <c:pt idx="8419">
                  <c:v>269.39</c:v>
                </c:pt>
                <c:pt idx="8420">
                  <c:v>269.36</c:v>
                </c:pt>
                <c:pt idx="8421">
                  <c:v>269.31</c:v>
                </c:pt>
                <c:pt idx="8422">
                  <c:v>269.25</c:v>
                </c:pt>
                <c:pt idx="8423">
                  <c:v>269.25</c:v>
                </c:pt>
                <c:pt idx="8424">
                  <c:v>269.23</c:v>
                </c:pt>
                <c:pt idx="8425">
                  <c:v>269.23</c:v>
                </c:pt>
                <c:pt idx="8426">
                  <c:v>269.23</c:v>
                </c:pt>
                <c:pt idx="8427">
                  <c:v>269.23</c:v>
                </c:pt>
                <c:pt idx="8428">
                  <c:v>269.20999999999998</c:v>
                </c:pt>
                <c:pt idx="8429">
                  <c:v>269.2</c:v>
                </c:pt>
                <c:pt idx="8430">
                  <c:v>269.18</c:v>
                </c:pt>
                <c:pt idx="8431">
                  <c:v>269.18</c:v>
                </c:pt>
                <c:pt idx="8432">
                  <c:v>269.18</c:v>
                </c:pt>
                <c:pt idx="8433">
                  <c:v>269.16000000000003</c:v>
                </c:pt>
                <c:pt idx="8434">
                  <c:v>269.12</c:v>
                </c:pt>
                <c:pt idx="8435">
                  <c:v>269.11</c:v>
                </c:pt>
                <c:pt idx="8436">
                  <c:v>269.11</c:v>
                </c:pt>
                <c:pt idx="8437">
                  <c:v>269.11</c:v>
                </c:pt>
                <c:pt idx="8438">
                  <c:v>269.01</c:v>
                </c:pt>
                <c:pt idx="8439">
                  <c:v>269</c:v>
                </c:pt>
                <c:pt idx="8440">
                  <c:v>269</c:v>
                </c:pt>
                <c:pt idx="8441">
                  <c:v>268.99</c:v>
                </c:pt>
                <c:pt idx="8442">
                  <c:v>268.99</c:v>
                </c:pt>
                <c:pt idx="8443">
                  <c:v>268.95999999999998</c:v>
                </c:pt>
                <c:pt idx="8444">
                  <c:v>268.95</c:v>
                </c:pt>
                <c:pt idx="8445">
                  <c:v>268.93</c:v>
                </c:pt>
                <c:pt idx="8446">
                  <c:v>268.91000000000003</c:v>
                </c:pt>
                <c:pt idx="8447">
                  <c:v>268.91000000000003</c:v>
                </c:pt>
                <c:pt idx="8448">
                  <c:v>268.89</c:v>
                </c:pt>
                <c:pt idx="8449">
                  <c:v>268.82</c:v>
                </c:pt>
                <c:pt idx="8450">
                  <c:v>268.8</c:v>
                </c:pt>
                <c:pt idx="8451">
                  <c:v>268.79000000000002</c:v>
                </c:pt>
                <c:pt idx="8452">
                  <c:v>268.69</c:v>
                </c:pt>
                <c:pt idx="8453">
                  <c:v>268.69</c:v>
                </c:pt>
                <c:pt idx="8454">
                  <c:v>268.64999999999998</c:v>
                </c:pt>
                <c:pt idx="8455">
                  <c:v>268.52999999999997</c:v>
                </c:pt>
                <c:pt idx="8456">
                  <c:v>268.52</c:v>
                </c:pt>
                <c:pt idx="8457">
                  <c:v>268.48</c:v>
                </c:pt>
                <c:pt idx="8458">
                  <c:v>268.48</c:v>
                </c:pt>
                <c:pt idx="8459">
                  <c:v>268.47000000000003</c:v>
                </c:pt>
                <c:pt idx="8460">
                  <c:v>268.44</c:v>
                </c:pt>
                <c:pt idx="8461">
                  <c:v>268.43</c:v>
                </c:pt>
                <c:pt idx="8462">
                  <c:v>268.39999999999998</c:v>
                </c:pt>
                <c:pt idx="8463">
                  <c:v>268.39999999999998</c:v>
                </c:pt>
                <c:pt idx="8464">
                  <c:v>268.35000000000002</c:v>
                </c:pt>
                <c:pt idx="8465">
                  <c:v>268.32</c:v>
                </c:pt>
                <c:pt idx="8466">
                  <c:v>268.27</c:v>
                </c:pt>
                <c:pt idx="8467">
                  <c:v>268.27</c:v>
                </c:pt>
                <c:pt idx="8468">
                  <c:v>268.26</c:v>
                </c:pt>
                <c:pt idx="8469">
                  <c:v>268.25</c:v>
                </c:pt>
                <c:pt idx="8470">
                  <c:v>268.23</c:v>
                </c:pt>
                <c:pt idx="8471">
                  <c:v>268.20999999999998</c:v>
                </c:pt>
                <c:pt idx="8472">
                  <c:v>268.2</c:v>
                </c:pt>
                <c:pt idx="8473">
                  <c:v>268.2</c:v>
                </c:pt>
                <c:pt idx="8474">
                  <c:v>268.19</c:v>
                </c:pt>
                <c:pt idx="8475">
                  <c:v>268.18</c:v>
                </c:pt>
                <c:pt idx="8476">
                  <c:v>268.16000000000003</c:v>
                </c:pt>
                <c:pt idx="8477">
                  <c:v>268.14999999999998</c:v>
                </c:pt>
                <c:pt idx="8478">
                  <c:v>268.14</c:v>
                </c:pt>
                <c:pt idx="8479">
                  <c:v>268.08</c:v>
                </c:pt>
                <c:pt idx="8480">
                  <c:v>268.04000000000002</c:v>
                </c:pt>
                <c:pt idx="8481">
                  <c:v>267.99</c:v>
                </c:pt>
                <c:pt idx="8482">
                  <c:v>267.91000000000003</c:v>
                </c:pt>
                <c:pt idx="8483">
                  <c:v>267.88</c:v>
                </c:pt>
                <c:pt idx="8484">
                  <c:v>267.82</c:v>
                </c:pt>
                <c:pt idx="8485">
                  <c:v>267.77999999999997</c:v>
                </c:pt>
                <c:pt idx="8486">
                  <c:v>267.72000000000003</c:v>
                </c:pt>
                <c:pt idx="8487">
                  <c:v>267.70999999999998</c:v>
                </c:pt>
                <c:pt idx="8488">
                  <c:v>267.70999999999998</c:v>
                </c:pt>
                <c:pt idx="8489">
                  <c:v>267.70999999999998</c:v>
                </c:pt>
                <c:pt idx="8490">
                  <c:v>267.69</c:v>
                </c:pt>
                <c:pt idx="8491">
                  <c:v>267.64999999999998</c:v>
                </c:pt>
                <c:pt idx="8492">
                  <c:v>267.62</c:v>
                </c:pt>
                <c:pt idx="8493">
                  <c:v>267.55</c:v>
                </c:pt>
                <c:pt idx="8494">
                  <c:v>267.5</c:v>
                </c:pt>
                <c:pt idx="8495">
                  <c:v>267.45999999999998</c:v>
                </c:pt>
                <c:pt idx="8496">
                  <c:v>267.38</c:v>
                </c:pt>
                <c:pt idx="8497">
                  <c:v>267.32</c:v>
                </c:pt>
                <c:pt idx="8498">
                  <c:v>267.3</c:v>
                </c:pt>
                <c:pt idx="8499">
                  <c:v>267.24</c:v>
                </c:pt>
                <c:pt idx="8500">
                  <c:v>267.23</c:v>
                </c:pt>
                <c:pt idx="8501">
                  <c:v>267.23</c:v>
                </c:pt>
                <c:pt idx="8502">
                  <c:v>267.19</c:v>
                </c:pt>
                <c:pt idx="8503">
                  <c:v>267.16000000000003</c:v>
                </c:pt>
                <c:pt idx="8504">
                  <c:v>267.16000000000003</c:v>
                </c:pt>
                <c:pt idx="8505">
                  <c:v>267.14999999999998</c:v>
                </c:pt>
                <c:pt idx="8506">
                  <c:v>267.14</c:v>
                </c:pt>
                <c:pt idx="8507">
                  <c:v>267.11</c:v>
                </c:pt>
                <c:pt idx="8508">
                  <c:v>267.08999999999997</c:v>
                </c:pt>
                <c:pt idx="8509">
                  <c:v>267.08999999999997</c:v>
                </c:pt>
                <c:pt idx="8510">
                  <c:v>267.08</c:v>
                </c:pt>
                <c:pt idx="8511">
                  <c:v>267.04000000000002</c:v>
                </c:pt>
                <c:pt idx="8512">
                  <c:v>267.02999999999997</c:v>
                </c:pt>
                <c:pt idx="8513">
                  <c:v>267.02</c:v>
                </c:pt>
                <c:pt idx="8514">
                  <c:v>267</c:v>
                </c:pt>
                <c:pt idx="8515">
                  <c:v>266.94</c:v>
                </c:pt>
                <c:pt idx="8516">
                  <c:v>266.94</c:v>
                </c:pt>
                <c:pt idx="8517">
                  <c:v>266.88</c:v>
                </c:pt>
                <c:pt idx="8518">
                  <c:v>266.88</c:v>
                </c:pt>
                <c:pt idx="8519">
                  <c:v>266.87</c:v>
                </c:pt>
                <c:pt idx="8520">
                  <c:v>266.87</c:v>
                </c:pt>
                <c:pt idx="8521">
                  <c:v>266.83</c:v>
                </c:pt>
                <c:pt idx="8522">
                  <c:v>266.79000000000002</c:v>
                </c:pt>
                <c:pt idx="8523">
                  <c:v>266.76</c:v>
                </c:pt>
                <c:pt idx="8524">
                  <c:v>266.75</c:v>
                </c:pt>
                <c:pt idx="8525">
                  <c:v>266.75</c:v>
                </c:pt>
                <c:pt idx="8526">
                  <c:v>266.74</c:v>
                </c:pt>
                <c:pt idx="8527">
                  <c:v>266.70999999999998</c:v>
                </c:pt>
                <c:pt idx="8528">
                  <c:v>266.70999999999998</c:v>
                </c:pt>
                <c:pt idx="8529">
                  <c:v>266.64</c:v>
                </c:pt>
                <c:pt idx="8530">
                  <c:v>266.63</c:v>
                </c:pt>
                <c:pt idx="8531">
                  <c:v>266.62</c:v>
                </c:pt>
                <c:pt idx="8532">
                  <c:v>266.56</c:v>
                </c:pt>
                <c:pt idx="8533">
                  <c:v>266.52999999999997</c:v>
                </c:pt>
                <c:pt idx="8534">
                  <c:v>266.52999999999997</c:v>
                </c:pt>
                <c:pt idx="8535">
                  <c:v>266.45999999999998</c:v>
                </c:pt>
                <c:pt idx="8536">
                  <c:v>266.45999999999998</c:v>
                </c:pt>
                <c:pt idx="8537">
                  <c:v>266.45</c:v>
                </c:pt>
                <c:pt idx="8538">
                  <c:v>266.44</c:v>
                </c:pt>
                <c:pt idx="8539">
                  <c:v>266.39999999999998</c:v>
                </c:pt>
                <c:pt idx="8540">
                  <c:v>266.38</c:v>
                </c:pt>
                <c:pt idx="8541">
                  <c:v>266.36</c:v>
                </c:pt>
                <c:pt idx="8542">
                  <c:v>266.35000000000002</c:v>
                </c:pt>
                <c:pt idx="8543">
                  <c:v>266.3</c:v>
                </c:pt>
                <c:pt idx="8544">
                  <c:v>266.24</c:v>
                </c:pt>
                <c:pt idx="8545">
                  <c:v>266.22000000000003</c:v>
                </c:pt>
                <c:pt idx="8546">
                  <c:v>266.2</c:v>
                </c:pt>
                <c:pt idx="8547">
                  <c:v>266.2</c:v>
                </c:pt>
                <c:pt idx="8548">
                  <c:v>266.19</c:v>
                </c:pt>
                <c:pt idx="8549">
                  <c:v>266.18</c:v>
                </c:pt>
                <c:pt idx="8550">
                  <c:v>266.02</c:v>
                </c:pt>
                <c:pt idx="8551">
                  <c:v>266.01</c:v>
                </c:pt>
                <c:pt idx="8552">
                  <c:v>265.98</c:v>
                </c:pt>
                <c:pt idx="8553">
                  <c:v>265.97000000000003</c:v>
                </c:pt>
                <c:pt idx="8554">
                  <c:v>265.92</c:v>
                </c:pt>
                <c:pt idx="8555">
                  <c:v>265.91000000000003</c:v>
                </c:pt>
                <c:pt idx="8556">
                  <c:v>265.89</c:v>
                </c:pt>
                <c:pt idx="8557">
                  <c:v>265.89</c:v>
                </c:pt>
                <c:pt idx="8558">
                  <c:v>265.89</c:v>
                </c:pt>
                <c:pt idx="8559">
                  <c:v>265.88</c:v>
                </c:pt>
                <c:pt idx="8560">
                  <c:v>265.85000000000002</c:v>
                </c:pt>
                <c:pt idx="8561">
                  <c:v>265.82</c:v>
                </c:pt>
                <c:pt idx="8562">
                  <c:v>265.81</c:v>
                </c:pt>
                <c:pt idx="8563">
                  <c:v>265.8</c:v>
                </c:pt>
                <c:pt idx="8564">
                  <c:v>265.79000000000002</c:v>
                </c:pt>
                <c:pt idx="8565">
                  <c:v>265.79000000000002</c:v>
                </c:pt>
                <c:pt idx="8566">
                  <c:v>265.76</c:v>
                </c:pt>
                <c:pt idx="8567">
                  <c:v>265.74</c:v>
                </c:pt>
                <c:pt idx="8568">
                  <c:v>265.73</c:v>
                </c:pt>
                <c:pt idx="8569">
                  <c:v>265.69</c:v>
                </c:pt>
                <c:pt idx="8570">
                  <c:v>265.68</c:v>
                </c:pt>
                <c:pt idx="8571">
                  <c:v>265.68</c:v>
                </c:pt>
                <c:pt idx="8572">
                  <c:v>265.66000000000003</c:v>
                </c:pt>
                <c:pt idx="8573">
                  <c:v>265.64999999999998</c:v>
                </c:pt>
                <c:pt idx="8574">
                  <c:v>265.61</c:v>
                </c:pt>
                <c:pt idx="8575">
                  <c:v>265.61</c:v>
                </c:pt>
                <c:pt idx="8576">
                  <c:v>265.54000000000002</c:v>
                </c:pt>
                <c:pt idx="8577">
                  <c:v>265.54000000000002</c:v>
                </c:pt>
                <c:pt idx="8578">
                  <c:v>265.52</c:v>
                </c:pt>
                <c:pt idx="8579">
                  <c:v>265.5</c:v>
                </c:pt>
                <c:pt idx="8580">
                  <c:v>265.44</c:v>
                </c:pt>
                <c:pt idx="8581">
                  <c:v>265.41000000000003</c:v>
                </c:pt>
                <c:pt idx="8582">
                  <c:v>265.39999999999998</c:v>
                </c:pt>
                <c:pt idx="8583">
                  <c:v>265.37</c:v>
                </c:pt>
                <c:pt idx="8584">
                  <c:v>265.36</c:v>
                </c:pt>
                <c:pt idx="8585">
                  <c:v>265.33999999999997</c:v>
                </c:pt>
                <c:pt idx="8586">
                  <c:v>265.32</c:v>
                </c:pt>
                <c:pt idx="8587">
                  <c:v>265.32</c:v>
                </c:pt>
                <c:pt idx="8588">
                  <c:v>265.27999999999997</c:v>
                </c:pt>
                <c:pt idx="8589">
                  <c:v>265.24</c:v>
                </c:pt>
                <c:pt idx="8590">
                  <c:v>265.24</c:v>
                </c:pt>
                <c:pt idx="8591">
                  <c:v>265.22000000000003</c:v>
                </c:pt>
                <c:pt idx="8592">
                  <c:v>265.20999999999998</c:v>
                </c:pt>
                <c:pt idx="8593">
                  <c:v>265.2</c:v>
                </c:pt>
                <c:pt idx="8594">
                  <c:v>265.2</c:v>
                </c:pt>
                <c:pt idx="8595">
                  <c:v>265.19</c:v>
                </c:pt>
                <c:pt idx="8596">
                  <c:v>265.18</c:v>
                </c:pt>
                <c:pt idx="8597">
                  <c:v>265.16000000000003</c:v>
                </c:pt>
                <c:pt idx="8598">
                  <c:v>265.14999999999998</c:v>
                </c:pt>
                <c:pt idx="8599">
                  <c:v>265.13</c:v>
                </c:pt>
                <c:pt idx="8600">
                  <c:v>265.05</c:v>
                </c:pt>
                <c:pt idx="8601">
                  <c:v>265.04000000000002</c:v>
                </c:pt>
                <c:pt idx="8602">
                  <c:v>265.04000000000002</c:v>
                </c:pt>
                <c:pt idx="8603">
                  <c:v>265</c:v>
                </c:pt>
                <c:pt idx="8604">
                  <c:v>265</c:v>
                </c:pt>
                <c:pt idx="8605">
                  <c:v>264.99</c:v>
                </c:pt>
                <c:pt idx="8606">
                  <c:v>264.98</c:v>
                </c:pt>
                <c:pt idx="8607">
                  <c:v>264.97000000000003</c:v>
                </c:pt>
                <c:pt idx="8608">
                  <c:v>264.95</c:v>
                </c:pt>
                <c:pt idx="8609">
                  <c:v>264.95</c:v>
                </c:pt>
                <c:pt idx="8610">
                  <c:v>264.94</c:v>
                </c:pt>
                <c:pt idx="8611">
                  <c:v>264.93</c:v>
                </c:pt>
                <c:pt idx="8612">
                  <c:v>264.93</c:v>
                </c:pt>
                <c:pt idx="8613">
                  <c:v>264.88</c:v>
                </c:pt>
                <c:pt idx="8614">
                  <c:v>264.88</c:v>
                </c:pt>
                <c:pt idx="8615">
                  <c:v>264.87</c:v>
                </c:pt>
                <c:pt idx="8616">
                  <c:v>264.83999999999997</c:v>
                </c:pt>
                <c:pt idx="8617">
                  <c:v>264.81</c:v>
                </c:pt>
                <c:pt idx="8618">
                  <c:v>264.8</c:v>
                </c:pt>
                <c:pt idx="8619">
                  <c:v>264.79000000000002</c:v>
                </c:pt>
                <c:pt idx="8620">
                  <c:v>264.76</c:v>
                </c:pt>
                <c:pt idx="8621">
                  <c:v>264.66000000000003</c:v>
                </c:pt>
                <c:pt idx="8622">
                  <c:v>264.66000000000003</c:v>
                </c:pt>
                <c:pt idx="8623">
                  <c:v>264.66000000000003</c:v>
                </c:pt>
                <c:pt idx="8624">
                  <c:v>264.63</c:v>
                </c:pt>
                <c:pt idx="8625">
                  <c:v>264.58999999999997</c:v>
                </c:pt>
                <c:pt idx="8626">
                  <c:v>264.57</c:v>
                </c:pt>
                <c:pt idx="8627">
                  <c:v>264.56</c:v>
                </c:pt>
                <c:pt idx="8628">
                  <c:v>264.51</c:v>
                </c:pt>
                <c:pt idx="8629">
                  <c:v>264.5</c:v>
                </c:pt>
                <c:pt idx="8630">
                  <c:v>264.48</c:v>
                </c:pt>
                <c:pt idx="8631">
                  <c:v>264.47000000000003</c:v>
                </c:pt>
                <c:pt idx="8632">
                  <c:v>264.44</c:v>
                </c:pt>
                <c:pt idx="8633">
                  <c:v>264.43</c:v>
                </c:pt>
                <c:pt idx="8634">
                  <c:v>264.43</c:v>
                </c:pt>
                <c:pt idx="8635">
                  <c:v>264.43</c:v>
                </c:pt>
                <c:pt idx="8636">
                  <c:v>264.42</c:v>
                </c:pt>
                <c:pt idx="8637">
                  <c:v>264.41000000000003</c:v>
                </c:pt>
                <c:pt idx="8638">
                  <c:v>264.39999999999998</c:v>
                </c:pt>
                <c:pt idx="8639">
                  <c:v>264.39</c:v>
                </c:pt>
                <c:pt idx="8640">
                  <c:v>264.31</c:v>
                </c:pt>
                <c:pt idx="8641">
                  <c:v>264.29000000000002</c:v>
                </c:pt>
                <c:pt idx="8642">
                  <c:v>264.27999999999997</c:v>
                </c:pt>
                <c:pt idx="8643">
                  <c:v>264.27999999999997</c:v>
                </c:pt>
                <c:pt idx="8644">
                  <c:v>264.27999999999997</c:v>
                </c:pt>
                <c:pt idx="8645">
                  <c:v>264.26</c:v>
                </c:pt>
                <c:pt idx="8646">
                  <c:v>264.25</c:v>
                </c:pt>
                <c:pt idx="8647">
                  <c:v>264.24</c:v>
                </c:pt>
                <c:pt idx="8648">
                  <c:v>264.19</c:v>
                </c:pt>
                <c:pt idx="8649">
                  <c:v>264.16000000000003</c:v>
                </c:pt>
                <c:pt idx="8650">
                  <c:v>264.14999999999998</c:v>
                </c:pt>
                <c:pt idx="8651">
                  <c:v>264.11</c:v>
                </c:pt>
                <c:pt idx="8652">
                  <c:v>264.11</c:v>
                </c:pt>
                <c:pt idx="8653">
                  <c:v>264.10000000000002</c:v>
                </c:pt>
                <c:pt idx="8654">
                  <c:v>264.08999999999997</c:v>
                </c:pt>
                <c:pt idx="8655">
                  <c:v>264.07</c:v>
                </c:pt>
                <c:pt idx="8656">
                  <c:v>264.06</c:v>
                </c:pt>
                <c:pt idx="8657">
                  <c:v>264.02</c:v>
                </c:pt>
                <c:pt idx="8658">
                  <c:v>264.02</c:v>
                </c:pt>
                <c:pt idx="8659">
                  <c:v>264.01</c:v>
                </c:pt>
                <c:pt idx="8660">
                  <c:v>263.98</c:v>
                </c:pt>
                <c:pt idx="8661">
                  <c:v>263.97000000000003</c:v>
                </c:pt>
                <c:pt idx="8662">
                  <c:v>263.97000000000003</c:v>
                </c:pt>
                <c:pt idx="8663">
                  <c:v>263.93</c:v>
                </c:pt>
                <c:pt idx="8664">
                  <c:v>263.89999999999998</c:v>
                </c:pt>
                <c:pt idx="8665">
                  <c:v>263.88</c:v>
                </c:pt>
                <c:pt idx="8666">
                  <c:v>263.88</c:v>
                </c:pt>
                <c:pt idx="8667">
                  <c:v>263.87</c:v>
                </c:pt>
                <c:pt idx="8668">
                  <c:v>263.86</c:v>
                </c:pt>
                <c:pt idx="8669">
                  <c:v>263.83999999999997</c:v>
                </c:pt>
                <c:pt idx="8670">
                  <c:v>263.83999999999997</c:v>
                </c:pt>
                <c:pt idx="8671">
                  <c:v>263.82</c:v>
                </c:pt>
                <c:pt idx="8672">
                  <c:v>263.81</c:v>
                </c:pt>
                <c:pt idx="8673">
                  <c:v>263.81</c:v>
                </c:pt>
                <c:pt idx="8674">
                  <c:v>263.77999999999997</c:v>
                </c:pt>
                <c:pt idx="8675">
                  <c:v>263.77999999999997</c:v>
                </c:pt>
                <c:pt idx="8676">
                  <c:v>263.76</c:v>
                </c:pt>
                <c:pt idx="8677">
                  <c:v>263.7</c:v>
                </c:pt>
                <c:pt idx="8678">
                  <c:v>263.69</c:v>
                </c:pt>
                <c:pt idx="8679">
                  <c:v>263.68</c:v>
                </c:pt>
                <c:pt idx="8680">
                  <c:v>263.67</c:v>
                </c:pt>
                <c:pt idx="8681">
                  <c:v>263.67</c:v>
                </c:pt>
                <c:pt idx="8682">
                  <c:v>263.62</c:v>
                </c:pt>
                <c:pt idx="8683">
                  <c:v>263.61</c:v>
                </c:pt>
                <c:pt idx="8684">
                  <c:v>263.58999999999997</c:v>
                </c:pt>
                <c:pt idx="8685">
                  <c:v>263.58999999999997</c:v>
                </c:pt>
                <c:pt idx="8686">
                  <c:v>263.56</c:v>
                </c:pt>
                <c:pt idx="8687">
                  <c:v>263.56</c:v>
                </c:pt>
                <c:pt idx="8688">
                  <c:v>263.52</c:v>
                </c:pt>
                <c:pt idx="8689">
                  <c:v>263.51</c:v>
                </c:pt>
                <c:pt idx="8690">
                  <c:v>263.45999999999998</c:v>
                </c:pt>
                <c:pt idx="8691">
                  <c:v>263.43</c:v>
                </c:pt>
                <c:pt idx="8692">
                  <c:v>263.41000000000003</c:v>
                </c:pt>
                <c:pt idx="8693">
                  <c:v>263.39</c:v>
                </c:pt>
                <c:pt idx="8694">
                  <c:v>263.38</c:v>
                </c:pt>
                <c:pt idx="8695">
                  <c:v>263.36</c:v>
                </c:pt>
                <c:pt idx="8696">
                  <c:v>263.33999999999997</c:v>
                </c:pt>
                <c:pt idx="8697">
                  <c:v>263.3</c:v>
                </c:pt>
                <c:pt idx="8698">
                  <c:v>263.27999999999997</c:v>
                </c:pt>
                <c:pt idx="8699">
                  <c:v>263.27999999999997</c:v>
                </c:pt>
                <c:pt idx="8700">
                  <c:v>263.27</c:v>
                </c:pt>
                <c:pt idx="8701">
                  <c:v>263.26</c:v>
                </c:pt>
                <c:pt idx="8702">
                  <c:v>263.23</c:v>
                </c:pt>
                <c:pt idx="8703">
                  <c:v>263.19</c:v>
                </c:pt>
                <c:pt idx="8704">
                  <c:v>263.16000000000003</c:v>
                </c:pt>
                <c:pt idx="8705">
                  <c:v>263.12</c:v>
                </c:pt>
                <c:pt idx="8706">
                  <c:v>263.10000000000002</c:v>
                </c:pt>
                <c:pt idx="8707">
                  <c:v>263.10000000000002</c:v>
                </c:pt>
                <c:pt idx="8708">
                  <c:v>263.08999999999997</c:v>
                </c:pt>
                <c:pt idx="8709">
                  <c:v>263.08</c:v>
                </c:pt>
                <c:pt idx="8710">
                  <c:v>263.07</c:v>
                </c:pt>
                <c:pt idx="8711">
                  <c:v>263.05</c:v>
                </c:pt>
                <c:pt idx="8712">
                  <c:v>263.01</c:v>
                </c:pt>
                <c:pt idx="8713">
                  <c:v>262.99</c:v>
                </c:pt>
                <c:pt idx="8714">
                  <c:v>262.99</c:v>
                </c:pt>
                <c:pt idx="8715">
                  <c:v>262.95</c:v>
                </c:pt>
                <c:pt idx="8716">
                  <c:v>262.95</c:v>
                </c:pt>
                <c:pt idx="8717">
                  <c:v>262.94</c:v>
                </c:pt>
                <c:pt idx="8718">
                  <c:v>262.91000000000003</c:v>
                </c:pt>
                <c:pt idx="8719">
                  <c:v>262.85000000000002</c:v>
                </c:pt>
                <c:pt idx="8720">
                  <c:v>262.83</c:v>
                </c:pt>
                <c:pt idx="8721">
                  <c:v>262.8</c:v>
                </c:pt>
                <c:pt idx="8722">
                  <c:v>262.77999999999997</c:v>
                </c:pt>
                <c:pt idx="8723">
                  <c:v>262.73</c:v>
                </c:pt>
                <c:pt idx="8724">
                  <c:v>262.58999999999997</c:v>
                </c:pt>
                <c:pt idx="8725">
                  <c:v>262.55</c:v>
                </c:pt>
                <c:pt idx="8726">
                  <c:v>262.55</c:v>
                </c:pt>
                <c:pt idx="8727">
                  <c:v>262.55</c:v>
                </c:pt>
                <c:pt idx="8728">
                  <c:v>262.55</c:v>
                </c:pt>
                <c:pt idx="8729">
                  <c:v>262.54000000000002</c:v>
                </c:pt>
                <c:pt idx="8730">
                  <c:v>262.52</c:v>
                </c:pt>
                <c:pt idx="8731">
                  <c:v>262.49</c:v>
                </c:pt>
                <c:pt idx="8732">
                  <c:v>262.49</c:v>
                </c:pt>
                <c:pt idx="8733">
                  <c:v>262.47000000000003</c:v>
                </c:pt>
                <c:pt idx="8734">
                  <c:v>262.45999999999998</c:v>
                </c:pt>
                <c:pt idx="8735">
                  <c:v>262.45999999999998</c:v>
                </c:pt>
                <c:pt idx="8736">
                  <c:v>262.43</c:v>
                </c:pt>
                <c:pt idx="8737">
                  <c:v>262.42</c:v>
                </c:pt>
                <c:pt idx="8738">
                  <c:v>262.42</c:v>
                </c:pt>
                <c:pt idx="8739">
                  <c:v>262.42</c:v>
                </c:pt>
                <c:pt idx="8740">
                  <c:v>262.41000000000003</c:v>
                </c:pt>
                <c:pt idx="8741">
                  <c:v>262.39999999999998</c:v>
                </c:pt>
                <c:pt idx="8742">
                  <c:v>262.39</c:v>
                </c:pt>
                <c:pt idx="8743">
                  <c:v>262.39</c:v>
                </c:pt>
                <c:pt idx="8744">
                  <c:v>262.27</c:v>
                </c:pt>
                <c:pt idx="8745">
                  <c:v>262.25</c:v>
                </c:pt>
                <c:pt idx="8746">
                  <c:v>262.24</c:v>
                </c:pt>
                <c:pt idx="8747">
                  <c:v>262.23</c:v>
                </c:pt>
                <c:pt idx="8748">
                  <c:v>262.22000000000003</c:v>
                </c:pt>
                <c:pt idx="8749">
                  <c:v>262.22000000000003</c:v>
                </c:pt>
                <c:pt idx="8750">
                  <c:v>262.22000000000003</c:v>
                </c:pt>
                <c:pt idx="8751">
                  <c:v>262.18</c:v>
                </c:pt>
                <c:pt idx="8752">
                  <c:v>262.11</c:v>
                </c:pt>
                <c:pt idx="8753">
                  <c:v>262.08</c:v>
                </c:pt>
                <c:pt idx="8754">
                  <c:v>262.04000000000002</c:v>
                </c:pt>
                <c:pt idx="8755">
                  <c:v>262.01</c:v>
                </c:pt>
                <c:pt idx="8756">
                  <c:v>261.95999999999998</c:v>
                </c:pt>
                <c:pt idx="8757">
                  <c:v>261.95</c:v>
                </c:pt>
                <c:pt idx="8758">
                  <c:v>261.94</c:v>
                </c:pt>
                <c:pt idx="8759">
                  <c:v>261.92</c:v>
                </c:pt>
                <c:pt idx="8760">
                  <c:v>261.89</c:v>
                </c:pt>
                <c:pt idx="8761">
                  <c:v>261.88</c:v>
                </c:pt>
                <c:pt idx="8762">
                  <c:v>261.83999999999997</c:v>
                </c:pt>
                <c:pt idx="8763">
                  <c:v>261.83999999999997</c:v>
                </c:pt>
                <c:pt idx="8764">
                  <c:v>261.83</c:v>
                </c:pt>
                <c:pt idx="8765">
                  <c:v>261.82</c:v>
                </c:pt>
                <c:pt idx="8766">
                  <c:v>261.8</c:v>
                </c:pt>
                <c:pt idx="8767">
                  <c:v>261.79000000000002</c:v>
                </c:pt>
                <c:pt idx="8768">
                  <c:v>261.77999999999997</c:v>
                </c:pt>
                <c:pt idx="8769">
                  <c:v>261.77999999999997</c:v>
                </c:pt>
                <c:pt idx="8770">
                  <c:v>261.77</c:v>
                </c:pt>
                <c:pt idx="8771">
                  <c:v>261.77</c:v>
                </c:pt>
                <c:pt idx="8772">
                  <c:v>261.72000000000003</c:v>
                </c:pt>
                <c:pt idx="8773">
                  <c:v>261.70999999999998</c:v>
                </c:pt>
                <c:pt idx="8774">
                  <c:v>261.67</c:v>
                </c:pt>
                <c:pt idx="8775">
                  <c:v>261.66000000000003</c:v>
                </c:pt>
                <c:pt idx="8776">
                  <c:v>261.64999999999998</c:v>
                </c:pt>
                <c:pt idx="8777">
                  <c:v>261.61</c:v>
                </c:pt>
                <c:pt idx="8778">
                  <c:v>261.60000000000002</c:v>
                </c:pt>
                <c:pt idx="8779">
                  <c:v>261.60000000000002</c:v>
                </c:pt>
                <c:pt idx="8780">
                  <c:v>261.58</c:v>
                </c:pt>
                <c:pt idx="8781">
                  <c:v>261.55</c:v>
                </c:pt>
                <c:pt idx="8782">
                  <c:v>261.54000000000002</c:v>
                </c:pt>
                <c:pt idx="8783">
                  <c:v>261.52999999999997</c:v>
                </c:pt>
                <c:pt idx="8784">
                  <c:v>261.5</c:v>
                </c:pt>
                <c:pt idx="8785">
                  <c:v>261.45</c:v>
                </c:pt>
                <c:pt idx="8786">
                  <c:v>261.44</c:v>
                </c:pt>
                <c:pt idx="8787">
                  <c:v>261.44</c:v>
                </c:pt>
                <c:pt idx="8788">
                  <c:v>261.43</c:v>
                </c:pt>
                <c:pt idx="8789">
                  <c:v>261.43</c:v>
                </c:pt>
                <c:pt idx="8790">
                  <c:v>261.39</c:v>
                </c:pt>
                <c:pt idx="8791">
                  <c:v>261.39</c:v>
                </c:pt>
                <c:pt idx="8792">
                  <c:v>261.38</c:v>
                </c:pt>
                <c:pt idx="8793">
                  <c:v>261.37</c:v>
                </c:pt>
                <c:pt idx="8794">
                  <c:v>261.32</c:v>
                </c:pt>
                <c:pt idx="8795">
                  <c:v>261.32</c:v>
                </c:pt>
                <c:pt idx="8796">
                  <c:v>261.3</c:v>
                </c:pt>
                <c:pt idx="8797">
                  <c:v>261.26</c:v>
                </c:pt>
                <c:pt idx="8798">
                  <c:v>261.24</c:v>
                </c:pt>
                <c:pt idx="8799">
                  <c:v>261.23</c:v>
                </c:pt>
                <c:pt idx="8800">
                  <c:v>261.23</c:v>
                </c:pt>
                <c:pt idx="8801">
                  <c:v>261.22000000000003</c:v>
                </c:pt>
                <c:pt idx="8802">
                  <c:v>261.20999999999998</c:v>
                </c:pt>
                <c:pt idx="8803">
                  <c:v>261.20999999999998</c:v>
                </c:pt>
                <c:pt idx="8804">
                  <c:v>261.2</c:v>
                </c:pt>
                <c:pt idx="8805">
                  <c:v>261.2</c:v>
                </c:pt>
                <c:pt idx="8806">
                  <c:v>261.19</c:v>
                </c:pt>
                <c:pt idx="8807">
                  <c:v>261.17</c:v>
                </c:pt>
                <c:pt idx="8808">
                  <c:v>261.14999999999998</c:v>
                </c:pt>
                <c:pt idx="8809">
                  <c:v>261.14999999999998</c:v>
                </c:pt>
                <c:pt idx="8810">
                  <c:v>261.11</c:v>
                </c:pt>
                <c:pt idx="8811">
                  <c:v>261.08999999999997</c:v>
                </c:pt>
                <c:pt idx="8812">
                  <c:v>261.04000000000002</c:v>
                </c:pt>
                <c:pt idx="8813">
                  <c:v>261.04000000000002</c:v>
                </c:pt>
                <c:pt idx="8814">
                  <c:v>261</c:v>
                </c:pt>
                <c:pt idx="8815">
                  <c:v>260.98</c:v>
                </c:pt>
                <c:pt idx="8816">
                  <c:v>260.95999999999998</c:v>
                </c:pt>
                <c:pt idx="8817">
                  <c:v>260.89</c:v>
                </c:pt>
                <c:pt idx="8818">
                  <c:v>260.88</c:v>
                </c:pt>
                <c:pt idx="8819">
                  <c:v>260.86</c:v>
                </c:pt>
                <c:pt idx="8820">
                  <c:v>260.83999999999997</c:v>
                </c:pt>
                <c:pt idx="8821">
                  <c:v>260.82</c:v>
                </c:pt>
                <c:pt idx="8822">
                  <c:v>260.82</c:v>
                </c:pt>
                <c:pt idx="8823">
                  <c:v>260.75</c:v>
                </c:pt>
                <c:pt idx="8824">
                  <c:v>260.75</c:v>
                </c:pt>
                <c:pt idx="8825">
                  <c:v>260.74</c:v>
                </c:pt>
                <c:pt idx="8826">
                  <c:v>260.74</c:v>
                </c:pt>
                <c:pt idx="8827">
                  <c:v>260.72000000000003</c:v>
                </c:pt>
                <c:pt idx="8828">
                  <c:v>260.69</c:v>
                </c:pt>
                <c:pt idx="8829">
                  <c:v>260.66000000000003</c:v>
                </c:pt>
                <c:pt idx="8830">
                  <c:v>260.64</c:v>
                </c:pt>
                <c:pt idx="8831">
                  <c:v>260.62</c:v>
                </c:pt>
                <c:pt idx="8832">
                  <c:v>260.60000000000002</c:v>
                </c:pt>
                <c:pt idx="8833">
                  <c:v>260.58</c:v>
                </c:pt>
                <c:pt idx="8834">
                  <c:v>260.58</c:v>
                </c:pt>
                <c:pt idx="8835">
                  <c:v>260.58</c:v>
                </c:pt>
                <c:pt idx="8836">
                  <c:v>260.56</c:v>
                </c:pt>
                <c:pt idx="8837">
                  <c:v>260.56</c:v>
                </c:pt>
                <c:pt idx="8838">
                  <c:v>260.55</c:v>
                </c:pt>
                <c:pt idx="8839">
                  <c:v>260.55</c:v>
                </c:pt>
                <c:pt idx="8840">
                  <c:v>260.55</c:v>
                </c:pt>
                <c:pt idx="8841">
                  <c:v>260.54000000000002</c:v>
                </c:pt>
                <c:pt idx="8842">
                  <c:v>260.54000000000002</c:v>
                </c:pt>
                <c:pt idx="8843">
                  <c:v>260.51</c:v>
                </c:pt>
                <c:pt idx="8844">
                  <c:v>260.51</c:v>
                </c:pt>
                <c:pt idx="8845">
                  <c:v>260.49</c:v>
                </c:pt>
                <c:pt idx="8846">
                  <c:v>260.49</c:v>
                </c:pt>
                <c:pt idx="8847">
                  <c:v>260.48</c:v>
                </c:pt>
                <c:pt idx="8848">
                  <c:v>260.47000000000003</c:v>
                </c:pt>
                <c:pt idx="8849">
                  <c:v>260.44</c:v>
                </c:pt>
                <c:pt idx="8850">
                  <c:v>260.44</c:v>
                </c:pt>
                <c:pt idx="8851">
                  <c:v>260.41000000000003</c:v>
                </c:pt>
                <c:pt idx="8852">
                  <c:v>260.37</c:v>
                </c:pt>
                <c:pt idx="8853">
                  <c:v>260.37</c:v>
                </c:pt>
                <c:pt idx="8854">
                  <c:v>260.37</c:v>
                </c:pt>
                <c:pt idx="8855">
                  <c:v>260.36</c:v>
                </c:pt>
                <c:pt idx="8856">
                  <c:v>260.33</c:v>
                </c:pt>
                <c:pt idx="8857">
                  <c:v>260.32</c:v>
                </c:pt>
                <c:pt idx="8858">
                  <c:v>260.31</c:v>
                </c:pt>
                <c:pt idx="8859">
                  <c:v>260.3</c:v>
                </c:pt>
                <c:pt idx="8860">
                  <c:v>260.3</c:v>
                </c:pt>
                <c:pt idx="8861">
                  <c:v>260.27</c:v>
                </c:pt>
                <c:pt idx="8862">
                  <c:v>260.27</c:v>
                </c:pt>
                <c:pt idx="8863">
                  <c:v>260.26</c:v>
                </c:pt>
                <c:pt idx="8864">
                  <c:v>260.25</c:v>
                </c:pt>
                <c:pt idx="8865">
                  <c:v>260.25</c:v>
                </c:pt>
                <c:pt idx="8866">
                  <c:v>260.25</c:v>
                </c:pt>
                <c:pt idx="8867">
                  <c:v>260.22000000000003</c:v>
                </c:pt>
                <c:pt idx="8868">
                  <c:v>260.22000000000003</c:v>
                </c:pt>
                <c:pt idx="8869">
                  <c:v>260.20999999999998</c:v>
                </c:pt>
                <c:pt idx="8870">
                  <c:v>260.2</c:v>
                </c:pt>
                <c:pt idx="8871">
                  <c:v>260.16000000000003</c:v>
                </c:pt>
                <c:pt idx="8872">
                  <c:v>260.14999999999998</c:v>
                </c:pt>
                <c:pt idx="8873">
                  <c:v>260.11</c:v>
                </c:pt>
                <c:pt idx="8874">
                  <c:v>260.08999999999997</c:v>
                </c:pt>
                <c:pt idx="8875">
                  <c:v>260.08</c:v>
                </c:pt>
                <c:pt idx="8876">
                  <c:v>260.08</c:v>
                </c:pt>
                <c:pt idx="8877">
                  <c:v>260.04000000000002</c:v>
                </c:pt>
                <c:pt idx="8878">
                  <c:v>260.04000000000002</c:v>
                </c:pt>
                <c:pt idx="8879">
                  <c:v>260.04000000000002</c:v>
                </c:pt>
                <c:pt idx="8880">
                  <c:v>260.02</c:v>
                </c:pt>
                <c:pt idx="8881">
                  <c:v>260.01</c:v>
                </c:pt>
                <c:pt idx="8882">
                  <c:v>260.01</c:v>
                </c:pt>
                <c:pt idx="8883">
                  <c:v>260</c:v>
                </c:pt>
                <c:pt idx="8884">
                  <c:v>260</c:v>
                </c:pt>
                <c:pt idx="8885">
                  <c:v>260</c:v>
                </c:pt>
                <c:pt idx="8886">
                  <c:v>260</c:v>
                </c:pt>
                <c:pt idx="8887">
                  <c:v>259.99</c:v>
                </c:pt>
                <c:pt idx="8888">
                  <c:v>259.97000000000003</c:v>
                </c:pt>
                <c:pt idx="8889">
                  <c:v>259.95999999999998</c:v>
                </c:pt>
                <c:pt idx="8890">
                  <c:v>259.95999999999998</c:v>
                </c:pt>
                <c:pt idx="8891">
                  <c:v>259.95999999999998</c:v>
                </c:pt>
                <c:pt idx="8892">
                  <c:v>259.94</c:v>
                </c:pt>
                <c:pt idx="8893">
                  <c:v>259.94</c:v>
                </c:pt>
                <c:pt idx="8894">
                  <c:v>259.94</c:v>
                </c:pt>
                <c:pt idx="8895">
                  <c:v>259.94</c:v>
                </c:pt>
                <c:pt idx="8896">
                  <c:v>259.94</c:v>
                </c:pt>
                <c:pt idx="8897">
                  <c:v>259.93</c:v>
                </c:pt>
                <c:pt idx="8898">
                  <c:v>259.92</c:v>
                </c:pt>
                <c:pt idx="8899">
                  <c:v>259.92</c:v>
                </c:pt>
                <c:pt idx="8900">
                  <c:v>259.89999999999998</c:v>
                </c:pt>
                <c:pt idx="8901">
                  <c:v>259.89999999999998</c:v>
                </c:pt>
                <c:pt idx="8902">
                  <c:v>259.89999999999998</c:v>
                </c:pt>
                <c:pt idx="8903">
                  <c:v>259.87</c:v>
                </c:pt>
                <c:pt idx="8904">
                  <c:v>259.87</c:v>
                </c:pt>
                <c:pt idx="8905">
                  <c:v>259.86</c:v>
                </c:pt>
                <c:pt idx="8906">
                  <c:v>259.86</c:v>
                </c:pt>
                <c:pt idx="8907">
                  <c:v>259.86</c:v>
                </c:pt>
                <c:pt idx="8908">
                  <c:v>259.85000000000002</c:v>
                </c:pt>
                <c:pt idx="8909">
                  <c:v>259.83999999999997</c:v>
                </c:pt>
                <c:pt idx="8910">
                  <c:v>259.83</c:v>
                </c:pt>
                <c:pt idx="8911">
                  <c:v>259.82</c:v>
                </c:pt>
                <c:pt idx="8912">
                  <c:v>259.81</c:v>
                </c:pt>
                <c:pt idx="8913">
                  <c:v>259.81</c:v>
                </c:pt>
                <c:pt idx="8914">
                  <c:v>259.8</c:v>
                </c:pt>
                <c:pt idx="8915">
                  <c:v>259.8</c:v>
                </c:pt>
                <c:pt idx="8916">
                  <c:v>259.79000000000002</c:v>
                </c:pt>
                <c:pt idx="8917">
                  <c:v>259.75</c:v>
                </c:pt>
                <c:pt idx="8918">
                  <c:v>259.75</c:v>
                </c:pt>
                <c:pt idx="8919">
                  <c:v>259.75</c:v>
                </c:pt>
                <c:pt idx="8920">
                  <c:v>259.73</c:v>
                </c:pt>
                <c:pt idx="8921">
                  <c:v>259.7</c:v>
                </c:pt>
                <c:pt idx="8922">
                  <c:v>259.7</c:v>
                </c:pt>
                <c:pt idx="8923">
                  <c:v>259.69</c:v>
                </c:pt>
                <c:pt idx="8924">
                  <c:v>259.68</c:v>
                </c:pt>
                <c:pt idx="8925">
                  <c:v>259.67</c:v>
                </c:pt>
                <c:pt idx="8926">
                  <c:v>259.64999999999998</c:v>
                </c:pt>
                <c:pt idx="8927">
                  <c:v>259.64</c:v>
                </c:pt>
                <c:pt idx="8928">
                  <c:v>259.64</c:v>
                </c:pt>
                <c:pt idx="8929">
                  <c:v>259.61</c:v>
                </c:pt>
                <c:pt idx="8930">
                  <c:v>259.57</c:v>
                </c:pt>
                <c:pt idx="8931">
                  <c:v>259.5</c:v>
                </c:pt>
                <c:pt idx="8932">
                  <c:v>259.45999999999998</c:v>
                </c:pt>
                <c:pt idx="8933">
                  <c:v>259.45</c:v>
                </c:pt>
                <c:pt idx="8934">
                  <c:v>259.44</c:v>
                </c:pt>
                <c:pt idx="8935">
                  <c:v>259.43</c:v>
                </c:pt>
                <c:pt idx="8936">
                  <c:v>259.42</c:v>
                </c:pt>
                <c:pt idx="8937">
                  <c:v>259.42</c:v>
                </c:pt>
                <c:pt idx="8938">
                  <c:v>259.38</c:v>
                </c:pt>
                <c:pt idx="8939">
                  <c:v>259.36</c:v>
                </c:pt>
                <c:pt idx="8940">
                  <c:v>259.31</c:v>
                </c:pt>
                <c:pt idx="8941">
                  <c:v>259.27</c:v>
                </c:pt>
                <c:pt idx="8942">
                  <c:v>259.26</c:v>
                </c:pt>
                <c:pt idx="8943">
                  <c:v>259.24</c:v>
                </c:pt>
                <c:pt idx="8944">
                  <c:v>259.23</c:v>
                </c:pt>
                <c:pt idx="8945">
                  <c:v>259.2</c:v>
                </c:pt>
                <c:pt idx="8946">
                  <c:v>259.2</c:v>
                </c:pt>
                <c:pt idx="8947">
                  <c:v>259.2</c:v>
                </c:pt>
                <c:pt idx="8948">
                  <c:v>259.2</c:v>
                </c:pt>
                <c:pt idx="8949">
                  <c:v>259.16000000000003</c:v>
                </c:pt>
                <c:pt idx="8950">
                  <c:v>259.14999999999998</c:v>
                </c:pt>
                <c:pt idx="8951">
                  <c:v>259.14</c:v>
                </c:pt>
                <c:pt idx="8952">
                  <c:v>259.12</c:v>
                </c:pt>
                <c:pt idx="8953">
                  <c:v>259.10000000000002</c:v>
                </c:pt>
                <c:pt idx="8954">
                  <c:v>259.08999999999997</c:v>
                </c:pt>
                <c:pt idx="8955">
                  <c:v>259.08</c:v>
                </c:pt>
                <c:pt idx="8956">
                  <c:v>259.02</c:v>
                </c:pt>
                <c:pt idx="8957">
                  <c:v>258.99</c:v>
                </c:pt>
                <c:pt idx="8958">
                  <c:v>258.98</c:v>
                </c:pt>
                <c:pt idx="8959">
                  <c:v>258.95999999999998</c:v>
                </c:pt>
                <c:pt idx="8960">
                  <c:v>258.94</c:v>
                </c:pt>
                <c:pt idx="8961">
                  <c:v>258.92</c:v>
                </c:pt>
                <c:pt idx="8962">
                  <c:v>258.92</c:v>
                </c:pt>
                <c:pt idx="8963">
                  <c:v>258.91000000000003</c:v>
                </c:pt>
                <c:pt idx="8964">
                  <c:v>258.91000000000003</c:v>
                </c:pt>
                <c:pt idx="8965">
                  <c:v>258.91000000000003</c:v>
                </c:pt>
                <c:pt idx="8966">
                  <c:v>258.88</c:v>
                </c:pt>
                <c:pt idx="8967">
                  <c:v>258.88</c:v>
                </c:pt>
                <c:pt idx="8968">
                  <c:v>258.87</c:v>
                </c:pt>
                <c:pt idx="8969">
                  <c:v>258.85000000000002</c:v>
                </c:pt>
                <c:pt idx="8970">
                  <c:v>258.82</c:v>
                </c:pt>
                <c:pt idx="8971">
                  <c:v>258.81</c:v>
                </c:pt>
                <c:pt idx="8972">
                  <c:v>258.75</c:v>
                </c:pt>
                <c:pt idx="8973">
                  <c:v>258.75</c:v>
                </c:pt>
                <c:pt idx="8974">
                  <c:v>258.72000000000003</c:v>
                </c:pt>
                <c:pt idx="8975">
                  <c:v>258.70999999999998</c:v>
                </c:pt>
                <c:pt idx="8976">
                  <c:v>258.64</c:v>
                </c:pt>
                <c:pt idx="8977">
                  <c:v>258.64</c:v>
                </c:pt>
                <c:pt idx="8978">
                  <c:v>258.64</c:v>
                </c:pt>
                <c:pt idx="8979">
                  <c:v>258.64</c:v>
                </c:pt>
                <c:pt idx="8980">
                  <c:v>258.63</c:v>
                </c:pt>
                <c:pt idx="8981">
                  <c:v>258.62</c:v>
                </c:pt>
                <c:pt idx="8982">
                  <c:v>258.60000000000002</c:v>
                </c:pt>
                <c:pt idx="8983">
                  <c:v>258.57</c:v>
                </c:pt>
                <c:pt idx="8984">
                  <c:v>258.56</c:v>
                </c:pt>
                <c:pt idx="8985">
                  <c:v>258.54000000000002</c:v>
                </c:pt>
                <c:pt idx="8986">
                  <c:v>258.52</c:v>
                </c:pt>
                <c:pt idx="8987">
                  <c:v>258.51</c:v>
                </c:pt>
                <c:pt idx="8988">
                  <c:v>258.51</c:v>
                </c:pt>
                <c:pt idx="8989">
                  <c:v>258.51</c:v>
                </c:pt>
                <c:pt idx="8990">
                  <c:v>258.47000000000003</c:v>
                </c:pt>
                <c:pt idx="8991">
                  <c:v>258.47000000000003</c:v>
                </c:pt>
                <c:pt idx="8992">
                  <c:v>258.41000000000003</c:v>
                </c:pt>
                <c:pt idx="8993">
                  <c:v>258.41000000000003</c:v>
                </c:pt>
                <c:pt idx="8994">
                  <c:v>258.39</c:v>
                </c:pt>
                <c:pt idx="8995">
                  <c:v>258.38</c:v>
                </c:pt>
                <c:pt idx="8996">
                  <c:v>258.38</c:v>
                </c:pt>
                <c:pt idx="8997">
                  <c:v>258.38</c:v>
                </c:pt>
                <c:pt idx="8998">
                  <c:v>258.35000000000002</c:v>
                </c:pt>
                <c:pt idx="8999">
                  <c:v>258.33</c:v>
                </c:pt>
                <c:pt idx="9000">
                  <c:v>258.32</c:v>
                </c:pt>
                <c:pt idx="9001">
                  <c:v>258.32</c:v>
                </c:pt>
                <c:pt idx="9002">
                  <c:v>258.31</c:v>
                </c:pt>
                <c:pt idx="9003">
                  <c:v>258.31</c:v>
                </c:pt>
                <c:pt idx="9004">
                  <c:v>258.23</c:v>
                </c:pt>
                <c:pt idx="9005">
                  <c:v>258.22000000000003</c:v>
                </c:pt>
                <c:pt idx="9006">
                  <c:v>258.20999999999998</c:v>
                </c:pt>
                <c:pt idx="9007">
                  <c:v>258.20999999999998</c:v>
                </c:pt>
                <c:pt idx="9008">
                  <c:v>258.19</c:v>
                </c:pt>
                <c:pt idx="9009">
                  <c:v>258.19</c:v>
                </c:pt>
                <c:pt idx="9010">
                  <c:v>258.18</c:v>
                </c:pt>
                <c:pt idx="9011">
                  <c:v>258.18</c:v>
                </c:pt>
                <c:pt idx="9012">
                  <c:v>258.14999999999998</c:v>
                </c:pt>
                <c:pt idx="9013">
                  <c:v>258.14999999999998</c:v>
                </c:pt>
                <c:pt idx="9014">
                  <c:v>258.14</c:v>
                </c:pt>
                <c:pt idx="9015">
                  <c:v>258.13</c:v>
                </c:pt>
                <c:pt idx="9016">
                  <c:v>258.13</c:v>
                </c:pt>
                <c:pt idx="9017">
                  <c:v>258.12</c:v>
                </c:pt>
                <c:pt idx="9018">
                  <c:v>258.12</c:v>
                </c:pt>
                <c:pt idx="9019">
                  <c:v>258.11</c:v>
                </c:pt>
                <c:pt idx="9020">
                  <c:v>258.08999999999997</c:v>
                </c:pt>
                <c:pt idx="9021">
                  <c:v>258.08999999999997</c:v>
                </c:pt>
                <c:pt idx="9022">
                  <c:v>258.07</c:v>
                </c:pt>
                <c:pt idx="9023">
                  <c:v>258.07</c:v>
                </c:pt>
                <c:pt idx="9024">
                  <c:v>258.05</c:v>
                </c:pt>
                <c:pt idx="9025">
                  <c:v>258.04000000000002</c:v>
                </c:pt>
                <c:pt idx="9026">
                  <c:v>258.02999999999997</c:v>
                </c:pt>
                <c:pt idx="9027">
                  <c:v>258.02999999999997</c:v>
                </c:pt>
                <c:pt idx="9028">
                  <c:v>258.02999999999997</c:v>
                </c:pt>
                <c:pt idx="9029">
                  <c:v>258.02</c:v>
                </c:pt>
                <c:pt idx="9030">
                  <c:v>258.02</c:v>
                </c:pt>
                <c:pt idx="9031">
                  <c:v>258.02</c:v>
                </c:pt>
                <c:pt idx="9032">
                  <c:v>258.01</c:v>
                </c:pt>
                <c:pt idx="9033">
                  <c:v>257.97000000000003</c:v>
                </c:pt>
                <c:pt idx="9034">
                  <c:v>257.94</c:v>
                </c:pt>
                <c:pt idx="9035">
                  <c:v>257.94</c:v>
                </c:pt>
                <c:pt idx="9036">
                  <c:v>257.89999999999998</c:v>
                </c:pt>
                <c:pt idx="9037">
                  <c:v>257.89</c:v>
                </c:pt>
                <c:pt idx="9038">
                  <c:v>257.88</c:v>
                </c:pt>
                <c:pt idx="9039">
                  <c:v>257.85000000000002</c:v>
                </c:pt>
                <c:pt idx="9040">
                  <c:v>257.83999999999997</c:v>
                </c:pt>
                <c:pt idx="9041">
                  <c:v>257.83999999999997</c:v>
                </c:pt>
                <c:pt idx="9042">
                  <c:v>257.79000000000002</c:v>
                </c:pt>
                <c:pt idx="9043">
                  <c:v>257.76</c:v>
                </c:pt>
                <c:pt idx="9044">
                  <c:v>257.75</c:v>
                </c:pt>
                <c:pt idx="9045">
                  <c:v>257.73</c:v>
                </c:pt>
                <c:pt idx="9046">
                  <c:v>257.72000000000003</c:v>
                </c:pt>
                <c:pt idx="9047">
                  <c:v>257.7</c:v>
                </c:pt>
                <c:pt idx="9048">
                  <c:v>257.64999999999998</c:v>
                </c:pt>
                <c:pt idx="9049">
                  <c:v>257.64</c:v>
                </c:pt>
                <c:pt idx="9050">
                  <c:v>257.62</c:v>
                </c:pt>
                <c:pt idx="9051">
                  <c:v>257.55</c:v>
                </c:pt>
                <c:pt idx="9052">
                  <c:v>257.51</c:v>
                </c:pt>
                <c:pt idx="9053">
                  <c:v>257.49</c:v>
                </c:pt>
                <c:pt idx="9054">
                  <c:v>257.47000000000003</c:v>
                </c:pt>
                <c:pt idx="9055">
                  <c:v>257.47000000000003</c:v>
                </c:pt>
                <c:pt idx="9056">
                  <c:v>257.47000000000003</c:v>
                </c:pt>
                <c:pt idx="9057">
                  <c:v>257.45999999999998</c:v>
                </c:pt>
                <c:pt idx="9058">
                  <c:v>257.45</c:v>
                </c:pt>
                <c:pt idx="9059">
                  <c:v>257.45</c:v>
                </c:pt>
                <c:pt idx="9060">
                  <c:v>257.42</c:v>
                </c:pt>
                <c:pt idx="9061">
                  <c:v>257.39999999999998</c:v>
                </c:pt>
                <c:pt idx="9062">
                  <c:v>257.38</c:v>
                </c:pt>
                <c:pt idx="9063">
                  <c:v>257.36</c:v>
                </c:pt>
                <c:pt idx="9064">
                  <c:v>257.33999999999997</c:v>
                </c:pt>
                <c:pt idx="9065">
                  <c:v>257.33999999999997</c:v>
                </c:pt>
                <c:pt idx="9066">
                  <c:v>257.33999999999997</c:v>
                </c:pt>
                <c:pt idx="9067">
                  <c:v>257.33</c:v>
                </c:pt>
                <c:pt idx="9068">
                  <c:v>257.33</c:v>
                </c:pt>
                <c:pt idx="9069">
                  <c:v>257.31</c:v>
                </c:pt>
                <c:pt idx="9070">
                  <c:v>257.31</c:v>
                </c:pt>
                <c:pt idx="9071">
                  <c:v>257.29000000000002</c:v>
                </c:pt>
                <c:pt idx="9072">
                  <c:v>257.29000000000002</c:v>
                </c:pt>
                <c:pt idx="9073">
                  <c:v>257.26</c:v>
                </c:pt>
                <c:pt idx="9074">
                  <c:v>257.25</c:v>
                </c:pt>
                <c:pt idx="9075">
                  <c:v>257.25</c:v>
                </c:pt>
                <c:pt idx="9076">
                  <c:v>257.25</c:v>
                </c:pt>
                <c:pt idx="9077">
                  <c:v>257.22000000000003</c:v>
                </c:pt>
                <c:pt idx="9078">
                  <c:v>257.2</c:v>
                </c:pt>
                <c:pt idx="9079">
                  <c:v>257.2</c:v>
                </c:pt>
                <c:pt idx="9080">
                  <c:v>257.19</c:v>
                </c:pt>
                <c:pt idx="9081">
                  <c:v>257.17</c:v>
                </c:pt>
                <c:pt idx="9082">
                  <c:v>257.14999999999998</c:v>
                </c:pt>
                <c:pt idx="9083">
                  <c:v>257.14999999999998</c:v>
                </c:pt>
                <c:pt idx="9084">
                  <c:v>257.14999999999998</c:v>
                </c:pt>
                <c:pt idx="9085">
                  <c:v>257.14</c:v>
                </c:pt>
                <c:pt idx="9086">
                  <c:v>257.13</c:v>
                </c:pt>
                <c:pt idx="9087">
                  <c:v>257.13</c:v>
                </c:pt>
                <c:pt idx="9088">
                  <c:v>257.12</c:v>
                </c:pt>
                <c:pt idx="9089">
                  <c:v>257.12</c:v>
                </c:pt>
                <c:pt idx="9090">
                  <c:v>257.08</c:v>
                </c:pt>
                <c:pt idx="9091">
                  <c:v>257.07</c:v>
                </c:pt>
                <c:pt idx="9092">
                  <c:v>257</c:v>
                </c:pt>
                <c:pt idx="9093">
                  <c:v>257</c:v>
                </c:pt>
                <c:pt idx="9094">
                  <c:v>256.94</c:v>
                </c:pt>
                <c:pt idx="9095">
                  <c:v>256.83999999999997</c:v>
                </c:pt>
                <c:pt idx="9096">
                  <c:v>256.77999999999997</c:v>
                </c:pt>
                <c:pt idx="9097">
                  <c:v>256.77999999999997</c:v>
                </c:pt>
                <c:pt idx="9098">
                  <c:v>256.76</c:v>
                </c:pt>
                <c:pt idx="9099">
                  <c:v>256.72000000000003</c:v>
                </c:pt>
                <c:pt idx="9100">
                  <c:v>256.67</c:v>
                </c:pt>
                <c:pt idx="9101">
                  <c:v>256.67</c:v>
                </c:pt>
                <c:pt idx="9102">
                  <c:v>256.67</c:v>
                </c:pt>
                <c:pt idx="9103">
                  <c:v>256.67</c:v>
                </c:pt>
                <c:pt idx="9104">
                  <c:v>256.67</c:v>
                </c:pt>
                <c:pt idx="9105">
                  <c:v>256.64999999999998</c:v>
                </c:pt>
                <c:pt idx="9106">
                  <c:v>256.64</c:v>
                </c:pt>
                <c:pt idx="9107">
                  <c:v>256.64</c:v>
                </c:pt>
                <c:pt idx="9108">
                  <c:v>256.60000000000002</c:v>
                </c:pt>
                <c:pt idx="9109">
                  <c:v>256.58</c:v>
                </c:pt>
                <c:pt idx="9110">
                  <c:v>256.57</c:v>
                </c:pt>
                <c:pt idx="9111">
                  <c:v>256.56</c:v>
                </c:pt>
                <c:pt idx="9112">
                  <c:v>256.55</c:v>
                </c:pt>
                <c:pt idx="9113">
                  <c:v>256.54000000000002</c:v>
                </c:pt>
                <c:pt idx="9114">
                  <c:v>256.54000000000002</c:v>
                </c:pt>
                <c:pt idx="9115">
                  <c:v>256.52</c:v>
                </c:pt>
                <c:pt idx="9116">
                  <c:v>256.52</c:v>
                </c:pt>
                <c:pt idx="9117">
                  <c:v>256.51</c:v>
                </c:pt>
                <c:pt idx="9118">
                  <c:v>256.48</c:v>
                </c:pt>
                <c:pt idx="9119">
                  <c:v>256.48</c:v>
                </c:pt>
                <c:pt idx="9120">
                  <c:v>256.45999999999998</c:v>
                </c:pt>
                <c:pt idx="9121">
                  <c:v>256.45999999999998</c:v>
                </c:pt>
                <c:pt idx="9122">
                  <c:v>256.41000000000003</c:v>
                </c:pt>
                <c:pt idx="9123">
                  <c:v>256.39999999999998</c:v>
                </c:pt>
                <c:pt idx="9124">
                  <c:v>256.39999999999998</c:v>
                </c:pt>
                <c:pt idx="9125">
                  <c:v>256.39999999999998</c:v>
                </c:pt>
                <c:pt idx="9126">
                  <c:v>256.36</c:v>
                </c:pt>
                <c:pt idx="9127">
                  <c:v>256.33</c:v>
                </c:pt>
                <c:pt idx="9128">
                  <c:v>256.32</c:v>
                </c:pt>
                <c:pt idx="9129">
                  <c:v>256.32</c:v>
                </c:pt>
                <c:pt idx="9130">
                  <c:v>256.3</c:v>
                </c:pt>
                <c:pt idx="9131">
                  <c:v>256.29000000000002</c:v>
                </c:pt>
                <c:pt idx="9132">
                  <c:v>256.27999999999997</c:v>
                </c:pt>
                <c:pt idx="9133">
                  <c:v>256.27999999999997</c:v>
                </c:pt>
                <c:pt idx="9134">
                  <c:v>256.23</c:v>
                </c:pt>
                <c:pt idx="9135">
                  <c:v>256.22000000000003</c:v>
                </c:pt>
                <c:pt idx="9136">
                  <c:v>256.2</c:v>
                </c:pt>
                <c:pt idx="9137">
                  <c:v>256.14999999999998</c:v>
                </c:pt>
                <c:pt idx="9138">
                  <c:v>256.08999999999997</c:v>
                </c:pt>
                <c:pt idx="9139">
                  <c:v>256.06</c:v>
                </c:pt>
                <c:pt idx="9140">
                  <c:v>255.99</c:v>
                </c:pt>
                <c:pt idx="9141">
                  <c:v>255.98</c:v>
                </c:pt>
                <c:pt idx="9142">
                  <c:v>255.95</c:v>
                </c:pt>
                <c:pt idx="9143">
                  <c:v>255.89</c:v>
                </c:pt>
                <c:pt idx="9144">
                  <c:v>255.79</c:v>
                </c:pt>
                <c:pt idx="9145">
                  <c:v>255.78</c:v>
                </c:pt>
                <c:pt idx="9146">
                  <c:v>255.76</c:v>
                </c:pt>
                <c:pt idx="9147">
                  <c:v>255.76</c:v>
                </c:pt>
                <c:pt idx="9148">
                  <c:v>255.72</c:v>
                </c:pt>
                <c:pt idx="9149">
                  <c:v>255.62</c:v>
                </c:pt>
                <c:pt idx="9150">
                  <c:v>255.53</c:v>
                </c:pt>
                <c:pt idx="9151">
                  <c:v>255.5</c:v>
                </c:pt>
                <c:pt idx="9152">
                  <c:v>255.42</c:v>
                </c:pt>
                <c:pt idx="9153">
                  <c:v>255.4</c:v>
                </c:pt>
                <c:pt idx="9154">
                  <c:v>255.39</c:v>
                </c:pt>
                <c:pt idx="9155">
                  <c:v>255.38</c:v>
                </c:pt>
                <c:pt idx="9156">
                  <c:v>255.38</c:v>
                </c:pt>
                <c:pt idx="9157">
                  <c:v>255.29</c:v>
                </c:pt>
                <c:pt idx="9158">
                  <c:v>255.29</c:v>
                </c:pt>
                <c:pt idx="9159">
                  <c:v>255.27</c:v>
                </c:pt>
                <c:pt idx="9160">
                  <c:v>255.26</c:v>
                </c:pt>
                <c:pt idx="9161">
                  <c:v>255.26</c:v>
                </c:pt>
                <c:pt idx="9162">
                  <c:v>255.25</c:v>
                </c:pt>
                <c:pt idx="9163">
                  <c:v>255.21</c:v>
                </c:pt>
                <c:pt idx="9164">
                  <c:v>255.18</c:v>
                </c:pt>
                <c:pt idx="9165">
                  <c:v>255.13</c:v>
                </c:pt>
                <c:pt idx="9166">
                  <c:v>255.09</c:v>
                </c:pt>
                <c:pt idx="9167">
                  <c:v>255.03</c:v>
                </c:pt>
                <c:pt idx="9168">
                  <c:v>255.03</c:v>
                </c:pt>
                <c:pt idx="9169">
                  <c:v>255.03</c:v>
                </c:pt>
                <c:pt idx="9170">
                  <c:v>255</c:v>
                </c:pt>
                <c:pt idx="9171">
                  <c:v>254.97</c:v>
                </c:pt>
                <c:pt idx="9172">
                  <c:v>254.97</c:v>
                </c:pt>
                <c:pt idx="9173">
                  <c:v>254.97</c:v>
                </c:pt>
                <c:pt idx="9174">
                  <c:v>254.95</c:v>
                </c:pt>
                <c:pt idx="9175">
                  <c:v>254.93</c:v>
                </c:pt>
                <c:pt idx="9176">
                  <c:v>254.89</c:v>
                </c:pt>
                <c:pt idx="9177">
                  <c:v>254.85</c:v>
                </c:pt>
                <c:pt idx="9178">
                  <c:v>254.85</c:v>
                </c:pt>
                <c:pt idx="9179">
                  <c:v>254.85</c:v>
                </c:pt>
                <c:pt idx="9180">
                  <c:v>254.83</c:v>
                </c:pt>
                <c:pt idx="9181">
                  <c:v>254.82</c:v>
                </c:pt>
                <c:pt idx="9182">
                  <c:v>254.78</c:v>
                </c:pt>
                <c:pt idx="9183">
                  <c:v>254.77</c:v>
                </c:pt>
                <c:pt idx="9184">
                  <c:v>254.76</c:v>
                </c:pt>
                <c:pt idx="9185">
                  <c:v>254.75</c:v>
                </c:pt>
                <c:pt idx="9186">
                  <c:v>254.71</c:v>
                </c:pt>
                <c:pt idx="9187">
                  <c:v>254.7</c:v>
                </c:pt>
                <c:pt idx="9188">
                  <c:v>254.7</c:v>
                </c:pt>
                <c:pt idx="9189">
                  <c:v>254.7</c:v>
                </c:pt>
                <c:pt idx="9190">
                  <c:v>254.67</c:v>
                </c:pt>
                <c:pt idx="9191">
                  <c:v>254.61</c:v>
                </c:pt>
                <c:pt idx="9192">
                  <c:v>254.59</c:v>
                </c:pt>
                <c:pt idx="9193">
                  <c:v>254.56</c:v>
                </c:pt>
                <c:pt idx="9194">
                  <c:v>254.52</c:v>
                </c:pt>
                <c:pt idx="9195">
                  <c:v>254.52</c:v>
                </c:pt>
                <c:pt idx="9196">
                  <c:v>254.52</c:v>
                </c:pt>
                <c:pt idx="9197">
                  <c:v>254.52</c:v>
                </c:pt>
                <c:pt idx="9198">
                  <c:v>254.5</c:v>
                </c:pt>
                <c:pt idx="9199">
                  <c:v>254.5</c:v>
                </c:pt>
                <c:pt idx="9200">
                  <c:v>254.49</c:v>
                </c:pt>
                <c:pt idx="9201">
                  <c:v>254.44</c:v>
                </c:pt>
                <c:pt idx="9202">
                  <c:v>254.42</c:v>
                </c:pt>
                <c:pt idx="9203">
                  <c:v>254.41</c:v>
                </c:pt>
                <c:pt idx="9204">
                  <c:v>254.38</c:v>
                </c:pt>
                <c:pt idx="9205">
                  <c:v>254.37</c:v>
                </c:pt>
                <c:pt idx="9206">
                  <c:v>254.36</c:v>
                </c:pt>
                <c:pt idx="9207">
                  <c:v>254.33</c:v>
                </c:pt>
                <c:pt idx="9208">
                  <c:v>254.32</c:v>
                </c:pt>
                <c:pt idx="9209">
                  <c:v>254.31</c:v>
                </c:pt>
                <c:pt idx="9210">
                  <c:v>254.3</c:v>
                </c:pt>
                <c:pt idx="9211">
                  <c:v>254.28</c:v>
                </c:pt>
                <c:pt idx="9212">
                  <c:v>254.28</c:v>
                </c:pt>
                <c:pt idx="9213">
                  <c:v>254.27</c:v>
                </c:pt>
                <c:pt idx="9214">
                  <c:v>254.27</c:v>
                </c:pt>
                <c:pt idx="9215">
                  <c:v>254.27</c:v>
                </c:pt>
                <c:pt idx="9216">
                  <c:v>254.27</c:v>
                </c:pt>
                <c:pt idx="9217">
                  <c:v>254.27</c:v>
                </c:pt>
                <c:pt idx="9218">
                  <c:v>254.27</c:v>
                </c:pt>
                <c:pt idx="9219">
                  <c:v>254.26</c:v>
                </c:pt>
                <c:pt idx="9220">
                  <c:v>254.26</c:v>
                </c:pt>
                <c:pt idx="9221">
                  <c:v>254.26</c:v>
                </c:pt>
                <c:pt idx="9222">
                  <c:v>254.25</c:v>
                </c:pt>
                <c:pt idx="9223">
                  <c:v>254.25</c:v>
                </c:pt>
                <c:pt idx="9224">
                  <c:v>254.21</c:v>
                </c:pt>
                <c:pt idx="9225">
                  <c:v>254.21</c:v>
                </c:pt>
                <c:pt idx="9226">
                  <c:v>254.19</c:v>
                </c:pt>
                <c:pt idx="9227">
                  <c:v>254.19</c:v>
                </c:pt>
                <c:pt idx="9228">
                  <c:v>254.15</c:v>
                </c:pt>
                <c:pt idx="9229">
                  <c:v>254.15</c:v>
                </c:pt>
                <c:pt idx="9230">
                  <c:v>254.15</c:v>
                </c:pt>
                <c:pt idx="9231">
                  <c:v>254.14</c:v>
                </c:pt>
                <c:pt idx="9232">
                  <c:v>254.13</c:v>
                </c:pt>
                <c:pt idx="9233">
                  <c:v>254.12</c:v>
                </c:pt>
                <c:pt idx="9234">
                  <c:v>254.11</c:v>
                </c:pt>
                <c:pt idx="9235">
                  <c:v>254.09</c:v>
                </c:pt>
                <c:pt idx="9236">
                  <c:v>254.08</c:v>
                </c:pt>
                <c:pt idx="9237">
                  <c:v>254.08</c:v>
                </c:pt>
                <c:pt idx="9238">
                  <c:v>254.08</c:v>
                </c:pt>
                <c:pt idx="9239">
                  <c:v>254.08</c:v>
                </c:pt>
                <c:pt idx="9240">
                  <c:v>254.08</c:v>
                </c:pt>
                <c:pt idx="9241">
                  <c:v>254.08</c:v>
                </c:pt>
                <c:pt idx="9242">
                  <c:v>254.07</c:v>
                </c:pt>
                <c:pt idx="9243">
                  <c:v>254.07</c:v>
                </c:pt>
                <c:pt idx="9244">
                  <c:v>254.05</c:v>
                </c:pt>
                <c:pt idx="9245">
                  <c:v>254.04</c:v>
                </c:pt>
                <c:pt idx="9246">
                  <c:v>254.01</c:v>
                </c:pt>
                <c:pt idx="9247">
                  <c:v>254</c:v>
                </c:pt>
                <c:pt idx="9248">
                  <c:v>254</c:v>
                </c:pt>
                <c:pt idx="9249">
                  <c:v>253.98</c:v>
                </c:pt>
                <c:pt idx="9250">
                  <c:v>253.97</c:v>
                </c:pt>
                <c:pt idx="9251">
                  <c:v>253.96</c:v>
                </c:pt>
                <c:pt idx="9252">
                  <c:v>253.94</c:v>
                </c:pt>
                <c:pt idx="9253">
                  <c:v>253.93</c:v>
                </c:pt>
                <c:pt idx="9254">
                  <c:v>253.92</c:v>
                </c:pt>
                <c:pt idx="9255">
                  <c:v>253.9</c:v>
                </c:pt>
                <c:pt idx="9256">
                  <c:v>253.89</c:v>
                </c:pt>
                <c:pt idx="9257">
                  <c:v>253.88</c:v>
                </c:pt>
                <c:pt idx="9258">
                  <c:v>253.86</c:v>
                </c:pt>
                <c:pt idx="9259">
                  <c:v>253.83</c:v>
                </c:pt>
                <c:pt idx="9260">
                  <c:v>253.81</c:v>
                </c:pt>
                <c:pt idx="9261">
                  <c:v>253.81</c:v>
                </c:pt>
                <c:pt idx="9262">
                  <c:v>253.81</c:v>
                </c:pt>
                <c:pt idx="9263">
                  <c:v>253.8</c:v>
                </c:pt>
                <c:pt idx="9264">
                  <c:v>253.79</c:v>
                </c:pt>
                <c:pt idx="9265">
                  <c:v>253.79</c:v>
                </c:pt>
                <c:pt idx="9266">
                  <c:v>253.78</c:v>
                </c:pt>
                <c:pt idx="9267">
                  <c:v>253.78</c:v>
                </c:pt>
                <c:pt idx="9268">
                  <c:v>253.78</c:v>
                </c:pt>
                <c:pt idx="9269">
                  <c:v>253.78</c:v>
                </c:pt>
                <c:pt idx="9270">
                  <c:v>253.75</c:v>
                </c:pt>
                <c:pt idx="9271">
                  <c:v>253.7</c:v>
                </c:pt>
                <c:pt idx="9272">
                  <c:v>253.69</c:v>
                </c:pt>
                <c:pt idx="9273">
                  <c:v>253.67</c:v>
                </c:pt>
                <c:pt idx="9274">
                  <c:v>253.56</c:v>
                </c:pt>
                <c:pt idx="9275">
                  <c:v>253.52</c:v>
                </c:pt>
                <c:pt idx="9276">
                  <c:v>253.52</c:v>
                </c:pt>
                <c:pt idx="9277">
                  <c:v>253.51</c:v>
                </c:pt>
                <c:pt idx="9278">
                  <c:v>253.49</c:v>
                </c:pt>
                <c:pt idx="9279">
                  <c:v>253.46</c:v>
                </c:pt>
                <c:pt idx="9280">
                  <c:v>253.45</c:v>
                </c:pt>
                <c:pt idx="9281">
                  <c:v>253.43</c:v>
                </c:pt>
                <c:pt idx="9282">
                  <c:v>253.42</c:v>
                </c:pt>
                <c:pt idx="9283">
                  <c:v>253.41</c:v>
                </c:pt>
                <c:pt idx="9284">
                  <c:v>253.4</c:v>
                </c:pt>
                <c:pt idx="9285">
                  <c:v>253.3</c:v>
                </c:pt>
                <c:pt idx="9286">
                  <c:v>253.28</c:v>
                </c:pt>
                <c:pt idx="9287">
                  <c:v>253.28</c:v>
                </c:pt>
                <c:pt idx="9288">
                  <c:v>253.27</c:v>
                </c:pt>
                <c:pt idx="9289">
                  <c:v>253.23</c:v>
                </c:pt>
                <c:pt idx="9290">
                  <c:v>253.22</c:v>
                </c:pt>
                <c:pt idx="9291">
                  <c:v>253.21</c:v>
                </c:pt>
                <c:pt idx="9292">
                  <c:v>253.16</c:v>
                </c:pt>
                <c:pt idx="9293">
                  <c:v>253.12</c:v>
                </c:pt>
                <c:pt idx="9294">
                  <c:v>253.09</c:v>
                </c:pt>
                <c:pt idx="9295">
                  <c:v>253.09</c:v>
                </c:pt>
                <c:pt idx="9296">
                  <c:v>253.06</c:v>
                </c:pt>
                <c:pt idx="9297">
                  <c:v>253.05</c:v>
                </c:pt>
                <c:pt idx="9298">
                  <c:v>253</c:v>
                </c:pt>
                <c:pt idx="9299">
                  <c:v>252.98</c:v>
                </c:pt>
                <c:pt idx="9300">
                  <c:v>252.96</c:v>
                </c:pt>
                <c:pt idx="9301">
                  <c:v>252.96</c:v>
                </c:pt>
                <c:pt idx="9302">
                  <c:v>252.9</c:v>
                </c:pt>
                <c:pt idx="9303">
                  <c:v>252.87</c:v>
                </c:pt>
                <c:pt idx="9304">
                  <c:v>252.74</c:v>
                </c:pt>
                <c:pt idx="9305">
                  <c:v>252.73</c:v>
                </c:pt>
                <c:pt idx="9306">
                  <c:v>252.72</c:v>
                </c:pt>
                <c:pt idx="9307">
                  <c:v>252.71</c:v>
                </c:pt>
                <c:pt idx="9308">
                  <c:v>252.69</c:v>
                </c:pt>
                <c:pt idx="9309">
                  <c:v>252.68</c:v>
                </c:pt>
                <c:pt idx="9310">
                  <c:v>252.61</c:v>
                </c:pt>
                <c:pt idx="9311">
                  <c:v>252.59</c:v>
                </c:pt>
                <c:pt idx="9312">
                  <c:v>252.56</c:v>
                </c:pt>
                <c:pt idx="9313">
                  <c:v>252.48</c:v>
                </c:pt>
                <c:pt idx="9314">
                  <c:v>252.44</c:v>
                </c:pt>
                <c:pt idx="9315">
                  <c:v>252.42</c:v>
                </c:pt>
                <c:pt idx="9316">
                  <c:v>252.41</c:v>
                </c:pt>
                <c:pt idx="9317">
                  <c:v>252.41</c:v>
                </c:pt>
                <c:pt idx="9318">
                  <c:v>252.41</c:v>
                </c:pt>
                <c:pt idx="9319">
                  <c:v>252.35</c:v>
                </c:pt>
                <c:pt idx="9320">
                  <c:v>252.32</c:v>
                </c:pt>
                <c:pt idx="9321">
                  <c:v>252.28</c:v>
                </c:pt>
                <c:pt idx="9322">
                  <c:v>252.26</c:v>
                </c:pt>
                <c:pt idx="9323">
                  <c:v>252.25</c:v>
                </c:pt>
                <c:pt idx="9324">
                  <c:v>252.21</c:v>
                </c:pt>
                <c:pt idx="9325">
                  <c:v>252.19</c:v>
                </c:pt>
                <c:pt idx="9326">
                  <c:v>252.14</c:v>
                </c:pt>
                <c:pt idx="9327">
                  <c:v>252.13</c:v>
                </c:pt>
                <c:pt idx="9328">
                  <c:v>252.11</c:v>
                </c:pt>
                <c:pt idx="9329">
                  <c:v>252.11</c:v>
                </c:pt>
                <c:pt idx="9330">
                  <c:v>252.11</c:v>
                </c:pt>
                <c:pt idx="9331">
                  <c:v>252.11</c:v>
                </c:pt>
                <c:pt idx="9332">
                  <c:v>252.09</c:v>
                </c:pt>
                <c:pt idx="9333">
                  <c:v>252.07</c:v>
                </c:pt>
                <c:pt idx="9334">
                  <c:v>252.05</c:v>
                </c:pt>
                <c:pt idx="9335">
                  <c:v>251.97</c:v>
                </c:pt>
                <c:pt idx="9336">
                  <c:v>251.96</c:v>
                </c:pt>
                <c:pt idx="9337">
                  <c:v>251.95</c:v>
                </c:pt>
                <c:pt idx="9338">
                  <c:v>251.92</c:v>
                </c:pt>
                <c:pt idx="9339">
                  <c:v>251.89</c:v>
                </c:pt>
                <c:pt idx="9340">
                  <c:v>251.8</c:v>
                </c:pt>
                <c:pt idx="9341">
                  <c:v>251.8</c:v>
                </c:pt>
                <c:pt idx="9342">
                  <c:v>251.76</c:v>
                </c:pt>
                <c:pt idx="9343">
                  <c:v>251.76</c:v>
                </c:pt>
                <c:pt idx="9344">
                  <c:v>251.73</c:v>
                </c:pt>
                <c:pt idx="9345">
                  <c:v>251.72</c:v>
                </c:pt>
                <c:pt idx="9346">
                  <c:v>251.72</c:v>
                </c:pt>
                <c:pt idx="9347">
                  <c:v>251.7</c:v>
                </c:pt>
                <c:pt idx="9348">
                  <c:v>251.67</c:v>
                </c:pt>
                <c:pt idx="9349">
                  <c:v>251.67</c:v>
                </c:pt>
                <c:pt idx="9350">
                  <c:v>251.66</c:v>
                </c:pt>
                <c:pt idx="9351">
                  <c:v>251.63</c:v>
                </c:pt>
                <c:pt idx="9352">
                  <c:v>251.61</c:v>
                </c:pt>
                <c:pt idx="9353">
                  <c:v>251.52</c:v>
                </c:pt>
                <c:pt idx="9354">
                  <c:v>251.52</c:v>
                </c:pt>
                <c:pt idx="9355">
                  <c:v>251.51</c:v>
                </c:pt>
                <c:pt idx="9356">
                  <c:v>251.48</c:v>
                </c:pt>
                <c:pt idx="9357">
                  <c:v>251.48</c:v>
                </c:pt>
                <c:pt idx="9358">
                  <c:v>251.45</c:v>
                </c:pt>
                <c:pt idx="9359">
                  <c:v>251.44</c:v>
                </c:pt>
                <c:pt idx="9360">
                  <c:v>251.44</c:v>
                </c:pt>
                <c:pt idx="9361">
                  <c:v>251.38</c:v>
                </c:pt>
                <c:pt idx="9362">
                  <c:v>251.38</c:v>
                </c:pt>
                <c:pt idx="9363">
                  <c:v>251.32</c:v>
                </c:pt>
                <c:pt idx="9364">
                  <c:v>251.31</c:v>
                </c:pt>
                <c:pt idx="9365">
                  <c:v>251.29</c:v>
                </c:pt>
                <c:pt idx="9366">
                  <c:v>251.25</c:v>
                </c:pt>
                <c:pt idx="9367">
                  <c:v>251.24</c:v>
                </c:pt>
                <c:pt idx="9368">
                  <c:v>251.23</c:v>
                </c:pt>
                <c:pt idx="9369">
                  <c:v>251.2</c:v>
                </c:pt>
                <c:pt idx="9370">
                  <c:v>251.2</c:v>
                </c:pt>
                <c:pt idx="9371">
                  <c:v>251.18</c:v>
                </c:pt>
                <c:pt idx="9372">
                  <c:v>251.16</c:v>
                </c:pt>
                <c:pt idx="9373">
                  <c:v>251.12</c:v>
                </c:pt>
                <c:pt idx="9374">
                  <c:v>251.09</c:v>
                </c:pt>
                <c:pt idx="9375">
                  <c:v>251.06</c:v>
                </c:pt>
                <c:pt idx="9376">
                  <c:v>251.04</c:v>
                </c:pt>
                <c:pt idx="9377">
                  <c:v>251.02</c:v>
                </c:pt>
                <c:pt idx="9378">
                  <c:v>251.02</c:v>
                </c:pt>
                <c:pt idx="9379">
                  <c:v>251.01</c:v>
                </c:pt>
                <c:pt idx="9380">
                  <c:v>250.99</c:v>
                </c:pt>
                <c:pt idx="9381">
                  <c:v>250.98</c:v>
                </c:pt>
                <c:pt idx="9382">
                  <c:v>250.98</c:v>
                </c:pt>
                <c:pt idx="9383">
                  <c:v>250.97</c:v>
                </c:pt>
                <c:pt idx="9384">
                  <c:v>250.95</c:v>
                </c:pt>
                <c:pt idx="9385">
                  <c:v>250.85</c:v>
                </c:pt>
                <c:pt idx="9386">
                  <c:v>250.83</c:v>
                </c:pt>
                <c:pt idx="9387">
                  <c:v>250.82</c:v>
                </c:pt>
                <c:pt idx="9388">
                  <c:v>250.8</c:v>
                </c:pt>
                <c:pt idx="9389">
                  <c:v>250.8</c:v>
                </c:pt>
                <c:pt idx="9390">
                  <c:v>250.78</c:v>
                </c:pt>
                <c:pt idx="9391">
                  <c:v>250.76</c:v>
                </c:pt>
                <c:pt idx="9392">
                  <c:v>250.75</c:v>
                </c:pt>
                <c:pt idx="9393">
                  <c:v>250.75</c:v>
                </c:pt>
                <c:pt idx="9394">
                  <c:v>250.72</c:v>
                </c:pt>
                <c:pt idx="9395">
                  <c:v>250.71</c:v>
                </c:pt>
                <c:pt idx="9396">
                  <c:v>250.69</c:v>
                </c:pt>
                <c:pt idx="9397">
                  <c:v>250.69</c:v>
                </c:pt>
                <c:pt idx="9398">
                  <c:v>250.68</c:v>
                </c:pt>
                <c:pt idx="9399">
                  <c:v>250.68</c:v>
                </c:pt>
                <c:pt idx="9400">
                  <c:v>250.65</c:v>
                </c:pt>
                <c:pt idx="9401">
                  <c:v>250.62</c:v>
                </c:pt>
                <c:pt idx="9402">
                  <c:v>250.55</c:v>
                </c:pt>
                <c:pt idx="9403">
                  <c:v>250.54</c:v>
                </c:pt>
                <c:pt idx="9404">
                  <c:v>250.53</c:v>
                </c:pt>
                <c:pt idx="9405">
                  <c:v>250.52</c:v>
                </c:pt>
                <c:pt idx="9406">
                  <c:v>250.51</c:v>
                </c:pt>
                <c:pt idx="9407">
                  <c:v>250.5</c:v>
                </c:pt>
                <c:pt idx="9408">
                  <c:v>250.5</c:v>
                </c:pt>
                <c:pt idx="9409">
                  <c:v>250.46</c:v>
                </c:pt>
                <c:pt idx="9410">
                  <c:v>250.44</c:v>
                </c:pt>
                <c:pt idx="9411">
                  <c:v>250.44</c:v>
                </c:pt>
                <c:pt idx="9412">
                  <c:v>250.43</c:v>
                </c:pt>
                <c:pt idx="9413">
                  <c:v>250.4</c:v>
                </c:pt>
                <c:pt idx="9414">
                  <c:v>250.4</c:v>
                </c:pt>
                <c:pt idx="9415">
                  <c:v>250.38</c:v>
                </c:pt>
                <c:pt idx="9416">
                  <c:v>250.37</c:v>
                </c:pt>
                <c:pt idx="9417">
                  <c:v>250.35</c:v>
                </c:pt>
                <c:pt idx="9418">
                  <c:v>250.35</c:v>
                </c:pt>
                <c:pt idx="9419">
                  <c:v>250.35</c:v>
                </c:pt>
                <c:pt idx="9420">
                  <c:v>250.34</c:v>
                </c:pt>
                <c:pt idx="9421">
                  <c:v>250.33</c:v>
                </c:pt>
                <c:pt idx="9422">
                  <c:v>250.31</c:v>
                </c:pt>
                <c:pt idx="9423">
                  <c:v>250.29</c:v>
                </c:pt>
                <c:pt idx="9424">
                  <c:v>250.27</c:v>
                </c:pt>
                <c:pt idx="9425">
                  <c:v>250.23</c:v>
                </c:pt>
                <c:pt idx="9426">
                  <c:v>250.23</c:v>
                </c:pt>
                <c:pt idx="9427">
                  <c:v>250.19</c:v>
                </c:pt>
                <c:pt idx="9428">
                  <c:v>250.17</c:v>
                </c:pt>
                <c:pt idx="9429">
                  <c:v>250.15</c:v>
                </c:pt>
                <c:pt idx="9430">
                  <c:v>250.14</c:v>
                </c:pt>
                <c:pt idx="9431">
                  <c:v>250.13</c:v>
                </c:pt>
                <c:pt idx="9432">
                  <c:v>250.11</c:v>
                </c:pt>
                <c:pt idx="9433">
                  <c:v>250.08</c:v>
                </c:pt>
                <c:pt idx="9434">
                  <c:v>250.08</c:v>
                </c:pt>
                <c:pt idx="9435">
                  <c:v>250.07</c:v>
                </c:pt>
                <c:pt idx="9436">
                  <c:v>250.06</c:v>
                </c:pt>
                <c:pt idx="9437">
                  <c:v>250.05</c:v>
                </c:pt>
                <c:pt idx="9438">
                  <c:v>250.04</c:v>
                </c:pt>
                <c:pt idx="9439">
                  <c:v>250.02</c:v>
                </c:pt>
                <c:pt idx="9440">
                  <c:v>250.02</c:v>
                </c:pt>
                <c:pt idx="9441">
                  <c:v>250.01</c:v>
                </c:pt>
                <c:pt idx="9442">
                  <c:v>250</c:v>
                </c:pt>
                <c:pt idx="9443">
                  <c:v>249.99</c:v>
                </c:pt>
                <c:pt idx="9444">
                  <c:v>249.95</c:v>
                </c:pt>
                <c:pt idx="9445">
                  <c:v>249.92</c:v>
                </c:pt>
                <c:pt idx="9446">
                  <c:v>249.9</c:v>
                </c:pt>
                <c:pt idx="9447">
                  <c:v>249.88</c:v>
                </c:pt>
                <c:pt idx="9448">
                  <c:v>249.87</c:v>
                </c:pt>
                <c:pt idx="9449">
                  <c:v>249.83</c:v>
                </c:pt>
                <c:pt idx="9450">
                  <c:v>249.81</c:v>
                </c:pt>
                <c:pt idx="9451">
                  <c:v>249.8</c:v>
                </c:pt>
                <c:pt idx="9452">
                  <c:v>249.73</c:v>
                </c:pt>
                <c:pt idx="9453">
                  <c:v>249.64</c:v>
                </c:pt>
                <c:pt idx="9454">
                  <c:v>249.64</c:v>
                </c:pt>
                <c:pt idx="9455">
                  <c:v>249.64</c:v>
                </c:pt>
                <c:pt idx="9456">
                  <c:v>249.63</c:v>
                </c:pt>
                <c:pt idx="9457">
                  <c:v>249.62</c:v>
                </c:pt>
                <c:pt idx="9458">
                  <c:v>249.58</c:v>
                </c:pt>
                <c:pt idx="9459">
                  <c:v>249.56</c:v>
                </c:pt>
                <c:pt idx="9460">
                  <c:v>249.5</c:v>
                </c:pt>
                <c:pt idx="9461">
                  <c:v>249.5</c:v>
                </c:pt>
                <c:pt idx="9462">
                  <c:v>249.48</c:v>
                </c:pt>
                <c:pt idx="9463">
                  <c:v>249.47</c:v>
                </c:pt>
                <c:pt idx="9464">
                  <c:v>249.46</c:v>
                </c:pt>
                <c:pt idx="9465">
                  <c:v>249.45</c:v>
                </c:pt>
                <c:pt idx="9466">
                  <c:v>249.45</c:v>
                </c:pt>
                <c:pt idx="9467">
                  <c:v>249.43</c:v>
                </c:pt>
                <c:pt idx="9468">
                  <c:v>249.43</c:v>
                </c:pt>
                <c:pt idx="9469">
                  <c:v>249.41</c:v>
                </c:pt>
                <c:pt idx="9470">
                  <c:v>249.41</c:v>
                </c:pt>
                <c:pt idx="9471">
                  <c:v>249.39</c:v>
                </c:pt>
                <c:pt idx="9472">
                  <c:v>249.34</c:v>
                </c:pt>
                <c:pt idx="9473">
                  <c:v>249.34</c:v>
                </c:pt>
                <c:pt idx="9474">
                  <c:v>249.32</c:v>
                </c:pt>
                <c:pt idx="9475">
                  <c:v>249.29</c:v>
                </c:pt>
                <c:pt idx="9476">
                  <c:v>249.29</c:v>
                </c:pt>
                <c:pt idx="9477">
                  <c:v>249.29</c:v>
                </c:pt>
                <c:pt idx="9478">
                  <c:v>249.24</c:v>
                </c:pt>
                <c:pt idx="9479">
                  <c:v>249.23</c:v>
                </c:pt>
                <c:pt idx="9480">
                  <c:v>249.2</c:v>
                </c:pt>
                <c:pt idx="9481">
                  <c:v>249.16</c:v>
                </c:pt>
                <c:pt idx="9482">
                  <c:v>249.03</c:v>
                </c:pt>
                <c:pt idx="9483">
                  <c:v>249</c:v>
                </c:pt>
                <c:pt idx="9484">
                  <c:v>248.99</c:v>
                </c:pt>
                <c:pt idx="9485">
                  <c:v>248.96</c:v>
                </c:pt>
                <c:pt idx="9486">
                  <c:v>248.96</c:v>
                </c:pt>
                <c:pt idx="9487">
                  <c:v>248.87</c:v>
                </c:pt>
                <c:pt idx="9488">
                  <c:v>248.87</c:v>
                </c:pt>
                <c:pt idx="9489">
                  <c:v>248.86</c:v>
                </c:pt>
                <c:pt idx="9490">
                  <c:v>248.86</c:v>
                </c:pt>
                <c:pt idx="9491">
                  <c:v>248.77</c:v>
                </c:pt>
                <c:pt idx="9492">
                  <c:v>248.77</c:v>
                </c:pt>
                <c:pt idx="9493">
                  <c:v>248.77</c:v>
                </c:pt>
                <c:pt idx="9494">
                  <c:v>248.77</c:v>
                </c:pt>
                <c:pt idx="9495">
                  <c:v>248.76</c:v>
                </c:pt>
                <c:pt idx="9496">
                  <c:v>248.75</c:v>
                </c:pt>
                <c:pt idx="9497">
                  <c:v>248.75</c:v>
                </c:pt>
                <c:pt idx="9498">
                  <c:v>248.74</c:v>
                </c:pt>
                <c:pt idx="9499">
                  <c:v>248.73</c:v>
                </c:pt>
                <c:pt idx="9500">
                  <c:v>248.73</c:v>
                </c:pt>
                <c:pt idx="9501">
                  <c:v>248.73</c:v>
                </c:pt>
                <c:pt idx="9502">
                  <c:v>248.71</c:v>
                </c:pt>
                <c:pt idx="9503">
                  <c:v>248.7</c:v>
                </c:pt>
                <c:pt idx="9504">
                  <c:v>248.67</c:v>
                </c:pt>
                <c:pt idx="9505">
                  <c:v>248.65</c:v>
                </c:pt>
                <c:pt idx="9506">
                  <c:v>248.64</c:v>
                </c:pt>
                <c:pt idx="9507">
                  <c:v>248.63</c:v>
                </c:pt>
                <c:pt idx="9508">
                  <c:v>248.62</c:v>
                </c:pt>
                <c:pt idx="9509">
                  <c:v>248.59</c:v>
                </c:pt>
                <c:pt idx="9510">
                  <c:v>248.59</c:v>
                </c:pt>
                <c:pt idx="9511">
                  <c:v>248.58</c:v>
                </c:pt>
                <c:pt idx="9512">
                  <c:v>248.57</c:v>
                </c:pt>
                <c:pt idx="9513">
                  <c:v>248.55</c:v>
                </c:pt>
                <c:pt idx="9514">
                  <c:v>248.52</c:v>
                </c:pt>
                <c:pt idx="9515">
                  <c:v>248.51</c:v>
                </c:pt>
                <c:pt idx="9516">
                  <c:v>248.45</c:v>
                </c:pt>
                <c:pt idx="9517">
                  <c:v>248.36</c:v>
                </c:pt>
                <c:pt idx="9518">
                  <c:v>248.34</c:v>
                </c:pt>
                <c:pt idx="9519">
                  <c:v>248.33</c:v>
                </c:pt>
                <c:pt idx="9520">
                  <c:v>248.32</c:v>
                </c:pt>
                <c:pt idx="9521">
                  <c:v>248.26</c:v>
                </c:pt>
                <c:pt idx="9522">
                  <c:v>248.22</c:v>
                </c:pt>
                <c:pt idx="9523">
                  <c:v>248.19</c:v>
                </c:pt>
                <c:pt idx="9524">
                  <c:v>248.16</c:v>
                </c:pt>
                <c:pt idx="9525">
                  <c:v>248.14</c:v>
                </c:pt>
                <c:pt idx="9526">
                  <c:v>248.12</c:v>
                </c:pt>
                <c:pt idx="9527">
                  <c:v>248.12</c:v>
                </c:pt>
                <c:pt idx="9528">
                  <c:v>248.11</c:v>
                </c:pt>
                <c:pt idx="9529">
                  <c:v>248.07</c:v>
                </c:pt>
                <c:pt idx="9530">
                  <c:v>248.06</c:v>
                </c:pt>
                <c:pt idx="9531">
                  <c:v>248.06</c:v>
                </c:pt>
                <c:pt idx="9532">
                  <c:v>248.01</c:v>
                </c:pt>
                <c:pt idx="9533">
                  <c:v>248.01</c:v>
                </c:pt>
                <c:pt idx="9534">
                  <c:v>248</c:v>
                </c:pt>
                <c:pt idx="9535">
                  <c:v>247.97</c:v>
                </c:pt>
                <c:pt idx="9536">
                  <c:v>247.91</c:v>
                </c:pt>
                <c:pt idx="9537">
                  <c:v>247.87</c:v>
                </c:pt>
                <c:pt idx="9538">
                  <c:v>247.87</c:v>
                </c:pt>
                <c:pt idx="9539">
                  <c:v>247.87</c:v>
                </c:pt>
                <c:pt idx="9540">
                  <c:v>247.86</c:v>
                </c:pt>
                <c:pt idx="9541">
                  <c:v>247.82</c:v>
                </c:pt>
                <c:pt idx="9542">
                  <c:v>247.81</c:v>
                </c:pt>
                <c:pt idx="9543">
                  <c:v>247.8</c:v>
                </c:pt>
                <c:pt idx="9544">
                  <c:v>247.72</c:v>
                </c:pt>
                <c:pt idx="9545">
                  <c:v>247.71</c:v>
                </c:pt>
                <c:pt idx="9546">
                  <c:v>247.7</c:v>
                </c:pt>
                <c:pt idx="9547">
                  <c:v>247.67</c:v>
                </c:pt>
                <c:pt idx="9548">
                  <c:v>247.59</c:v>
                </c:pt>
                <c:pt idx="9549">
                  <c:v>247.54</c:v>
                </c:pt>
                <c:pt idx="9550">
                  <c:v>247.54</c:v>
                </c:pt>
                <c:pt idx="9551">
                  <c:v>247.49</c:v>
                </c:pt>
                <c:pt idx="9552">
                  <c:v>247.49</c:v>
                </c:pt>
                <c:pt idx="9553">
                  <c:v>247.49</c:v>
                </c:pt>
                <c:pt idx="9554">
                  <c:v>247.48</c:v>
                </c:pt>
                <c:pt idx="9555">
                  <c:v>247.47</c:v>
                </c:pt>
                <c:pt idx="9556">
                  <c:v>247.46</c:v>
                </c:pt>
                <c:pt idx="9557">
                  <c:v>247.45</c:v>
                </c:pt>
                <c:pt idx="9558">
                  <c:v>247.43</c:v>
                </c:pt>
                <c:pt idx="9559">
                  <c:v>247.42</c:v>
                </c:pt>
                <c:pt idx="9560">
                  <c:v>247.38</c:v>
                </c:pt>
                <c:pt idx="9561">
                  <c:v>247.33</c:v>
                </c:pt>
                <c:pt idx="9562">
                  <c:v>247.32</c:v>
                </c:pt>
                <c:pt idx="9563">
                  <c:v>247.31</c:v>
                </c:pt>
                <c:pt idx="9564">
                  <c:v>247.25</c:v>
                </c:pt>
                <c:pt idx="9565">
                  <c:v>247.18</c:v>
                </c:pt>
                <c:pt idx="9566">
                  <c:v>247.16</c:v>
                </c:pt>
                <c:pt idx="9567">
                  <c:v>247.12</c:v>
                </c:pt>
                <c:pt idx="9568">
                  <c:v>247.06</c:v>
                </c:pt>
                <c:pt idx="9569">
                  <c:v>247.01</c:v>
                </c:pt>
                <c:pt idx="9570">
                  <c:v>247</c:v>
                </c:pt>
                <c:pt idx="9571">
                  <c:v>246.98</c:v>
                </c:pt>
                <c:pt idx="9572">
                  <c:v>246.97</c:v>
                </c:pt>
                <c:pt idx="9573">
                  <c:v>246.96</c:v>
                </c:pt>
                <c:pt idx="9574">
                  <c:v>246.93</c:v>
                </c:pt>
                <c:pt idx="9575">
                  <c:v>246.9</c:v>
                </c:pt>
                <c:pt idx="9576">
                  <c:v>246.89</c:v>
                </c:pt>
                <c:pt idx="9577">
                  <c:v>246.83</c:v>
                </c:pt>
                <c:pt idx="9578">
                  <c:v>246.82</c:v>
                </c:pt>
                <c:pt idx="9579">
                  <c:v>246.8</c:v>
                </c:pt>
                <c:pt idx="9580">
                  <c:v>246.75</c:v>
                </c:pt>
                <c:pt idx="9581">
                  <c:v>246.74</c:v>
                </c:pt>
                <c:pt idx="9582">
                  <c:v>246.74</c:v>
                </c:pt>
                <c:pt idx="9583">
                  <c:v>246.55</c:v>
                </c:pt>
                <c:pt idx="9584">
                  <c:v>246.53</c:v>
                </c:pt>
                <c:pt idx="9585">
                  <c:v>246.53</c:v>
                </c:pt>
                <c:pt idx="9586">
                  <c:v>246.49</c:v>
                </c:pt>
                <c:pt idx="9587">
                  <c:v>246.45</c:v>
                </c:pt>
                <c:pt idx="9588">
                  <c:v>246.44</c:v>
                </c:pt>
                <c:pt idx="9589">
                  <c:v>246.2</c:v>
                </c:pt>
                <c:pt idx="9590">
                  <c:v>246.19</c:v>
                </c:pt>
                <c:pt idx="9591">
                  <c:v>246.15</c:v>
                </c:pt>
                <c:pt idx="9592">
                  <c:v>246.15</c:v>
                </c:pt>
                <c:pt idx="9593">
                  <c:v>246.14</c:v>
                </c:pt>
                <c:pt idx="9594">
                  <c:v>245.99</c:v>
                </c:pt>
                <c:pt idx="9595">
                  <c:v>245.94</c:v>
                </c:pt>
                <c:pt idx="9596">
                  <c:v>245.91</c:v>
                </c:pt>
                <c:pt idx="9597">
                  <c:v>245.84</c:v>
                </c:pt>
                <c:pt idx="9598">
                  <c:v>245.84</c:v>
                </c:pt>
                <c:pt idx="9599">
                  <c:v>245.82</c:v>
                </c:pt>
                <c:pt idx="9600">
                  <c:v>245.81</c:v>
                </c:pt>
                <c:pt idx="9601">
                  <c:v>245.79</c:v>
                </c:pt>
                <c:pt idx="9602">
                  <c:v>245.73</c:v>
                </c:pt>
                <c:pt idx="9603">
                  <c:v>245.54</c:v>
                </c:pt>
                <c:pt idx="9604">
                  <c:v>245.53</c:v>
                </c:pt>
                <c:pt idx="9605">
                  <c:v>245.47</c:v>
                </c:pt>
                <c:pt idx="9606">
                  <c:v>245.45</c:v>
                </c:pt>
                <c:pt idx="9607">
                  <c:v>245.42</c:v>
                </c:pt>
                <c:pt idx="9608">
                  <c:v>245.42</c:v>
                </c:pt>
                <c:pt idx="9609">
                  <c:v>245.41</c:v>
                </c:pt>
                <c:pt idx="9610">
                  <c:v>245.37</c:v>
                </c:pt>
                <c:pt idx="9611">
                  <c:v>245.34</c:v>
                </c:pt>
                <c:pt idx="9612">
                  <c:v>245.32</c:v>
                </c:pt>
                <c:pt idx="9613">
                  <c:v>245.3</c:v>
                </c:pt>
                <c:pt idx="9614">
                  <c:v>245.26</c:v>
                </c:pt>
                <c:pt idx="9615">
                  <c:v>245.26</c:v>
                </c:pt>
                <c:pt idx="9616">
                  <c:v>245.25</c:v>
                </c:pt>
                <c:pt idx="9617">
                  <c:v>245.21</c:v>
                </c:pt>
                <c:pt idx="9618">
                  <c:v>245.2</c:v>
                </c:pt>
                <c:pt idx="9619">
                  <c:v>245.13</c:v>
                </c:pt>
                <c:pt idx="9620">
                  <c:v>245.07</c:v>
                </c:pt>
                <c:pt idx="9621">
                  <c:v>245.07</c:v>
                </c:pt>
                <c:pt idx="9622">
                  <c:v>245.07</c:v>
                </c:pt>
                <c:pt idx="9623">
                  <c:v>245.04</c:v>
                </c:pt>
                <c:pt idx="9624">
                  <c:v>245</c:v>
                </c:pt>
                <c:pt idx="9625">
                  <c:v>244.94</c:v>
                </c:pt>
                <c:pt idx="9626">
                  <c:v>244.92</c:v>
                </c:pt>
                <c:pt idx="9627">
                  <c:v>244.86</c:v>
                </c:pt>
                <c:pt idx="9628">
                  <c:v>244.82</c:v>
                </c:pt>
                <c:pt idx="9629">
                  <c:v>244.79</c:v>
                </c:pt>
                <c:pt idx="9630">
                  <c:v>244.77</c:v>
                </c:pt>
                <c:pt idx="9631">
                  <c:v>244.7</c:v>
                </c:pt>
                <c:pt idx="9632">
                  <c:v>244.7</c:v>
                </c:pt>
                <c:pt idx="9633">
                  <c:v>244.66</c:v>
                </c:pt>
                <c:pt idx="9634">
                  <c:v>244.63</c:v>
                </c:pt>
                <c:pt idx="9635">
                  <c:v>244.63</c:v>
                </c:pt>
                <c:pt idx="9636">
                  <c:v>244.62</c:v>
                </c:pt>
                <c:pt idx="9637">
                  <c:v>244.55</c:v>
                </c:pt>
                <c:pt idx="9638">
                  <c:v>244.53</c:v>
                </c:pt>
                <c:pt idx="9639">
                  <c:v>244.51</c:v>
                </c:pt>
                <c:pt idx="9640">
                  <c:v>244.46</c:v>
                </c:pt>
                <c:pt idx="9641">
                  <c:v>244.45</c:v>
                </c:pt>
                <c:pt idx="9642">
                  <c:v>244.42</c:v>
                </c:pt>
                <c:pt idx="9643">
                  <c:v>244.37</c:v>
                </c:pt>
                <c:pt idx="9644">
                  <c:v>244.34</c:v>
                </c:pt>
                <c:pt idx="9645">
                  <c:v>244.33</c:v>
                </c:pt>
                <c:pt idx="9646">
                  <c:v>244.28</c:v>
                </c:pt>
                <c:pt idx="9647">
                  <c:v>244.25</c:v>
                </c:pt>
                <c:pt idx="9648">
                  <c:v>244.24</c:v>
                </c:pt>
                <c:pt idx="9649">
                  <c:v>244.21</c:v>
                </c:pt>
                <c:pt idx="9650">
                  <c:v>244.2</c:v>
                </c:pt>
                <c:pt idx="9651">
                  <c:v>244.19</c:v>
                </c:pt>
                <c:pt idx="9652">
                  <c:v>244.17</c:v>
                </c:pt>
                <c:pt idx="9653">
                  <c:v>244.17</c:v>
                </c:pt>
                <c:pt idx="9654">
                  <c:v>244.16</c:v>
                </c:pt>
                <c:pt idx="9655">
                  <c:v>244.16</c:v>
                </c:pt>
                <c:pt idx="9656">
                  <c:v>244.16</c:v>
                </c:pt>
                <c:pt idx="9657">
                  <c:v>244.08</c:v>
                </c:pt>
                <c:pt idx="9658">
                  <c:v>244.08</c:v>
                </c:pt>
                <c:pt idx="9659">
                  <c:v>244.05</c:v>
                </c:pt>
                <c:pt idx="9660">
                  <c:v>244.02</c:v>
                </c:pt>
                <c:pt idx="9661">
                  <c:v>244</c:v>
                </c:pt>
                <c:pt idx="9662">
                  <c:v>243.95</c:v>
                </c:pt>
                <c:pt idx="9663">
                  <c:v>243.92</c:v>
                </c:pt>
                <c:pt idx="9664">
                  <c:v>243.89</c:v>
                </c:pt>
                <c:pt idx="9665">
                  <c:v>243.89</c:v>
                </c:pt>
                <c:pt idx="9666">
                  <c:v>243.89</c:v>
                </c:pt>
                <c:pt idx="9667">
                  <c:v>243.87</c:v>
                </c:pt>
                <c:pt idx="9668">
                  <c:v>243.84</c:v>
                </c:pt>
                <c:pt idx="9669">
                  <c:v>243.8</c:v>
                </c:pt>
                <c:pt idx="9670">
                  <c:v>243.77</c:v>
                </c:pt>
                <c:pt idx="9671">
                  <c:v>243.77</c:v>
                </c:pt>
                <c:pt idx="9672">
                  <c:v>243.74</c:v>
                </c:pt>
                <c:pt idx="9673">
                  <c:v>243.74</c:v>
                </c:pt>
                <c:pt idx="9674">
                  <c:v>243.74</c:v>
                </c:pt>
                <c:pt idx="9675">
                  <c:v>243.72</c:v>
                </c:pt>
                <c:pt idx="9676">
                  <c:v>243.55</c:v>
                </c:pt>
                <c:pt idx="9677">
                  <c:v>243.55</c:v>
                </c:pt>
                <c:pt idx="9678">
                  <c:v>243.51</c:v>
                </c:pt>
                <c:pt idx="9679">
                  <c:v>243.46</c:v>
                </c:pt>
                <c:pt idx="9680">
                  <c:v>243.46</c:v>
                </c:pt>
                <c:pt idx="9681">
                  <c:v>243.41</c:v>
                </c:pt>
                <c:pt idx="9682">
                  <c:v>243.37</c:v>
                </c:pt>
                <c:pt idx="9683">
                  <c:v>243.37</c:v>
                </c:pt>
                <c:pt idx="9684">
                  <c:v>243.36</c:v>
                </c:pt>
                <c:pt idx="9685">
                  <c:v>243.34</c:v>
                </c:pt>
                <c:pt idx="9686">
                  <c:v>243.31</c:v>
                </c:pt>
                <c:pt idx="9687">
                  <c:v>243.25</c:v>
                </c:pt>
                <c:pt idx="9688">
                  <c:v>243.18</c:v>
                </c:pt>
                <c:pt idx="9689">
                  <c:v>243.17</c:v>
                </c:pt>
                <c:pt idx="9690">
                  <c:v>243.15</c:v>
                </c:pt>
                <c:pt idx="9691">
                  <c:v>243.1</c:v>
                </c:pt>
                <c:pt idx="9692">
                  <c:v>243.05</c:v>
                </c:pt>
                <c:pt idx="9693">
                  <c:v>243.05</c:v>
                </c:pt>
                <c:pt idx="9694">
                  <c:v>243.03</c:v>
                </c:pt>
                <c:pt idx="9695">
                  <c:v>243.02</c:v>
                </c:pt>
                <c:pt idx="9696">
                  <c:v>242.98</c:v>
                </c:pt>
                <c:pt idx="9697">
                  <c:v>242.97</c:v>
                </c:pt>
                <c:pt idx="9698">
                  <c:v>242.96</c:v>
                </c:pt>
                <c:pt idx="9699">
                  <c:v>242.93</c:v>
                </c:pt>
                <c:pt idx="9700">
                  <c:v>242.92</c:v>
                </c:pt>
                <c:pt idx="9701">
                  <c:v>242.91</c:v>
                </c:pt>
                <c:pt idx="9702">
                  <c:v>242.9</c:v>
                </c:pt>
                <c:pt idx="9703">
                  <c:v>242.87</c:v>
                </c:pt>
                <c:pt idx="9704">
                  <c:v>242.87</c:v>
                </c:pt>
                <c:pt idx="9705">
                  <c:v>242.86</c:v>
                </c:pt>
                <c:pt idx="9706">
                  <c:v>242.83</c:v>
                </c:pt>
                <c:pt idx="9707">
                  <c:v>242.78</c:v>
                </c:pt>
                <c:pt idx="9708">
                  <c:v>242.78</c:v>
                </c:pt>
                <c:pt idx="9709">
                  <c:v>242.76</c:v>
                </c:pt>
                <c:pt idx="9710">
                  <c:v>242.76</c:v>
                </c:pt>
                <c:pt idx="9711">
                  <c:v>242.73</c:v>
                </c:pt>
                <c:pt idx="9712">
                  <c:v>242.72</c:v>
                </c:pt>
                <c:pt idx="9713">
                  <c:v>242.7</c:v>
                </c:pt>
                <c:pt idx="9714">
                  <c:v>242.69</c:v>
                </c:pt>
                <c:pt idx="9715">
                  <c:v>242.68</c:v>
                </c:pt>
                <c:pt idx="9716">
                  <c:v>242.63</c:v>
                </c:pt>
                <c:pt idx="9717">
                  <c:v>242.62</c:v>
                </c:pt>
                <c:pt idx="9718">
                  <c:v>242.61</c:v>
                </c:pt>
                <c:pt idx="9719">
                  <c:v>242.58</c:v>
                </c:pt>
                <c:pt idx="9720">
                  <c:v>242.57</c:v>
                </c:pt>
                <c:pt idx="9721">
                  <c:v>242.57</c:v>
                </c:pt>
                <c:pt idx="9722">
                  <c:v>242.57</c:v>
                </c:pt>
                <c:pt idx="9723">
                  <c:v>242.57</c:v>
                </c:pt>
                <c:pt idx="9724">
                  <c:v>242.55</c:v>
                </c:pt>
                <c:pt idx="9725">
                  <c:v>242.5</c:v>
                </c:pt>
                <c:pt idx="9726">
                  <c:v>242.49</c:v>
                </c:pt>
                <c:pt idx="9727">
                  <c:v>242.46</c:v>
                </c:pt>
                <c:pt idx="9728">
                  <c:v>242.39</c:v>
                </c:pt>
                <c:pt idx="9729">
                  <c:v>242.36</c:v>
                </c:pt>
                <c:pt idx="9730">
                  <c:v>242.36</c:v>
                </c:pt>
                <c:pt idx="9731">
                  <c:v>242.33</c:v>
                </c:pt>
                <c:pt idx="9732">
                  <c:v>242.31</c:v>
                </c:pt>
                <c:pt idx="9733">
                  <c:v>242.3</c:v>
                </c:pt>
                <c:pt idx="9734">
                  <c:v>242.28</c:v>
                </c:pt>
                <c:pt idx="9735">
                  <c:v>242.25</c:v>
                </c:pt>
                <c:pt idx="9736">
                  <c:v>242.24</c:v>
                </c:pt>
                <c:pt idx="9737">
                  <c:v>242.23</c:v>
                </c:pt>
                <c:pt idx="9738">
                  <c:v>242.22</c:v>
                </c:pt>
                <c:pt idx="9739">
                  <c:v>242.21</c:v>
                </c:pt>
                <c:pt idx="9740">
                  <c:v>242.21</c:v>
                </c:pt>
                <c:pt idx="9741">
                  <c:v>242.19</c:v>
                </c:pt>
                <c:pt idx="9742">
                  <c:v>242.15</c:v>
                </c:pt>
                <c:pt idx="9743">
                  <c:v>242.15</c:v>
                </c:pt>
                <c:pt idx="9744">
                  <c:v>242.13</c:v>
                </c:pt>
                <c:pt idx="9745">
                  <c:v>242.13</c:v>
                </c:pt>
                <c:pt idx="9746">
                  <c:v>242.1</c:v>
                </c:pt>
                <c:pt idx="9747">
                  <c:v>242.09</c:v>
                </c:pt>
                <c:pt idx="9748">
                  <c:v>242.09</c:v>
                </c:pt>
                <c:pt idx="9749">
                  <c:v>242.05</c:v>
                </c:pt>
                <c:pt idx="9750">
                  <c:v>242.04</c:v>
                </c:pt>
                <c:pt idx="9751">
                  <c:v>242.03</c:v>
                </c:pt>
                <c:pt idx="9752">
                  <c:v>242.02</c:v>
                </c:pt>
                <c:pt idx="9753">
                  <c:v>242.02</c:v>
                </c:pt>
                <c:pt idx="9754">
                  <c:v>241.99</c:v>
                </c:pt>
                <c:pt idx="9755">
                  <c:v>241.98</c:v>
                </c:pt>
                <c:pt idx="9756">
                  <c:v>241.97</c:v>
                </c:pt>
                <c:pt idx="9757">
                  <c:v>241.96</c:v>
                </c:pt>
                <c:pt idx="9758">
                  <c:v>241.94</c:v>
                </c:pt>
                <c:pt idx="9759">
                  <c:v>241.92</c:v>
                </c:pt>
                <c:pt idx="9760">
                  <c:v>241.92</c:v>
                </c:pt>
                <c:pt idx="9761">
                  <c:v>241.88</c:v>
                </c:pt>
                <c:pt idx="9762">
                  <c:v>241.86</c:v>
                </c:pt>
                <c:pt idx="9763">
                  <c:v>241.76</c:v>
                </c:pt>
                <c:pt idx="9764">
                  <c:v>241.71</c:v>
                </c:pt>
                <c:pt idx="9765">
                  <c:v>241.71</c:v>
                </c:pt>
                <c:pt idx="9766">
                  <c:v>241.69</c:v>
                </c:pt>
                <c:pt idx="9767">
                  <c:v>241.69</c:v>
                </c:pt>
                <c:pt idx="9768">
                  <c:v>241.68</c:v>
                </c:pt>
                <c:pt idx="9769">
                  <c:v>241.68</c:v>
                </c:pt>
                <c:pt idx="9770">
                  <c:v>241.68</c:v>
                </c:pt>
                <c:pt idx="9771">
                  <c:v>241.66</c:v>
                </c:pt>
                <c:pt idx="9772">
                  <c:v>241.64</c:v>
                </c:pt>
                <c:pt idx="9773">
                  <c:v>241.64</c:v>
                </c:pt>
                <c:pt idx="9774">
                  <c:v>241.64</c:v>
                </c:pt>
                <c:pt idx="9775">
                  <c:v>241.62</c:v>
                </c:pt>
                <c:pt idx="9776">
                  <c:v>241.62</c:v>
                </c:pt>
                <c:pt idx="9777">
                  <c:v>241.61</c:v>
                </c:pt>
                <c:pt idx="9778">
                  <c:v>241.61</c:v>
                </c:pt>
                <c:pt idx="9779">
                  <c:v>241.61</c:v>
                </c:pt>
                <c:pt idx="9780">
                  <c:v>241.6</c:v>
                </c:pt>
                <c:pt idx="9781">
                  <c:v>241.58</c:v>
                </c:pt>
                <c:pt idx="9782">
                  <c:v>241.58</c:v>
                </c:pt>
                <c:pt idx="9783">
                  <c:v>241.55</c:v>
                </c:pt>
                <c:pt idx="9784">
                  <c:v>241.54</c:v>
                </c:pt>
                <c:pt idx="9785">
                  <c:v>241.54</c:v>
                </c:pt>
                <c:pt idx="9786">
                  <c:v>241.52</c:v>
                </c:pt>
                <c:pt idx="9787">
                  <c:v>241.5</c:v>
                </c:pt>
                <c:pt idx="9788">
                  <c:v>241.5</c:v>
                </c:pt>
                <c:pt idx="9789">
                  <c:v>241.39</c:v>
                </c:pt>
                <c:pt idx="9790">
                  <c:v>241.35</c:v>
                </c:pt>
                <c:pt idx="9791">
                  <c:v>241.34</c:v>
                </c:pt>
                <c:pt idx="9792">
                  <c:v>241.34</c:v>
                </c:pt>
                <c:pt idx="9793">
                  <c:v>241.32</c:v>
                </c:pt>
                <c:pt idx="9794">
                  <c:v>241.31</c:v>
                </c:pt>
                <c:pt idx="9795">
                  <c:v>241.31</c:v>
                </c:pt>
                <c:pt idx="9796">
                  <c:v>241.31</c:v>
                </c:pt>
                <c:pt idx="9797">
                  <c:v>241.3</c:v>
                </c:pt>
                <c:pt idx="9798">
                  <c:v>241.28</c:v>
                </c:pt>
                <c:pt idx="9799">
                  <c:v>241.28</c:v>
                </c:pt>
                <c:pt idx="9800">
                  <c:v>241.26</c:v>
                </c:pt>
                <c:pt idx="9801">
                  <c:v>241.25</c:v>
                </c:pt>
                <c:pt idx="9802">
                  <c:v>241.23</c:v>
                </c:pt>
                <c:pt idx="9803">
                  <c:v>241.19</c:v>
                </c:pt>
                <c:pt idx="9804">
                  <c:v>241.19</c:v>
                </c:pt>
                <c:pt idx="9805">
                  <c:v>241.18</c:v>
                </c:pt>
                <c:pt idx="9806">
                  <c:v>241.17</c:v>
                </c:pt>
                <c:pt idx="9807">
                  <c:v>241.17</c:v>
                </c:pt>
                <c:pt idx="9808">
                  <c:v>241.12</c:v>
                </c:pt>
                <c:pt idx="9809">
                  <c:v>241.04</c:v>
                </c:pt>
                <c:pt idx="9810">
                  <c:v>241.03</c:v>
                </c:pt>
                <c:pt idx="9811">
                  <c:v>241.02</c:v>
                </c:pt>
                <c:pt idx="9812">
                  <c:v>241.01</c:v>
                </c:pt>
                <c:pt idx="9813">
                  <c:v>240.99</c:v>
                </c:pt>
                <c:pt idx="9814">
                  <c:v>240.97</c:v>
                </c:pt>
                <c:pt idx="9815">
                  <c:v>240.97</c:v>
                </c:pt>
                <c:pt idx="9816">
                  <c:v>240.95</c:v>
                </c:pt>
                <c:pt idx="9817">
                  <c:v>240.83</c:v>
                </c:pt>
                <c:pt idx="9818">
                  <c:v>240.83</c:v>
                </c:pt>
                <c:pt idx="9819">
                  <c:v>240.82</c:v>
                </c:pt>
                <c:pt idx="9820">
                  <c:v>240.81</c:v>
                </c:pt>
                <c:pt idx="9821">
                  <c:v>240.79</c:v>
                </c:pt>
                <c:pt idx="9822">
                  <c:v>240.78</c:v>
                </c:pt>
                <c:pt idx="9823">
                  <c:v>240.78</c:v>
                </c:pt>
                <c:pt idx="9824">
                  <c:v>240.75</c:v>
                </c:pt>
                <c:pt idx="9825">
                  <c:v>240.75</c:v>
                </c:pt>
                <c:pt idx="9826">
                  <c:v>240.74</c:v>
                </c:pt>
                <c:pt idx="9827">
                  <c:v>240.69</c:v>
                </c:pt>
                <c:pt idx="9828">
                  <c:v>240.69</c:v>
                </c:pt>
                <c:pt idx="9829">
                  <c:v>240.67</c:v>
                </c:pt>
                <c:pt idx="9830">
                  <c:v>240.65</c:v>
                </c:pt>
                <c:pt idx="9831">
                  <c:v>240.64</c:v>
                </c:pt>
                <c:pt idx="9832">
                  <c:v>240.62</c:v>
                </c:pt>
                <c:pt idx="9833">
                  <c:v>240.61</c:v>
                </c:pt>
                <c:pt idx="9834">
                  <c:v>240.59</c:v>
                </c:pt>
                <c:pt idx="9835">
                  <c:v>240.58</c:v>
                </c:pt>
                <c:pt idx="9836">
                  <c:v>240.58</c:v>
                </c:pt>
                <c:pt idx="9837">
                  <c:v>240.48</c:v>
                </c:pt>
                <c:pt idx="9838">
                  <c:v>240.46</c:v>
                </c:pt>
                <c:pt idx="9839">
                  <c:v>240.43</c:v>
                </c:pt>
                <c:pt idx="9840">
                  <c:v>240.41</c:v>
                </c:pt>
                <c:pt idx="9841">
                  <c:v>240.4</c:v>
                </c:pt>
                <c:pt idx="9842">
                  <c:v>240.33</c:v>
                </c:pt>
                <c:pt idx="9843">
                  <c:v>240.32</c:v>
                </c:pt>
                <c:pt idx="9844">
                  <c:v>240.3</c:v>
                </c:pt>
                <c:pt idx="9845">
                  <c:v>240.25</c:v>
                </c:pt>
                <c:pt idx="9846">
                  <c:v>240.19</c:v>
                </c:pt>
                <c:pt idx="9847">
                  <c:v>240.18</c:v>
                </c:pt>
                <c:pt idx="9848">
                  <c:v>240.17</c:v>
                </c:pt>
                <c:pt idx="9849">
                  <c:v>240.16</c:v>
                </c:pt>
                <c:pt idx="9850">
                  <c:v>240.16</c:v>
                </c:pt>
                <c:pt idx="9851">
                  <c:v>240.13</c:v>
                </c:pt>
                <c:pt idx="9852">
                  <c:v>240.13</c:v>
                </c:pt>
                <c:pt idx="9853">
                  <c:v>240.13</c:v>
                </c:pt>
                <c:pt idx="9854">
                  <c:v>240.12</c:v>
                </c:pt>
                <c:pt idx="9855">
                  <c:v>240.11</c:v>
                </c:pt>
                <c:pt idx="9856">
                  <c:v>240.09</c:v>
                </c:pt>
                <c:pt idx="9857">
                  <c:v>240.09</c:v>
                </c:pt>
                <c:pt idx="9858">
                  <c:v>240.06</c:v>
                </c:pt>
                <c:pt idx="9859">
                  <c:v>240.06</c:v>
                </c:pt>
                <c:pt idx="9860">
                  <c:v>240.05</c:v>
                </c:pt>
                <c:pt idx="9861">
                  <c:v>240.01</c:v>
                </c:pt>
                <c:pt idx="9862">
                  <c:v>239.96</c:v>
                </c:pt>
                <c:pt idx="9863">
                  <c:v>239.83</c:v>
                </c:pt>
                <c:pt idx="9864">
                  <c:v>239.82</c:v>
                </c:pt>
                <c:pt idx="9865">
                  <c:v>239.8</c:v>
                </c:pt>
                <c:pt idx="9866">
                  <c:v>239.74</c:v>
                </c:pt>
                <c:pt idx="9867">
                  <c:v>239.73</c:v>
                </c:pt>
                <c:pt idx="9868">
                  <c:v>239.73</c:v>
                </c:pt>
                <c:pt idx="9869">
                  <c:v>239.7</c:v>
                </c:pt>
                <c:pt idx="9870">
                  <c:v>239.68</c:v>
                </c:pt>
                <c:pt idx="9871">
                  <c:v>239.65</c:v>
                </c:pt>
                <c:pt idx="9872">
                  <c:v>239.64</c:v>
                </c:pt>
                <c:pt idx="9873">
                  <c:v>239.64</c:v>
                </c:pt>
                <c:pt idx="9874">
                  <c:v>239.62</c:v>
                </c:pt>
                <c:pt idx="9875">
                  <c:v>239.61</c:v>
                </c:pt>
                <c:pt idx="9876">
                  <c:v>239.59</c:v>
                </c:pt>
                <c:pt idx="9877">
                  <c:v>239.59</c:v>
                </c:pt>
                <c:pt idx="9878">
                  <c:v>239.58</c:v>
                </c:pt>
                <c:pt idx="9879">
                  <c:v>239.58</c:v>
                </c:pt>
                <c:pt idx="9880">
                  <c:v>239.58</c:v>
                </c:pt>
                <c:pt idx="9881">
                  <c:v>239.58</c:v>
                </c:pt>
                <c:pt idx="9882">
                  <c:v>239.53</c:v>
                </c:pt>
                <c:pt idx="9883">
                  <c:v>239.5</c:v>
                </c:pt>
                <c:pt idx="9884">
                  <c:v>239.48</c:v>
                </c:pt>
                <c:pt idx="9885">
                  <c:v>239.46</c:v>
                </c:pt>
                <c:pt idx="9886">
                  <c:v>239.4</c:v>
                </c:pt>
                <c:pt idx="9887">
                  <c:v>239.33</c:v>
                </c:pt>
                <c:pt idx="9888">
                  <c:v>239.3</c:v>
                </c:pt>
                <c:pt idx="9889">
                  <c:v>239.29</c:v>
                </c:pt>
                <c:pt idx="9890">
                  <c:v>239.27</c:v>
                </c:pt>
                <c:pt idx="9891">
                  <c:v>239.26</c:v>
                </c:pt>
                <c:pt idx="9892">
                  <c:v>239.23</c:v>
                </c:pt>
                <c:pt idx="9893">
                  <c:v>239.19</c:v>
                </c:pt>
                <c:pt idx="9894">
                  <c:v>239.13</c:v>
                </c:pt>
                <c:pt idx="9895">
                  <c:v>239.13</c:v>
                </c:pt>
                <c:pt idx="9896">
                  <c:v>239.09</c:v>
                </c:pt>
                <c:pt idx="9897">
                  <c:v>239.09</c:v>
                </c:pt>
                <c:pt idx="9898">
                  <c:v>239.04</c:v>
                </c:pt>
                <c:pt idx="9899">
                  <c:v>239.03</c:v>
                </c:pt>
                <c:pt idx="9900">
                  <c:v>239.02</c:v>
                </c:pt>
                <c:pt idx="9901">
                  <c:v>238.97</c:v>
                </c:pt>
                <c:pt idx="9902">
                  <c:v>238.93</c:v>
                </c:pt>
                <c:pt idx="9903">
                  <c:v>238.93</c:v>
                </c:pt>
                <c:pt idx="9904">
                  <c:v>238.9</c:v>
                </c:pt>
                <c:pt idx="9905">
                  <c:v>238.87</c:v>
                </c:pt>
                <c:pt idx="9906">
                  <c:v>238.87</c:v>
                </c:pt>
                <c:pt idx="9907">
                  <c:v>238.83</c:v>
                </c:pt>
                <c:pt idx="9908">
                  <c:v>238.76</c:v>
                </c:pt>
                <c:pt idx="9909">
                  <c:v>238.75</c:v>
                </c:pt>
                <c:pt idx="9910">
                  <c:v>238.69</c:v>
                </c:pt>
                <c:pt idx="9911">
                  <c:v>238.63</c:v>
                </c:pt>
                <c:pt idx="9912">
                  <c:v>238.62</c:v>
                </c:pt>
                <c:pt idx="9913">
                  <c:v>238.55</c:v>
                </c:pt>
                <c:pt idx="9914">
                  <c:v>238.53</c:v>
                </c:pt>
                <c:pt idx="9915">
                  <c:v>238.49</c:v>
                </c:pt>
                <c:pt idx="9916">
                  <c:v>238.49</c:v>
                </c:pt>
                <c:pt idx="9917">
                  <c:v>238.46</c:v>
                </c:pt>
                <c:pt idx="9918">
                  <c:v>238.43</c:v>
                </c:pt>
                <c:pt idx="9919">
                  <c:v>238.41</c:v>
                </c:pt>
                <c:pt idx="9920">
                  <c:v>238.33</c:v>
                </c:pt>
                <c:pt idx="9921">
                  <c:v>238.29</c:v>
                </c:pt>
                <c:pt idx="9922">
                  <c:v>238.29</c:v>
                </c:pt>
                <c:pt idx="9923">
                  <c:v>238.25</c:v>
                </c:pt>
                <c:pt idx="9924">
                  <c:v>238.21</c:v>
                </c:pt>
                <c:pt idx="9925">
                  <c:v>238.16</c:v>
                </c:pt>
                <c:pt idx="9926">
                  <c:v>238.12</c:v>
                </c:pt>
                <c:pt idx="9927">
                  <c:v>238.07</c:v>
                </c:pt>
                <c:pt idx="9928">
                  <c:v>238.02</c:v>
                </c:pt>
                <c:pt idx="9929">
                  <c:v>238</c:v>
                </c:pt>
                <c:pt idx="9930">
                  <c:v>237.99</c:v>
                </c:pt>
                <c:pt idx="9931">
                  <c:v>237.98</c:v>
                </c:pt>
                <c:pt idx="9932">
                  <c:v>237.97</c:v>
                </c:pt>
                <c:pt idx="9933">
                  <c:v>237.97</c:v>
                </c:pt>
                <c:pt idx="9934">
                  <c:v>237.95</c:v>
                </c:pt>
                <c:pt idx="9935">
                  <c:v>237.94</c:v>
                </c:pt>
                <c:pt idx="9936">
                  <c:v>237.93</c:v>
                </c:pt>
                <c:pt idx="9937">
                  <c:v>237.73</c:v>
                </c:pt>
                <c:pt idx="9938">
                  <c:v>237.73</c:v>
                </c:pt>
                <c:pt idx="9939">
                  <c:v>237.72</c:v>
                </c:pt>
                <c:pt idx="9940">
                  <c:v>237.71</c:v>
                </c:pt>
                <c:pt idx="9941">
                  <c:v>237.7</c:v>
                </c:pt>
                <c:pt idx="9942">
                  <c:v>237.69</c:v>
                </c:pt>
                <c:pt idx="9943">
                  <c:v>237.67</c:v>
                </c:pt>
                <c:pt idx="9944">
                  <c:v>237.63</c:v>
                </c:pt>
                <c:pt idx="9945">
                  <c:v>237.62</c:v>
                </c:pt>
                <c:pt idx="9946">
                  <c:v>237.59</c:v>
                </c:pt>
                <c:pt idx="9947">
                  <c:v>237.57</c:v>
                </c:pt>
                <c:pt idx="9948">
                  <c:v>237.5</c:v>
                </c:pt>
                <c:pt idx="9949">
                  <c:v>237.49</c:v>
                </c:pt>
                <c:pt idx="9950">
                  <c:v>237.43</c:v>
                </c:pt>
                <c:pt idx="9951">
                  <c:v>237.43</c:v>
                </c:pt>
                <c:pt idx="9952">
                  <c:v>237.42</c:v>
                </c:pt>
                <c:pt idx="9953">
                  <c:v>237.37</c:v>
                </c:pt>
                <c:pt idx="9954">
                  <c:v>237.35</c:v>
                </c:pt>
                <c:pt idx="9955">
                  <c:v>237.26</c:v>
                </c:pt>
                <c:pt idx="9956">
                  <c:v>237.25</c:v>
                </c:pt>
                <c:pt idx="9957">
                  <c:v>237.23</c:v>
                </c:pt>
                <c:pt idx="9958">
                  <c:v>237.15</c:v>
                </c:pt>
                <c:pt idx="9959">
                  <c:v>237.13</c:v>
                </c:pt>
                <c:pt idx="9960">
                  <c:v>237.1</c:v>
                </c:pt>
                <c:pt idx="9961">
                  <c:v>237.1</c:v>
                </c:pt>
                <c:pt idx="9962">
                  <c:v>237.07</c:v>
                </c:pt>
                <c:pt idx="9963">
                  <c:v>237.05</c:v>
                </c:pt>
                <c:pt idx="9964">
                  <c:v>237</c:v>
                </c:pt>
                <c:pt idx="9965">
                  <c:v>236.98</c:v>
                </c:pt>
                <c:pt idx="9966">
                  <c:v>236.95</c:v>
                </c:pt>
                <c:pt idx="9967">
                  <c:v>236.93</c:v>
                </c:pt>
                <c:pt idx="9968">
                  <c:v>236.92</c:v>
                </c:pt>
                <c:pt idx="9969">
                  <c:v>236.92</c:v>
                </c:pt>
                <c:pt idx="9970">
                  <c:v>236.88</c:v>
                </c:pt>
                <c:pt idx="9971">
                  <c:v>236.86</c:v>
                </c:pt>
                <c:pt idx="9972">
                  <c:v>236.85</c:v>
                </c:pt>
                <c:pt idx="9973">
                  <c:v>236.8</c:v>
                </c:pt>
                <c:pt idx="9974">
                  <c:v>236.8</c:v>
                </c:pt>
                <c:pt idx="9975">
                  <c:v>236.77</c:v>
                </c:pt>
                <c:pt idx="9976">
                  <c:v>236.77</c:v>
                </c:pt>
                <c:pt idx="9977">
                  <c:v>236.73</c:v>
                </c:pt>
                <c:pt idx="9978">
                  <c:v>236.71</c:v>
                </c:pt>
                <c:pt idx="9979">
                  <c:v>236.68</c:v>
                </c:pt>
                <c:pt idx="9980">
                  <c:v>236.62</c:v>
                </c:pt>
                <c:pt idx="9981">
                  <c:v>236.61</c:v>
                </c:pt>
                <c:pt idx="9982">
                  <c:v>236.59</c:v>
                </c:pt>
                <c:pt idx="9983">
                  <c:v>236.58</c:v>
                </c:pt>
                <c:pt idx="9984">
                  <c:v>236.58</c:v>
                </c:pt>
                <c:pt idx="9985">
                  <c:v>236.58</c:v>
                </c:pt>
                <c:pt idx="9986">
                  <c:v>236.58</c:v>
                </c:pt>
                <c:pt idx="9987">
                  <c:v>236.54</c:v>
                </c:pt>
                <c:pt idx="9988">
                  <c:v>236.51</c:v>
                </c:pt>
                <c:pt idx="9989">
                  <c:v>236.48</c:v>
                </c:pt>
                <c:pt idx="9990">
                  <c:v>236.47</c:v>
                </c:pt>
                <c:pt idx="9991">
                  <c:v>236.44</c:v>
                </c:pt>
                <c:pt idx="9992">
                  <c:v>236.39</c:v>
                </c:pt>
                <c:pt idx="9993">
                  <c:v>236.38</c:v>
                </c:pt>
                <c:pt idx="9994">
                  <c:v>236.36</c:v>
                </c:pt>
                <c:pt idx="9995">
                  <c:v>236.24</c:v>
                </c:pt>
                <c:pt idx="9996">
                  <c:v>236.23</c:v>
                </c:pt>
                <c:pt idx="9997">
                  <c:v>236.18</c:v>
                </c:pt>
                <c:pt idx="9998">
                  <c:v>236.17</c:v>
                </c:pt>
                <c:pt idx="9999">
                  <c:v>236.17</c:v>
                </c:pt>
                <c:pt idx="10000">
                  <c:v>236.09</c:v>
                </c:pt>
                <c:pt idx="10001">
                  <c:v>236.07</c:v>
                </c:pt>
                <c:pt idx="10002">
                  <c:v>236.03</c:v>
                </c:pt>
                <c:pt idx="10003">
                  <c:v>236.03</c:v>
                </c:pt>
                <c:pt idx="10004">
                  <c:v>235.98</c:v>
                </c:pt>
                <c:pt idx="10005">
                  <c:v>235.9</c:v>
                </c:pt>
                <c:pt idx="10006">
                  <c:v>235.87</c:v>
                </c:pt>
                <c:pt idx="10007">
                  <c:v>235.78</c:v>
                </c:pt>
                <c:pt idx="10008">
                  <c:v>235.78</c:v>
                </c:pt>
                <c:pt idx="10009">
                  <c:v>235.73</c:v>
                </c:pt>
                <c:pt idx="10010">
                  <c:v>235.73</c:v>
                </c:pt>
                <c:pt idx="10011">
                  <c:v>235.7</c:v>
                </c:pt>
                <c:pt idx="10012">
                  <c:v>235.7</c:v>
                </c:pt>
                <c:pt idx="10013">
                  <c:v>235.69</c:v>
                </c:pt>
                <c:pt idx="10014">
                  <c:v>235.67</c:v>
                </c:pt>
                <c:pt idx="10015">
                  <c:v>235.64</c:v>
                </c:pt>
                <c:pt idx="10016">
                  <c:v>235.56</c:v>
                </c:pt>
                <c:pt idx="10017">
                  <c:v>235.45</c:v>
                </c:pt>
                <c:pt idx="10018">
                  <c:v>235.45</c:v>
                </c:pt>
                <c:pt idx="10019">
                  <c:v>235.39</c:v>
                </c:pt>
                <c:pt idx="10020">
                  <c:v>235.36</c:v>
                </c:pt>
                <c:pt idx="10021">
                  <c:v>235.34</c:v>
                </c:pt>
                <c:pt idx="10022">
                  <c:v>235.33</c:v>
                </c:pt>
                <c:pt idx="10023">
                  <c:v>235.26</c:v>
                </c:pt>
                <c:pt idx="10024">
                  <c:v>235.24</c:v>
                </c:pt>
                <c:pt idx="10025">
                  <c:v>235.23</c:v>
                </c:pt>
                <c:pt idx="10026">
                  <c:v>235.21</c:v>
                </c:pt>
                <c:pt idx="10027">
                  <c:v>235.2</c:v>
                </c:pt>
                <c:pt idx="10028">
                  <c:v>235.13</c:v>
                </c:pt>
                <c:pt idx="10029">
                  <c:v>235.1</c:v>
                </c:pt>
                <c:pt idx="10030">
                  <c:v>235.06</c:v>
                </c:pt>
                <c:pt idx="10031">
                  <c:v>235.02</c:v>
                </c:pt>
                <c:pt idx="10032">
                  <c:v>235.01</c:v>
                </c:pt>
                <c:pt idx="10033">
                  <c:v>234.98</c:v>
                </c:pt>
                <c:pt idx="10034">
                  <c:v>234.96</c:v>
                </c:pt>
                <c:pt idx="10035">
                  <c:v>234.96</c:v>
                </c:pt>
                <c:pt idx="10036">
                  <c:v>234.95</c:v>
                </c:pt>
                <c:pt idx="10037">
                  <c:v>234.9</c:v>
                </c:pt>
                <c:pt idx="10038">
                  <c:v>234.86</c:v>
                </c:pt>
                <c:pt idx="10039">
                  <c:v>234.79</c:v>
                </c:pt>
                <c:pt idx="10040">
                  <c:v>234.78</c:v>
                </c:pt>
                <c:pt idx="10041">
                  <c:v>234.74</c:v>
                </c:pt>
                <c:pt idx="10042">
                  <c:v>234.71</c:v>
                </c:pt>
                <c:pt idx="10043">
                  <c:v>234.69</c:v>
                </c:pt>
                <c:pt idx="10044">
                  <c:v>234.67</c:v>
                </c:pt>
                <c:pt idx="10045">
                  <c:v>234.65</c:v>
                </c:pt>
                <c:pt idx="10046">
                  <c:v>234.63</c:v>
                </c:pt>
                <c:pt idx="10047">
                  <c:v>234.61</c:v>
                </c:pt>
                <c:pt idx="10048">
                  <c:v>234.56</c:v>
                </c:pt>
                <c:pt idx="10049">
                  <c:v>234.54</c:v>
                </c:pt>
                <c:pt idx="10050">
                  <c:v>234.49</c:v>
                </c:pt>
                <c:pt idx="10051">
                  <c:v>234.43</c:v>
                </c:pt>
                <c:pt idx="10052">
                  <c:v>234.4</c:v>
                </c:pt>
                <c:pt idx="10053">
                  <c:v>234.39</c:v>
                </c:pt>
                <c:pt idx="10054">
                  <c:v>234.38</c:v>
                </c:pt>
                <c:pt idx="10055">
                  <c:v>234.34</c:v>
                </c:pt>
                <c:pt idx="10056">
                  <c:v>234.32</c:v>
                </c:pt>
                <c:pt idx="10057">
                  <c:v>234.31</c:v>
                </c:pt>
                <c:pt idx="10058">
                  <c:v>234.31</c:v>
                </c:pt>
                <c:pt idx="10059">
                  <c:v>234.26</c:v>
                </c:pt>
                <c:pt idx="10060">
                  <c:v>234.25</c:v>
                </c:pt>
                <c:pt idx="10061">
                  <c:v>234.23</c:v>
                </c:pt>
                <c:pt idx="10062">
                  <c:v>234.23</c:v>
                </c:pt>
                <c:pt idx="10063">
                  <c:v>234.21</c:v>
                </c:pt>
                <c:pt idx="10064">
                  <c:v>234.17</c:v>
                </c:pt>
                <c:pt idx="10065">
                  <c:v>234.15</c:v>
                </c:pt>
                <c:pt idx="10066">
                  <c:v>234.14</c:v>
                </c:pt>
                <c:pt idx="10067">
                  <c:v>234.1</c:v>
                </c:pt>
                <c:pt idx="10068">
                  <c:v>234.09</c:v>
                </c:pt>
                <c:pt idx="10069">
                  <c:v>234.06</c:v>
                </c:pt>
                <c:pt idx="10070">
                  <c:v>234</c:v>
                </c:pt>
                <c:pt idx="10071">
                  <c:v>233.99</c:v>
                </c:pt>
                <c:pt idx="10072">
                  <c:v>233.96</c:v>
                </c:pt>
                <c:pt idx="10073">
                  <c:v>233.94</c:v>
                </c:pt>
                <c:pt idx="10074">
                  <c:v>233.93</c:v>
                </c:pt>
                <c:pt idx="10075">
                  <c:v>233.88</c:v>
                </c:pt>
                <c:pt idx="10076">
                  <c:v>233.87</c:v>
                </c:pt>
                <c:pt idx="10077">
                  <c:v>233.77</c:v>
                </c:pt>
                <c:pt idx="10078">
                  <c:v>233.76</c:v>
                </c:pt>
                <c:pt idx="10079">
                  <c:v>233.76</c:v>
                </c:pt>
                <c:pt idx="10080">
                  <c:v>233.66</c:v>
                </c:pt>
                <c:pt idx="10081">
                  <c:v>233.66</c:v>
                </c:pt>
                <c:pt idx="10082">
                  <c:v>233.65</c:v>
                </c:pt>
                <c:pt idx="10083">
                  <c:v>233.61</c:v>
                </c:pt>
                <c:pt idx="10084">
                  <c:v>233.6</c:v>
                </c:pt>
                <c:pt idx="10085">
                  <c:v>233.57</c:v>
                </c:pt>
                <c:pt idx="10086">
                  <c:v>233.53</c:v>
                </c:pt>
                <c:pt idx="10087">
                  <c:v>233.49</c:v>
                </c:pt>
                <c:pt idx="10088">
                  <c:v>233.47</c:v>
                </c:pt>
                <c:pt idx="10089">
                  <c:v>233.47</c:v>
                </c:pt>
                <c:pt idx="10090">
                  <c:v>233.41</c:v>
                </c:pt>
                <c:pt idx="10091">
                  <c:v>233.4</c:v>
                </c:pt>
                <c:pt idx="10092">
                  <c:v>233.36</c:v>
                </c:pt>
                <c:pt idx="10093">
                  <c:v>233.34</c:v>
                </c:pt>
                <c:pt idx="10094">
                  <c:v>233.29</c:v>
                </c:pt>
                <c:pt idx="10095">
                  <c:v>233.29</c:v>
                </c:pt>
                <c:pt idx="10096">
                  <c:v>233.27</c:v>
                </c:pt>
                <c:pt idx="10097">
                  <c:v>233.25</c:v>
                </c:pt>
                <c:pt idx="10098">
                  <c:v>233.24</c:v>
                </c:pt>
                <c:pt idx="10099">
                  <c:v>233.22</c:v>
                </c:pt>
                <c:pt idx="10100">
                  <c:v>233.2</c:v>
                </c:pt>
                <c:pt idx="10101">
                  <c:v>233.17</c:v>
                </c:pt>
                <c:pt idx="10102">
                  <c:v>233.1</c:v>
                </c:pt>
                <c:pt idx="10103">
                  <c:v>233.09</c:v>
                </c:pt>
                <c:pt idx="10104">
                  <c:v>233.06</c:v>
                </c:pt>
                <c:pt idx="10105">
                  <c:v>233.02</c:v>
                </c:pt>
                <c:pt idx="10106">
                  <c:v>232.99</c:v>
                </c:pt>
                <c:pt idx="10107">
                  <c:v>232.98</c:v>
                </c:pt>
                <c:pt idx="10108">
                  <c:v>232.95</c:v>
                </c:pt>
                <c:pt idx="10109">
                  <c:v>232.92</c:v>
                </c:pt>
                <c:pt idx="10110">
                  <c:v>232.92</c:v>
                </c:pt>
                <c:pt idx="10111">
                  <c:v>232.9</c:v>
                </c:pt>
                <c:pt idx="10112">
                  <c:v>232.85</c:v>
                </c:pt>
                <c:pt idx="10113">
                  <c:v>232.84</c:v>
                </c:pt>
                <c:pt idx="10114">
                  <c:v>232.84</c:v>
                </c:pt>
                <c:pt idx="10115">
                  <c:v>232.83</c:v>
                </c:pt>
                <c:pt idx="10116">
                  <c:v>232.82</c:v>
                </c:pt>
                <c:pt idx="10117">
                  <c:v>232.81</c:v>
                </c:pt>
                <c:pt idx="10118">
                  <c:v>232.8</c:v>
                </c:pt>
                <c:pt idx="10119">
                  <c:v>232.79</c:v>
                </c:pt>
                <c:pt idx="10120">
                  <c:v>232.78</c:v>
                </c:pt>
                <c:pt idx="10121">
                  <c:v>232.77</c:v>
                </c:pt>
                <c:pt idx="10122">
                  <c:v>232.77</c:v>
                </c:pt>
                <c:pt idx="10123">
                  <c:v>232.74</c:v>
                </c:pt>
                <c:pt idx="10124">
                  <c:v>232.72</c:v>
                </c:pt>
                <c:pt idx="10125">
                  <c:v>232.68</c:v>
                </c:pt>
                <c:pt idx="10126">
                  <c:v>232.67</c:v>
                </c:pt>
                <c:pt idx="10127">
                  <c:v>232.66</c:v>
                </c:pt>
                <c:pt idx="10128">
                  <c:v>232.65</c:v>
                </c:pt>
                <c:pt idx="10129">
                  <c:v>232.65</c:v>
                </c:pt>
                <c:pt idx="10130">
                  <c:v>232.64</c:v>
                </c:pt>
                <c:pt idx="10131">
                  <c:v>232.63</c:v>
                </c:pt>
                <c:pt idx="10132">
                  <c:v>232.6</c:v>
                </c:pt>
                <c:pt idx="10133">
                  <c:v>232.57</c:v>
                </c:pt>
                <c:pt idx="10134">
                  <c:v>232.56</c:v>
                </c:pt>
                <c:pt idx="10135">
                  <c:v>232.55</c:v>
                </c:pt>
                <c:pt idx="10136">
                  <c:v>232.54</c:v>
                </c:pt>
                <c:pt idx="10137">
                  <c:v>232.53</c:v>
                </c:pt>
                <c:pt idx="10138">
                  <c:v>232.49</c:v>
                </c:pt>
                <c:pt idx="10139">
                  <c:v>232.49</c:v>
                </c:pt>
                <c:pt idx="10140">
                  <c:v>232.46</c:v>
                </c:pt>
                <c:pt idx="10141">
                  <c:v>232.42</c:v>
                </c:pt>
                <c:pt idx="10142">
                  <c:v>232.39</c:v>
                </c:pt>
                <c:pt idx="10143">
                  <c:v>232.39</c:v>
                </c:pt>
                <c:pt idx="10144">
                  <c:v>232.37</c:v>
                </c:pt>
                <c:pt idx="10145">
                  <c:v>232.36</c:v>
                </c:pt>
                <c:pt idx="10146">
                  <c:v>232.3</c:v>
                </c:pt>
                <c:pt idx="10147">
                  <c:v>232.28</c:v>
                </c:pt>
                <c:pt idx="10148">
                  <c:v>232.27</c:v>
                </c:pt>
                <c:pt idx="10149">
                  <c:v>232.26</c:v>
                </c:pt>
                <c:pt idx="10150">
                  <c:v>232.25</c:v>
                </c:pt>
                <c:pt idx="10151">
                  <c:v>232.25</c:v>
                </c:pt>
                <c:pt idx="10152">
                  <c:v>232.18</c:v>
                </c:pt>
                <c:pt idx="10153">
                  <c:v>232.15</c:v>
                </c:pt>
                <c:pt idx="10154">
                  <c:v>232.09</c:v>
                </c:pt>
                <c:pt idx="10155">
                  <c:v>232.08</c:v>
                </c:pt>
                <c:pt idx="10156">
                  <c:v>232.04</c:v>
                </c:pt>
                <c:pt idx="10157">
                  <c:v>232.01</c:v>
                </c:pt>
                <c:pt idx="10158">
                  <c:v>232.01</c:v>
                </c:pt>
                <c:pt idx="10159">
                  <c:v>232.01</c:v>
                </c:pt>
                <c:pt idx="10160">
                  <c:v>231.99</c:v>
                </c:pt>
                <c:pt idx="10161">
                  <c:v>231.99</c:v>
                </c:pt>
                <c:pt idx="10162">
                  <c:v>231.97</c:v>
                </c:pt>
                <c:pt idx="10163">
                  <c:v>231.96</c:v>
                </c:pt>
                <c:pt idx="10164">
                  <c:v>231.95</c:v>
                </c:pt>
                <c:pt idx="10165">
                  <c:v>231.93</c:v>
                </c:pt>
                <c:pt idx="10166">
                  <c:v>231.91</c:v>
                </c:pt>
                <c:pt idx="10167">
                  <c:v>231.91</c:v>
                </c:pt>
                <c:pt idx="10168">
                  <c:v>231.88</c:v>
                </c:pt>
                <c:pt idx="10169">
                  <c:v>231.87</c:v>
                </c:pt>
                <c:pt idx="10170">
                  <c:v>231.82</c:v>
                </c:pt>
                <c:pt idx="10171">
                  <c:v>231.78</c:v>
                </c:pt>
                <c:pt idx="10172">
                  <c:v>231.77</c:v>
                </c:pt>
                <c:pt idx="10173">
                  <c:v>231.75</c:v>
                </c:pt>
                <c:pt idx="10174">
                  <c:v>231.72</c:v>
                </c:pt>
                <c:pt idx="10175">
                  <c:v>231.71</c:v>
                </c:pt>
                <c:pt idx="10176">
                  <c:v>231.71</c:v>
                </c:pt>
                <c:pt idx="10177">
                  <c:v>231.69</c:v>
                </c:pt>
                <c:pt idx="10178">
                  <c:v>231.68</c:v>
                </c:pt>
                <c:pt idx="10179">
                  <c:v>231.65</c:v>
                </c:pt>
                <c:pt idx="10180">
                  <c:v>231.63</c:v>
                </c:pt>
                <c:pt idx="10181">
                  <c:v>231.55</c:v>
                </c:pt>
                <c:pt idx="10182">
                  <c:v>231.54</c:v>
                </c:pt>
                <c:pt idx="10183">
                  <c:v>231.51</c:v>
                </c:pt>
                <c:pt idx="10184">
                  <c:v>231.5</c:v>
                </c:pt>
                <c:pt idx="10185">
                  <c:v>231.41</c:v>
                </c:pt>
                <c:pt idx="10186">
                  <c:v>231.29</c:v>
                </c:pt>
                <c:pt idx="10187">
                  <c:v>231.26</c:v>
                </c:pt>
                <c:pt idx="10188">
                  <c:v>231.26</c:v>
                </c:pt>
                <c:pt idx="10189">
                  <c:v>231.24</c:v>
                </c:pt>
                <c:pt idx="10190">
                  <c:v>231.23</c:v>
                </c:pt>
                <c:pt idx="10191">
                  <c:v>231.2</c:v>
                </c:pt>
                <c:pt idx="10192">
                  <c:v>231.17</c:v>
                </c:pt>
                <c:pt idx="10193">
                  <c:v>231.15</c:v>
                </c:pt>
                <c:pt idx="10194">
                  <c:v>231.1</c:v>
                </c:pt>
                <c:pt idx="10195">
                  <c:v>231.09</c:v>
                </c:pt>
                <c:pt idx="10196">
                  <c:v>231.06</c:v>
                </c:pt>
                <c:pt idx="10197">
                  <c:v>231.05</c:v>
                </c:pt>
                <c:pt idx="10198">
                  <c:v>231.01</c:v>
                </c:pt>
                <c:pt idx="10199">
                  <c:v>231.01</c:v>
                </c:pt>
                <c:pt idx="10200">
                  <c:v>231</c:v>
                </c:pt>
                <c:pt idx="10201">
                  <c:v>231</c:v>
                </c:pt>
                <c:pt idx="10202">
                  <c:v>231</c:v>
                </c:pt>
                <c:pt idx="10203">
                  <c:v>230.97</c:v>
                </c:pt>
                <c:pt idx="10204">
                  <c:v>230.97</c:v>
                </c:pt>
                <c:pt idx="10205">
                  <c:v>230.97</c:v>
                </c:pt>
                <c:pt idx="10206">
                  <c:v>230.94</c:v>
                </c:pt>
                <c:pt idx="10207">
                  <c:v>230.92</c:v>
                </c:pt>
                <c:pt idx="10208">
                  <c:v>230.91</c:v>
                </c:pt>
                <c:pt idx="10209">
                  <c:v>230.91</c:v>
                </c:pt>
                <c:pt idx="10210">
                  <c:v>230.88</c:v>
                </c:pt>
                <c:pt idx="10211">
                  <c:v>230.79</c:v>
                </c:pt>
                <c:pt idx="10212">
                  <c:v>230.77</c:v>
                </c:pt>
                <c:pt idx="10213">
                  <c:v>230.75</c:v>
                </c:pt>
                <c:pt idx="10214">
                  <c:v>230.73</c:v>
                </c:pt>
                <c:pt idx="10215">
                  <c:v>230.72</c:v>
                </c:pt>
                <c:pt idx="10216">
                  <c:v>230.68</c:v>
                </c:pt>
                <c:pt idx="10217">
                  <c:v>230.63</c:v>
                </c:pt>
                <c:pt idx="10218">
                  <c:v>230.63</c:v>
                </c:pt>
                <c:pt idx="10219">
                  <c:v>230.63</c:v>
                </c:pt>
                <c:pt idx="10220">
                  <c:v>230.62</c:v>
                </c:pt>
                <c:pt idx="10221">
                  <c:v>230.59</c:v>
                </c:pt>
                <c:pt idx="10222">
                  <c:v>230.58</c:v>
                </c:pt>
                <c:pt idx="10223">
                  <c:v>230.54</c:v>
                </c:pt>
                <c:pt idx="10224">
                  <c:v>230.51</c:v>
                </c:pt>
                <c:pt idx="10225">
                  <c:v>230.47</c:v>
                </c:pt>
                <c:pt idx="10226">
                  <c:v>230.46</c:v>
                </c:pt>
                <c:pt idx="10227">
                  <c:v>230.46</c:v>
                </c:pt>
                <c:pt idx="10228">
                  <c:v>230.46</c:v>
                </c:pt>
                <c:pt idx="10229">
                  <c:v>230.46</c:v>
                </c:pt>
                <c:pt idx="10230">
                  <c:v>230.46</c:v>
                </c:pt>
                <c:pt idx="10231">
                  <c:v>230.46</c:v>
                </c:pt>
                <c:pt idx="10232">
                  <c:v>230.46</c:v>
                </c:pt>
                <c:pt idx="10233">
                  <c:v>230.46</c:v>
                </c:pt>
                <c:pt idx="10234">
                  <c:v>230.46</c:v>
                </c:pt>
                <c:pt idx="10235">
                  <c:v>230.46</c:v>
                </c:pt>
                <c:pt idx="10236">
                  <c:v>230.46</c:v>
                </c:pt>
                <c:pt idx="10237">
                  <c:v>230.46</c:v>
                </c:pt>
                <c:pt idx="10238">
                  <c:v>230.46</c:v>
                </c:pt>
                <c:pt idx="10239">
                  <c:v>230.45</c:v>
                </c:pt>
                <c:pt idx="10240">
                  <c:v>230.45</c:v>
                </c:pt>
                <c:pt idx="10241">
                  <c:v>230.45</c:v>
                </c:pt>
                <c:pt idx="10242">
                  <c:v>230.45</c:v>
                </c:pt>
                <c:pt idx="10243">
                  <c:v>230.45</c:v>
                </c:pt>
                <c:pt idx="10244">
                  <c:v>230.45</c:v>
                </c:pt>
                <c:pt idx="10245">
                  <c:v>230.45</c:v>
                </c:pt>
                <c:pt idx="10246">
                  <c:v>230.45</c:v>
                </c:pt>
                <c:pt idx="10247">
                  <c:v>230.45</c:v>
                </c:pt>
                <c:pt idx="10248">
                  <c:v>230.45</c:v>
                </c:pt>
                <c:pt idx="10249">
                  <c:v>230.45</c:v>
                </c:pt>
                <c:pt idx="10250">
                  <c:v>230.45</c:v>
                </c:pt>
                <c:pt idx="10251">
                  <c:v>230.45</c:v>
                </c:pt>
                <c:pt idx="10252">
                  <c:v>230.45</c:v>
                </c:pt>
                <c:pt idx="10253">
                  <c:v>230.45</c:v>
                </c:pt>
                <c:pt idx="10254">
                  <c:v>230.45</c:v>
                </c:pt>
                <c:pt idx="10255">
                  <c:v>230.45</c:v>
                </c:pt>
                <c:pt idx="10256">
                  <c:v>230.45</c:v>
                </c:pt>
                <c:pt idx="10257">
                  <c:v>230.45</c:v>
                </c:pt>
                <c:pt idx="10258">
                  <c:v>230.45</c:v>
                </c:pt>
                <c:pt idx="10259">
                  <c:v>230.45</c:v>
                </c:pt>
                <c:pt idx="10260">
                  <c:v>230.45</c:v>
                </c:pt>
                <c:pt idx="10261">
                  <c:v>230.45</c:v>
                </c:pt>
                <c:pt idx="10262">
                  <c:v>230.45</c:v>
                </c:pt>
                <c:pt idx="10263">
                  <c:v>230.45</c:v>
                </c:pt>
                <c:pt idx="10264">
                  <c:v>230.45</c:v>
                </c:pt>
                <c:pt idx="10265">
                  <c:v>230.45</c:v>
                </c:pt>
                <c:pt idx="10266">
                  <c:v>230.45</c:v>
                </c:pt>
                <c:pt idx="10267">
                  <c:v>230.45</c:v>
                </c:pt>
                <c:pt idx="10268">
                  <c:v>230.44</c:v>
                </c:pt>
                <c:pt idx="10269">
                  <c:v>230.44</c:v>
                </c:pt>
                <c:pt idx="10270">
                  <c:v>230.44</c:v>
                </c:pt>
                <c:pt idx="10271">
                  <c:v>230.44</c:v>
                </c:pt>
                <c:pt idx="10272">
                  <c:v>230.44</c:v>
                </c:pt>
                <c:pt idx="10273">
                  <c:v>230.44</c:v>
                </c:pt>
                <c:pt idx="10274">
                  <c:v>230.44</c:v>
                </c:pt>
                <c:pt idx="10275">
                  <c:v>230.44</c:v>
                </c:pt>
                <c:pt idx="10276">
                  <c:v>230.44</c:v>
                </c:pt>
                <c:pt idx="10277">
                  <c:v>230.44</c:v>
                </c:pt>
                <c:pt idx="10278">
                  <c:v>230.43</c:v>
                </c:pt>
                <c:pt idx="10279">
                  <c:v>230.42</c:v>
                </c:pt>
                <c:pt idx="10280">
                  <c:v>230.4</c:v>
                </c:pt>
                <c:pt idx="10281">
                  <c:v>230.34</c:v>
                </c:pt>
                <c:pt idx="10282">
                  <c:v>230.32</c:v>
                </c:pt>
                <c:pt idx="10283">
                  <c:v>230.24</c:v>
                </c:pt>
                <c:pt idx="10284">
                  <c:v>230.19</c:v>
                </c:pt>
                <c:pt idx="10285">
                  <c:v>230.18</c:v>
                </c:pt>
                <c:pt idx="10286">
                  <c:v>230.14</c:v>
                </c:pt>
                <c:pt idx="10287">
                  <c:v>230.07</c:v>
                </c:pt>
                <c:pt idx="10288">
                  <c:v>230.05</c:v>
                </c:pt>
                <c:pt idx="10289">
                  <c:v>230.05</c:v>
                </c:pt>
                <c:pt idx="10290">
                  <c:v>230.04</c:v>
                </c:pt>
                <c:pt idx="10291">
                  <c:v>230.01</c:v>
                </c:pt>
                <c:pt idx="10292">
                  <c:v>229.98</c:v>
                </c:pt>
                <c:pt idx="10293">
                  <c:v>229.93</c:v>
                </c:pt>
                <c:pt idx="10294">
                  <c:v>229.9</c:v>
                </c:pt>
                <c:pt idx="10295">
                  <c:v>229.88</c:v>
                </c:pt>
                <c:pt idx="10296">
                  <c:v>229.87</c:v>
                </c:pt>
                <c:pt idx="10297">
                  <c:v>229.85</c:v>
                </c:pt>
                <c:pt idx="10298">
                  <c:v>229.83</c:v>
                </c:pt>
                <c:pt idx="10299">
                  <c:v>229.81</c:v>
                </c:pt>
                <c:pt idx="10300">
                  <c:v>229.76</c:v>
                </c:pt>
                <c:pt idx="10301">
                  <c:v>229.76</c:v>
                </c:pt>
                <c:pt idx="10302">
                  <c:v>229.71</c:v>
                </c:pt>
                <c:pt idx="10303">
                  <c:v>229.71</c:v>
                </c:pt>
                <c:pt idx="10304">
                  <c:v>229.69</c:v>
                </c:pt>
                <c:pt idx="10305">
                  <c:v>229.66</c:v>
                </c:pt>
                <c:pt idx="10306">
                  <c:v>229.64</c:v>
                </c:pt>
                <c:pt idx="10307">
                  <c:v>229.63</c:v>
                </c:pt>
                <c:pt idx="10308">
                  <c:v>229.63</c:v>
                </c:pt>
                <c:pt idx="10309">
                  <c:v>229.63</c:v>
                </c:pt>
                <c:pt idx="10310">
                  <c:v>229.62</c:v>
                </c:pt>
                <c:pt idx="10311">
                  <c:v>229.61</c:v>
                </c:pt>
                <c:pt idx="10312">
                  <c:v>229.58</c:v>
                </c:pt>
                <c:pt idx="10313">
                  <c:v>229.58</c:v>
                </c:pt>
                <c:pt idx="10314">
                  <c:v>229.55</c:v>
                </c:pt>
                <c:pt idx="10315">
                  <c:v>229.55</c:v>
                </c:pt>
                <c:pt idx="10316">
                  <c:v>229.55</c:v>
                </c:pt>
                <c:pt idx="10317">
                  <c:v>229.54</c:v>
                </c:pt>
                <c:pt idx="10318">
                  <c:v>229.54</c:v>
                </c:pt>
                <c:pt idx="10319">
                  <c:v>229.52</c:v>
                </c:pt>
                <c:pt idx="10320">
                  <c:v>229.51</c:v>
                </c:pt>
                <c:pt idx="10321">
                  <c:v>229.48</c:v>
                </c:pt>
                <c:pt idx="10322">
                  <c:v>229.45</c:v>
                </c:pt>
                <c:pt idx="10323">
                  <c:v>229.45</c:v>
                </c:pt>
                <c:pt idx="10324">
                  <c:v>229.44</c:v>
                </c:pt>
                <c:pt idx="10325">
                  <c:v>229.43</c:v>
                </c:pt>
                <c:pt idx="10326">
                  <c:v>229.39</c:v>
                </c:pt>
                <c:pt idx="10327">
                  <c:v>229.38</c:v>
                </c:pt>
                <c:pt idx="10328">
                  <c:v>229.35</c:v>
                </c:pt>
                <c:pt idx="10329">
                  <c:v>229.33</c:v>
                </c:pt>
                <c:pt idx="10330">
                  <c:v>229.32</c:v>
                </c:pt>
                <c:pt idx="10331">
                  <c:v>229.31</c:v>
                </c:pt>
                <c:pt idx="10332">
                  <c:v>229.31</c:v>
                </c:pt>
                <c:pt idx="10333">
                  <c:v>229.31</c:v>
                </c:pt>
                <c:pt idx="10334">
                  <c:v>229.29</c:v>
                </c:pt>
                <c:pt idx="10335">
                  <c:v>229.25</c:v>
                </c:pt>
                <c:pt idx="10336">
                  <c:v>229.25</c:v>
                </c:pt>
                <c:pt idx="10337">
                  <c:v>229.24</c:v>
                </c:pt>
                <c:pt idx="10338">
                  <c:v>229.24</c:v>
                </c:pt>
                <c:pt idx="10339">
                  <c:v>229.23</c:v>
                </c:pt>
                <c:pt idx="10340">
                  <c:v>229.23</c:v>
                </c:pt>
                <c:pt idx="10341">
                  <c:v>229.23</c:v>
                </c:pt>
                <c:pt idx="10342">
                  <c:v>229.19</c:v>
                </c:pt>
                <c:pt idx="10343">
                  <c:v>229.18</c:v>
                </c:pt>
                <c:pt idx="10344">
                  <c:v>229.12</c:v>
                </c:pt>
                <c:pt idx="10345">
                  <c:v>229.12</c:v>
                </c:pt>
                <c:pt idx="10346">
                  <c:v>229.1</c:v>
                </c:pt>
                <c:pt idx="10347">
                  <c:v>229.09</c:v>
                </c:pt>
                <c:pt idx="10348">
                  <c:v>229.09</c:v>
                </c:pt>
                <c:pt idx="10349">
                  <c:v>229</c:v>
                </c:pt>
                <c:pt idx="10350">
                  <c:v>228.96</c:v>
                </c:pt>
                <c:pt idx="10351">
                  <c:v>228.95</c:v>
                </c:pt>
                <c:pt idx="10352">
                  <c:v>228.92</c:v>
                </c:pt>
                <c:pt idx="10353">
                  <c:v>228.86</c:v>
                </c:pt>
                <c:pt idx="10354">
                  <c:v>228.85</c:v>
                </c:pt>
                <c:pt idx="10355">
                  <c:v>228.8</c:v>
                </c:pt>
                <c:pt idx="10356">
                  <c:v>228.78</c:v>
                </c:pt>
                <c:pt idx="10357">
                  <c:v>228.73</c:v>
                </c:pt>
                <c:pt idx="10358">
                  <c:v>228.73</c:v>
                </c:pt>
                <c:pt idx="10359">
                  <c:v>228.73</c:v>
                </c:pt>
                <c:pt idx="10360">
                  <c:v>228.73</c:v>
                </c:pt>
                <c:pt idx="10361">
                  <c:v>228.71</c:v>
                </c:pt>
                <c:pt idx="10362">
                  <c:v>228.71</c:v>
                </c:pt>
                <c:pt idx="10363">
                  <c:v>228.65</c:v>
                </c:pt>
                <c:pt idx="10364">
                  <c:v>228.59</c:v>
                </c:pt>
                <c:pt idx="10365">
                  <c:v>228.59</c:v>
                </c:pt>
                <c:pt idx="10366">
                  <c:v>228.59</c:v>
                </c:pt>
                <c:pt idx="10367">
                  <c:v>228.54</c:v>
                </c:pt>
                <c:pt idx="10368">
                  <c:v>228.49</c:v>
                </c:pt>
                <c:pt idx="10369">
                  <c:v>228.48</c:v>
                </c:pt>
                <c:pt idx="10370">
                  <c:v>228.48</c:v>
                </c:pt>
                <c:pt idx="10371">
                  <c:v>228.45</c:v>
                </c:pt>
                <c:pt idx="10372">
                  <c:v>228.45</c:v>
                </c:pt>
                <c:pt idx="10373">
                  <c:v>228.44</c:v>
                </c:pt>
                <c:pt idx="10374">
                  <c:v>228.42</c:v>
                </c:pt>
                <c:pt idx="10375">
                  <c:v>228.42</c:v>
                </c:pt>
                <c:pt idx="10376">
                  <c:v>228.39</c:v>
                </c:pt>
                <c:pt idx="10377">
                  <c:v>228.39</c:v>
                </c:pt>
                <c:pt idx="10378">
                  <c:v>228.39</c:v>
                </c:pt>
                <c:pt idx="10379">
                  <c:v>228.34</c:v>
                </c:pt>
                <c:pt idx="10380">
                  <c:v>228.33</c:v>
                </c:pt>
                <c:pt idx="10381">
                  <c:v>228.32</c:v>
                </c:pt>
                <c:pt idx="10382">
                  <c:v>228.31</c:v>
                </c:pt>
                <c:pt idx="10383">
                  <c:v>228.29</c:v>
                </c:pt>
                <c:pt idx="10384">
                  <c:v>228.28</c:v>
                </c:pt>
                <c:pt idx="10385">
                  <c:v>228.25</c:v>
                </c:pt>
                <c:pt idx="10386">
                  <c:v>228.22</c:v>
                </c:pt>
                <c:pt idx="10387">
                  <c:v>228.21</c:v>
                </c:pt>
                <c:pt idx="10388">
                  <c:v>228.17</c:v>
                </c:pt>
                <c:pt idx="10389">
                  <c:v>228.15</c:v>
                </c:pt>
                <c:pt idx="10390">
                  <c:v>228.14</c:v>
                </c:pt>
                <c:pt idx="10391">
                  <c:v>228.14</c:v>
                </c:pt>
                <c:pt idx="10392">
                  <c:v>228.12</c:v>
                </c:pt>
                <c:pt idx="10393">
                  <c:v>228.05</c:v>
                </c:pt>
                <c:pt idx="10394">
                  <c:v>228.04</c:v>
                </c:pt>
                <c:pt idx="10395">
                  <c:v>228.04</c:v>
                </c:pt>
                <c:pt idx="10396">
                  <c:v>228.02</c:v>
                </c:pt>
                <c:pt idx="10397">
                  <c:v>227.98</c:v>
                </c:pt>
                <c:pt idx="10398">
                  <c:v>227.93</c:v>
                </c:pt>
                <c:pt idx="10399">
                  <c:v>227.91</c:v>
                </c:pt>
                <c:pt idx="10400">
                  <c:v>227.91</c:v>
                </c:pt>
                <c:pt idx="10401">
                  <c:v>227.89</c:v>
                </c:pt>
                <c:pt idx="10402">
                  <c:v>227.89</c:v>
                </c:pt>
                <c:pt idx="10403">
                  <c:v>227.88</c:v>
                </c:pt>
                <c:pt idx="10404">
                  <c:v>227.81</c:v>
                </c:pt>
                <c:pt idx="10405">
                  <c:v>227.8</c:v>
                </c:pt>
                <c:pt idx="10406">
                  <c:v>227.76</c:v>
                </c:pt>
                <c:pt idx="10407">
                  <c:v>227.76</c:v>
                </c:pt>
                <c:pt idx="10408">
                  <c:v>227.76</c:v>
                </c:pt>
                <c:pt idx="10409">
                  <c:v>227.75</c:v>
                </c:pt>
                <c:pt idx="10410">
                  <c:v>227.75</c:v>
                </c:pt>
                <c:pt idx="10411">
                  <c:v>227.75</c:v>
                </c:pt>
                <c:pt idx="10412">
                  <c:v>227.75</c:v>
                </c:pt>
                <c:pt idx="10413">
                  <c:v>227.75</c:v>
                </c:pt>
                <c:pt idx="10414">
                  <c:v>227.74</c:v>
                </c:pt>
                <c:pt idx="10415">
                  <c:v>227.74</c:v>
                </c:pt>
                <c:pt idx="10416">
                  <c:v>227.74</c:v>
                </c:pt>
                <c:pt idx="10417">
                  <c:v>227.74</c:v>
                </c:pt>
                <c:pt idx="10418">
                  <c:v>227.74</c:v>
                </c:pt>
                <c:pt idx="10419">
                  <c:v>227.74</c:v>
                </c:pt>
                <c:pt idx="10420">
                  <c:v>227.74</c:v>
                </c:pt>
                <c:pt idx="10421">
                  <c:v>227.73</c:v>
                </c:pt>
                <c:pt idx="10422">
                  <c:v>227.73</c:v>
                </c:pt>
                <c:pt idx="10423">
                  <c:v>227.72</c:v>
                </c:pt>
                <c:pt idx="10424">
                  <c:v>227.72</c:v>
                </c:pt>
                <c:pt idx="10425">
                  <c:v>227.71</c:v>
                </c:pt>
                <c:pt idx="10426">
                  <c:v>227.7</c:v>
                </c:pt>
                <c:pt idx="10427">
                  <c:v>227.7</c:v>
                </c:pt>
                <c:pt idx="10428">
                  <c:v>227.7</c:v>
                </c:pt>
                <c:pt idx="10429">
                  <c:v>227.69</c:v>
                </c:pt>
                <c:pt idx="10430">
                  <c:v>227.69</c:v>
                </c:pt>
                <c:pt idx="10431">
                  <c:v>227.69</c:v>
                </c:pt>
                <c:pt idx="10432">
                  <c:v>227.65</c:v>
                </c:pt>
                <c:pt idx="10433">
                  <c:v>227.65</c:v>
                </c:pt>
                <c:pt idx="10434">
                  <c:v>227.63</c:v>
                </c:pt>
                <c:pt idx="10435">
                  <c:v>227.61</c:v>
                </c:pt>
                <c:pt idx="10436">
                  <c:v>227.6</c:v>
                </c:pt>
                <c:pt idx="10437">
                  <c:v>227.56</c:v>
                </c:pt>
                <c:pt idx="10438">
                  <c:v>227.55</c:v>
                </c:pt>
                <c:pt idx="10439">
                  <c:v>227.54</c:v>
                </c:pt>
                <c:pt idx="10440">
                  <c:v>227.53</c:v>
                </c:pt>
                <c:pt idx="10441">
                  <c:v>227.52</c:v>
                </c:pt>
                <c:pt idx="10442">
                  <c:v>227.48</c:v>
                </c:pt>
                <c:pt idx="10443">
                  <c:v>227.47</c:v>
                </c:pt>
                <c:pt idx="10444">
                  <c:v>227.46</c:v>
                </c:pt>
                <c:pt idx="10445">
                  <c:v>227.45</c:v>
                </c:pt>
                <c:pt idx="10446">
                  <c:v>227.45</c:v>
                </c:pt>
                <c:pt idx="10447">
                  <c:v>227.44</c:v>
                </c:pt>
                <c:pt idx="10448">
                  <c:v>227.4</c:v>
                </c:pt>
                <c:pt idx="10449">
                  <c:v>227.37</c:v>
                </c:pt>
                <c:pt idx="10450">
                  <c:v>227.36</c:v>
                </c:pt>
                <c:pt idx="10451">
                  <c:v>227.34</c:v>
                </c:pt>
                <c:pt idx="10452">
                  <c:v>227.31</c:v>
                </c:pt>
                <c:pt idx="10453">
                  <c:v>227.31</c:v>
                </c:pt>
                <c:pt idx="10454">
                  <c:v>227.19</c:v>
                </c:pt>
                <c:pt idx="10455">
                  <c:v>227.18</c:v>
                </c:pt>
                <c:pt idx="10456">
                  <c:v>227.13</c:v>
                </c:pt>
                <c:pt idx="10457">
                  <c:v>227.11</c:v>
                </c:pt>
                <c:pt idx="10458">
                  <c:v>227.11</c:v>
                </c:pt>
                <c:pt idx="10459">
                  <c:v>227.11</c:v>
                </c:pt>
                <c:pt idx="10460">
                  <c:v>227.08</c:v>
                </c:pt>
                <c:pt idx="10461">
                  <c:v>227.07</c:v>
                </c:pt>
                <c:pt idx="10462">
                  <c:v>227.04</c:v>
                </c:pt>
                <c:pt idx="10463">
                  <c:v>227.02</c:v>
                </c:pt>
                <c:pt idx="10464">
                  <c:v>227.02</c:v>
                </c:pt>
                <c:pt idx="10465">
                  <c:v>226.84</c:v>
                </c:pt>
                <c:pt idx="10466">
                  <c:v>226.81</c:v>
                </c:pt>
                <c:pt idx="10467">
                  <c:v>226.77</c:v>
                </c:pt>
                <c:pt idx="10468">
                  <c:v>226.73</c:v>
                </c:pt>
                <c:pt idx="10469">
                  <c:v>226.72</c:v>
                </c:pt>
                <c:pt idx="10470">
                  <c:v>226.72</c:v>
                </c:pt>
                <c:pt idx="10471">
                  <c:v>226.71</c:v>
                </c:pt>
                <c:pt idx="10472">
                  <c:v>226.7</c:v>
                </c:pt>
                <c:pt idx="10473">
                  <c:v>226.65</c:v>
                </c:pt>
                <c:pt idx="10474">
                  <c:v>226.54</c:v>
                </c:pt>
                <c:pt idx="10475">
                  <c:v>226.51</c:v>
                </c:pt>
                <c:pt idx="10476">
                  <c:v>226.4</c:v>
                </c:pt>
                <c:pt idx="10477">
                  <c:v>226.31</c:v>
                </c:pt>
                <c:pt idx="10478">
                  <c:v>226.29</c:v>
                </c:pt>
                <c:pt idx="10479">
                  <c:v>226.18</c:v>
                </c:pt>
                <c:pt idx="10480">
                  <c:v>226.13</c:v>
                </c:pt>
                <c:pt idx="10481">
                  <c:v>225.93</c:v>
                </c:pt>
                <c:pt idx="10482">
                  <c:v>225.93</c:v>
                </c:pt>
                <c:pt idx="10483">
                  <c:v>225.88</c:v>
                </c:pt>
                <c:pt idx="10484">
                  <c:v>225.84</c:v>
                </c:pt>
                <c:pt idx="10485">
                  <c:v>225.82</c:v>
                </c:pt>
                <c:pt idx="10486">
                  <c:v>225.69</c:v>
                </c:pt>
                <c:pt idx="10487">
                  <c:v>225.69</c:v>
                </c:pt>
                <c:pt idx="10488">
                  <c:v>225.69</c:v>
                </c:pt>
                <c:pt idx="10489">
                  <c:v>225.67</c:v>
                </c:pt>
                <c:pt idx="10490">
                  <c:v>225.67</c:v>
                </c:pt>
                <c:pt idx="10491">
                  <c:v>225.67</c:v>
                </c:pt>
                <c:pt idx="10492">
                  <c:v>225.66</c:v>
                </c:pt>
                <c:pt idx="10493">
                  <c:v>225.55</c:v>
                </c:pt>
                <c:pt idx="10494">
                  <c:v>225.48</c:v>
                </c:pt>
                <c:pt idx="10495">
                  <c:v>225.44</c:v>
                </c:pt>
                <c:pt idx="10496">
                  <c:v>225.38</c:v>
                </c:pt>
                <c:pt idx="10497">
                  <c:v>225.22</c:v>
                </c:pt>
                <c:pt idx="10498">
                  <c:v>225.2</c:v>
                </c:pt>
                <c:pt idx="10499">
                  <c:v>225.15</c:v>
                </c:pt>
                <c:pt idx="10500">
                  <c:v>225.1</c:v>
                </c:pt>
                <c:pt idx="10501">
                  <c:v>224.8</c:v>
                </c:pt>
                <c:pt idx="10502">
                  <c:v>224.68</c:v>
                </c:pt>
                <c:pt idx="10503">
                  <c:v>224.67</c:v>
                </c:pt>
                <c:pt idx="10504">
                  <c:v>224.67</c:v>
                </c:pt>
                <c:pt idx="10505">
                  <c:v>224.62</c:v>
                </c:pt>
                <c:pt idx="10506">
                  <c:v>224.59</c:v>
                </c:pt>
                <c:pt idx="10507">
                  <c:v>224.55</c:v>
                </c:pt>
                <c:pt idx="10508">
                  <c:v>224.55</c:v>
                </c:pt>
                <c:pt idx="10509">
                  <c:v>224.52</c:v>
                </c:pt>
                <c:pt idx="10510">
                  <c:v>224.52</c:v>
                </c:pt>
                <c:pt idx="10511">
                  <c:v>224.5</c:v>
                </c:pt>
                <c:pt idx="10512">
                  <c:v>224.43</c:v>
                </c:pt>
                <c:pt idx="10513">
                  <c:v>224.38</c:v>
                </c:pt>
                <c:pt idx="10514">
                  <c:v>224.37</c:v>
                </c:pt>
                <c:pt idx="10515">
                  <c:v>224.32</c:v>
                </c:pt>
                <c:pt idx="10516">
                  <c:v>224.28</c:v>
                </c:pt>
                <c:pt idx="10517">
                  <c:v>224.25</c:v>
                </c:pt>
                <c:pt idx="10518">
                  <c:v>224.22</c:v>
                </c:pt>
                <c:pt idx="10519">
                  <c:v>224.2</c:v>
                </c:pt>
                <c:pt idx="10520">
                  <c:v>224.15</c:v>
                </c:pt>
                <c:pt idx="10521">
                  <c:v>224.12</c:v>
                </c:pt>
                <c:pt idx="10522">
                  <c:v>224.1</c:v>
                </c:pt>
                <c:pt idx="10523">
                  <c:v>224.05</c:v>
                </c:pt>
                <c:pt idx="10524">
                  <c:v>224.04</c:v>
                </c:pt>
                <c:pt idx="10525">
                  <c:v>224</c:v>
                </c:pt>
                <c:pt idx="10526">
                  <c:v>223.98</c:v>
                </c:pt>
                <c:pt idx="10527">
                  <c:v>223.98</c:v>
                </c:pt>
                <c:pt idx="10528">
                  <c:v>223.92</c:v>
                </c:pt>
                <c:pt idx="10529">
                  <c:v>223.9</c:v>
                </c:pt>
                <c:pt idx="10530">
                  <c:v>223.85</c:v>
                </c:pt>
                <c:pt idx="10531">
                  <c:v>223.82</c:v>
                </c:pt>
                <c:pt idx="10532">
                  <c:v>223.81</c:v>
                </c:pt>
                <c:pt idx="10533">
                  <c:v>223.81</c:v>
                </c:pt>
                <c:pt idx="10534">
                  <c:v>223.81</c:v>
                </c:pt>
                <c:pt idx="10535">
                  <c:v>223.8</c:v>
                </c:pt>
                <c:pt idx="10536">
                  <c:v>223.8</c:v>
                </c:pt>
                <c:pt idx="10537">
                  <c:v>223.8</c:v>
                </c:pt>
                <c:pt idx="10538">
                  <c:v>223.79</c:v>
                </c:pt>
                <c:pt idx="10539">
                  <c:v>223.79</c:v>
                </c:pt>
                <c:pt idx="10540">
                  <c:v>223.79</c:v>
                </c:pt>
                <c:pt idx="10541">
                  <c:v>223.79</c:v>
                </c:pt>
                <c:pt idx="10542">
                  <c:v>223.79</c:v>
                </c:pt>
                <c:pt idx="10543">
                  <c:v>223.79</c:v>
                </c:pt>
                <c:pt idx="10544">
                  <c:v>223.78</c:v>
                </c:pt>
                <c:pt idx="10545">
                  <c:v>223.78</c:v>
                </c:pt>
                <c:pt idx="10546">
                  <c:v>223.78</c:v>
                </c:pt>
                <c:pt idx="10547">
                  <c:v>223.78</c:v>
                </c:pt>
                <c:pt idx="10548">
                  <c:v>223.78</c:v>
                </c:pt>
                <c:pt idx="10549">
                  <c:v>223.78</c:v>
                </c:pt>
                <c:pt idx="10550">
                  <c:v>223.78</c:v>
                </c:pt>
                <c:pt idx="10551">
                  <c:v>223.78</c:v>
                </c:pt>
                <c:pt idx="10552">
                  <c:v>223.78</c:v>
                </c:pt>
                <c:pt idx="10553">
                  <c:v>223.78</c:v>
                </c:pt>
                <c:pt idx="10554">
                  <c:v>223.78</c:v>
                </c:pt>
                <c:pt idx="10555">
                  <c:v>223.78</c:v>
                </c:pt>
                <c:pt idx="10556">
                  <c:v>223.78</c:v>
                </c:pt>
                <c:pt idx="10557">
                  <c:v>223.77</c:v>
                </c:pt>
                <c:pt idx="10558">
                  <c:v>223.77</c:v>
                </c:pt>
                <c:pt idx="10559">
                  <c:v>223.77</c:v>
                </c:pt>
                <c:pt idx="10560">
                  <c:v>223.77</c:v>
                </c:pt>
                <c:pt idx="10561">
                  <c:v>223.77</c:v>
                </c:pt>
                <c:pt idx="10562">
                  <c:v>223.77</c:v>
                </c:pt>
                <c:pt idx="10563">
                  <c:v>223.77</c:v>
                </c:pt>
                <c:pt idx="10564">
                  <c:v>223.77</c:v>
                </c:pt>
                <c:pt idx="10565">
                  <c:v>223.77</c:v>
                </c:pt>
                <c:pt idx="10566">
                  <c:v>223.77</c:v>
                </c:pt>
                <c:pt idx="10567">
                  <c:v>223.77</c:v>
                </c:pt>
                <c:pt idx="10568">
                  <c:v>223.77</c:v>
                </c:pt>
                <c:pt idx="10569">
                  <c:v>223.77</c:v>
                </c:pt>
                <c:pt idx="10570">
                  <c:v>223.77</c:v>
                </c:pt>
                <c:pt idx="10571">
                  <c:v>223.77</c:v>
                </c:pt>
                <c:pt idx="10572">
                  <c:v>223.76</c:v>
                </c:pt>
                <c:pt idx="10573">
                  <c:v>223.76</c:v>
                </c:pt>
                <c:pt idx="10574">
                  <c:v>223.76</c:v>
                </c:pt>
                <c:pt idx="10575">
                  <c:v>223.76</c:v>
                </c:pt>
                <c:pt idx="10576">
                  <c:v>223.75</c:v>
                </c:pt>
                <c:pt idx="10577">
                  <c:v>223.75</c:v>
                </c:pt>
                <c:pt idx="10578">
                  <c:v>223.75</c:v>
                </c:pt>
                <c:pt idx="10579">
                  <c:v>223.74</c:v>
                </c:pt>
                <c:pt idx="10580">
                  <c:v>223.74</c:v>
                </c:pt>
                <c:pt idx="10581">
                  <c:v>223.73</c:v>
                </c:pt>
                <c:pt idx="10582">
                  <c:v>223.73</c:v>
                </c:pt>
                <c:pt idx="10583">
                  <c:v>223.72</c:v>
                </c:pt>
                <c:pt idx="10584">
                  <c:v>223.72</c:v>
                </c:pt>
                <c:pt idx="10585">
                  <c:v>223.72</c:v>
                </c:pt>
                <c:pt idx="10586">
                  <c:v>223.71</c:v>
                </c:pt>
                <c:pt idx="10587">
                  <c:v>223.71</c:v>
                </c:pt>
                <c:pt idx="10588">
                  <c:v>223.71</c:v>
                </c:pt>
                <c:pt idx="10589">
                  <c:v>223.71</c:v>
                </c:pt>
                <c:pt idx="10590">
                  <c:v>223.7</c:v>
                </c:pt>
                <c:pt idx="10591">
                  <c:v>223.7</c:v>
                </c:pt>
                <c:pt idx="10592">
                  <c:v>223.7</c:v>
                </c:pt>
                <c:pt idx="10593">
                  <c:v>223.7</c:v>
                </c:pt>
                <c:pt idx="10594">
                  <c:v>223.69</c:v>
                </c:pt>
                <c:pt idx="10595">
                  <c:v>223.69</c:v>
                </c:pt>
                <c:pt idx="10596">
                  <c:v>223.69</c:v>
                </c:pt>
                <c:pt idx="10597">
                  <c:v>223.68</c:v>
                </c:pt>
                <c:pt idx="10598">
                  <c:v>223.68</c:v>
                </c:pt>
                <c:pt idx="10599">
                  <c:v>223.68</c:v>
                </c:pt>
                <c:pt idx="10600">
                  <c:v>223.68</c:v>
                </c:pt>
                <c:pt idx="10601">
                  <c:v>223.68</c:v>
                </c:pt>
                <c:pt idx="10602">
                  <c:v>223.68</c:v>
                </c:pt>
                <c:pt idx="10603">
                  <c:v>223.68</c:v>
                </c:pt>
                <c:pt idx="10604">
                  <c:v>223.68</c:v>
                </c:pt>
                <c:pt idx="10605">
                  <c:v>223.67</c:v>
                </c:pt>
                <c:pt idx="10606">
                  <c:v>223.67</c:v>
                </c:pt>
                <c:pt idx="10607">
                  <c:v>223.67</c:v>
                </c:pt>
                <c:pt idx="10608">
                  <c:v>223.67</c:v>
                </c:pt>
                <c:pt idx="10609">
                  <c:v>223.67</c:v>
                </c:pt>
                <c:pt idx="10610">
                  <c:v>223.67</c:v>
                </c:pt>
                <c:pt idx="10611">
                  <c:v>223.67</c:v>
                </c:pt>
                <c:pt idx="10612">
                  <c:v>223.66</c:v>
                </c:pt>
                <c:pt idx="10613">
                  <c:v>223.66</c:v>
                </c:pt>
                <c:pt idx="10614">
                  <c:v>223.66</c:v>
                </c:pt>
                <c:pt idx="10615">
                  <c:v>223.66</c:v>
                </c:pt>
                <c:pt idx="10616">
                  <c:v>223.66</c:v>
                </c:pt>
                <c:pt idx="10617">
                  <c:v>223.65</c:v>
                </c:pt>
                <c:pt idx="10618">
                  <c:v>223.65</c:v>
                </c:pt>
                <c:pt idx="10619">
                  <c:v>223.58</c:v>
                </c:pt>
                <c:pt idx="10620">
                  <c:v>223.53</c:v>
                </c:pt>
                <c:pt idx="10621">
                  <c:v>223.5</c:v>
                </c:pt>
                <c:pt idx="10622">
                  <c:v>223.47</c:v>
                </c:pt>
                <c:pt idx="10623">
                  <c:v>223.44</c:v>
                </c:pt>
                <c:pt idx="10624">
                  <c:v>223.36</c:v>
                </c:pt>
                <c:pt idx="10625">
                  <c:v>223.25</c:v>
                </c:pt>
                <c:pt idx="10626">
                  <c:v>223.21</c:v>
                </c:pt>
                <c:pt idx="10627">
                  <c:v>223.17</c:v>
                </c:pt>
                <c:pt idx="10628">
                  <c:v>223.17</c:v>
                </c:pt>
                <c:pt idx="10629">
                  <c:v>223.11</c:v>
                </c:pt>
                <c:pt idx="10630">
                  <c:v>223.11</c:v>
                </c:pt>
                <c:pt idx="10631">
                  <c:v>223.08</c:v>
                </c:pt>
                <c:pt idx="10632">
                  <c:v>223.06</c:v>
                </c:pt>
                <c:pt idx="10633">
                  <c:v>223.03</c:v>
                </c:pt>
                <c:pt idx="10634">
                  <c:v>222.99</c:v>
                </c:pt>
                <c:pt idx="10635">
                  <c:v>222.87</c:v>
                </c:pt>
                <c:pt idx="10636">
                  <c:v>222.69</c:v>
                </c:pt>
                <c:pt idx="10637">
                  <c:v>222.62</c:v>
                </c:pt>
                <c:pt idx="10638">
                  <c:v>222.53</c:v>
                </c:pt>
                <c:pt idx="10639">
                  <c:v>222.42</c:v>
                </c:pt>
                <c:pt idx="10640">
                  <c:v>222.29</c:v>
                </c:pt>
                <c:pt idx="10641">
                  <c:v>222.13</c:v>
                </c:pt>
                <c:pt idx="10642">
                  <c:v>221.98</c:v>
                </c:pt>
                <c:pt idx="10643">
                  <c:v>221.93</c:v>
                </c:pt>
                <c:pt idx="10644">
                  <c:v>221.78</c:v>
                </c:pt>
                <c:pt idx="10645">
                  <c:v>221.75</c:v>
                </c:pt>
                <c:pt idx="10646">
                  <c:v>221.74</c:v>
                </c:pt>
                <c:pt idx="10647">
                  <c:v>221.68</c:v>
                </c:pt>
                <c:pt idx="10648">
                  <c:v>221.55</c:v>
                </c:pt>
                <c:pt idx="10649">
                  <c:v>221.46</c:v>
                </c:pt>
                <c:pt idx="10650">
                  <c:v>221.38</c:v>
                </c:pt>
                <c:pt idx="10651">
                  <c:v>221.08</c:v>
                </c:pt>
                <c:pt idx="10652">
                  <c:v>221.08</c:v>
                </c:pt>
                <c:pt idx="10653">
                  <c:v>221.01</c:v>
                </c:pt>
                <c:pt idx="10654">
                  <c:v>220.65</c:v>
                </c:pt>
                <c:pt idx="10655">
                  <c:v>220.63</c:v>
                </c:pt>
                <c:pt idx="10656">
                  <c:v>220.62</c:v>
                </c:pt>
                <c:pt idx="10657">
                  <c:v>220.57</c:v>
                </c:pt>
                <c:pt idx="10658">
                  <c:v>220.53</c:v>
                </c:pt>
                <c:pt idx="10659">
                  <c:v>220.47</c:v>
                </c:pt>
                <c:pt idx="10660">
                  <c:v>220.45</c:v>
                </c:pt>
                <c:pt idx="10661">
                  <c:v>220.43</c:v>
                </c:pt>
                <c:pt idx="10662">
                  <c:v>220.26</c:v>
                </c:pt>
                <c:pt idx="10663">
                  <c:v>220.14</c:v>
                </c:pt>
                <c:pt idx="10664">
                  <c:v>219.99</c:v>
                </c:pt>
                <c:pt idx="10665">
                  <c:v>219.82</c:v>
                </c:pt>
                <c:pt idx="10666">
                  <c:v>219.69</c:v>
                </c:pt>
                <c:pt idx="10667">
                  <c:v>219.65</c:v>
                </c:pt>
                <c:pt idx="10668">
                  <c:v>219.56</c:v>
                </c:pt>
                <c:pt idx="10669">
                  <c:v>219.43</c:v>
                </c:pt>
                <c:pt idx="10670">
                  <c:v>219.12</c:v>
                </c:pt>
                <c:pt idx="10671">
                  <c:v>219.04</c:v>
                </c:pt>
                <c:pt idx="10672">
                  <c:v>219.01</c:v>
                </c:pt>
                <c:pt idx="10673">
                  <c:v>218.63</c:v>
                </c:pt>
                <c:pt idx="10674">
                  <c:v>218.61</c:v>
                </c:pt>
                <c:pt idx="10675">
                  <c:v>218.49</c:v>
                </c:pt>
                <c:pt idx="10676">
                  <c:v>218.33</c:v>
                </c:pt>
                <c:pt idx="10677">
                  <c:v>217.72</c:v>
                </c:pt>
                <c:pt idx="10678">
                  <c:v>217.66</c:v>
                </c:pt>
                <c:pt idx="10679">
                  <c:v>217.53</c:v>
                </c:pt>
                <c:pt idx="10680">
                  <c:v>217.53</c:v>
                </c:pt>
                <c:pt idx="10681">
                  <c:v>217.27</c:v>
                </c:pt>
                <c:pt idx="10682">
                  <c:v>217.22</c:v>
                </c:pt>
                <c:pt idx="10683">
                  <c:v>217.15</c:v>
                </c:pt>
                <c:pt idx="10684">
                  <c:v>217.1</c:v>
                </c:pt>
                <c:pt idx="10685">
                  <c:v>217.06</c:v>
                </c:pt>
                <c:pt idx="10686">
                  <c:v>217.01</c:v>
                </c:pt>
                <c:pt idx="10687">
                  <c:v>216.96</c:v>
                </c:pt>
                <c:pt idx="10688">
                  <c:v>216.74</c:v>
                </c:pt>
                <c:pt idx="10689">
                  <c:v>216.61</c:v>
                </c:pt>
                <c:pt idx="10690">
                  <c:v>216.49</c:v>
                </c:pt>
                <c:pt idx="10691">
                  <c:v>216.37</c:v>
                </c:pt>
                <c:pt idx="10692">
                  <c:v>216.15</c:v>
                </c:pt>
                <c:pt idx="10693">
                  <c:v>215.78</c:v>
                </c:pt>
                <c:pt idx="10694">
                  <c:v>215.7</c:v>
                </c:pt>
                <c:pt idx="10695">
                  <c:v>215.61</c:v>
                </c:pt>
                <c:pt idx="10696">
                  <c:v>215.25</c:v>
                </c:pt>
                <c:pt idx="10697">
                  <c:v>215.25</c:v>
                </c:pt>
                <c:pt idx="10698">
                  <c:v>215.22</c:v>
                </c:pt>
                <c:pt idx="10699">
                  <c:v>215.13</c:v>
                </c:pt>
                <c:pt idx="10700">
                  <c:v>215.1</c:v>
                </c:pt>
                <c:pt idx="10701">
                  <c:v>214.79</c:v>
                </c:pt>
                <c:pt idx="10702">
                  <c:v>214.74</c:v>
                </c:pt>
                <c:pt idx="10703">
                  <c:v>214.73</c:v>
                </c:pt>
                <c:pt idx="10704">
                  <c:v>214.69</c:v>
                </c:pt>
                <c:pt idx="10705">
                  <c:v>214.67</c:v>
                </c:pt>
                <c:pt idx="10706">
                  <c:v>214.61</c:v>
                </c:pt>
                <c:pt idx="10707">
                  <c:v>214.61</c:v>
                </c:pt>
                <c:pt idx="10708">
                  <c:v>214.4</c:v>
                </c:pt>
                <c:pt idx="10709">
                  <c:v>214.25</c:v>
                </c:pt>
                <c:pt idx="10710">
                  <c:v>214.07</c:v>
                </c:pt>
                <c:pt idx="10711">
                  <c:v>214.05</c:v>
                </c:pt>
                <c:pt idx="10712">
                  <c:v>213.95</c:v>
                </c:pt>
                <c:pt idx="10713">
                  <c:v>213.92</c:v>
                </c:pt>
                <c:pt idx="10714">
                  <c:v>213.81</c:v>
                </c:pt>
                <c:pt idx="10715">
                  <c:v>213.68</c:v>
                </c:pt>
                <c:pt idx="10716">
                  <c:v>213.61</c:v>
                </c:pt>
                <c:pt idx="10717">
                  <c:v>213.61</c:v>
                </c:pt>
                <c:pt idx="10718">
                  <c:v>213.52</c:v>
                </c:pt>
                <c:pt idx="10719">
                  <c:v>213.45</c:v>
                </c:pt>
                <c:pt idx="10720">
                  <c:v>213.33</c:v>
                </c:pt>
                <c:pt idx="10721">
                  <c:v>213.02</c:v>
                </c:pt>
                <c:pt idx="10722">
                  <c:v>212.97</c:v>
                </c:pt>
                <c:pt idx="10723">
                  <c:v>212.93</c:v>
                </c:pt>
                <c:pt idx="10724">
                  <c:v>212.88</c:v>
                </c:pt>
                <c:pt idx="10725">
                  <c:v>212.8</c:v>
                </c:pt>
                <c:pt idx="10726">
                  <c:v>212.73</c:v>
                </c:pt>
                <c:pt idx="10727">
                  <c:v>212.69</c:v>
                </c:pt>
                <c:pt idx="10728">
                  <c:v>212.62</c:v>
                </c:pt>
                <c:pt idx="10729">
                  <c:v>212.61</c:v>
                </c:pt>
                <c:pt idx="10730">
                  <c:v>212.57</c:v>
                </c:pt>
                <c:pt idx="10731">
                  <c:v>212.42</c:v>
                </c:pt>
                <c:pt idx="10732">
                  <c:v>212.42</c:v>
                </c:pt>
                <c:pt idx="10733">
                  <c:v>212.42</c:v>
                </c:pt>
                <c:pt idx="10734">
                  <c:v>212.37</c:v>
                </c:pt>
                <c:pt idx="10735">
                  <c:v>212.31</c:v>
                </c:pt>
                <c:pt idx="10736">
                  <c:v>212.3</c:v>
                </c:pt>
                <c:pt idx="10737">
                  <c:v>212.27</c:v>
                </c:pt>
                <c:pt idx="10738">
                  <c:v>212.24</c:v>
                </c:pt>
                <c:pt idx="10739">
                  <c:v>212.22</c:v>
                </c:pt>
                <c:pt idx="10740">
                  <c:v>212.18</c:v>
                </c:pt>
                <c:pt idx="10741">
                  <c:v>212.18</c:v>
                </c:pt>
                <c:pt idx="10742">
                  <c:v>212.15</c:v>
                </c:pt>
                <c:pt idx="10743">
                  <c:v>212.06</c:v>
                </c:pt>
                <c:pt idx="10744">
                  <c:v>211.97</c:v>
                </c:pt>
                <c:pt idx="10745">
                  <c:v>211.95</c:v>
                </c:pt>
                <c:pt idx="10746">
                  <c:v>211.95</c:v>
                </c:pt>
                <c:pt idx="10747">
                  <c:v>211.91</c:v>
                </c:pt>
                <c:pt idx="10748">
                  <c:v>211.91</c:v>
                </c:pt>
                <c:pt idx="10749">
                  <c:v>211.8</c:v>
                </c:pt>
                <c:pt idx="10750">
                  <c:v>211.68</c:v>
                </c:pt>
                <c:pt idx="10751">
                  <c:v>211.61</c:v>
                </c:pt>
                <c:pt idx="10752">
                  <c:v>211.61</c:v>
                </c:pt>
                <c:pt idx="10753">
                  <c:v>211.58</c:v>
                </c:pt>
                <c:pt idx="10754">
                  <c:v>211.57</c:v>
                </c:pt>
                <c:pt idx="10755">
                  <c:v>211.56</c:v>
                </c:pt>
                <c:pt idx="10756">
                  <c:v>211.5</c:v>
                </c:pt>
                <c:pt idx="10757">
                  <c:v>211.5</c:v>
                </c:pt>
                <c:pt idx="10758">
                  <c:v>211.24</c:v>
                </c:pt>
                <c:pt idx="10759">
                  <c:v>211.2</c:v>
                </c:pt>
                <c:pt idx="10760">
                  <c:v>211.11</c:v>
                </c:pt>
                <c:pt idx="10761">
                  <c:v>211.03</c:v>
                </c:pt>
                <c:pt idx="10762">
                  <c:v>210.98</c:v>
                </c:pt>
                <c:pt idx="10763">
                  <c:v>210.94</c:v>
                </c:pt>
                <c:pt idx="10764">
                  <c:v>210.88</c:v>
                </c:pt>
                <c:pt idx="10765">
                  <c:v>210.87</c:v>
                </c:pt>
                <c:pt idx="10766">
                  <c:v>210.81</c:v>
                </c:pt>
                <c:pt idx="10767">
                  <c:v>210.72</c:v>
                </c:pt>
                <c:pt idx="10768">
                  <c:v>210.57</c:v>
                </c:pt>
                <c:pt idx="10769">
                  <c:v>210.56</c:v>
                </c:pt>
                <c:pt idx="10770">
                  <c:v>210.51</c:v>
                </c:pt>
                <c:pt idx="10771">
                  <c:v>210.51</c:v>
                </c:pt>
                <c:pt idx="10772">
                  <c:v>210.49</c:v>
                </c:pt>
                <c:pt idx="10773">
                  <c:v>210.49</c:v>
                </c:pt>
                <c:pt idx="10774">
                  <c:v>210.36</c:v>
                </c:pt>
                <c:pt idx="10775">
                  <c:v>210.29</c:v>
                </c:pt>
                <c:pt idx="10776">
                  <c:v>210.27</c:v>
                </c:pt>
                <c:pt idx="10777">
                  <c:v>210.27</c:v>
                </c:pt>
                <c:pt idx="10778">
                  <c:v>210.25</c:v>
                </c:pt>
                <c:pt idx="10779">
                  <c:v>210.22</c:v>
                </c:pt>
                <c:pt idx="10780">
                  <c:v>210.16</c:v>
                </c:pt>
                <c:pt idx="10781">
                  <c:v>210.11</c:v>
                </c:pt>
                <c:pt idx="10782">
                  <c:v>210.07</c:v>
                </c:pt>
                <c:pt idx="10783">
                  <c:v>210.07</c:v>
                </c:pt>
                <c:pt idx="10784">
                  <c:v>210.02</c:v>
                </c:pt>
                <c:pt idx="10785">
                  <c:v>209.99</c:v>
                </c:pt>
                <c:pt idx="10786">
                  <c:v>209.98</c:v>
                </c:pt>
                <c:pt idx="10787">
                  <c:v>209.93</c:v>
                </c:pt>
                <c:pt idx="10788">
                  <c:v>209.93</c:v>
                </c:pt>
                <c:pt idx="10789">
                  <c:v>209.93</c:v>
                </c:pt>
                <c:pt idx="10790">
                  <c:v>209.91</c:v>
                </c:pt>
                <c:pt idx="10791">
                  <c:v>209.89</c:v>
                </c:pt>
                <c:pt idx="10792">
                  <c:v>209.86</c:v>
                </c:pt>
                <c:pt idx="10793">
                  <c:v>209.82</c:v>
                </c:pt>
                <c:pt idx="10794">
                  <c:v>209.82</c:v>
                </c:pt>
                <c:pt idx="10795">
                  <c:v>209.79</c:v>
                </c:pt>
                <c:pt idx="10796">
                  <c:v>209.76</c:v>
                </c:pt>
                <c:pt idx="10797">
                  <c:v>209.73</c:v>
                </c:pt>
                <c:pt idx="10798">
                  <c:v>209.72</c:v>
                </c:pt>
                <c:pt idx="10799">
                  <c:v>209.7</c:v>
                </c:pt>
                <c:pt idx="10800">
                  <c:v>209.67</c:v>
                </c:pt>
                <c:pt idx="10801">
                  <c:v>209.65</c:v>
                </c:pt>
                <c:pt idx="10802">
                  <c:v>209.62</c:v>
                </c:pt>
                <c:pt idx="10803">
                  <c:v>209.61</c:v>
                </c:pt>
                <c:pt idx="10804">
                  <c:v>209.49</c:v>
                </c:pt>
                <c:pt idx="10805">
                  <c:v>209.47</c:v>
                </c:pt>
                <c:pt idx="10806">
                  <c:v>209.44</c:v>
                </c:pt>
                <c:pt idx="10807">
                  <c:v>209.44</c:v>
                </c:pt>
                <c:pt idx="10808">
                  <c:v>209.39</c:v>
                </c:pt>
                <c:pt idx="10809">
                  <c:v>209.36</c:v>
                </c:pt>
                <c:pt idx="10810">
                  <c:v>209.3</c:v>
                </c:pt>
                <c:pt idx="10811">
                  <c:v>209.16</c:v>
                </c:pt>
                <c:pt idx="10812">
                  <c:v>209.09</c:v>
                </c:pt>
                <c:pt idx="10813">
                  <c:v>209.01</c:v>
                </c:pt>
                <c:pt idx="10814">
                  <c:v>208.98</c:v>
                </c:pt>
                <c:pt idx="10815">
                  <c:v>208.95</c:v>
                </c:pt>
                <c:pt idx="10816">
                  <c:v>208.86</c:v>
                </c:pt>
                <c:pt idx="10817">
                  <c:v>208.84</c:v>
                </c:pt>
                <c:pt idx="10818">
                  <c:v>208.78</c:v>
                </c:pt>
                <c:pt idx="10819">
                  <c:v>208.76</c:v>
                </c:pt>
                <c:pt idx="10820">
                  <c:v>208.76</c:v>
                </c:pt>
                <c:pt idx="10821">
                  <c:v>208.73</c:v>
                </c:pt>
                <c:pt idx="10822">
                  <c:v>208.56</c:v>
                </c:pt>
                <c:pt idx="10823">
                  <c:v>208.55</c:v>
                </c:pt>
                <c:pt idx="10824">
                  <c:v>208.47</c:v>
                </c:pt>
                <c:pt idx="10825">
                  <c:v>208.47</c:v>
                </c:pt>
                <c:pt idx="10826">
                  <c:v>208.4</c:v>
                </c:pt>
                <c:pt idx="10827">
                  <c:v>208.32</c:v>
                </c:pt>
                <c:pt idx="10828">
                  <c:v>208.28</c:v>
                </c:pt>
                <c:pt idx="10829">
                  <c:v>208.27</c:v>
                </c:pt>
                <c:pt idx="10830">
                  <c:v>208.25</c:v>
                </c:pt>
                <c:pt idx="10831">
                  <c:v>208.24</c:v>
                </c:pt>
                <c:pt idx="10832">
                  <c:v>208.22</c:v>
                </c:pt>
                <c:pt idx="10833">
                  <c:v>208.16</c:v>
                </c:pt>
                <c:pt idx="10834">
                  <c:v>208.15</c:v>
                </c:pt>
                <c:pt idx="10835">
                  <c:v>208.05</c:v>
                </c:pt>
                <c:pt idx="10836">
                  <c:v>208.02</c:v>
                </c:pt>
                <c:pt idx="10837">
                  <c:v>207.99</c:v>
                </c:pt>
                <c:pt idx="10838">
                  <c:v>207.93</c:v>
                </c:pt>
                <c:pt idx="10839">
                  <c:v>207.91</c:v>
                </c:pt>
                <c:pt idx="10840">
                  <c:v>207.85</c:v>
                </c:pt>
                <c:pt idx="10841">
                  <c:v>207.84</c:v>
                </c:pt>
                <c:pt idx="10842">
                  <c:v>207.71</c:v>
                </c:pt>
                <c:pt idx="10843">
                  <c:v>207.71</c:v>
                </c:pt>
                <c:pt idx="10844">
                  <c:v>207.68</c:v>
                </c:pt>
                <c:pt idx="10845">
                  <c:v>207.65</c:v>
                </c:pt>
                <c:pt idx="10846">
                  <c:v>207.59</c:v>
                </c:pt>
                <c:pt idx="10847">
                  <c:v>207.55</c:v>
                </c:pt>
                <c:pt idx="10848">
                  <c:v>207.53</c:v>
                </c:pt>
                <c:pt idx="10849">
                  <c:v>207.37</c:v>
                </c:pt>
                <c:pt idx="10850">
                  <c:v>207.37</c:v>
                </c:pt>
                <c:pt idx="10851">
                  <c:v>207.35</c:v>
                </c:pt>
                <c:pt idx="10852">
                  <c:v>207.35</c:v>
                </c:pt>
                <c:pt idx="10853">
                  <c:v>207.34</c:v>
                </c:pt>
                <c:pt idx="10854">
                  <c:v>207.26</c:v>
                </c:pt>
                <c:pt idx="10855">
                  <c:v>207.16</c:v>
                </c:pt>
                <c:pt idx="10856">
                  <c:v>207.12</c:v>
                </c:pt>
                <c:pt idx="10857">
                  <c:v>207.1</c:v>
                </c:pt>
                <c:pt idx="10858">
                  <c:v>207.09</c:v>
                </c:pt>
                <c:pt idx="10859">
                  <c:v>207.07</c:v>
                </c:pt>
                <c:pt idx="10860">
                  <c:v>207.03</c:v>
                </c:pt>
                <c:pt idx="10861">
                  <c:v>206.98</c:v>
                </c:pt>
                <c:pt idx="10862">
                  <c:v>206.96</c:v>
                </c:pt>
                <c:pt idx="10863">
                  <c:v>206.89</c:v>
                </c:pt>
                <c:pt idx="10864">
                  <c:v>206.89</c:v>
                </c:pt>
                <c:pt idx="10865">
                  <c:v>206.86</c:v>
                </c:pt>
                <c:pt idx="10866">
                  <c:v>206.81</c:v>
                </c:pt>
                <c:pt idx="10867">
                  <c:v>206.75</c:v>
                </c:pt>
                <c:pt idx="10868">
                  <c:v>206.65</c:v>
                </c:pt>
                <c:pt idx="10869">
                  <c:v>206.62</c:v>
                </c:pt>
                <c:pt idx="10870">
                  <c:v>206.5</c:v>
                </c:pt>
                <c:pt idx="10871">
                  <c:v>206.42</c:v>
                </c:pt>
                <c:pt idx="10872">
                  <c:v>206.37</c:v>
                </c:pt>
                <c:pt idx="10873">
                  <c:v>206.37</c:v>
                </c:pt>
                <c:pt idx="10874">
                  <c:v>206.32</c:v>
                </c:pt>
                <c:pt idx="10875">
                  <c:v>206.2</c:v>
                </c:pt>
                <c:pt idx="10876">
                  <c:v>206.2</c:v>
                </c:pt>
                <c:pt idx="10877">
                  <c:v>206.17</c:v>
                </c:pt>
                <c:pt idx="10878">
                  <c:v>205.93</c:v>
                </c:pt>
                <c:pt idx="10879">
                  <c:v>205.84</c:v>
                </c:pt>
                <c:pt idx="10880">
                  <c:v>205.84</c:v>
                </c:pt>
                <c:pt idx="10881">
                  <c:v>205.77</c:v>
                </c:pt>
                <c:pt idx="10882">
                  <c:v>205.76</c:v>
                </c:pt>
                <c:pt idx="10883">
                  <c:v>205.66</c:v>
                </c:pt>
                <c:pt idx="10884">
                  <c:v>205.65</c:v>
                </c:pt>
                <c:pt idx="10885">
                  <c:v>205.58</c:v>
                </c:pt>
                <c:pt idx="10886">
                  <c:v>205.57</c:v>
                </c:pt>
                <c:pt idx="10887">
                  <c:v>205.46</c:v>
                </c:pt>
                <c:pt idx="10888">
                  <c:v>205.45</c:v>
                </c:pt>
                <c:pt idx="10889">
                  <c:v>205.43</c:v>
                </c:pt>
                <c:pt idx="10890">
                  <c:v>205.4</c:v>
                </c:pt>
                <c:pt idx="10891">
                  <c:v>205.39</c:v>
                </c:pt>
                <c:pt idx="10892">
                  <c:v>205.16</c:v>
                </c:pt>
                <c:pt idx="10893">
                  <c:v>205.05</c:v>
                </c:pt>
                <c:pt idx="10894">
                  <c:v>204.93</c:v>
                </c:pt>
                <c:pt idx="10895">
                  <c:v>204.85</c:v>
                </c:pt>
                <c:pt idx="10896">
                  <c:v>204.81</c:v>
                </c:pt>
                <c:pt idx="10897">
                  <c:v>204.7</c:v>
                </c:pt>
                <c:pt idx="10898">
                  <c:v>204.35</c:v>
                </c:pt>
                <c:pt idx="10899">
                  <c:v>204.32</c:v>
                </c:pt>
                <c:pt idx="10900">
                  <c:v>204.29</c:v>
                </c:pt>
                <c:pt idx="10901">
                  <c:v>204.17</c:v>
                </c:pt>
                <c:pt idx="10902">
                  <c:v>203.85</c:v>
                </c:pt>
                <c:pt idx="10903">
                  <c:v>203.79</c:v>
                </c:pt>
                <c:pt idx="10904">
                  <c:v>202.51</c:v>
                </c:pt>
                <c:pt idx="10905">
                  <c:v>202.1</c:v>
                </c:pt>
                <c:pt idx="10906">
                  <c:v>201.86</c:v>
                </c:pt>
                <c:pt idx="10907">
                  <c:v>201.63</c:v>
                </c:pt>
                <c:pt idx="10908">
                  <c:v>201.6</c:v>
                </c:pt>
                <c:pt idx="10909">
                  <c:v>201.24</c:v>
                </c:pt>
                <c:pt idx="10910">
                  <c:v>201.13</c:v>
                </c:pt>
                <c:pt idx="10911">
                  <c:v>200.97</c:v>
                </c:pt>
                <c:pt idx="10912">
                  <c:v>200.9</c:v>
                </c:pt>
                <c:pt idx="10913">
                  <c:v>200.5</c:v>
                </c:pt>
                <c:pt idx="10914">
                  <c:v>200.48</c:v>
                </c:pt>
                <c:pt idx="10915">
                  <c:v>200.48</c:v>
                </c:pt>
                <c:pt idx="10916">
                  <c:v>200.34</c:v>
                </c:pt>
                <c:pt idx="10917">
                  <c:v>200.25</c:v>
                </c:pt>
                <c:pt idx="10918">
                  <c:v>199.98</c:v>
                </c:pt>
                <c:pt idx="10919">
                  <c:v>199.96</c:v>
                </c:pt>
                <c:pt idx="10920">
                  <c:v>199.86</c:v>
                </c:pt>
                <c:pt idx="10921">
                  <c:v>199.74</c:v>
                </c:pt>
                <c:pt idx="10922">
                  <c:v>199.6</c:v>
                </c:pt>
                <c:pt idx="10923">
                  <c:v>199.53</c:v>
                </c:pt>
                <c:pt idx="10924">
                  <c:v>199.34</c:v>
                </c:pt>
                <c:pt idx="10925">
                  <c:v>199.32</c:v>
                </c:pt>
                <c:pt idx="10926">
                  <c:v>199.29</c:v>
                </c:pt>
                <c:pt idx="10927">
                  <c:v>198.86</c:v>
                </c:pt>
                <c:pt idx="10928">
                  <c:v>198.5</c:v>
                </c:pt>
                <c:pt idx="10929">
                  <c:v>198.12</c:v>
                </c:pt>
                <c:pt idx="10930">
                  <c:v>197.68</c:v>
                </c:pt>
                <c:pt idx="10931">
                  <c:v>197.61</c:v>
                </c:pt>
                <c:pt idx="10932">
                  <c:v>197.44</c:v>
                </c:pt>
                <c:pt idx="10933">
                  <c:v>197.34</c:v>
                </c:pt>
                <c:pt idx="10934">
                  <c:v>197.31</c:v>
                </c:pt>
                <c:pt idx="10935">
                  <c:v>197.3</c:v>
                </c:pt>
                <c:pt idx="10936">
                  <c:v>197.25</c:v>
                </c:pt>
                <c:pt idx="10937">
                  <c:v>194.16</c:v>
                </c:pt>
                <c:pt idx="10938">
                  <c:v>194.05</c:v>
                </c:pt>
                <c:pt idx="10939">
                  <c:v>193.75</c:v>
                </c:pt>
                <c:pt idx="10940">
                  <c:v>193.69</c:v>
                </c:pt>
                <c:pt idx="10941">
                  <c:v>193.41</c:v>
                </c:pt>
                <c:pt idx="10942">
                  <c:v>193.41</c:v>
                </c:pt>
                <c:pt idx="10943">
                  <c:v>193.28</c:v>
                </c:pt>
                <c:pt idx="10944">
                  <c:v>193.28</c:v>
                </c:pt>
                <c:pt idx="10945">
                  <c:v>191.78</c:v>
                </c:pt>
                <c:pt idx="10946">
                  <c:v>191.04</c:v>
                </c:pt>
                <c:pt idx="10947">
                  <c:v>189.75</c:v>
                </c:pt>
                <c:pt idx="10948">
                  <c:v>189.75</c:v>
                </c:pt>
                <c:pt idx="10949">
                  <c:v>189.5</c:v>
                </c:pt>
                <c:pt idx="10950">
                  <c:v>189.47</c:v>
                </c:pt>
                <c:pt idx="10951">
                  <c:v>188.77</c:v>
                </c:pt>
                <c:pt idx="10952">
                  <c:v>188.49</c:v>
                </c:pt>
                <c:pt idx="10953">
                  <c:v>188.18</c:v>
                </c:pt>
                <c:pt idx="10954">
                  <c:v>188.12</c:v>
                </c:pt>
                <c:pt idx="10955">
                  <c:v>187.75</c:v>
                </c:pt>
                <c:pt idx="10956">
                  <c:v>186.98</c:v>
                </c:pt>
                <c:pt idx="10957">
                  <c:v>186.25</c:v>
                </c:pt>
                <c:pt idx="10958">
                  <c:v>185.46</c:v>
                </c:pt>
                <c:pt idx="10959">
                  <c:v>183.79</c:v>
                </c:pt>
                <c:pt idx="10960">
                  <c:v>183.3</c:v>
                </c:pt>
                <c:pt idx="10961">
                  <c:v>182.99</c:v>
                </c:pt>
                <c:pt idx="10962">
                  <c:v>182.99</c:v>
                </c:pt>
                <c:pt idx="10963">
                  <c:v>182.94</c:v>
                </c:pt>
                <c:pt idx="10964">
                  <c:v>182.84</c:v>
                </c:pt>
                <c:pt idx="10965">
                  <c:v>182.43</c:v>
                </c:pt>
                <c:pt idx="10966">
                  <c:v>181.38</c:v>
                </c:pt>
                <c:pt idx="10967">
                  <c:v>180.48</c:v>
                </c:pt>
                <c:pt idx="10968">
                  <c:v>162.69999999999999</c:v>
                </c:pt>
                <c:pt idx="10969">
                  <c:v>162.16999999999999</c:v>
                </c:pt>
                <c:pt idx="10970">
                  <c:v>162.01</c:v>
                </c:pt>
                <c:pt idx="10971">
                  <c:v>161.46</c:v>
                </c:pt>
                <c:pt idx="10972">
                  <c:v>143.96</c:v>
                </c:pt>
                <c:pt idx="10973">
                  <c:v>143.66</c:v>
                </c:pt>
                <c:pt idx="10974">
                  <c:v>143.47999999999999</c:v>
                </c:pt>
                <c:pt idx="10975">
                  <c:v>143.34</c:v>
                </c:pt>
                <c:pt idx="10976">
                  <c:v>143.15</c:v>
                </c:pt>
                <c:pt idx="10977">
                  <c:v>142.57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'Duration Data - All '!$D$1</c:f>
              <c:strCache>
                <c:ptCount val="1"/>
                <c:pt idx="0">
                  <c:v>NPRR 784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All 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'Duration Data - All '!$D$2:$D$10979</c:f>
              <c:numCache>
                <c:formatCode>General</c:formatCode>
                <c:ptCount val="10978"/>
                <c:pt idx="0">
                  <c:v>633.46500000000003</c:v>
                </c:pt>
                <c:pt idx="1">
                  <c:v>633.46500000000003</c:v>
                </c:pt>
                <c:pt idx="2">
                  <c:v>633.46500000000003</c:v>
                </c:pt>
                <c:pt idx="3">
                  <c:v>633.46500000000003</c:v>
                </c:pt>
                <c:pt idx="4">
                  <c:v>633.46500000000003</c:v>
                </c:pt>
                <c:pt idx="5">
                  <c:v>633.46500000000003</c:v>
                </c:pt>
                <c:pt idx="6">
                  <c:v>633.46500000000003</c:v>
                </c:pt>
                <c:pt idx="7">
                  <c:v>633.46500000000003</c:v>
                </c:pt>
                <c:pt idx="8">
                  <c:v>633.46500000000003</c:v>
                </c:pt>
                <c:pt idx="9">
                  <c:v>633.46500000000003</c:v>
                </c:pt>
                <c:pt idx="10">
                  <c:v>633.46500000000003</c:v>
                </c:pt>
                <c:pt idx="11">
                  <c:v>633.46500000000003</c:v>
                </c:pt>
                <c:pt idx="12">
                  <c:v>633.46500000000003</c:v>
                </c:pt>
                <c:pt idx="13">
                  <c:v>633.46500000000003</c:v>
                </c:pt>
                <c:pt idx="14">
                  <c:v>633.46500000000003</c:v>
                </c:pt>
                <c:pt idx="15">
                  <c:v>633.46500000000003</c:v>
                </c:pt>
                <c:pt idx="16">
                  <c:v>633.46500000000003</c:v>
                </c:pt>
                <c:pt idx="17">
                  <c:v>633.46500000000003</c:v>
                </c:pt>
                <c:pt idx="18">
                  <c:v>633.46500000000003</c:v>
                </c:pt>
                <c:pt idx="19">
                  <c:v>633.46500000000003</c:v>
                </c:pt>
                <c:pt idx="20">
                  <c:v>633.46500000000003</c:v>
                </c:pt>
                <c:pt idx="21">
                  <c:v>633.46500000000003</c:v>
                </c:pt>
                <c:pt idx="22">
                  <c:v>633.46500000000003</c:v>
                </c:pt>
                <c:pt idx="23">
                  <c:v>633.46500000000003</c:v>
                </c:pt>
                <c:pt idx="24">
                  <c:v>633.46500000000003</c:v>
                </c:pt>
                <c:pt idx="25">
                  <c:v>633.46500000000003</c:v>
                </c:pt>
                <c:pt idx="26">
                  <c:v>633.46500000000003</c:v>
                </c:pt>
                <c:pt idx="27">
                  <c:v>633.46500000000003</c:v>
                </c:pt>
                <c:pt idx="28">
                  <c:v>633.46500000000003</c:v>
                </c:pt>
                <c:pt idx="29">
                  <c:v>633.46500000000003</c:v>
                </c:pt>
                <c:pt idx="30">
                  <c:v>633.46500000000003</c:v>
                </c:pt>
                <c:pt idx="31">
                  <c:v>633.46500000000003</c:v>
                </c:pt>
                <c:pt idx="32">
                  <c:v>633.46500000000003</c:v>
                </c:pt>
                <c:pt idx="33">
                  <c:v>633.46500000000003</c:v>
                </c:pt>
                <c:pt idx="34">
                  <c:v>633.46500000000003</c:v>
                </c:pt>
                <c:pt idx="35">
                  <c:v>633.46500000000003</c:v>
                </c:pt>
                <c:pt idx="36">
                  <c:v>633.46500000000003</c:v>
                </c:pt>
                <c:pt idx="37">
                  <c:v>633.46500000000003</c:v>
                </c:pt>
                <c:pt idx="38">
                  <c:v>633.46500000000003</c:v>
                </c:pt>
                <c:pt idx="39">
                  <c:v>633.46500000000003</c:v>
                </c:pt>
                <c:pt idx="40">
                  <c:v>633.46500000000003</c:v>
                </c:pt>
                <c:pt idx="41">
                  <c:v>633.46500000000003</c:v>
                </c:pt>
                <c:pt idx="42">
                  <c:v>633.46500000000003</c:v>
                </c:pt>
                <c:pt idx="43">
                  <c:v>633.46500000000003</c:v>
                </c:pt>
                <c:pt idx="44">
                  <c:v>633.46500000000003</c:v>
                </c:pt>
                <c:pt idx="45">
                  <c:v>633.46500000000003</c:v>
                </c:pt>
                <c:pt idx="46">
                  <c:v>633.46500000000003</c:v>
                </c:pt>
                <c:pt idx="47">
                  <c:v>633.46500000000003</c:v>
                </c:pt>
                <c:pt idx="48">
                  <c:v>633.46500000000003</c:v>
                </c:pt>
                <c:pt idx="49">
                  <c:v>633.46500000000003</c:v>
                </c:pt>
                <c:pt idx="50">
                  <c:v>633.46500000000003</c:v>
                </c:pt>
                <c:pt idx="51">
                  <c:v>633.46500000000003</c:v>
                </c:pt>
                <c:pt idx="52">
                  <c:v>633.46500000000003</c:v>
                </c:pt>
                <c:pt idx="53">
                  <c:v>633.46500000000003</c:v>
                </c:pt>
                <c:pt idx="54">
                  <c:v>633.46500000000003</c:v>
                </c:pt>
                <c:pt idx="55">
                  <c:v>633.46500000000003</c:v>
                </c:pt>
                <c:pt idx="56">
                  <c:v>633.46500000000003</c:v>
                </c:pt>
                <c:pt idx="57">
                  <c:v>633.46500000000003</c:v>
                </c:pt>
                <c:pt idx="58">
                  <c:v>633.46500000000003</c:v>
                </c:pt>
                <c:pt idx="59">
                  <c:v>633.46500000000003</c:v>
                </c:pt>
                <c:pt idx="60">
                  <c:v>633.46500000000003</c:v>
                </c:pt>
                <c:pt idx="61">
                  <c:v>633.46500000000003</c:v>
                </c:pt>
                <c:pt idx="62">
                  <c:v>633.46500000000003</c:v>
                </c:pt>
                <c:pt idx="63">
                  <c:v>633.46500000000003</c:v>
                </c:pt>
                <c:pt idx="64">
                  <c:v>633.46500000000003</c:v>
                </c:pt>
                <c:pt idx="65">
                  <c:v>633.46500000000003</c:v>
                </c:pt>
                <c:pt idx="66">
                  <c:v>633.46500000000003</c:v>
                </c:pt>
                <c:pt idx="67">
                  <c:v>633.46500000000003</c:v>
                </c:pt>
                <c:pt idx="68">
                  <c:v>633.46500000000003</c:v>
                </c:pt>
                <c:pt idx="69">
                  <c:v>633.46500000000003</c:v>
                </c:pt>
                <c:pt idx="70">
                  <c:v>633.46500000000003</c:v>
                </c:pt>
                <c:pt idx="71">
                  <c:v>633.46500000000003</c:v>
                </c:pt>
                <c:pt idx="72">
                  <c:v>633.46500000000003</c:v>
                </c:pt>
                <c:pt idx="73">
                  <c:v>633.46500000000003</c:v>
                </c:pt>
                <c:pt idx="74">
                  <c:v>633.46500000000003</c:v>
                </c:pt>
                <c:pt idx="75">
                  <c:v>633.46500000000003</c:v>
                </c:pt>
                <c:pt idx="76">
                  <c:v>633.46500000000003</c:v>
                </c:pt>
                <c:pt idx="77">
                  <c:v>633.46500000000003</c:v>
                </c:pt>
                <c:pt idx="78">
                  <c:v>633.46500000000003</c:v>
                </c:pt>
                <c:pt idx="79">
                  <c:v>633.46500000000003</c:v>
                </c:pt>
                <c:pt idx="80">
                  <c:v>633.46500000000003</c:v>
                </c:pt>
                <c:pt idx="81">
                  <c:v>633.46500000000003</c:v>
                </c:pt>
                <c:pt idx="82">
                  <c:v>633.46500000000003</c:v>
                </c:pt>
                <c:pt idx="83">
                  <c:v>633.46500000000003</c:v>
                </c:pt>
                <c:pt idx="84">
                  <c:v>633.46500000000003</c:v>
                </c:pt>
                <c:pt idx="85">
                  <c:v>633.46500000000003</c:v>
                </c:pt>
                <c:pt idx="86">
                  <c:v>633.46500000000003</c:v>
                </c:pt>
                <c:pt idx="87">
                  <c:v>633.46500000000003</c:v>
                </c:pt>
                <c:pt idx="88">
                  <c:v>633.46500000000003</c:v>
                </c:pt>
                <c:pt idx="89">
                  <c:v>633.46500000000003</c:v>
                </c:pt>
                <c:pt idx="90">
                  <c:v>633.46500000000003</c:v>
                </c:pt>
                <c:pt idx="91">
                  <c:v>633.46500000000003</c:v>
                </c:pt>
                <c:pt idx="92">
                  <c:v>633.46500000000003</c:v>
                </c:pt>
                <c:pt idx="93">
                  <c:v>633.46500000000003</c:v>
                </c:pt>
                <c:pt idx="94">
                  <c:v>633.46500000000003</c:v>
                </c:pt>
                <c:pt idx="95">
                  <c:v>633.46500000000003</c:v>
                </c:pt>
                <c:pt idx="96">
                  <c:v>633.46500000000003</c:v>
                </c:pt>
                <c:pt idx="97">
                  <c:v>633.46500000000003</c:v>
                </c:pt>
                <c:pt idx="98">
                  <c:v>633.46500000000003</c:v>
                </c:pt>
                <c:pt idx="99">
                  <c:v>633.46500000000003</c:v>
                </c:pt>
                <c:pt idx="100">
                  <c:v>633.46500000000003</c:v>
                </c:pt>
                <c:pt idx="101">
                  <c:v>633.46500000000003</c:v>
                </c:pt>
                <c:pt idx="102">
                  <c:v>633.46500000000003</c:v>
                </c:pt>
                <c:pt idx="103">
                  <c:v>633.46500000000003</c:v>
                </c:pt>
                <c:pt idx="104">
                  <c:v>633.46500000000003</c:v>
                </c:pt>
                <c:pt idx="105">
                  <c:v>633.46500000000003</c:v>
                </c:pt>
                <c:pt idx="106">
                  <c:v>633.46500000000003</c:v>
                </c:pt>
                <c:pt idx="107">
                  <c:v>633.46500000000003</c:v>
                </c:pt>
                <c:pt idx="108">
                  <c:v>633.46500000000003</c:v>
                </c:pt>
                <c:pt idx="109">
                  <c:v>633.46500000000003</c:v>
                </c:pt>
                <c:pt idx="110">
                  <c:v>633.46500000000003</c:v>
                </c:pt>
                <c:pt idx="111">
                  <c:v>633.46500000000003</c:v>
                </c:pt>
                <c:pt idx="112">
                  <c:v>633.46500000000003</c:v>
                </c:pt>
                <c:pt idx="113">
                  <c:v>633.46500000000003</c:v>
                </c:pt>
                <c:pt idx="114">
                  <c:v>633.46500000000003</c:v>
                </c:pt>
                <c:pt idx="115">
                  <c:v>633.46500000000003</c:v>
                </c:pt>
                <c:pt idx="116">
                  <c:v>633.46500000000003</c:v>
                </c:pt>
                <c:pt idx="117">
                  <c:v>633.46500000000003</c:v>
                </c:pt>
                <c:pt idx="118">
                  <c:v>633.46500000000003</c:v>
                </c:pt>
                <c:pt idx="119">
                  <c:v>633.46500000000003</c:v>
                </c:pt>
                <c:pt idx="120">
                  <c:v>633.46500000000003</c:v>
                </c:pt>
                <c:pt idx="121">
                  <c:v>633.46500000000003</c:v>
                </c:pt>
                <c:pt idx="122">
                  <c:v>633.46500000000003</c:v>
                </c:pt>
                <c:pt idx="123">
                  <c:v>633.46500000000003</c:v>
                </c:pt>
                <c:pt idx="124">
                  <c:v>633.46500000000003</c:v>
                </c:pt>
                <c:pt idx="125">
                  <c:v>633.46500000000003</c:v>
                </c:pt>
                <c:pt idx="126">
                  <c:v>633.46500000000003</c:v>
                </c:pt>
                <c:pt idx="127">
                  <c:v>633.46500000000003</c:v>
                </c:pt>
                <c:pt idx="128">
                  <c:v>633.46500000000003</c:v>
                </c:pt>
                <c:pt idx="129">
                  <c:v>633.46500000000003</c:v>
                </c:pt>
                <c:pt idx="130">
                  <c:v>633.46500000000003</c:v>
                </c:pt>
                <c:pt idx="131">
                  <c:v>633.46500000000003</c:v>
                </c:pt>
                <c:pt idx="132">
                  <c:v>633.46500000000003</c:v>
                </c:pt>
                <c:pt idx="133">
                  <c:v>633.46500000000003</c:v>
                </c:pt>
                <c:pt idx="134">
                  <c:v>633.46500000000003</c:v>
                </c:pt>
                <c:pt idx="135">
                  <c:v>633.46500000000003</c:v>
                </c:pt>
                <c:pt idx="136">
                  <c:v>633.46500000000003</c:v>
                </c:pt>
                <c:pt idx="137">
                  <c:v>633.46500000000003</c:v>
                </c:pt>
                <c:pt idx="138">
                  <c:v>633.46500000000003</c:v>
                </c:pt>
                <c:pt idx="139">
                  <c:v>633.46500000000003</c:v>
                </c:pt>
                <c:pt idx="140">
                  <c:v>633.46500000000003</c:v>
                </c:pt>
                <c:pt idx="141">
                  <c:v>633.46500000000003</c:v>
                </c:pt>
                <c:pt idx="142">
                  <c:v>633.46500000000003</c:v>
                </c:pt>
                <c:pt idx="143">
                  <c:v>633.46500000000003</c:v>
                </c:pt>
                <c:pt idx="144">
                  <c:v>633.46500000000003</c:v>
                </c:pt>
                <c:pt idx="145">
                  <c:v>633.46500000000003</c:v>
                </c:pt>
                <c:pt idx="146">
                  <c:v>633.46500000000003</c:v>
                </c:pt>
                <c:pt idx="147">
                  <c:v>633.46500000000003</c:v>
                </c:pt>
                <c:pt idx="148">
                  <c:v>633.46500000000003</c:v>
                </c:pt>
                <c:pt idx="149">
                  <c:v>633.46500000000003</c:v>
                </c:pt>
                <c:pt idx="150">
                  <c:v>633.46500000000003</c:v>
                </c:pt>
                <c:pt idx="151">
                  <c:v>633.46500000000003</c:v>
                </c:pt>
                <c:pt idx="152">
                  <c:v>633.46500000000003</c:v>
                </c:pt>
                <c:pt idx="153">
                  <c:v>633.46500000000003</c:v>
                </c:pt>
                <c:pt idx="154">
                  <c:v>633.46500000000003</c:v>
                </c:pt>
                <c:pt idx="155">
                  <c:v>633.46500000000003</c:v>
                </c:pt>
                <c:pt idx="156">
                  <c:v>633.46500000000003</c:v>
                </c:pt>
                <c:pt idx="157">
                  <c:v>633.46500000000003</c:v>
                </c:pt>
                <c:pt idx="158">
                  <c:v>633.46500000000003</c:v>
                </c:pt>
                <c:pt idx="159">
                  <c:v>633.46500000000003</c:v>
                </c:pt>
                <c:pt idx="160">
                  <c:v>633.46500000000003</c:v>
                </c:pt>
                <c:pt idx="161">
                  <c:v>633.46500000000003</c:v>
                </c:pt>
                <c:pt idx="162">
                  <c:v>633.46500000000003</c:v>
                </c:pt>
                <c:pt idx="163">
                  <c:v>633.46500000000003</c:v>
                </c:pt>
                <c:pt idx="164">
                  <c:v>633.46500000000003</c:v>
                </c:pt>
                <c:pt idx="165">
                  <c:v>633.46500000000003</c:v>
                </c:pt>
                <c:pt idx="166">
                  <c:v>633.46500000000003</c:v>
                </c:pt>
                <c:pt idx="167">
                  <c:v>633.46500000000003</c:v>
                </c:pt>
                <c:pt idx="168">
                  <c:v>633.46500000000003</c:v>
                </c:pt>
                <c:pt idx="169">
                  <c:v>633.46500000000003</c:v>
                </c:pt>
                <c:pt idx="170">
                  <c:v>633.46500000000003</c:v>
                </c:pt>
                <c:pt idx="171">
                  <c:v>633.46500000000003</c:v>
                </c:pt>
                <c:pt idx="172">
                  <c:v>633.46500000000003</c:v>
                </c:pt>
                <c:pt idx="173">
                  <c:v>633.46500000000003</c:v>
                </c:pt>
                <c:pt idx="174">
                  <c:v>633.46500000000003</c:v>
                </c:pt>
                <c:pt idx="175">
                  <c:v>633.46500000000003</c:v>
                </c:pt>
                <c:pt idx="176">
                  <c:v>633.46500000000003</c:v>
                </c:pt>
                <c:pt idx="177">
                  <c:v>633.46500000000003</c:v>
                </c:pt>
                <c:pt idx="178">
                  <c:v>633.46500000000003</c:v>
                </c:pt>
                <c:pt idx="179">
                  <c:v>633.46500000000003</c:v>
                </c:pt>
                <c:pt idx="180">
                  <c:v>633.46500000000003</c:v>
                </c:pt>
                <c:pt idx="181">
                  <c:v>633.46500000000003</c:v>
                </c:pt>
                <c:pt idx="182">
                  <c:v>633.46500000000003</c:v>
                </c:pt>
                <c:pt idx="183">
                  <c:v>633.46500000000003</c:v>
                </c:pt>
                <c:pt idx="184">
                  <c:v>633.46500000000003</c:v>
                </c:pt>
                <c:pt idx="185">
                  <c:v>633.46500000000003</c:v>
                </c:pt>
                <c:pt idx="186">
                  <c:v>633.46500000000003</c:v>
                </c:pt>
                <c:pt idx="187">
                  <c:v>633.46500000000003</c:v>
                </c:pt>
                <c:pt idx="188">
                  <c:v>633.46500000000003</c:v>
                </c:pt>
                <c:pt idx="189">
                  <c:v>633.46500000000003</c:v>
                </c:pt>
                <c:pt idx="190">
                  <c:v>633.46500000000003</c:v>
                </c:pt>
                <c:pt idx="191">
                  <c:v>633.46500000000003</c:v>
                </c:pt>
                <c:pt idx="192">
                  <c:v>633.46500000000003</c:v>
                </c:pt>
                <c:pt idx="193">
                  <c:v>633.46500000000003</c:v>
                </c:pt>
                <c:pt idx="194">
                  <c:v>633.46500000000003</c:v>
                </c:pt>
                <c:pt idx="195">
                  <c:v>633.46500000000003</c:v>
                </c:pt>
                <c:pt idx="196">
                  <c:v>633.46500000000003</c:v>
                </c:pt>
                <c:pt idx="197">
                  <c:v>633.46500000000003</c:v>
                </c:pt>
                <c:pt idx="198">
                  <c:v>633.46500000000003</c:v>
                </c:pt>
                <c:pt idx="199">
                  <c:v>633.46500000000003</c:v>
                </c:pt>
                <c:pt idx="200">
                  <c:v>633.46500000000003</c:v>
                </c:pt>
                <c:pt idx="201">
                  <c:v>633.46500000000003</c:v>
                </c:pt>
                <c:pt idx="202">
                  <c:v>633.46500000000003</c:v>
                </c:pt>
                <c:pt idx="203">
                  <c:v>633.46500000000003</c:v>
                </c:pt>
                <c:pt idx="204">
                  <c:v>633.46500000000003</c:v>
                </c:pt>
                <c:pt idx="205">
                  <c:v>633.46500000000003</c:v>
                </c:pt>
                <c:pt idx="206">
                  <c:v>633.46500000000003</c:v>
                </c:pt>
                <c:pt idx="207">
                  <c:v>633.46500000000003</c:v>
                </c:pt>
                <c:pt idx="208">
                  <c:v>633.46500000000003</c:v>
                </c:pt>
                <c:pt idx="209">
                  <c:v>633.46500000000003</c:v>
                </c:pt>
                <c:pt idx="210">
                  <c:v>633.46500000000003</c:v>
                </c:pt>
                <c:pt idx="211">
                  <c:v>633.46500000000003</c:v>
                </c:pt>
                <c:pt idx="212">
                  <c:v>633.46500000000003</c:v>
                </c:pt>
                <c:pt idx="213">
                  <c:v>633.46500000000003</c:v>
                </c:pt>
                <c:pt idx="214">
                  <c:v>633.46500000000003</c:v>
                </c:pt>
                <c:pt idx="215">
                  <c:v>633.46500000000003</c:v>
                </c:pt>
                <c:pt idx="216">
                  <c:v>633.46500000000003</c:v>
                </c:pt>
                <c:pt idx="217">
                  <c:v>633.46500000000003</c:v>
                </c:pt>
                <c:pt idx="218">
                  <c:v>633.46500000000003</c:v>
                </c:pt>
                <c:pt idx="219">
                  <c:v>633.46500000000003</c:v>
                </c:pt>
                <c:pt idx="220">
                  <c:v>633.46500000000003</c:v>
                </c:pt>
                <c:pt idx="221">
                  <c:v>633.46500000000003</c:v>
                </c:pt>
                <c:pt idx="222">
                  <c:v>633.46500000000003</c:v>
                </c:pt>
                <c:pt idx="223">
                  <c:v>633.46500000000003</c:v>
                </c:pt>
                <c:pt idx="224">
                  <c:v>633.46500000000003</c:v>
                </c:pt>
                <c:pt idx="225">
                  <c:v>633.46500000000003</c:v>
                </c:pt>
                <c:pt idx="226">
                  <c:v>633.46500000000003</c:v>
                </c:pt>
                <c:pt idx="227">
                  <c:v>633.46500000000003</c:v>
                </c:pt>
                <c:pt idx="228">
                  <c:v>633.46500000000003</c:v>
                </c:pt>
                <c:pt idx="229">
                  <c:v>633.46500000000003</c:v>
                </c:pt>
                <c:pt idx="230">
                  <c:v>633.46500000000003</c:v>
                </c:pt>
                <c:pt idx="231">
                  <c:v>633.46500000000003</c:v>
                </c:pt>
                <c:pt idx="232">
                  <c:v>633.46500000000003</c:v>
                </c:pt>
                <c:pt idx="233">
                  <c:v>633.46500000000003</c:v>
                </c:pt>
                <c:pt idx="234">
                  <c:v>633.46500000000003</c:v>
                </c:pt>
                <c:pt idx="235">
                  <c:v>633.46500000000003</c:v>
                </c:pt>
                <c:pt idx="236">
                  <c:v>633.46500000000003</c:v>
                </c:pt>
                <c:pt idx="237">
                  <c:v>633.46500000000003</c:v>
                </c:pt>
                <c:pt idx="238">
                  <c:v>633.46500000000003</c:v>
                </c:pt>
                <c:pt idx="239">
                  <c:v>633.46500000000003</c:v>
                </c:pt>
                <c:pt idx="240">
                  <c:v>633.46500000000003</c:v>
                </c:pt>
                <c:pt idx="241">
                  <c:v>633.46500000000003</c:v>
                </c:pt>
                <c:pt idx="242">
                  <c:v>633.46500000000003</c:v>
                </c:pt>
                <c:pt idx="243">
                  <c:v>633.46500000000003</c:v>
                </c:pt>
                <c:pt idx="244">
                  <c:v>633.46500000000003</c:v>
                </c:pt>
                <c:pt idx="245">
                  <c:v>633.46500000000003</c:v>
                </c:pt>
                <c:pt idx="246">
                  <c:v>633.46500000000003</c:v>
                </c:pt>
                <c:pt idx="247">
                  <c:v>633.46500000000003</c:v>
                </c:pt>
                <c:pt idx="248">
                  <c:v>633.46500000000003</c:v>
                </c:pt>
                <c:pt idx="249">
                  <c:v>633.46500000000003</c:v>
                </c:pt>
                <c:pt idx="250">
                  <c:v>633.46500000000003</c:v>
                </c:pt>
                <c:pt idx="251">
                  <c:v>633.46500000000003</c:v>
                </c:pt>
                <c:pt idx="252">
                  <c:v>633.46500000000003</c:v>
                </c:pt>
                <c:pt idx="253">
                  <c:v>633.46500000000003</c:v>
                </c:pt>
                <c:pt idx="254">
                  <c:v>633.46500000000003</c:v>
                </c:pt>
                <c:pt idx="255">
                  <c:v>633.46500000000003</c:v>
                </c:pt>
                <c:pt idx="256">
                  <c:v>633.46500000000003</c:v>
                </c:pt>
                <c:pt idx="257">
                  <c:v>633.46500000000003</c:v>
                </c:pt>
                <c:pt idx="258">
                  <c:v>633.46500000000003</c:v>
                </c:pt>
                <c:pt idx="259">
                  <c:v>633.46500000000003</c:v>
                </c:pt>
                <c:pt idx="260">
                  <c:v>633.46500000000003</c:v>
                </c:pt>
                <c:pt idx="261">
                  <c:v>633.46500000000003</c:v>
                </c:pt>
                <c:pt idx="262">
                  <c:v>633.46500000000003</c:v>
                </c:pt>
                <c:pt idx="263">
                  <c:v>633.46500000000003</c:v>
                </c:pt>
                <c:pt idx="264">
                  <c:v>633.46500000000003</c:v>
                </c:pt>
                <c:pt idx="265">
                  <c:v>633.46500000000003</c:v>
                </c:pt>
                <c:pt idx="266">
                  <c:v>633.46500000000003</c:v>
                </c:pt>
                <c:pt idx="267">
                  <c:v>633.46500000000003</c:v>
                </c:pt>
                <c:pt idx="268">
                  <c:v>633.46500000000003</c:v>
                </c:pt>
                <c:pt idx="269">
                  <c:v>633.46500000000003</c:v>
                </c:pt>
                <c:pt idx="270">
                  <c:v>633.46500000000003</c:v>
                </c:pt>
                <c:pt idx="271">
                  <c:v>633.46500000000003</c:v>
                </c:pt>
                <c:pt idx="272">
                  <c:v>633.46500000000003</c:v>
                </c:pt>
                <c:pt idx="273">
                  <c:v>633.46500000000003</c:v>
                </c:pt>
                <c:pt idx="274">
                  <c:v>633.46500000000003</c:v>
                </c:pt>
                <c:pt idx="275">
                  <c:v>633.46500000000003</c:v>
                </c:pt>
                <c:pt idx="276">
                  <c:v>633.46500000000003</c:v>
                </c:pt>
                <c:pt idx="277">
                  <c:v>633.46500000000003</c:v>
                </c:pt>
                <c:pt idx="278">
                  <c:v>633.46500000000003</c:v>
                </c:pt>
                <c:pt idx="279">
                  <c:v>633.46500000000003</c:v>
                </c:pt>
                <c:pt idx="280">
                  <c:v>633.46500000000003</c:v>
                </c:pt>
                <c:pt idx="281">
                  <c:v>633.46500000000003</c:v>
                </c:pt>
                <c:pt idx="282">
                  <c:v>633.46500000000003</c:v>
                </c:pt>
                <c:pt idx="283">
                  <c:v>633.46500000000003</c:v>
                </c:pt>
                <c:pt idx="284">
                  <c:v>633.46500000000003</c:v>
                </c:pt>
                <c:pt idx="285">
                  <c:v>633.46500000000003</c:v>
                </c:pt>
                <c:pt idx="286">
                  <c:v>633.46500000000003</c:v>
                </c:pt>
                <c:pt idx="287">
                  <c:v>633.46500000000003</c:v>
                </c:pt>
                <c:pt idx="288">
                  <c:v>633.46500000000003</c:v>
                </c:pt>
                <c:pt idx="289">
                  <c:v>633.46500000000003</c:v>
                </c:pt>
                <c:pt idx="290">
                  <c:v>633.46500000000003</c:v>
                </c:pt>
                <c:pt idx="291">
                  <c:v>633.46500000000003</c:v>
                </c:pt>
                <c:pt idx="292">
                  <c:v>633.46500000000003</c:v>
                </c:pt>
                <c:pt idx="293">
                  <c:v>633.46500000000003</c:v>
                </c:pt>
                <c:pt idx="294">
                  <c:v>633.46500000000003</c:v>
                </c:pt>
                <c:pt idx="295">
                  <c:v>633.46500000000003</c:v>
                </c:pt>
                <c:pt idx="296">
                  <c:v>633.46500000000003</c:v>
                </c:pt>
                <c:pt idx="297">
                  <c:v>633.46500000000003</c:v>
                </c:pt>
                <c:pt idx="298">
                  <c:v>633.46500000000003</c:v>
                </c:pt>
                <c:pt idx="299">
                  <c:v>633.46500000000003</c:v>
                </c:pt>
                <c:pt idx="300">
                  <c:v>633.46500000000003</c:v>
                </c:pt>
                <c:pt idx="301">
                  <c:v>633.46500000000003</c:v>
                </c:pt>
                <c:pt idx="302">
                  <c:v>633.46500000000003</c:v>
                </c:pt>
                <c:pt idx="303">
                  <c:v>633.46500000000003</c:v>
                </c:pt>
                <c:pt idx="304">
                  <c:v>633.46500000000003</c:v>
                </c:pt>
                <c:pt idx="305">
                  <c:v>633.46500000000003</c:v>
                </c:pt>
                <c:pt idx="306">
                  <c:v>633.46500000000003</c:v>
                </c:pt>
                <c:pt idx="307">
                  <c:v>633.46500000000003</c:v>
                </c:pt>
                <c:pt idx="308">
                  <c:v>633.46500000000003</c:v>
                </c:pt>
                <c:pt idx="309">
                  <c:v>633.46500000000003</c:v>
                </c:pt>
                <c:pt idx="310">
                  <c:v>633.46500000000003</c:v>
                </c:pt>
                <c:pt idx="311">
                  <c:v>633.46500000000003</c:v>
                </c:pt>
                <c:pt idx="312">
                  <c:v>633.46500000000003</c:v>
                </c:pt>
                <c:pt idx="313">
                  <c:v>633.46500000000003</c:v>
                </c:pt>
                <c:pt idx="314">
                  <c:v>633.46500000000003</c:v>
                </c:pt>
                <c:pt idx="315">
                  <c:v>633.46500000000003</c:v>
                </c:pt>
                <c:pt idx="316">
                  <c:v>633.46500000000003</c:v>
                </c:pt>
                <c:pt idx="317">
                  <c:v>633.46500000000003</c:v>
                </c:pt>
                <c:pt idx="318">
                  <c:v>633.46500000000003</c:v>
                </c:pt>
                <c:pt idx="319">
                  <c:v>633.46500000000003</c:v>
                </c:pt>
                <c:pt idx="320">
                  <c:v>633.46500000000003</c:v>
                </c:pt>
                <c:pt idx="321">
                  <c:v>633.46500000000003</c:v>
                </c:pt>
                <c:pt idx="322">
                  <c:v>633.46500000000003</c:v>
                </c:pt>
                <c:pt idx="323">
                  <c:v>633.46500000000003</c:v>
                </c:pt>
                <c:pt idx="324">
                  <c:v>633.46500000000003</c:v>
                </c:pt>
                <c:pt idx="325">
                  <c:v>633.46500000000003</c:v>
                </c:pt>
                <c:pt idx="326">
                  <c:v>633.46500000000003</c:v>
                </c:pt>
                <c:pt idx="327">
                  <c:v>633.46500000000003</c:v>
                </c:pt>
                <c:pt idx="328">
                  <c:v>633.46500000000003</c:v>
                </c:pt>
                <c:pt idx="329">
                  <c:v>633.46500000000003</c:v>
                </c:pt>
                <c:pt idx="330">
                  <c:v>633.46500000000003</c:v>
                </c:pt>
                <c:pt idx="331">
                  <c:v>633.46500000000003</c:v>
                </c:pt>
                <c:pt idx="332">
                  <c:v>633.46500000000003</c:v>
                </c:pt>
                <c:pt idx="333">
                  <c:v>633.46500000000003</c:v>
                </c:pt>
                <c:pt idx="334">
                  <c:v>633.46500000000003</c:v>
                </c:pt>
                <c:pt idx="335">
                  <c:v>633.46500000000003</c:v>
                </c:pt>
                <c:pt idx="336">
                  <c:v>633.46500000000003</c:v>
                </c:pt>
                <c:pt idx="337">
                  <c:v>633.46500000000003</c:v>
                </c:pt>
                <c:pt idx="338">
                  <c:v>633.46500000000003</c:v>
                </c:pt>
                <c:pt idx="339">
                  <c:v>633.46500000000003</c:v>
                </c:pt>
                <c:pt idx="340">
                  <c:v>633.46500000000003</c:v>
                </c:pt>
                <c:pt idx="341">
                  <c:v>633.46500000000003</c:v>
                </c:pt>
                <c:pt idx="342">
                  <c:v>633.46500000000003</c:v>
                </c:pt>
                <c:pt idx="343">
                  <c:v>633.46500000000003</c:v>
                </c:pt>
                <c:pt idx="344">
                  <c:v>633.46500000000003</c:v>
                </c:pt>
                <c:pt idx="345">
                  <c:v>633.46500000000003</c:v>
                </c:pt>
                <c:pt idx="346">
                  <c:v>633.46500000000003</c:v>
                </c:pt>
                <c:pt idx="347">
                  <c:v>633.46500000000003</c:v>
                </c:pt>
                <c:pt idx="348">
                  <c:v>633.46500000000003</c:v>
                </c:pt>
                <c:pt idx="349">
                  <c:v>633.46500000000003</c:v>
                </c:pt>
                <c:pt idx="350">
                  <c:v>633.46500000000003</c:v>
                </c:pt>
                <c:pt idx="351">
                  <c:v>633.46500000000003</c:v>
                </c:pt>
                <c:pt idx="352">
                  <c:v>633.46500000000003</c:v>
                </c:pt>
                <c:pt idx="353">
                  <c:v>633.46500000000003</c:v>
                </c:pt>
                <c:pt idx="354">
                  <c:v>633.46500000000003</c:v>
                </c:pt>
                <c:pt idx="355">
                  <c:v>633.46500000000003</c:v>
                </c:pt>
                <c:pt idx="356">
                  <c:v>633.46500000000003</c:v>
                </c:pt>
                <c:pt idx="357">
                  <c:v>633.46500000000003</c:v>
                </c:pt>
                <c:pt idx="358">
                  <c:v>633.46500000000003</c:v>
                </c:pt>
                <c:pt idx="359">
                  <c:v>633.46500000000003</c:v>
                </c:pt>
                <c:pt idx="360">
                  <c:v>633.46500000000003</c:v>
                </c:pt>
                <c:pt idx="361">
                  <c:v>633.46500000000003</c:v>
                </c:pt>
                <c:pt idx="362">
                  <c:v>633.46500000000003</c:v>
                </c:pt>
                <c:pt idx="363">
                  <c:v>633.46500000000003</c:v>
                </c:pt>
                <c:pt idx="364">
                  <c:v>633.46500000000003</c:v>
                </c:pt>
                <c:pt idx="365">
                  <c:v>633.46500000000003</c:v>
                </c:pt>
                <c:pt idx="366">
                  <c:v>633.46500000000003</c:v>
                </c:pt>
                <c:pt idx="367">
                  <c:v>633.46500000000003</c:v>
                </c:pt>
                <c:pt idx="368">
                  <c:v>633.46500000000003</c:v>
                </c:pt>
                <c:pt idx="369">
                  <c:v>633.46500000000003</c:v>
                </c:pt>
                <c:pt idx="370">
                  <c:v>633.46500000000003</c:v>
                </c:pt>
                <c:pt idx="371">
                  <c:v>633.46500000000003</c:v>
                </c:pt>
                <c:pt idx="372">
                  <c:v>633.46500000000003</c:v>
                </c:pt>
                <c:pt idx="373">
                  <c:v>633.46500000000003</c:v>
                </c:pt>
                <c:pt idx="374">
                  <c:v>633.46500000000003</c:v>
                </c:pt>
                <c:pt idx="375">
                  <c:v>633.46500000000003</c:v>
                </c:pt>
                <c:pt idx="376">
                  <c:v>633.46500000000003</c:v>
                </c:pt>
                <c:pt idx="377">
                  <c:v>633.46500000000003</c:v>
                </c:pt>
                <c:pt idx="378">
                  <c:v>633.46500000000003</c:v>
                </c:pt>
                <c:pt idx="379">
                  <c:v>633.46500000000003</c:v>
                </c:pt>
                <c:pt idx="380">
                  <c:v>633.46500000000003</c:v>
                </c:pt>
                <c:pt idx="381">
                  <c:v>633.46500000000003</c:v>
                </c:pt>
                <c:pt idx="382">
                  <c:v>633.46500000000003</c:v>
                </c:pt>
                <c:pt idx="383">
                  <c:v>633.46500000000003</c:v>
                </c:pt>
                <c:pt idx="384">
                  <c:v>633.46500000000003</c:v>
                </c:pt>
                <c:pt idx="385">
                  <c:v>633.46500000000003</c:v>
                </c:pt>
                <c:pt idx="386">
                  <c:v>633.46500000000003</c:v>
                </c:pt>
                <c:pt idx="387">
                  <c:v>633.46500000000003</c:v>
                </c:pt>
                <c:pt idx="388">
                  <c:v>633.46500000000003</c:v>
                </c:pt>
                <c:pt idx="389">
                  <c:v>633.46500000000003</c:v>
                </c:pt>
                <c:pt idx="390">
                  <c:v>633.46500000000003</c:v>
                </c:pt>
                <c:pt idx="391">
                  <c:v>633.46500000000003</c:v>
                </c:pt>
                <c:pt idx="392">
                  <c:v>633.46500000000003</c:v>
                </c:pt>
                <c:pt idx="393">
                  <c:v>633.46500000000003</c:v>
                </c:pt>
                <c:pt idx="394">
                  <c:v>633.46500000000003</c:v>
                </c:pt>
                <c:pt idx="395">
                  <c:v>633.46500000000003</c:v>
                </c:pt>
                <c:pt idx="396">
                  <c:v>633.46500000000003</c:v>
                </c:pt>
                <c:pt idx="397">
                  <c:v>633.46500000000003</c:v>
                </c:pt>
                <c:pt idx="398">
                  <c:v>633.46500000000003</c:v>
                </c:pt>
                <c:pt idx="399">
                  <c:v>633.46500000000003</c:v>
                </c:pt>
                <c:pt idx="400">
                  <c:v>633.46500000000003</c:v>
                </c:pt>
                <c:pt idx="401">
                  <c:v>633.46500000000003</c:v>
                </c:pt>
                <c:pt idx="402">
                  <c:v>633.46500000000003</c:v>
                </c:pt>
                <c:pt idx="403">
                  <c:v>633.46500000000003</c:v>
                </c:pt>
                <c:pt idx="404">
                  <c:v>633.46500000000003</c:v>
                </c:pt>
                <c:pt idx="405">
                  <c:v>633.46500000000003</c:v>
                </c:pt>
                <c:pt idx="406">
                  <c:v>633.46500000000003</c:v>
                </c:pt>
                <c:pt idx="407">
                  <c:v>633.46500000000003</c:v>
                </c:pt>
                <c:pt idx="408">
                  <c:v>633.46500000000003</c:v>
                </c:pt>
                <c:pt idx="409">
                  <c:v>633.46500000000003</c:v>
                </c:pt>
                <c:pt idx="410">
                  <c:v>633.46500000000003</c:v>
                </c:pt>
                <c:pt idx="411">
                  <c:v>633.46500000000003</c:v>
                </c:pt>
                <c:pt idx="412">
                  <c:v>633.46500000000003</c:v>
                </c:pt>
                <c:pt idx="413">
                  <c:v>633.46500000000003</c:v>
                </c:pt>
                <c:pt idx="414">
                  <c:v>633.46500000000003</c:v>
                </c:pt>
                <c:pt idx="415">
                  <c:v>633.46500000000003</c:v>
                </c:pt>
                <c:pt idx="416">
                  <c:v>633.46500000000003</c:v>
                </c:pt>
                <c:pt idx="417">
                  <c:v>633.46500000000003</c:v>
                </c:pt>
                <c:pt idx="418">
                  <c:v>633.46500000000003</c:v>
                </c:pt>
                <c:pt idx="419">
                  <c:v>633.46500000000003</c:v>
                </c:pt>
                <c:pt idx="420">
                  <c:v>633.46500000000003</c:v>
                </c:pt>
                <c:pt idx="421">
                  <c:v>633.46500000000003</c:v>
                </c:pt>
                <c:pt idx="422">
                  <c:v>633.46500000000003</c:v>
                </c:pt>
                <c:pt idx="423">
                  <c:v>633.46500000000003</c:v>
                </c:pt>
                <c:pt idx="424">
                  <c:v>633.46500000000003</c:v>
                </c:pt>
                <c:pt idx="425">
                  <c:v>633.46500000000003</c:v>
                </c:pt>
                <c:pt idx="426">
                  <c:v>633.46500000000003</c:v>
                </c:pt>
                <c:pt idx="427">
                  <c:v>633.46500000000003</c:v>
                </c:pt>
                <c:pt idx="428">
                  <c:v>633.46500000000003</c:v>
                </c:pt>
                <c:pt idx="429">
                  <c:v>633.46500000000003</c:v>
                </c:pt>
                <c:pt idx="430">
                  <c:v>633.46500000000003</c:v>
                </c:pt>
                <c:pt idx="431">
                  <c:v>633.46500000000003</c:v>
                </c:pt>
                <c:pt idx="432">
                  <c:v>633.46500000000003</c:v>
                </c:pt>
                <c:pt idx="433">
                  <c:v>633.46500000000003</c:v>
                </c:pt>
                <c:pt idx="434">
                  <c:v>633.46500000000003</c:v>
                </c:pt>
                <c:pt idx="435">
                  <c:v>633.46500000000003</c:v>
                </c:pt>
                <c:pt idx="436">
                  <c:v>633.46500000000003</c:v>
                </c:pt>
                <c:pt idx="437">
                  <c:v>633.46500000000003</c:v>
                </c:pt>
                <c:pt idx="438">
                  <c:v>633.46500000000003</c:v>
                </c:pt>
                <c:pt idx="439">
                  <c:v>633.46500000000003</c:v>
                </c:pt>
                <c:pt idx="440">
                  <c:v>633.46500000000003</c:v>
                </c:pt>
                <c:pt idx="441">
                  <c:v>633.46500000000003</c:v>
                </c:pt>
                <c:pt idx="442">
                  <c:v>633.46500000000003</c:v>
                </c:pt>
                <c:pt idx="443">
                  <c:v>633.46500000000003</c:v>
                </c:pt>
                <c:pt idx="444">
                  <c:v>633.46500000000003</c:v>
                </c:pt>
                <c:pt idx="445">
                  <c:v>633.46500000000003</c:v>
                </c:pt>
                <c:pt idx="446">
                  <c:v>633.46500000000003</c:v>
                </c:pt>
                <c:pt idx="447">
                  <c:v>633.46500000000003</c:v>
                </c:pt>
                <c:pt idx="448">
                  <c:v>633.46500000000003</c:v>
                </c:pt>
                <c:pt idx="449">
                  <c:v>633.46500000000003</c:v>
                </c:pt>
                <c:pt idx="450">
                  <c:v>633.46500000000003</c:v>
                </c:pt>
                <c:pt idx="451">
                  <c:v>633.46500000000003</c:v>
                </c:pt>
                <c:pt idx="452">
                  <c:v>633.46500000000003</c:v>
                </c:pt>
                <c:pt idx="453">
                  <c:v>633.46500000000003</c:v>
                </c:pt>
                <c:pt idx="454">
                  <c:v>633.46500000000003</c:v>
                </c:pt>
                <c:pt idx="455">
                  <c:v>633.46500000000003</c:v>
                </c:pt>
                <c:pt idx="456">
                  <c:v>633.46500000000003</c:v>
                </c:pt>
                <c:pt idx="457">
                  <c:v>633.46500000000003</c:v>
                </c:pt>
                <c:pt idx="458">
                  <c:v>633.46500000000003</c:v>
                </c:pt>
                <c:pt idx="459">
                  <c:v>633.46500000000003</c:v>
                </c:pt>
                <c:pt idx="460">
                  <c:v>633.46500000000003</c:v>
                </c:pt>
                <c:pt idx="461">
                  <c:v>633.46500000000003</c:v>
                </c:pt>
                <c:pt idx="462">
                  <c:v>633.46500000000003</c:v>
                </c:pt>
                <c:pt idx="463">
                  <c:v>633.46500000000003</c:v>
                </c:pt>
                <c:pt idx="464">
                  <c:v>633.46500000000003</c:v>
                </c:pt>
                <c:pt idx="465">
                  <c:v>633.46500000000003</c:v>
                </c:pt>
                <c:pt idx="466">
                  <c:v>633.46500000000003</c:v>
                </c:pt>
                <c:pt idx="467">
                  <c:v>633.46500000000003</c:v>
                </c:pt>
                <c:pt idx="468">
                  <c:v>633.46500000000003</c:v>
                </c:pt>
                <c:pt idx="469">
                  <c:v>633.46500000000003</c:v>
                </c:pt>
                <c:pt idx="470">
                  <c:v>633.46500000000003</c:v>
                </c:pt>
                <c:pt idx="471">
                  <c:v>633.46500000000003</c:v>
                </c:pt>
                <c:pt idx="472">
                  <c:v>633.46500000000003</c:v>
                </c:pt>
                <c:pt idx="473">
                  <c:v>633.46500000000003</c:v>
                </c:pt>
                <c:pt idx="474">
                  <c:v>633.46500000000003</c:v>
                </c:pt>
                <c:pt idx="475">
                  <c:v>633.46500000000003</c:v>
                </c:pt>
                <c:pt idx="476">
                  <c:v>633.46500000000003</c:v>
                </c:pt>
                <c:pt idx="477">
                  <c:v>633.46500000000003</c:v>
                </c:pt>
                <c:pt idx="478">
                  <c:v>633.46500000000003</c:v>
                </c:pt>
                <c:pt idx="479">
                  <c:v>633.46500000000003</c:v>
                </c:pt>
                <c:pt idx="480">
                  <c:v>633.46500000000003</c:v>
                </c:pt>
                <c:pt idx="481">
                  <c:v>633.46500000000003</c:v>
                </c:pt>
                <c:pt idx="482">
                  <c:v>633.46500000000003</c:v>
                </c:pt>
                <c:pt idx="483">
                  <c:v>633.46500000000003</c:v>
                </c:pt>
                <c:pt idx="484">
                  <c:v>633.46500000000003</c:v>
                </c:pt>
                <c:pt idx="485">
                  <c:v>633.46500000000003</c:v>
                </c:pt>
                <c:pt idx="486">
                  <c:v>633.46500000000003</c:v>
                </c:pt>
                <c:pt idx="487">
                  <c:v>633.46500000000003</c:v>
                </c:pt>
                <c:pt idx="488">
                  <c:v>633.46500000000003</c:v>
                </c:pt>
                <c:pt idx="489">
                  <c:v>633.46500000000003</c:v>
                </c:pt>
                <c:pt idx="490">
                  <c:v>633.46500000000003</c:v>
                </c:pt>
                <c:pt idx="491">
                  <c:v>633.46500000000003</c:v>
                </c:pt>
                <c:pt idx="492">
                  <c:v>633.46500000000003</c:v>
                </c:pt>
                <c:pt idx="493">
                  <c:v>633.46500000000003</c:v>
                </c:pt>
                <c:pt idx="494">
                  <c:v>633.46500000000003</c:v>
                </c:pt>
                <c:pt idx="495">
                  <c:v>633.46500000000003</c:v>
                </c:pt>
                <c:pt idx="496">
                  <c:v>633.46500000000003</c:v>
                </c:pt>
                <c:pt idx="497">
                  <c:v>633.46500000000003</c:v>
                </c:pt>
                <c:pt idx="498">
                  <c:v>633.46500000000003</c:v>
                </c:pt>
                <c:pt idx="499">
                  <c:v>633.46500000000003</c:v>
                </c:pt>
                <c:pt idx="500">
                  <c:v>633.46500000000003</c:v>
                </c:pt>
                <c:pt idx="501">
                  <c:v>633.46500000000003</c:v>
                </c:pt>
                <c:pt idx="502">
                  <c:v>633.46500000000003</c:v>
                </c:pt>
                <c:pt idx="503">
                  <c:v>633.46500000000003</c:v>
                </c:pt>
                <c:pt idx="504">
                  <c:v>633.46500000000003</c:v>
                </c:pt>
                <c:pt idx="505">
                  <c:v>633.46500000000003</c:v>
                </c:pt>
                <c:pt idx="506">
                  <c:v>633.46500000000003</c:v>
                </c:pt>
                <c:pt idx="507">
                  <c:v>633.46500000000003</c:v>
                </c:pt>
                <c:pt idx="508">
                  <c:v>633.46500000000003</c:v>
                </c:pt>
                <c:pt idx="509">
                  <c:v>633.46500000000003</c:v>
                </c:pt>
                <c:pt idx="510">
                  <c:v>633.46500000000003</c:v>
                </c:pt>
                <c:pt idx="511">
                  <c:v>633.46500000000003</c:v>
                </c:pt>
                <c:pt idx="512">
                  <c:v>633.46500000000003</c:v>
                </c:pt>
                <c:pt idx="513">
                  <c:v>633.46500000000003</c:v>
                </c:pt>
                <c:pt idx="514">
                  <c:v>633.46500000000003</c:v>
                </c:pt>
                <c:pt idx="515">
                  <c:v>633.46500000000003</c:v>
                </c:pt>
                <c:pt idx="516">
                  <c:v>633.46500000000003</c:v>
                </c:pt>
                <c:pt idx="517">
                  <c:v>633.46500000000003</c:v>
                </c:pt>
                <c:pt idx="518">
                  <c:v>633.46500000000003</c:v>
                </c:pt>
                <c:pt idx="519">
                  <c:v>633.46500000000003</c:v>
                </c:pt>
                <c:pt idx="520">
                  <c:v>633.46500000000003</c:v>
                </c:pt>
                <c:pt idx="521">
                  <c:v>633.46500000000003</c:v>
                </c:pt>
                <c:pt idx="522">
                  <c:v>633.46500000000003</c:v>
                </c:pt>
                <c:pt idx="523">
                  <c:v>633.46500000000003</c:v>
                </c:pt>
                <c:pt idx="524">
                  <c:v>633.46500000000003</c:v>
                </c:pt>
                <c:pt idx="525">
                  <c:v>633.46500000000003</c:v>
                </c:pt>
                <c:pt idx="526">
                  <c:v>633.46500000000003</c:v>
                </c:pt>
                <c:pt idx="527">
                  <c:v>633.46500000000003</c:v>
                </c:pt>
                <c:pt idx="528">
                  <c:v>633.46500000000003</c:v>
                </c:pt>
                <c:pt idx="529">
                  <c:v>633.46500000000003</c:v>
                </c:pt>
                <c:pt idx="530">
                  <c:v>633.46500000000003</c:v>
                </c:pt>
                <c:pt idx="531">
                  <c:v>633.46500000000003</c:v>
                </c:pt>
                <c:pt idx="532">
                  <c:v>633.46500000000003</c:v>
                </c:pt>
                <c:pt idx="533">
                  <c:v>633.46500000000003</c:v>
                </c:pt>
                <c:pt idx="534">
                  <c:v>633.46500000000003</c:v>
                </c:pt>
                <c:pt idx="535">
                  <c:v>633.46500000000003</c:v>
                </c:pt>
                <c:pt idx="536">
                  <c:v>633.46500000000003</c:v>
                </c:pt>
                <c:pt idx="537">
                  <c:v>633.46500000000003</c:v>
                </c:pt>
                <c:pt idx="538">
                  <c:v>633.46500000000003</c:v>
                </c:pt>
                <c:pt idx="539">
                  <c:v>633.46500000000003</c:v>
                </c:pt>
                <c:pt idx="540">
                  <c:v>633.46500000000003</c:v>
                </c:pt>
                <c:pt idx="541">
                  <c:v>633.46500000000003</c:v>
                </c:pt>
                <c:pt idx="542">
                  <c:v>633.46500000000003</c:v>
                </c:pt>
                <c:pt idx="543">
                  <c:v>633.46500000000003</c:v>
                </c:pt>
                <c:pt idx="544">
                  <c:v>633.46500000000003</c:v>
                </c:pt>
                <c:pt idx="545">
                  <c:v>633.46500000000003</c:v>
                </c:pt>
                <c:pt idx="546">
                  <c:v>633.46500000000003</c:v>
                </c:pt>
                <c:pt idx="547">
                  <c:v>633.46500000000003</c:v>
                </c:pt>
                <c:pt idx="548">
                  <c:v>633.46500000000003</c:v>
                </c:pt>
                <c:pt idx="549">
                  <c:v>633.46500000000003</c:v>
                </c:pt>
                <c:pt idx="550">
                  <c:v>633.46500000000003</c:v>
                </c:pt>
                <c:pt idx="551">
                  <c:v>633.46500000000003</c:v>
                </c:pt>
                <c:pt idx="552">
                  <c:v>633.46500000000003</c:v>
                </c:pt>
                <c:pt idx="553">
                  <c:v>633.46500000000003</c:v>
                </c:pt>
                <c:pt idx="554">
                  <c:v>633.46500000000003</c:v>
                </c:pt>
                <c:pt idx="555">
                  <c:v>633.46500000000003</c:v>
                </c:pt>
                <c:pt idx="556">
                  <c:v>633.46500000000003</c:v>
                </c:pt>
                <c:pt idx="557">
                  <c:v>633.46500000000003</c:v>
                </c:pt>
                <c:pt idx="558">
                  <c:v>633.46500000000003</c:v>
                </c:pt>
                <c:pt idx="559">
                  <c:v>633.46500000000003</c:v>
                </c:pt>
                <c:pt idx="560">
                  <c:v>633.46500000000003</c:v>
                </c:pt>
                <c:pt idx="561">
                  <c:v>633.46500000000003</c:v>
                </c:pt>
                <c:pt idx="562">
                  <c:v>633.46500000000003</c:v>
                </c:pt>
                <c:pt idx="563">
                  <c:v>633.46500000000003</c:v>
                </c:pt>
                <c:pt idx="564">
                  <c:v>633.46500000000003</c:v>
                </c:pt>
                <c:pt idx="565">
                  <c:v>633.46500000000003</c:v>
                </c:pt>
                <c:pt idx="566">
                  <c:v>633.46500000000003</c:v>
                </c:pt>
                <c:pt idx="567">
                  <c:v>633.46500000000003</c:v>
                </c:pt>
                <c:pt idx="568">
                  <c:v>633.46500000000003</c:v>
                </c:pt>
                <c:pt idx="569">
                  <c:v>633.46500000000003</c:v>
                </c:pt>
                <c:pt idx="570">
                  <c:v>633.46500000000003</c:v>
                </c:pt>
                <c:pt idx="571">
                  <c:v>633.46500000000003</c:v>
                </c:pt>
                <c:pt idx="572">
                  <c:v>633.46500000000003</c:v>
                </c:pt>
                <c:pt idx="573">
                  <c:v>633.46500000000003</c:v>
                </c:pt>
                <c:pt idx="574">
                  <c:v>633.46500000000003</c:v>
                </c:pt>
                <c:pt idx="575">
                  <c:v>633.46500000000003</c:v>
                </c:pt>
                <c:pt idx="576">
                  <c:v>633.46500000000003</c:v>
                </c:pt>
                <c:pt idx="577">
                  <c:v>633.46500000000003</c:v>
                </c:pt>
                <c:pt idx="578">
                  <c:v>633.46500000000003</c:v>
                </c:pt>
                <c:pt idx="579">
                  <c:v>633.46500000000003</c:v>
                </c:pt>
                <c:pt idx="580">
                  <c:v>633.46500000000003</c:v>
                </c:pt>
                <c:pt idx="581">
                  <c:v>633.46500000000003</c:v>
                </c:pt>
                <c:pt idx="582">
                  <c:v>633.46500000000003</c:v>
                </c:pt>
                <c:pt idx="583">
                  <c:v>633.46500000000003</c:v>
                </c:pt>
                <c:pt idx="584">
                  <c:v>633.46500000000003</c:v>
                </c:pt>
                <c:pt idx="585">
                  <c:v>633.46500000000003</c:v>
                </c:pt>
                <c:pt idx="586">
                  <c:v>633.46500000000003</c:v>
                </c:pt>
                <c:pt idx="587">
                  <c:v>633.46500000000003</c:v>
                </c:pt>
                <c:pt idx="588">
                  <c:v>633.46500000000003</c:v>
                </c:pt>
                <c:pt idx="589">
                  <c:v>633.46500000000003</c:v>
                </c:pt>
                <c:pt idx="590">
                  <c:v>633.46500000000003</c:v>
                </c:pt>
                <c:pt idx="591">
                  <c:v>633.46500000000003</c:v>
                </c:pt>
                <c:pt idx="592">
                  <c:v>633.46500000000003</c:v>
                </c:pt>
                <c:pt idx="593">
                  <c:v>633.46500000000003</c:v>
                </c:pt>
                <c:pt idx="594">
                  <c:v>633.46500000000003</c:v>
                </c:pt>
                <c:pt idx="595">
                  <c:v>633.46500000000003</c:v>
                </c:pt>
                <c:pt idx="596">
                  <c:v>633.46500000000003</c:v>
                </c:pt>
                <c:pt idx="597">
                  <c:v>633.46500000000003</c:v>
                </c:pt>
                <c:pt idx="598">
                  <c:v>633.46500000000003</c:v>
                </c:pt>
                <c:pt idx="599">
                  <c:v>633.46500000000003</c:v>
                </c:pt>
                <c:pt idx="600">
                  <c:v>633.46500000000003</c:v>
                </c:pt>
                <c:pt idx="601">
                  <c:v>633.46500000000003</c:v>
                </c:pt>
                <c:pt idx="602">
                  <c:v>633.46500000000003</c:v>
                </c:pt>
                <c:pt idx="603">
                  <c:v>633.46500000000003</c:v>
                </c:pt>
                <c:pt idx="604">
                  <c:v>633.46500000000003</c:v>
                </c:pt>
                <c:pt idx="605">
                  <c:v>633.46500000000003</c:v>
                </c:pt>
                <c:pt idx="606">
                  <c:v>633.46500000000003</c:v>
                </c:pt>
                <c:pt idx="607">
                  <c:v>633.46500000000003</c:v>
                </c:pt>
                <c:pt idx="608">
                  <c:v>633.46500000000003</c:v>
                </c:pt>
                <c:pt idx="609">
                  <c:v>633.46500000000003</c:v>
                </c:pt>
                <c:pt idx="610">
                  <c:v>633.46500000000003</c:v>
                </c:pt>
                <c:pt idx="611">
                  <c:v>633.46500000000003</c:v>
                </c:pt>
                <c:pt idx="612">
                  <c:v>633.46500000000003</c:v>
                </c:pt>
                <c:pt idx="613">
                  <c:v>633.46500000000003</c:v>
                </c:pt>
                <c:pt idx="614">
                  <c:v>633.46500000000003</c:v>
                </c:pt>
                <c:pt idx="615">
                  <c:v>633.46500000000003</c:v>
                </c:pt>
                <c:pt idx="616">
                  <c:v>633.46500000000003</c:v>
                </c:pt>
                <c:pt idx="617">
                  <c:v>633.46500000000003</c:v>
                </c:pt>
                <c:pt idx="618">
                  <c:v>633.46500000000003</c:v>
                </c:pt>
                <c:pt idx="619">
                  <c:v>633.46500000000003</c:v>
                </c:pt>
                <c:pt idx="620">
                  <c:v>633.46500000000003</c:v>
                </c:pt>
                <c:pt idx="621">
                  <c:v>633.46500000000003</c:v>
                </c:pt>
                <c:pt idx="622">
                  <c:v>633.46500000000003</c:v>
                </c:pt>
                <c:pt idx="623">
                  <c:v>633.46500000000003</c:v>
                </c:pt>
                <c:pt idx="624">
                  <c:v>633.46500000000003</c:v>
                </c:pt>
                <c:pt idx="625">
                  <c:v>633.46500000000003</c:v>
                </c:pt>
                <c:pt idx="626">
                  <c:v>633.46500000000003</c:v>
                </c:pt>
                <c:pt idx="627">
                  <c:v>633.46500000000003</c:v>
                </c:pt>
                <c:pt idx="628">
                  <c:v>633.46500000000003</c:v>
                </c:pt>
                <c:pt idx="629">
                  <c:v>633.46500000000003</c:v>
                </c:pt>
                <c:pt idx="630">
                  <c:v>633.46500000000003</c:v>
                </c:pt>
                <c:pt idx="631">
                  <c:v>633.46500000000003</c:v>
                </c:pt>
                <c:pt idx="632">
                  <c:v>633.46500000000003</c:v>
                </c:pt>
                <c:pt idx="633">
                  <c:v>633.46500000000003</c:v>
                </c:pt>
                <c:pt idx="634">
                  <c:v>633.46500000000003</c:v>
                </c:pt>
                <c:pt idx="635">
                  <c:v>633.46500000000003</c:v>
                </c:pt>
                <c:pt idx="636">
                  <c:v>633.46500000000003</c:v>
                </c:pt>
                <c:pt idx="637">
                  <c:v>633.46500000000003</c:v>
                </c:pt>
                <c:pt idx="638">
                  <c:v>633.46500000000003</c:v>
                </c:pt>
                <c:pt idx="639">
                  <c:v>633.46500000000003</c:v>
                </c:pt>
                <c:pt idx="640">
                  <c:v>633.46500000000003</c:v>
                </c:pt>
                <c:pt idx="641">
                  <c:v>633.46500000000003</c:v>
                </c:pt>
                <c:pt idx="642">
                  <c:v>633.46500000000003</c:v>
                </c:pt>
                <c:pt idx="643">
                  <c:v>633.46500000000003</c:v>
                </c:pt>
                <c:pt idx="644">
                  <c:v>633.46500000000003</c:v>
                </c:pt>
                <c:pt idx="645">
                  <c:v>633.46500000000003</c:v>
                </c:pt>
                <c:pt idx="646">
                  <c:v>633.46500000000003</c:v>
                </c:pt>
                <c:pt idx="647">
                  <c:v>633.46500000000003</c:v>
                </c:pt>
                <c:pt idx="648">
                  <c:v>633.46500000000003</c:v>
                </c:pt>
                <c:pt idx="649">
                  <c:v>633.46500000000003</c:v>
                </c:pt>
                <c:pt idx="650">
                  <c:v>633.46500000000003</c:v>
                </c:pt>
                <c:pt idx="651">
                  <c:v>633.46500000000003</c:v>
                </c:pt>
                <c:pt idx="652">
                  <c:v>633.46500000000003</c:v>
                </c:pt>
                <c:pt idx="653">
                  <c:v>633.46500000000003</c:v>
                </c:pt>
                <c:pt idx="654">
                  <c:v>633.46500000000003</c:v>
                </c:pt>
                <c:pt idx="655">
                  <c:v>633.46500000000003</c:v>
                </c:pt>
                <c:pt idx="656">
                  <c:v>633.46500000000003</c:v>
                </c:pt>
                <c:pt idx="657">
                  <c:v>633.46500000000003</c:v>
                </c:pt>
                <c:pt idx="658">
                  <c:v>633.46500000000003</c:v>
                </c:pt>
                <c:pt idx="659">
                  <c:v>633.46500000000003</c:v>
                </c:pt>
                <c:pt idx="660">
                  <c:v>633.46500000000003</c:v>
                </c:pt>
                <c:pt idx="661">
                  <c:v>633.46500000000003</c:v>
                </c:pt>
                <c:pt idx="662">
                  <c:v>633.46500000000003</c:v>
                </c:pt>
                <c:pt idx="663">
                  <c:v>633.46500000000003</c:v>
                </c:pt>
                <c:pt idx="664">
                  <c:v>633.46500000000003</c:v>
                </c:pt>
                <c:pt idx="665">
                  <c:v>633.46500000000003</c:v>
                </c:pt>
                <c:pt idx="666">
                  <c:v>633.46500000000003</c:v>
                </c:pt>
                <c:pt idx="667">
                  <c:v>633.46500000000003</c:v>
                </c:pt>
                <c:pt idx="668">
                  <c:v>633.46500000000003</c:v>
                </c:pt>
                <c:pt idx="669">
                  <c:v>633.46500000000003</c:v>
                </c:pt>
                <c:pt idx="670">
                  <c:v>633.46500000000003</c:v>
                </c:pt>
                <c:pt idx="671">
                  <c:v>633.46500000000003</c:v>
                </c:pt>
                <c:pt idx="672">
                  <c:v>633.46500000000003</c:v>
                </c:pt>
                <c:pt idx="673">
                  <c:v>633.46500000000003</c:v>
                </c:pt>
                <c:pt idx="674">
                  <c:v>633.46500000000003</c:v>
                </c:pt>
                <c:pt idx="675">
                  <c:v>633.46500000000003</c:v>
                </c:pt>
                <c:pt idx="676">
                  <c:v>633.46500000000003</c:v>
                </c:pt>
                <c:pt idx="677">
                  <c:v>633.46500000000003</c:v>
                </c:pt>
                <c:pt idx="678">
                  <c:v>633.46500000000003</c:v>
                </c:pt>
                <c:pt idx="679">
                  <c:v>633.46500000000003</c:v>
                </c:pt>
                <c:pt idx="680">
                  <c:v>633.46500000000003</c:v>
                </c:pt>
                <c:pt idx="681">
                  <c:v>633.46500000000003</c:v>
                </c:pt>
                <c:pt idx="682">
                  <c:v>633.46500000000003</c:v>
                </c:pt>
                <c:pt idx="683">
                  <c:v>633.46500000000003</c:v>
                </c:pt>
                <c:pt idx="684">
                  <c:v>633.46500000000003</c:v>
                </c:pt>
                <c:pt idx="685">
                  <c:v>633.46500000000003</c:v>
                </c:pt>
                <c:pt idx="686">
                  <c:v>633.46500000000003</c:v>
                </c:pt>
                <c:pt idx="687">
                  <c:v>633.46500000000003</c:v>
                </c:pt>
                <c:pt idx="688">
                  <c:v>633.46500000000003</c:v>
                </c:pt>
                <c:pt idx="689">
                  <c:v>633.46500000000003</c:v>
                </c:pt>
                <c:pt idx="690">
                  <c:v>633.46500000000003</c:v>
                </c:pt>
                <c:pt idx="691">
                  <c:v>633.46500000000003</c:v>
                </c:pt>
                <c:pt idx="692">
                  <c:v>633.46500000000003</c:v>
                </c:pt>
                <c:pt idx="693">
                  <c:v>633.46500000000003</c:v>
                </c:pt>
                <c:pt idx="694">
                  <c:v>633.46500000000003</c:v>
                </c:pt>
                <c:pt idx="695">
                  <c:v>633.46500000000003</c:v>
                </c:pt>
                <c:pt idx="696">
                  <c:v>633.46500000000003</c:v>
                </c:pt>
                <c:pt idx="697">
                  <c:v>633.46500000000003</c:v>
                </c:pt>
                <c:pt idx="698">
                  <c:v>633.46500000000003</c:v>
                </c:pt>
                <c:pt idx="699">
                  <c:v>633.46500000000003</c:v>
                </c:pt>
                <c:pt idx="700">
                  <c:v>633.46500000000003</c:v>
                </c:pt>
                <c:pt idx="701">
                  <c:v>633.46500000000003</c:v>
                </c:pt>
                <c:pt idx="702">
                  <c:v>633.46500000000003</c:v>
                </c:pt>
                <c:pt idx="703">
                  <c:v>633.46500000000003</c:v>
                </c:pt>
                <c:pt idx="704">
                  <c:v>633.46500000000003</c:v>
                </c:pt>
                <c:pt idx="705">
                  <c:v>633.46500000000003</c:v>
                </c:pt>
                <c:pt idx="706">
                  <c:v>633.46500000000003</c:v>
                </c:pt>
                <c:pt idx="707">
                  <c:v>633.46500000000003</c:v>
                </c:pt>
                <c:pt idx="708">
                  <c:v>633.46500000000003</c:v>
                </c:pt>
                <c:pt idx="709">
                  <c:v>633.46500000000003</c:v>
                </c:pt>
                <c:pt idx="710">
                  <c:v>633.46500000000003</c:v>
                </c:pt>
                <c:pt idx="711">
                  <c:v>633.46500000000003</c:v>
                </c:pt>
                <c:pt idx="712">
                  <c:v>633.46500000000003</c:v>
                </c:pt>
                <c:pt idx="713">
                  <c:v>633.46500000000003</c:v>
                </c:pt>
                <c:pt idx="714">
                  <c:v>633.46500000000003</c:v>
                </c:pt>
                <c:pt idx="715">
                  <c:v>633.46500000000003</c:v>
                </c:pt>
                <c:pt idx="716">
                  <c:v>633.46500000000003</c:v>
                </c:pt>
                <c:pt idx="717">
                  <c:v>633.46500000000003</c:v>
                </c:pt>
                <c:pt idx="718">
                  <c:v>633.46500000000003</c:v>
                </c:pt>
                <c:pt idx="719">
                  <c:v>633.46500000000003</c:v>
                </c:pt>
                <c:pt idx="720">
                  <c:v>633.46500000000003</c:v>
                </c:pt>
                <c:pt idx="721">
                  <c:v>633.46500000000003</c:v>
                </c:pt>
                <c:pt idx="722">
                  <c:v>633.46500000000003</c:v>
                </c:pt>
                <c:pt idx="723">
                  <c:v>633.46500000000003</c:v>
                </c:pt>
                <c:pt idx="724">
                  <c:v>633.46500000000003</c:v>
                </c:pt>
                <c:pt idx="725">
                  <c:v>633.46500000000003</c:v>
                </c:pt>
                <c:pt idx="726">
                  <c:v>633.46500000000003</c:v>
                </c:pt>
                <c:pt idx="727">
                  <c:v>633.46500000000003</c:v>
                </c:pt>
                <c:pt idx="728">
                  <c:v>633.46500000000003</c:v>
                </c:pt>
                <c:pt idx="729">
                  <c:v>633.46500000000003</c:v>
                </c:pt>
                <c:pt idx="730">
                  <c:v>633.46500000000003</c:v>
                </c:pt>
                <c:pt idx="731">
                  <c:v>633.46500000000003</c:v>
                </c:pt>
                <c:pt idx="732">
                  <c:v>633.46500000000003</c:v>
                </c:pt>
                <c:pt idx="733">
                  <c:v>633.46500000000003</c:v>
                </c:pt>
                <c:pt idx="734">
                  <c:v>633.46500000000003</c:v>
                </c:pt>
                <c:pt idx="735">
                  <c:v>633.46500000000003</c:v>
                </c:pt>
                <c:pt idx="736">
                  <c:v>633.46500000000003</c:v>
                </c:pt>
                <c:pt idx="737">
                  <c:v>633.46500000000003</c:v>
                </c:pt>
                <c:pt idx="738">
                  <c:v>633.46500000000003</c:v>
                </c:pt>
                <c:pt idx="739">
                  <c:v>633.46500000000003</c:v>
                </c:pt>
                <c:pt idx="740">
                  <c:v>633.46500000000003</c:v>
                </c:pt>
                <c:pt idx="741">
                  <c:v>633.46500000000003</c:v>
                </c:pt>
                <c:pt idx="742">
                  <c:v>633.46500000000003</c:v>
                </c:pt>
                <c:pt idx="743">
                  <c:v>633.46500000000003</c:v>
                </c:pt>
                <c:pt idx="744">
                  <c:v>633.46500000000003</c:v>
                </c:pt>
                <c:pt idx="745">
                  <c:v>633.46500000000003</c:v>
                </c:pt>
                <c:pt idx="746">
                  <c:v>633.46500000000003</c:v>
                </c:pt>
                <c:pt idx="747">
                  <c:v>633.46500000000003</c:v>
                </c:pt>
                <c:pt idx="748">
                  <c:v>633.46500000000003</c:v>
                </c:pt>
                <c:pt idx="749">
                  <c:v>633.46500000000003</c:v>
                </c:pt>
                <c:pt idx="750">
                  <c:v>633.46500000000003</c:v>
                </c:pt>
                <c:pt idx="751">
                  <c:v>633.46500000000003</c:v>
                </c:pt>
                <c:pt idx="752">
                  <c:v>633.46500000000003</c:v>
                </c:pt>
                <c:pt idx="753">
                  <c:v>633.46500000000003</c:v>
                </c:pt>
                <c:pt idx="754">
                  <c:v>633.46500000000003</c:v>
                </c:pt>
                <c:pt idx="755">
                  <c:v>633.46500000000003</c:v>
                </c:pt>
                <c:pt idx="756">
                  <c:v>633.46500000000003</c:v>
                </c:pt>
                <c:pt idx="757">
                  <c:v>633.46500000000003</c:v>
                </c:pt>
                <c:pt idx="758">
                  <c:v>633.46500000000003</c:v>
                </c:pt>
                <c:pt idx="759">
                  <c:v>633.46500000000003</c:v>
                </c:pt>
                <c:pt idx="760">
                  <c:v>633.46500000000003</c:v>
                </c:pt>
                <c:pt idx="761">
                  <c:v>633.46500000000003</c:v>
                </c:pt>
                <c:pt idx="762">
                  <c:v>633.46500000000003</c:v>
                </c:pt>
                <c:pt idx="763">
                  <c:v>633.46500000000003</c:v>
                </c:pt>
                <c:pt idx="764">
                  <c:v>633.46500000000003</c:v>
                </c:pt>
                <c:pt idx="765">
                  <c:v>633.46500000000003</c:v>
                </c:pt>
                <c:pt idx="766">
                  <c:v>633.46500000000003</c:v>
                </c:pt>
                <c:pt idx="767">
                  <c:v>633.46500000000003</c:v>
                </c:pt>
                <c:pt idx="768">
                  <c:v>633.46500000000003</c:v>
                </c:pt>
                <c:pt idx="769">
                  <c:v>633.46500000000003</c:v>
                </c:pt>
                <c:pt idx="770">
                  <c:v>633.46500000000003</c:v>
                </c:pt>
                <c:pt idx="771">
                  <c:v>633.46500000000003</c:v>
                </c:pt>
                <c:pt idx="772">
                  <c:v>633.46500000000003</c:v>
                </c:pt>
                <c:pt idx="773">
                  <c:v>633.46500000000003</c:v>
                </c:pt>
                <c:pt idx="774">
                  <c:v>633.46500000000003</c:v>
                </c:pt>
                <c:pt idx="775">
                  <c:v>633.46500000000003</c:v>
                </c:pt>
                <c:pt idx="776">
                  <c:v>633.46500000000003</c:v>
                </c:pt>
                <c:pt idx="777">
                  <c:v>633.46500000000003</c:v>
                </c:pt>
                <c:pt idx="778">
                  <c:v>633.46500000000003</c:v>
                </c:pt>
                <c:pt idx="779">
                  <c:v>633.46500000000003</c:v>
                </c:pt>
                <c:pt idx="780">
                  <c:v>633.46500000000003</c:v>
                </c:pt>
                <c:pt idx="781">
                  <c:v>633.46500000000003</c:v>
                </c:pt>
                <c:pt idx="782">
                  <c:v>633.46500000000003</c:v>
                </c:pt>
                <c:pt idx="783">
                  <c:v>633.46500000000003</c:v>
                </c:pt>
                <c:pt idx="784">
                  <c:v>633.46500000000003</c:v>
                </c:pt>
                <c:pt idx="785">
                  <c:v>633.46500000000003</c:v>
                </c:pt>
                <c:pt idx="786">
                  <c:v>633.46500000000003</c:v>
                </c:pt>
                <c:pt idx="787">
                  <c:v>633.46500000000003</c:v>
                </c:pt>
                <c:pt idx="788">
                  <c:v>633.46500000000003</c:v>
                </c:pt>
                <c:pt idx="789">
                  <c:v>633.46500000000003</c:v>
                </c:pt>
                <c:pt idx="790">
                  <c:v>633.46500000000003</c:v>
                </c:pt>
                <c:pt idx="791">
                  <c:v>633.46500000000003</c:v>
                </c:pt>
                <c:pt idx="792">
                  <c:v>633.46500000000003</c:v>
                </c:pt>
                <c:pt idx="793">
                  <c:v>633.46500000000003</c:v>
                </c:pt>
                <c:pt idx="794">
                  <c:v>633.46500000000003</c:v>
                </c:pt>
                <c:pt idx="795">
                  <c:v>633.46500000000003</c:v>
                </c:pt>
                <c:pt idx="796">
                  <c:v>633.46500000000003</c:v>
                </c:pt>
                <c:pt idx="797">
                  <c:v>633.46500000000003</c:v>
                </c:pt>
                <c:pt idx="798">
                  <c:v>633.46500000000003</c:v>
                </c:pt>
                <c:pt idx="799">
                  <c:v>633.46500000000003</c:v>
                </c:pt>
                <c:pt idx="800">
                  <c:v>633.46500000000003</c:v>
                </c:pt>
                <c:pt idx="801">
                  <c:v>633.46500000000003</c:v>
                </c:pt>
                <c:pt idx="802">
                  <c:v>633.46500000000003</c:v>
                </c:pt>
                <c:pt idx="803">
                  <c:v>633.46500000000003</c:v>
                </c:pt>
                <c:pt idx="804">
                  <c:v>633.46500000000003</c:v>
                </c:pt>
                <c:pt idx="805">
                  <c:v>633.46500000000003</c:v>
                </c:pt>
                <c:pt idx="806">
                  <c:v>633.46500000000003</c:v>
                </c:pt>
                <c:pt idx="807">
                  <c:v>633.46500000000003</c:v>
                </c:pt>
                <c:pt idx="808">
                  <c:v>633.46500000000003</c:v>
                </c:pt>
                <c:pt idx="809">
                  <c:v>633.46500000000003</c:v>
                </c:pt>
                <c:pt idx="810">
                  <c:v>633.46500000000003</c:v>
                </c:pt>
                <c:pt idx="811">
                  <c:v>633.46500000000003</c:v>
                </c:pt>
                <c:pt idx="812">
                  <c:v>633.46500000000003</c:v>
                </c:pt>
                <c:pt idx="813">
                  <c:v>633.46500000000003</c:v>
                </c:pt>
                <c:pt idx="814">
                  <c:v>633.46500000000003</c:v>
                </c:pt>
                <c:pt idx="815">
                  <c:v>633.46500000000003</c:v>
                </c:pt>
                <c:pt idx="816">
                  <c:v>633.46500000000003</c:v>
                </c:pt>
                <c:pt idx="817">
                  <c:v>633.46500000000003</c:v>
                </c:pt>
                <c:pt idx="818">
                  <c:v>633.46500000000003</c:v>
                </c:pt>
                <c:pt idx="819">
                  <c:v>633.46500000000003</c:v>
                </c:pt>
                <c:pt idx="820">
                  <c:v>633.46500000000003</c:v>
                </c:pt>
                <c:pt idx="821">
                  <c:v>633.46500000000003</c:v>
                </c:pt>
                <c:pt idx="822">
                  <c:v>633.46500000000003</c:v>
                </c:pt>
                <c:pt idx="823">
                  <c:v>633.46500000000003</c:v>
                </c:pt>
                <c:pt idx="824">
                  <c:v>633.46500000000003</c:v>
                </c:pt>
                <c:pt idx="825">
                  <c:v>633.46500000000003</c:v>
                </c:pt>
                <c:pt idx="826">
                  <c:v>633.46500000000003</c:v>
                </c:pt>
                <c:pt idx="827">
                  <c:v>633.46500000000003</c:v>
                </c:pt>
                <c:pt idx="828">
                  <c:v>633.46500000000003</c:v>
                </c:pt>
                <c:pt idx="829">
                  <c:v>633.46500000000003</c:v>
                </c:pt>
                <c:pt idx="830">
                  <c:v>633.46500000000003</c:v>
                </c:pt>
                <c:pt idx="831">
                  <c:v>633.46500000000003</c:v>
                </c:pt>
                <c:pt idx="832">
                  <c:v>633.46500000000003</c:v>
                </c:pt>
                <c:pt idx="833">
                  <c:v>633.46500000000003</c:v>
                </c:pt>
                <c:pt idx="834">
                  <c:v>633.46500000000003</c:v>
                </c:pt>
                <c:pt idx="835">
                  <c:v>633.46500000000003</c:v>
                </c:pt>
                <c:pt idx="836">
                  <c:v>633.46500000000003</c:v>
                </c:pt>
                <c:pt idx="837">
                  <c:v>633.46500000000003</c:v>
                </c:pt>
                <c:pt idx="838">
                  <c:v>633.46500000000003</c:v>
                </c:pt>
                <c:pt idx="839">
                  <c:v>633.46500000000003</c:v>
                </c:pt>
                <c:pt idx="840">
                  <c:v>633.46500000000003</c:v>
                </c:pt>
                <c:pt idx="841">
                  <c:v>633.46500000000003</c:v>
                </c:pt>
                <c:pt idx="842">
                  <c:v>633.46500000000003</c:v>
                </c:pt>
                <c:pt idx="843">
                  <c:v>633.46500000000003</c:v>
                </c:pt>
                <c:pt idx="844">
                  <c:v>633.46500000000003</c:v>
                </c:pt>
                <c:pt idx="845">
                  <c:v>633.46500000000003</c:v>
                </c:pt>
                <c:pt idx="846">
                  <c:v>633.46500000000003</c:v>
                </c:pt>
                <c:pt idx="847">
                  <c:v>633.46500000000003</c:v>
                </c:pt>
                <c:pt idx="848">
                  <c:v>633.46500000000003</c:v>
                </c:pt>
                <c:pt idx="849">
                  <c:v>633.46500000000003</c:v>
                </c:pt>
                <c:pt idx="850">
                  <c:v>633.46500000000003</c:v>
                </c:pt>
                <c:pt idx="851">
                  <c:v>633.46500000000003</c:v>
                </c:pt>
                <c:pt idx="852">
                  <c:v>633.46500000000003</c:v>
                </c:pt>
                <c:pt idx="853">
                  <c:v>633.46500000000003</c:v>
                </c:pt>
                <c:pt idx="854">
                  <c:v>633.46500000000003</c:v>
                </c:pt>
                <c:pt idx="855">
                  <c:v>633.46500000000003</c:v>
                </c:pt>
                <c:pt idx="856">
                  <c:v>633.46500000000003</c:v>
                </c:pt>
                <c:pt idx="857">
                  <c:v>633.46500000000003</c:v>
                </c:pt>
                <c:pt idx="858">
                  <c:v>633.46500000000003</c:v>
                </c:pt>
                <c:pt idx="859">
                  <c:v>633.46500000000003</c:v>
                </c:pt>
                <c:pt idx="860">
                  <c:v>633.46500000000003</c:v>
                </c:pt>
                <c:pt idx="861">
                  <c:v>633.46500000000003</c:v>
                </c:pt>
                <c:pt idx="862">
                  <c:v>633.46500000000003</c:v>
                </c:pt>
                <c:pt idx="863">
                  <c:v>633.46500000000003</c:v>
                </c:pt>
                <c:pt idx="864">
                  <c:v>633.46500000000003</c:v>
                </c:pt>
                <c:pt idx="865">
                  <c:v>633.46500000000003</c:v>
                </c:pt>
                <c:pt idx="866">
                  <c:v>633.46500000000003</c:v>
                </c:pt>
                <c:pt idx="867">
                  <c:v>633.46500000000003</c:v>
                </c:pt>
                <c:pt idx="868">
                  <c:v>633.46500000000003</c:v>
                </c:pt>
                <c:pt idx="869">
                  <c:v>633.46500000000003</c:v>
                </c:pt>
                <c:pt idx="870">
                  <c:v>633.46500000000003</c:v>
                </c:pt>
                <c:pt idx="871">
                  <c:v>633.46500000000003</c:v>
                </c:pt>
                <c:pt idx="872">
                  <c:v>633.46500000000003</c:v>
                </c:pt>
                <c:pt idx="873">
                  <c:v>633.46500000000003</c:v>
                </c:pt>
                <c:pt idx="874">
                  <c:v>633.46500000000003</c:v>
                </c:pt>
                <c:pt idx="875">
                  <c:v>633.46500000000003</c:v>
                </c:pt>
                <c:pt idx="876">
                  <c:v>633.46500000000003</c:v>
                </c:pt>
                <c:pt idx="877">
                  <c:v>633.46500000000003</c:v>
                </c:pt>
                <c:pt idx="878">
                  <c:v>633.46500000000003</c:v>
                </c:pt>
                <c:pt idx="879">
                  <c:v>633.46500000000003</c:v>
                </c:pt>
                <c:pt idx="880">
                  <c:v>633.46500000000003</c:v>
                </c:pt>
                <c:pt idx="881">
                  <c:v>633.46500000000003</c:v>
                </c:pt>
                <c:pt idx="882">
                  <c:v>633.46500000000003</c:v>
                </c:pt>
                <c:pt idx="883">
                  <c:v>633.46500000000003</c:v>
                </c:pt>
                <c:pt idx="884">
                  <c:v>633.46500000000003</c:v>
                </c:pt>
                <c:pt idx="885">
                  <c:v>633.46500000000003</c:v>
                </c:pt>
                <c:pt idx="886">
                  <c:v>633.46500000000003</c:v>
                </c:pt>
                <c:pt idx="887">
                  <c:v>633.46500000000003</c:v>
                </c:pt>
                <c:pt idx="888">
                  <c:v>633.46500000000003</c:v>
                </c:pt>
                <c:pt idx="889">
                  <c:v>633.46500000000003</c:v>
                </c:pt>
                <c:pt idx="890">
                  <c:v>633.46500000000003</c:v>
                </c:pt>
                <c:pt idx="891">
                  <c:v>633.46500000000003</c:v>
                </c:pt>
                <c:pt idx="892">
                  <c:v>633.46500000000003</c:v>
                </c:pt>
                <c:pt idx="893">
                  <c:v>633.46500000000003</c:v>
                </c:pt>
                <c:pt idx="894">
                  <c:v>633.46500000000003</c:v>
                </c:pt>
                <c:pt idx="895">
                  <c:v>633.46500000000003</c:v>
                </c:pt>
                <c:pt idx="896">
                  <c:v>633.46500000000003</c:v>
                </c:pt>
                <c:pt idx="897">
                  <c:v>633.46500000000003</c:v>
                </c:pt>
                <c:pt idx="898">
                  <c:v>633.46500000000003</c:v>
                </c:pt>
                <c:pt idx="899">
                  <c:v>633.46500000000003</c:v>
                </c:pt>
                <c:pt idx="900">
                  <c:v>633.46500000000003</c:v>
                </c:pt>
                <c:pt idx="901">
                  <c:v>633.46500000000003</c:v>
                </c:pt>
                <c:pt idx="902">
                  <c:v>633.46500000000003</c:v>
                </c:pt>
                <c:pt idx="903">
                  <c:v>633.46500000000003</c:v>
                </c:pt>
                <c:pt idx="904">
                  <c:v>633.46500000000003</c:v>
                </c:pt>
                <c:pt idx="905">
                  <c:v>633.46500000000003</c:v>
                </c:pt>
                <c:pt idx="906">
                  <c:v>633.46500000000003</c:v>
                </c:pt>
                <c:pt idx="907">
                  <c:v>633.46500000000003</c:v>
                </c:pt>
                <c:pt idx="908">
                  <c:v>633.46500000000003</c:v>
                </c:pt>
                <c:pt idx="909">
                  <c:v>633.46500000000003</c:v>
                </c:pt>
                <c:pt idx="910">
                  <c:v>633.46500000000003</c:v>
                </c:pt>
                <c:pt idx="911">
                  <c:v>633.46500000000003</c:v>
                </c:pt>
                <c:pt idx="912">
                  <c:v>633.46500000000003</c:v>
                </c:pt>
                <c:pt idx="913">
                  <c:v>633.46500000000003</c:v>
                </c:pt>
                <c:pt idx="914">
                  <c:v>633.46500000000003</c:v>
                </c:pt>
                <c:pt idx="915">
                  <c:v>633.46500000000003</c:v>
                </c:pt>
                <c:pt idx="916">
                  <c:v>633.46500000000003</c:v>
                </c:pt>
                <c:pt idx="917">
                  <c:v>633.46500000000003</c:v>
                </c:pt>
                <c:pt idx="918">
                  <c:v>633.46500000000003</c:v>
                </c:pt>
                <c:pt idx="919">
                  <c:v>633.46500000000003</c:v>
                </c:pt>
                <c:pt idx="920">
                  <c:v>633.46500000000003</c:v>
                </c:pt>
                <c:pt idx="921">
                  <c:v>633.46500000000003</c:v>
                </c:pt>
                <c:pt idx="922">
                  <c:v>633.46500000000003</c:v>
                </c:pt>
                <c:pt idx="923">
                  <c:v>633.46500000000003</c:v>
                </c:pt>
                <c:pt idx="924">
                  <c:v>633.46500000000003</c:v>
                </c:pt>
                <c:pt idx="925">
                  <c:v>633.46500000000003</c:v>
                </c:pt>
                <c:pt idx="926">
                  <c:v>633.46500000000003</c:v>
                </c:pt>
                <c:pt idx="927">
                  <c:v>633.46500000000003</c:v>
                </c:pt>
                <c:pt idx="928">
                  <c:v>633.46500000000003</c:v>
                </c:pt>
                <c:pt idx="929">
                  <c:v>633.46500000000003</c:v>
                </c:pt>
                <c:pt idx="930">
                  <c:v>633.46500000000003</c:v>
                </c:pt>
                <c:pt idx="931">
                  <c:v>633.46500000000003</c:v>
                </c:pt>
                <c:pt idx="932">
                  <c:v>633.46500000000003</c:v>
                </c:pt>
                <c:pt idx="933">
                  <c:v>633.46500000000003</c:v>
                </c:pt>
                <c:pt idx="934">
                  <c:v>633.46500000000003</c:v>
                </c:pt>
                <c:pt idx="935">
                  <c:v>633.46500000000003</c:v>
                </c:pt>
                <c:pt idx="936">
                  <c:v>633.46500000000003</c:v>
                </c:pt>
                <c:pt idx="937">
                  <c:v>633.46500000000003</c:v>
                </c:pt>
                <c:pt idx="938">
                  <c:v>633.46500000000003</c:v>
                </c:pt>
                <c:pt idx="939">
                  <c:v>633.46500000000003</c:v>
                </c:pt>
                <c:pt idx="940">
                  <c:v>633.46500000000003</c:v>
                </c:pt>
                <c:pt idx="941">
                  <c:v>633.46500000000003</c:v>
                </c:pt>
                <c:pt idx="942">
                  <c:v>633.46500000000003</c:v>
                </c:pt>
                <c:pt idx="943">
                  <c:v>633.46500000000003</c:v>
                </c:pt>
                <c:pt idx="944">
                  <c:v>633.46500000000003</c:v>
                </c:pt>
                <c:pt idx="945">
                  <c:v>633.46500000000003</c:v>
                </c:pt>
                <c:pt idx="946">
                  <c:v>633.46500000000003</c:v>
                </c:pt>
                <c:pt idx="947">
                  <c:v>633.46500000000003</c:v>
                </c:pt>
                <c:pt idx="948">
                  <c:v>633.46500000000003</c:v>
                </c:pt>
                <c:pt idx="949">
                  <c:v>633.46500000000003</c:v>
                </c:pt>
                <c:pt idx="950">
                  <c:v>633.46500000000003</c:v>
                </c:pt>
                <c:pt idx="951">
                  <c:v>633.46500000000003</c:v>
                </c:pt>
                <c:pt idx="952">
                  <c:v>633.46500000000003</c:v>
                </c:pt>
                <c:pt idx="953">
                  <c:v>633.46500000000003</c:v>
                </c:pt>
                <c:pt idx="954">
                  <c:v>633.46500000000003</c:v>
                </c:pt>
                <c:pt idx="955">
                  <c:v>633.46500000000003</c:v>
                </c:pt>
                <c:pt idx="956">
                  <c:v>633.46500000000003</c:v>
                </c:pt>
                <c:pt idx="957">
                  <c:v>633.46500000000003</c:v>
                </c:pt>
                <c:pt idx="958">
                  <c:v>633.46500000000003</c:v>
                </c:pt>
                <c:pt idx="959">
                  <c:v>633.46500000000003</c:v>
                </c:pt>
                <c:pt idx="960">
                  <c:v>633.46500000000003</c:v>
                </c:pt>
                <c:pt idx="961">
                  <c:v>633.46500000000003</c:v>
                </c:pt>
                <c:pt idx="962">
                  <c:v>633.46500000000003</c:v>
                </c:pt>
                <c:pt idx="963">
                  <c:v>633.46500000000003</c:v>
                </c:pt>
                <c:pt idx="964">
                  <c:v>633.46500000000003</c:v>
                </c:pt>
                <c:pt idx="965">
                  <c:v>633.46500000000003</c:v>
                </c:pt>
                <c:pt idx="966">
                  <c:v>633.46500000000003</c:v>
                </c:pt>
                <c:pt idx="967">
                  <c:v>633.46500000000003</c:v>
                </c:pt>
                <c:pt idx="968">
                  <c:v>633.46500000000003</c:v>
                </c:pt>
                <c:pt idx="969">
                  <c:v>633.46500000000003</c:v>
                </c:pt>
                <c:pt idx="970">
                  <c:v>633.46500000000003</c:v>
                </c:pt>
                <c:pt idx="971">
                  <c:v>633.46500000000003</c:v>
                </c:pt>
                <c:pt idx="972">
                  <c:v>633.46500000000003</c:v>
                </c:pt>
                <c:pt idx="973">
                  <c:v>633.46500000000003</c:v>
                </c:pt>
                <c:pt idx="974">
                  <c:v>633.46500000000003</c:v>
                </c:pt>
                <c:pt idx="975">
                  <c:v>633.46500000000003</c:v>
                </c:pt>
                <c:pt idx="976">
                  <c:v>633.46500000000003</c:v>
                </c:pt>
                <c:pt idx="977">
                  <c:v>633.46500000000003</c:v>
                </c:pt>
                <c:pt idx="978">
                  <c:v>633.46500000000003</c:v>
                </c:pt>
                <c:pt idx="979">
                  <c:v>633.46500000000003</c:v>
                </c:pt>
                <c:pt idx="980">
                  <c:v>633.46500000000003</c:v>
                </c:pt>
                <c:pt idx="981">
                  <c:v>633.46500000000003</c:v>
                </c:pt>
                <c:pt idx="982">
                  <c:v>633.46500000000003</c:v>
                </c:pt>
                <c:pt idx="983">
                  <c:v>633.46500000000003</c:v>
                </c:pt>
                <c:pt idx="984">
                  <c:v>633.46500000000003</c:v>
                </c:pt>
                <c:pt idx="985">
                  <c:v>633.46500000000003</c:v>
                </c:pt>
                <c:pt idx="986">
                  <c:v>633.46500000000003</c:v>
                </c:pt>
                <c:pt idx="987">
                  <c:v>633.46500000000003</c:v>
                </c:pt>
                <c:pt idx="988">
                  <c:v>633.46500000000003</c:v>
                </c:pt>
                <c:pt idx="989">
                  <c:v>633.46500000000003</c:v>
                </c:pt>
                <c:pt idx="990">
                  <c:v>633.46500000000003</c:v>
                </c:pt>
                <c:pt idx="991">
                  <c:v>633.46500000000003</c:v>
                </c:pt>
                <c:pt idx="992">
                  <c:v>633.46500000000003</c:v>
                </c:pt>
                <c:pt idx="993">
                  <c:v>633.46500000000003</c:v>
                </c:pt>
                <c:pt idx="994">
                  <c:v>633.46500000000003</c:v>
                </c:pt>
                <c:pt idx="995">
                  <c:v>633.46500000000003</c:v>
                </c:pt>
                <c:pt idx="996">
                  <c:v>633.46500000000003</c:v>
                </c:pt>
                <c:pt idx="997">
                  <c:v>633.46500000000003</c:v>
                </c:pt>
                <c:pt idx="998">
                  <c:v>633.46500000000003</c:v>
                </c:pt>
                <c:pt idx="999">
                  <c:v>633.46500000000003</c:v>
                </c:pt>
                <c:pt idx="1000">
                  <c:v>633.46500000000003</c:v>
                </c:pt>
                <c:pt idx="1001">
                  <c:v>633.46500000000003</c:v>
                </c:pt>
                <c:pt idx="1002">
                  <c:v>633.46500000000003</c:v>
                </c:pt>
                <c:pt idx="1003">
                  <c:v>633.46500000000003</c:v>
                </c:pt>
                <c:pt idx="1004">
                  <c:v>633.46500000000003</c:v>
                </c:pt>
                <c:pt idx="1005">
                  <c:v>633.46500000000003</c:v>
                </c:pt>
                <c:pt idx="1006">
                  <c:v>633.46500000000003</c:v>
                </c:pt>
                <c:pt idx="1007">
                  <c:v>633.46500000000003</c:v>
                </c:pt>
                <c:pt idx="1008">
                  <c:v>633.46500000000003</c:v>
                </c:pt>
                <c:pt idx="1009">
                  <c:v>633.46500000000003</c:v>
                </c:pt>
                <c:pt idx="1010">
                  <c:v>633.46500000000003</c:v>
                </c:pt>
                <c:pt idx="1011">
                  <c:v>633.46500000000003</c:v>
                </c:pt>
                <c:pt idx="1012">
                  <c:v>633.46500000000003</c:v>
                </c:pt>
                <c:pt idx="1013">
                  <c:v>633.46500000000003</c:v>
                </c:pt>
                <c:pt idx="1014">
                  <c:v>633.46500000000003</c:v>
                </c:pt>
                <c:pt idx="1015">
                  <c:v>633.46500000000003</c:v>
                </c:pt>
                <c:pt idx="1016">
                  <c:v>633.46500000000003</c:v>
                </c:pt>
                <c:pt idx="1017">
                  <c:v>633.46500000000003</c:v>
                </c:pt>
                <c:pt idx="1018">
                  <c:v>633.46500000000003</c:v>
                </c:pt>
                <c:pt idx="1019">
                  <c:v>633.46500000000003</c:v>
                </c:pt>
                <c:pt idx="1020">
                  <c:v>633.46500000000003</c:v>
                </c:pt>
                <c:pt idx="1021">
                  <c:v>633.46500000000003</c:v>
                </c:pt>
                <c:pt idx="1022">
                  <c:v>633.46500000000003</c:v>
                </c:pt>
                <c:pt idx="1023">
                  <c:v>633.46500000000003</c:v>
                </c:pt>
                <c:pt idx="1024">
                  <c:v>633.46500000000003</c:v>
                </c:pt>
                <c:pt idx="1025">
                  <c:v>633.46500000000003</c:v>
                </c:pt>
                <c:pt idx="1026">
                  <c:v>633.46500000000003</c:v>
                </c:pt>
                <c:pt idx="1027">
                  <c:v>633.46500000000003</c:v>
                </c:pt>
                <c:pt idx="1028">
                  <c:v>633.46500000000003</c:v>
                </c:pt>
                <c:pt idx="1029">
                  <c:v>633.46500000000003</c:v>
                </c:pt>
                <c:pt idx="1030">
                  <c:v>633.46500000000003</c:v>
                </c:pt>
                <c:pt idx="1031">
                  <c:v>633.46500000000003</c:v>
                </c:pt>
                <c:pt idx="1032">
                  <c:v>633.46500000000003</c:v>
                </c:pt>
                <c:pt idx="1033">
                  <c:v>633.46500000000003</c:v>
                </c:pt>
                <c:pt idx="1034">
                  <c:v>633.46500000000003</c:v>
                </c:pt>
                <c:pt idx="1035">
                  <c:v>633.46500000000003</c:v>
                </c:pt>
                <c:pt idx="1036">
                  <c:v>633.46500000000003</c:v>
                </c:pt>
                <c:pt idx="1037">
                  <c:v>633.46500000000003</c:v>
                </c:pt>
                <c:pt idx="1038">
                  <c:v>633.46500000000003</c:v>
                </c:pt>
                <c:pt idx="1039">
                  <c:v>633.46500000000003</c:v>
                </c:pt>
                <c:pt idx="1040">
                  <c:v>633.46500000000003</c:v>
                </c:pt>
                <c:pt idx="1041">
                  <c:v>633.46500000000003</c:v>
                </c:pt>
                <c:pt idx="1042">
                  <c:v>633.46500000000003</c:v>
                </c:pt>
                <c:pt idx="1043">
                  <c:v>633.46500000000003</c:v>
                </c:pt>
                <c:pt idx="1044">
                  <c:v>633.46500000000003</c:v>
                </c:pt>
                <c:pt idx="1045">
                  <c:v>633.46500000000003</c:v>
                </c:pt>
                <c:pt idx="1046">
                  <c:v>633.46500000000003</c:v>
                </c:pt>
                <c:pt idx="1047">
                  <c:v>633.46500000000003</c:v>
                </c:pt>
                <c:pt idx="1048">
                  <c:v>633.46500000000003</c:v>
                </c:pt>
                <c:pt idx="1049">
                  <c:v>633.46500000000003</c:v>
                </c:pt>
                <c:pt idx="1050">
                  <c:v>633.46500000000003</c:v>
                </c:pt>
                <c:pt idx="1051">
                  <c:v>633.46500000000003</c:v>
                </c:pt>
                <c:pt idx="1052">
                  <c:v>633.46500000000003</c:v>
                </c:pt>
                <c:pt idx="1053">
                  <c:v>633.46500000000003</c:v>
                </c:pt>
                <c:pt idx="1054">
                  <c:v>633.46500000000003</c:v>
                </c:pt>
                <c:pt idx="1055">
                  <c:v>633.46500000000003</c:v>
                </c:pt>
                <c:pt idx="1056">
                  <c:v>633.46500000000003</c:v>
                </c:pt>
                <c:pt idx="1057">
                  <c:v>633.46500000000003</c:v>
                </c:pt>
                <c:pt idx="1058">
                  <c:v>633.46500000000003</c:v>
                </c:pt>
                <c:pt idx="1059">
                  <c:v>633.46500000000003</c:v>
                </c:pt>
                <c:pt idx="1060">
                  <c:v>633.46500000000003</c:v>
                </c:pt>
                <c:pt idx="1061">
                  <c:v>633.46500000000003</c:v>
                </c:pt>
                <c:pt idx="1062">
                  <c:v>633.46500000000003</c:v>
                </c:pt>
                <c:pt idx="1063">
                  <c:v>633.46500000000003</c:v>
                </c:pt>
                <c:pt idx="1064">
                  <c:v>633.46500000000003</c:v>
                </c:pt>
                <c:pt idx="1065">
                  <c:v>633.46500000000003</c:v>
                </c:pt>
                <c:pt idx="1066">
                  <c:v>633.46500000000003</c:v>
                </c:pt>
                <c:pt idx="1067">
                  <c:v>633.46500000000003</c:v>
                </c:pt>
                <c:pt idx="1068">
                  <c:v>633.46500000000003</c:v>
                </c:pt>
                <c:pt idx="1069">
                  <c:v>633.46500000000003</c:v>
                </c:pt>
                <c:pt idx="1070">
                  <c:v>633.46500000000003</c:v>
                </c:pt>
                <c:pt idx="1071">
                  <c:v>633.46500000000003</c:v>
                </c:pt>
                <c:pt idx="1072">
                  <c:v>633.46500000000003</c:v>
                </c:pt>
                <c:pt idx="1073">
                  <c:v>633.46500000000003</c:v>
                </c:pt>
                <c:pt idx="1074">
                  <c:v>633.46500000000003</c:v>
                </c:pt>
                <c:pt idx="1075">
                  <c:v>633.46500000000003</c:v>
                </c:pt>
                <c:pt idx="1076">
                  <c:v>633.46500000000003</c:v>
                </c:pt>
                <c:pt idx="1077">
                  <c:v>633.46500000000003</c:v>
                </c:pt>
                <c:pt idx="1078">
                  <c:v>633.46500000000003</c:v>
                </c:pt>
                <c:pt idx="1079">
                  <c:v>633.46500000000003</c:v>
                </c:pt>
                <c:pt idx="1080">
                  <c:v>633.46500000000003</c:v>
                </c:pt>
                <c:pt idx="1081">
                  <c:v>633.46500000000003</c:v>
                </c:pt>
                <c:pt idx="1082">
                  <c:v>633.46500000000003</c:v>
                </c:pt>
                <c:pt idx="1083">
                  <c:v>633.46500000000003</c:v>
                </c:pt>
                <c:pt idx="1084">
                  <c:v>633.46500000000003</c:v>
                </c:pt>
                <c:pt idx="1085">
                  <c:v>633.46500000000003</c:v>
                </c:pt>
                <c:pt idx="1086">
                  <c:v>633.46500000000003</c:v>
                </c:pt>
                <c:pt idx="1087">
                  <c:v>633.46500000000003</c:v>
                </c:pt>
                <c:pt idx="1088">
                  <c:v>633.46500000000003</c:v>
                </c:pt>
                <c:pt idx="1089">
                  <c:v>633.46500000000003</c:v>
                </c:pt>
                <c:pt idx="1090">
                  <c:v>633.46500000000003</c:v>
                </c:pt>
                <c:pt idx="1091">
                  <c:v>633.46500000000003</c:v>
                </c:pt>
                <c:pt idx="1092">
                  <c:v>633.46500000000003</c:v>
                </c:pt>
                <c:pt idx="1093">
                  <c:v>633.46500000000003</c:v>
                </c:pt>
                <c:pt idx="1094">
                  <c:v>633.46500000000003</c:v>
                </c:pt>
                <c:pt idx="1095">
                  <c:v>633.46500000000003</c:v>
                </c:pt>
                <c:pt idx="1096">
                  <c:v>633.46500000000003</c:v>
                </c:pt>
                <c:pt idx="1097">
                  <c:v>633.46500000000003</c:v>
                </c:pt>
                <c:pt idx="1098">
                  <c:v>633.46500000000003</c:v>
                </c:pt>
                <c:pt idx="1099">
                  <c:v>633.46500000000003</c:v>
                </c:pt>
                <c:pt idx="1100">
                  <c:v>633.46500000000003</c:v>
                </c:pt>
                <c:pt idx="1101">
                  <c:v>633.46500000000003</c:v>
                </c:pt>
                <c:pt idx="1102">
                  <c:v>633.46500000000003</c:v>
                </c:pt>
                <c:pt idx="1103">
                  <c:v>633.46500000000003</c:v>
                </c:pt>
                <c:pt idx="1104">
                  <c:v>633.46500000000003</c:v>
                </c:pt>
                <c:pt idx="1105">
                  <c:v>633.46500000000003</c:v>
                </c:pt>
                <c:pt idx="1106">
                  <c:v>633.46500000000003</c:v>
                </c:pt>
                <c:pt idx="1107">
                  <c:v>633.46500000000003</c:v>
                </c:pt>
                <c:pt idx="1108">
                  <c:v>633.46500000000003</c:v>
                </c:pt>
                <c:pt idx="1109">
                  <c:v>633.46500000000003</c:v>
                </c:pt>
                <c:pt idx="1110">
                  <c:v>633.46500000000003</c:v>
                </c:pt>
                <c:pt idx="1111">
                  <c:v>633.46500000000003</c:v>
                </c:pt>
                <c:pt idx="1112">
                  <c:v>633.46500000000003</c:v>
                </c:pt>
                <c:pt idx="1113">
                  <c:v>633.46500000000003</c:v>
                </c:pt>
                <c:pt idx="1114">
                  <c:v>633.46500000000003</c:v>
                </c:pt>
                <c:pt idx="1115">
                  <c:v>633.46500000000003</c:v>
                </c:pt>
                <c:pt idx="1116">
                  <c:v>633.46500000000003</c:v>
                </c:pt>
                <c:pt idx="1117">
                  <c:v>633.46500000000003</c:v>
                </c:pt>
                <c:pt idx="1118">
                  <c:v>633.46500000000003</c:v>
                </c:pt>
                <c:pt idx="1119">
                  <c:v>633.46500000000003</c:v>
                </c:pt>
                <c:pt idx="1120">
                  <c:v>633.46500000000003</c:v>
                </c:pt>
                <c:pt idx="1121">
                  <c:v>633.46500000000003</c:v>
                </c:pt>
                <c:pt idx="1122">
                  <c:v>633.46500000000003</c:v>
                </c:pt>
                <c:pt idx="1123">
                  <c:v>633.46500000000003</c:v>
                </c:pt>
                <c:pt idx="1124">
                  <c:v>633.46500000000003</c:v>
                </c:pt>
                <c:pt idx="1125">
                  <c:v>633.46500000000003</c:v>
                </c:pt>
                <c:pt idx="1126">
                  <c:v>633.46500000000003</c:v>
                </c:pt>
                <c:pt idx="1127">
                  <c:v>633.46500000000003</c:v>
                </c:pt>
                <c:pt idx="1128">
                  <c:v>633.46500000000003</c:v>
                </c:pt>
                <c:pt idx="1129">
                  <c:v>633.46500000000003</c:v>
                </c:pt>
                <c:pt idx="1130">
                  <c:v>633.46500000000003</c:v>
                </c:pt>
                <c:pt idx="1131">
                  <c:v>633.46500000000003</c:v>
                </c:pt>
                <c:pt idx="1132">
                  <c:v>633.46500000000003</c:v>
                </c:pt>
                <c:pt idx="1133">
                  <c:v>633.46500000000003</c:v>
                </c:pt>
                <c:pt idx="1134">
                  <c:v>633.46500000000003</c:v>
                </c:pt>
                <c:pt idx="1135">
                  <c:v>633.46500000000003</c:v>
                </c:pt>
                <c:pt idx="1136">
                  <c:v>633.46500000000003</c:v>
                </c:pt>
                <c:pt idx="1137">
                  <c:v>633.46500000000003</c:v>
                </c:pt>
                <c:pt idx="1138">
                  <c:v>633.46500000000003</c:v>
                </c:pt>
                <c:pt idx="1139">
                  <c:v>633.46500000000003</c:v>
                </c:pt>
                <c:pt idx="1140">
                  <c:v>633.46500000000003</c:v>
                </c:pt>
                <c:pt idx="1141">
                  <c:v>633.46500000000003</c:v>
                </c:pt>
                <c:pt idx="1142">
                  <c:v>633.46500000000003</c:v>
                </c:pt>
                <c:pt idx="1143">
                  <c:v>633.46500000000003</c:v>
                </c:pt>
                <c:pt idx="1144">
                  <c:v>633.46500000000003</c:v>
                </c:pt>
                <c:pt idx="1145">
                  <c:v>633.46500000000003</c:v>
                </c:pt>
                <c:pt idx="1146">
                  <c:v>633.46500000000003</c:v>
                </c:pt>
                <c:pt idx="1147">
                  <c:v>633.46500000000003</c:v>
                </c:pt>
                <c:pt idx="1148">
                  <c:v>633.46500000000003</c:v>
                </c:pt>
                <c:pt idx="1149">
                  <c:v>633.46500000000003</c:v>
                </c:pt>
                <c:pt idx="1150">
                  <c:v>633.46500000000003</c:v>
                </c:pt>
                <c:pt idx="1151">
                  <c:v>633.46500000000003</c:v>
                </c:pt>
                <c:pt idx="1152">
                  <c:v>633.46500000000003</c:v>
                </c:pt>
                <c:pt idx="1153">
                  <c:v>633.46500000000003</c:v>
                </c:pt>
                <c:pt idx="1154">
                  <c:v>633.46500000000003</c:v>
                </c:pt>
                <c:pt idx="1155">
                  <c:v>633.46500000000003</c:v>
                </c:pt>
                <c:pt idx="1156">
                  <c:v>633.46500000000003</c:v>
                </c:pt>
                <c:pt idx="1157">
                  <c:v>633.46500000000003</c:v>
                </c:pt>
                <c:pt idx="1158">
                  <c:v>633.46500000000003</c:v>
                </c:pt>
                <c:pt idx="1159">
                  <c:v>633.46500000000003</c:v>
                </c:pt>
                <c:pt idx="1160">
                  <c:v>633.46500000000003</c:v>
                </c:pt>
                <c:pt idx="1161">
                  <c:v>633.46500000000003</c:v>
                </c:pt>
                <c:pt idx="1162">
                  <c:v>633.46500000000003</c:v>
                </c:pt>
                <c:pt idx="1163">
                  <c:v>633.46500000000003</c:v>
                </c:pt>
                <c:pt idx="1164">
                  <c:v>633.46500000000003</c:v>
                </c:pt>
                <c:pt idx="1165">
                  <c:v>633.46500000000003</c:v>
                </c:pt>
                <c:pt idx="1166">
                  <c:v>633.46500000000003</c:v>
                </c:pt>
                <c:pt idx="1167">
                  <c:v>633.46500000000003</c:v>
                </c:pt>
                <c:pt idx="1168">
                  <c:v>633.46500000000003</c:v>
                </c:pt>
                <c:pt idx="1169">
                  <c:v>633.46500000000003</c:v>
                </c:pt>
                <c:pt idx="1170">
                  <c:v>633.46500000000003</c:v>
                </c:pt>
                <c:pt idx="1171">
                  <c:v>633.46500000000003</c:v>
                </c:pt>
                <c:pt idx="1172">
                  <c:v>633.46500000000003</c:v>
                </c:pt>
                <c:pt idx="1173">
                  <c:v>633.46500000000003</c:v>
                </c:pt>
                <c:pt idx="1174">
                  <c:v>633.46500000000003</c:v>
                </c:pt>
                <c:pt idx="1175">
                  <c:v>633.46500000000003</c:v>
                </c:pt>
                <c:pt idx="1176">
                  <c:v>633.46500000000003</c:v>
                </c:pt>
                <c:pt idx="1177">
                  <c:v>633.46500000000003</c:v>
                </c:pt>
                <c:pt idx="1178">
                  <c:v>633.46500000000003</c:v>
                </c:pt>
                <c:pt idx="1179">
                  <c:v>633.46500000000003</c:v>
                </c:pt>
                <c:pt idx="1180">
                  <c:v>633.46500000000003</c:v>
                </c:pt>
                <c:pt idx="1181">
                  <c:v>633.46500000000003</c:v>
                </c:pt>
                <c:pt idx="1182">
                  <c:v>633.46500000000003</c:v>
                </c:pt>
                <c:pt idx="1183">
                  <c:v>633.46500000000003</c:v>
                </c:pt>
                <c:pt idx="1184">
                  <c:v>633.46500000000003</c:v>
                </c:pt>
                <c:pt idx="1185">
                  <c:v>633.46500000000003</c:v>
                </c:pt>
                <c:pt idx="1186">
                  <c:v>633.46500000000003</c:v>
                </c:pt>
                <c:pt idx="1187">
                  <c:v>633.46500000000003</c:v>
                </c:pt>
                <c:pt idx="1188">
                  <c:v>633.46500000000003</c:v>
                </c:pt>
                <c:pt idx="1189">
                  <c:v>633.46500000000003</c:v>
                </c:pt>
                <c:pt idx="1190">
                  <c:v>633.46500000000003</c:v>
                </c:pt>
                <c:pt idx="1191">
                  <c:v>633.46500000000003</c:v>
                </c:pt>
                <c:pt idx="1192">
                  <c:v>633.46500000000003</c:v>
                </c:pt>
                <c:pt idx="1193">
                  <c:v>633.46500000000003</c:v>
                </c:pt>
                <c:pt idx="1194">
                  <c:v>633.46500000000003</c:v>
                </c:pt>
                <c:pt idx="1195">
                  <c:v>633.46500000000003</c:v>
                </c:pt>
                <c:pt idx="1196">
                  <c:v>633.46500000000003</c:v>
                </c:pt>
                <c:pt idx="1197">
                  <c:v>633.46500000000003</c:v>
                </c:pt>
                <c:pt idx="1198">
                  <c:v>633.46500000000003</c:v>
                </c:pt>
                <c:pt idx="1199">
                  <c:v>633.46500000000003</c:v>
                </c:pt>
                <c:pt idx="1200">
                  <c:v>633.46500000000003</c:v>
                </c:pt>
                <c:pt idx="1201">
                  <c:v>633.46500000000003</c:v>
                </c:pt>
                <c:pt idx="1202">
                  <c:v>633.46500000000003</c:v>
                </c:pt>
                <c:pt idx="1203">
                  <c:v>633.46500000000003</c:v>
                </c:pt>
                <c:pt idx="1204">
                  <c:v>633.46500000000003</c:v>
                </c:pt>
                <c:pt idx="1205">
                  <c:v>633.46500000000003</c:v>
                </c:pt>
                <c:pt idx="1206">
                  <c:v>633.46500000000003</c:v>
                </c:pt>
                <c:pt idx="1207">
                  <c:v>633.46500000000003</c:v>
                </c:pt>
                <c:pt idx="1208">
                  <c:v>633.46500000000003</c:v>
                </c:pt>
                <c:pt idx="1209">
                  <c:v>633.46500000000003</c:v>
                </c:pt>
                <c:pt idx="1210">
                  <c:v>633.46500000000003</c:v>
                </c:pt>
                <c:pt idx="1211">
                  <c:v>633.46500000000003</c:v>
                </c:pt>
                <c:pt idx="1212">
                  <c:v>633.46500000000003</c:v>
                </c:pt>
                <c:pt idx="1213">
                  <c:v>633.46500000000003</c:v>
                </c:pt>
                <c:pt idx="1214">
                  <c:v>633.46500000000003</c:v>
                </c:pt>
                <c:pt idx="1215">
                  <c:v>633.46500000000003</c:v>
                </c:pt>
                <c:pt idx="1216">
                  <c:v>633.46500000000003</c:v>
                </c:pt>
                <c:pt idx="1217">
                  <c:v>633.46500000000003</c:v>
                </c:pt>
                <c:pt idx="1218">
                  <c:v>633.46500000000003</c:v>
                </c:pt>
                <c:pt idx="1219">
                  <c:v>633.46500000000003</c:v>
                </c:pt>
                <c:pt idx="1220">
                  <c:v>633.46500000000003</c:v>
                </c:pt>
                <c:pt idx="1221">
                  <c:v>633.46500000000003</c:v>
                </c:pt>
                <c:pt idx="1222">
                  <c:v>633.46500000000003</c:v>
                </c:pt>
                <c:pt idx="1223">
                  <c:v>633.46500000000003</c:v>
                </c:pt>
                <c:pt idx="1224">
                  <c:v>633.46500000000003</c:v>
                </c:pt>
                <c:pt idx="1225">
                  <c:v>633.46500000000003</c:v>
                </c:pt>
                <c:pt idx="1226">
                  <c:v>633.46500000000003</c:v>
                </c:pt>
                <c:pt idx="1227">
                  <c:v>633.46500000000003</c:v>
                </c:pt>
                <c:pt idx="1228">
                  <c:v>633.46500000000003</c:v>
                </c:pt>
                <c:pt idx="1229">
                  <c:v>633.46500000000003</c:v>
                </c:pt>
                <c:pt idx="1230">
                  <c:v>633.46500000000003</c:v>
                </c:pt>
                <c:pt idx="1231">
                  <c:v>633.46500000000003</c:v>
                </c:pt>
                <c:pt idx="1232">
                  <c:v>633.46500000000003</c:v>
                </c:pt>
                <c:pt idx="1233">
                  <c:v>633.46500000000003</c:v>
                </c:pt>
                <c:pt idx="1234">
                  <c:v>633.46500000000003</c:v>
                </c:pt>
                <c:pt idx="1235">
                  <c:v>633.46500000000003</c:v>
                </c:pt>
                <c:pt idx="1236">
                  <c:v>633.46500000000003</c:v>
                </c:pt>
                <c:pt idx="1237">
                  <c:v>633.46500000000003</c:v>
                </c:pt>
                <c:pt idx="1238">
                  <c:v>633.46500000000003</c:v>
                </c:pt>
                <c:pt idx="1239">
                  <c:v>633.46500000000003</c:v>
                </c:pt>
                <c:pt idx="1240">
                  <c:v>633.46500000000003</c:v>
                </c:pt>
                <c:pt idx="1241">
                  <c:v>633.46500000000003</c:v>
                </c:pt>
                <c:pt idx="1242">
                  <c:v>633.46500000000003</c:v>
                </c:pt>
                <c:pt idx="1243">
                  <c:v>633.46500000000003</c:v>
                </c:pt>
                <c:pt idx="1244">
                  <c:v>633.46500000000003</c:v>
                </c:pt>
                <c:pt idx="1245">
                  <c:v>633.46500000000003</c:v>
                </c:pt>
                <c:pt idx="1246">
                  <c:v>633.46500000000003</c:v>
                </c:pt>
                <c:pt idx="1247">
                  <c:v>633.46500000000003</c:v>
                </c:pt>
                <c:pt idx="1248">
                  <c:v>633.46500000000003</c:v>
                </c:pt>
                <c:pt idx="1249">
                  <c:v>633.46500000000003</c:v>
                </c:pt>
                <c:pt idx="1250">
                  <c:v>633.46500000000003</c:v>
                </c:pt>
                <c:pt idx="1251">
                  <c:v>633.46500000000003</c:v>
                </c:pt>
                <c:pt idx="1252">
                  <c:v>633.46500000000003</c:v>
                </c:pt>
                <c:pt idx="1253">
                  <c:v>633.46500000000003</c:v>
                </c:pt>
                <c:pt idx="1254">
                  <c:v>633.46500000000003</c:v>
                </c:pt>
                <c:pt idx="1255">
                  <c:v>633.46500000000003</c:v>
                </c:pt>
                <c:pt idx="1256">
                  <c:v>633.46500000000003</c:v>
                </c:pt>
                <c:pt idx="1257">
                  <c:v>633.46500000000003</c:v>
                </c:pt>
                <c:pt idx="1258">
                  <c:v>633.46500000000003</c:v>
                </c:pt>
                <c:pt idx="1259">
                  <c:v>633.46500000000003</c:v>
                </c:pt>
                <c:pt idx="1260">
                  <c:v>633.46500000000003</c:v>
                </c:pt>
                <c:pt idx="1261">
                  <c:v>633.46500000000003</c:v>
                </c:pt>
                <c:pt idx="1262">
                  <c:v>633.46500000000003</c:v>
                </c:pt>
                <c:pt idx="1263">
                  <c:v>633.46500000000003</c:v>
                </c:pt>
                <c:pt idx="1264">
                  <c:v>633.46500000000003</c:v>
                </c:pt>
                <c:pt idx="1265">
                  <c:v>633.46500000000003</c:v>
                </c:pt>
                <c:pt idx="1266">
                  <c:v>633.46500000000003</c:v>
                </c:pt>
                <c:pt idx="1267">
                  <c:v>633.46500000000003</c:v>
                </c:pt>
                <c:pt idx="1268">
                  <c:v>633.46500000000003</c:v>
                </c:pt>
                <c:pt idx="1269">
                  <c:v>633.46500000000003</c:v>
                </c:pt>
                <c:pt idx="1270">
                  <c:v>633.46500000000003</c:v>
                </c:pt>
                <c:pt idx="1271">
                  <c:v>633.46500000000003</c:v>
                </c:pt>
                <c:pt idx="1272">
                  <c:v>633.46500000000003</c:v>
                </c:pt>
                <c:pt idx="1273">
                  <c:v>633.46500000000003</c:v>
                </c:pt>
                <c:pt idx="1274">
                  <c:v>633.46500000000003</c:v>
                </c:pt>
                <c:pt idx="1275">
                  <c:v>633.46500000000003</c:v>
                </c:pt>
                <c:pt idx="1276">
                  <c:v>633.46500000000003</c:v>
                </c:pt>
                <c:pt idx="1277">
                  <c:v>633.46500000000003</c:v>
                </c:pt>
                <c:pt idx="1278">
                  <c:v>633.46500000000003</c:v>
                </c:pt>
                <c:pt idx="1279">
                  <c:v>633.46500000000003</c:v>
                </c:pt>
                <c:pt idx="1280">
                  <c:v>633.46500000000003</c:v>
                </c:pt>
                <c:pt idx="1281">
                  <c:v>633.46500000000003</c:v>
                </c:pt>
                <c:pt idx="1282">
                  <c:v>633.46500000000003</c:v>
                </c:pt>
                <c:pt idx="1283">
                  <c:v>633.46500000000003</c:v>
                </c:pt>
                <c:pt idx="1284">
                  <c:v>633.46500000000003</c:v>
                </c:pt>
                <c:pt idx="1285">
                  <c:v>633.46500000000003</c:v>
                </c:pt>
                <c:pt idx="1286">
                  <c:v>633.46500000000003</c:v>
                </c:pt>
                <c:pt idx="1287">
                  <c:v>633.46500000000003</c:v>
                </c:pt>
                <c:pt idx="1288">
                  <c:v>633.46500000000003</c:v>
                </c:pt>
                <c:pt idx="1289">
                  <c:v>633.46500000000003</c:v>
                </c:pt>
                <c:pt idx="1290">
                  <c:v>633.46500000000003</c:v>
                </c:pt>
                <c:pt idx="1291">
                  <c:v>633.46500000000003</c:v>
                </c:pt>
                <c:pt idx="1292">
                  <c:v>633.46500000000003</c:v>
                </c:pt>
                <c:pt idx="1293">
                  <c:v>633.46500000000003</c:v>
                </c:pt>
                <c:pt idx="1294">
                  <c:v>633.46500000000003</c:v>
                </c:pt>
                <c:pt idx="1295">
                  <c:v>633.46500000000003</c:v>
                </c:pt>
                <c:pt idx="1296">
                  <c:v>633.46500000000003</c:v>
                </c:pt>
                <c:pt idx="1297">
                  <c:v>633.46500000000003</c:v>
                </c:pt>
                <c:pt idx="1298">
                  <c:v>633.46500000000003</c:v>
                </c:pt>
                <c:pt idx="1299">
                  <c:v>633.46500000000003</c:v>
                </c:pt>
                <c:pt idx="1300">
                  <c:v>633.46500000000003</c:v>
                </c:pt>
                <c:pt idx="1301">
                  <c:v>633.46500000000003</c:v>
                </c:pt>
                <c:pt idx="1302">
                  <c:v>633.46500000000003</c:v>
                </c:pt>
                <c:pt idx="1303">
                  <c:v>633.46500000000003</c:v>
                </c:pt>
                <c:pt idx="1304">
                  <c:v>633.46500000000003</c:v>
                </c:pt>
                <c:pt idx="1305">
                  <c:v>633.46500000000003</c:v>
                </c:pt>
                <c:pt idx="1306">
                  <c:v>633.46500000000003</c:v>
                </c:pt>
                <c:pt idx="1307">
                  <c:v>633.46500000000003</c:v>
                </c:pt>
                <c:pt idx="1308">
                  <c:v>633.46500000000003</c:v>
                </c:pt>
                <c:pt idx="1309">
                  <c:v>633.46500000000003</c:v>
                </c:pt>
                <c:pt idx="1310">
                  <c:v>633.46500000000003</c:v>
                </c:pt>
                <c:pt idx="1311">
                  <c:v>633.46500000000003</c:v>
                </c:pt>
                <c:pt idx="1312">
                  <c:v>633.46500000000003</c:v>
                </c:pt>
                <c:pt idx="1313">
                  <c:v>633.46500000000003</c:v>
                </c:pt>
                <c:pt idx="1314">
                  <c:v>633.46500000000003</c:v>
                </c:pt>
                <c:pt idx="1315">
                  <c:v>633.46500000000003</c:v>
                </c:pt>
                <c:pt idx="1316">
                  <c:v>633.46500000000003</c:v>
                </c:pt>
                <c:pt idx="1317">
                  <c:v>633.46500000000003</c:v>
                </c:pt>
                <c:pt idx="1318">
                  <c:v>633.46500000000003</c:v>
                </c:pt>
                <c:pt idx="1319">
                  <c:v>633.46500000000003</c:v>
                </c:pt>
                <c:pt idx="1320">
                  <c:v>633.46500000000003</c:v>
                </c:pt>
                <c:pt idx="1321">
                  <c:v>633.46500000000003</c:v>
                </c:pt>
                <c:pt idx="1322">
                  <c:v>633.46500000000003</c:v>
                </c:pt>
                <c:pt idx="1323">
                  <c:v>633.46500000000003</c:v>
                </c:pt>
                <c:pt idx="1324">
                  <c:v>633.46500000000003</c:v>
                </c:pt>
                <c:pt idx="1325">
                  <c:v>633.46500000000003</c:v>
                </c:pt>
                <c:pt idx="1326">
                  <c:v>633.46500000000003</c:v>
                </c:pt>
                <c:pt idx="1327">
                  <c:v>633.46500000000003</c:v>
                </c:pt>
                <c:pt idx="1328">
                  <c:v>633.46500000000003</c:v>
                </c:pt>
                <c:pt idx="1329">
                  <c:v>633.46500000000003</c:v>
                </c:pt>
                <c:pt idx="1330">
                  <c:v>633.46500000000003</c:v>
                </c:pt>
                <c:pt idx="1331">
                  <c:v>633.46500000000003</c:v>
                </c:pt>
                <c:pt idx="1332">
                  <c:v>633.46500000000003</c:v>
                </c:pt>
                <c:pt idx="1333">
                  <c:v>633.46500000000003</c:v>
                </c:pt>
                <c:pt idx="1334">
                  <c:v>633.46500000000003</c:v>
                </c:pt>
                <c:pt idx="1335">
                  <c:v>633.46500000000003</c:v>
                </c:pt>
                <c:pt idx="1336">
                  <c:v>633.46500000000003</c:v>
                </c:pt>
                <c:pt idx="1337">
                  <c:v>633.46500000000003</c:v>
                </c:pt>
                <c:pt idx="1338">
                  <c:v>633.46500000000003</c:v>
                </c:pt>
                <c:pt idx="1339">
                  <c:v>633.46500000000003</c:v>
                </c:pt>
                <c:pt idx="1340">
                  <c:v>633.46500000000003</c:v>
                </c:pt>
                <c:pt idx="1341">
                  <c:v>633.46500000000003</c:v>
                </c:pt>
                <c:pt idx="1342">
                  <c:v>633.46500000000003</c:v>
                </c:pt>
                <c:pt idx="1343">
                  <c:v>633.46500000000003</c:v>
                </c:pt>
                <c:pt idx="1344">
                  <c:v>633.46500000000003</c:v>
                </c:pt>
                <c:pt idx="1345">
                  <c:v>633.46500000000003</c:v>
                </c:pt>
                <c:pt idx="1346">
                  <c:v>633.46500000000003</c:v>
                </c:pt>
                <c:pt idx="1347">
                  <c:v>633.46500000000003</c:v>
                </c:pt>
                <c:pt idx="1348">
                  <c:v>633.46500000000003</c:v>
                </c:pt>
                <c:pt idx="1349">
                  <c:v>633.46500000000003</c:v>
                </c:pt>
                <c:pt idx="1350">
                  <c:v>633.46500000000003</c:v>
                </c:pt>
                <c:pt idx="1351">
                  <c:v>633.46500000000003</c:v>
                </c:pt>
                <c:pt idx="1352">
                  <c:v>633.46500000000003</c:v>
                </c:pt>
                <c:pt idx="1353">
                  <c:v>633.46500000000003</c:v>
                </c:pt>
                <c:pt idx="1354">
                  <c:v>633.46500000000003</c:v>
                </c:pt>
                <c:pt idx="1355">
                  <c:v>633.46500000000003</c:v>
                </c:pt>
                <c:pt idx="1356">
                  <c:v>633.46500000000003</c:v>
                </c:pt>
                <c:pt idx="1357">
                  <c:v>633.46500000000003</c:v>
                </c:pt>
                <c:pt idx="1358">
                  <c:v>633.46500000000003</c:v>
                </c:pt>
                <c:pt idx="1359">
                  <c:v>633.46500000000003</c:v>
                </c:pt>
                <c:pt idx="1360">
                  <c:v>633.46500000000003</c:v>
                </c:pt>
                <c:pt idx="1361">
                  <c:v>633.46500000000003</c:v>
                </c:pt>
                <c:pt idx="1362">
                  <c:v>633.46500000000003</c:v>
                </c:pt>
                <c:pt idx="1363">
                  <c:v>633.46500000000003</c:v>
                </c:pt>
                <c:pt idx="1364">
                  <c:v>633.46500000000003</c:v>
                </c:pt>
                <c:pt idx="1365">
                  <c:v>633.46500000000003</c:v>
                </c:pt>
                <c:pt idx="1366">
                  <c:v>633.46500000000003</c:v>
                </c:pt>
                <c:pt idx="1367">
                  <c:v>633.46500000000003</c:v>
                </c:pt>
                <c:pt idx="1368">
                  <c:v>633.46500000000003</c:v>
                </c:pt>
                <c:pt idx="1369">
                  <c:v>633.46500000000003</c:v>
                </c:pt>
                <c:pt idx="1370">
                  <c:v>633.46500000000003</c:v>
                </c:pt>
                <c:pt idx="1371">
                  <c:v>633.46500000000003</c:v>
                </c:pt>
                <c:pt idx="1372">
                  <c:v>633.46500000000003</c:v>
                </c:pt>
                <c:pt idx="1373">
                  <c:v>633.46500000000003</c:v>
                </c:pt>
                <c:pt idx="1374">
                  <c:v>633.46500000000003</c:v>
                </c:pt>
                <c:pt idx="1375">
                  <c:v>633.46500000000003</c:v>
                </c:pt>
                <c:pt idx="1376">
                  <c:v>633.46500000000003</c:v>
                </c:pt>
                <c:pt idx="1377">
                  <c:v>633.46500000000003</c:v>
                </c:pt>
                <c:pt idx="1378">
                  <c:v>633.46500000000003</c:v>
                </c:pt>
                <c:pt idx="1379">
                  <c:v>633.46500000000003</c:v>
                </c:pt>
                <c:pt idx="1380">
                  <c:v>633.46500000000003</c:v>
                </c:pt>
                <c:pt idx="1381">
                  <c:v>633.46500000000003</c:v>
                </c:pt>
                <c:pt idx="1382">
                  <c:v>633.46500000000003</c:v>
                </c:pt>
                <c:pt idx="1383">
                  <c:v>633.46500000000003</c:v>
                </c:pt>
                <c:pt idx="1384">
                  <c:v>633.46500000000003</c:v>
                </c:pt>
                <c:pt idx="1385">
                  <c:v>633.46500000000003</c:v>
                </c:pt>
                <c:pt idx="1386">
                  <c:v>633.46500000000003</c:v>
                </c:pt>
                <c:pt idx="1387">
                  <c:v>633.46500000000003</c:v>
                </c:pt>
                <c:pt idx="1388">
                  <c:v>633.46500000000003</c:v>
                </c:pt>
                <c:pt idx="1389">
                  <c:v>633.46500000000003</c:v>
                </c:pt>
                <c:pt idx="1390">
                  <c:v>633.46500000000003</c:v>
                </c:pt>
                <c:pt idx="1391">
                  <c:v>633.46500000000003</c:v>
                </c:pt>
                <c:pt idx="1392">
                  <c:v>633.46500000000003</c:v>
                </c:pt>
                <c:pt idx="1393">
                  <c:v>633.46500000000003</c:v>
                </c:pt>
                <c:pt idx="1394">
                  <c:v>633.46500000000003</c:v>
                </c:pt>
                <c:pt idx="1395">
                  <c:v>633.46500000000003</c:v>
                </c:pt>
                <c:pt idx="1396">
                  <c:v>633.46500000000003</c:v>
                </c:pt>
                <c:pt idx="1397">
                  <c:v>633.46500000000003</c:v>
                </c:pt>
                <c:pt idx="1398">
                  <c:v>633.46500000000003</c:v>
                </c:pt>
                <c:pt idx="1399">
                  <c:v>633.46500000000003</c:v>
                </c:pt>
                <c:pt idx="1400">
                  <c:v>633.46500000000003</c:v>
                </c:pt>
                <c:pt idx="1401">
                  <c:v>633.46500000000003</c:v>
                </c:pt>
                <c:pt idx="1402">
                  <c:v>633.46500000000003</c:v>
                </c:pt>
                <c:pt idx="1403">
                  <c:v>633.46500000000003</c:v>
                </c:pt>
                <c:pt idx="1404">
                  <c:v>633.46500000000003</c:v>
                </c:pt>
                <c:pt idx="1405">
                  <c:v>633.46500000000003</c:v>
                </c:pt>
                <c:pt idx="1406">
                  <c:v>633.46500000000003</c:v>
                </c:pt>
                <c:pt idx="1407">
                  <c:v>633.46500000000003</c:v>
                </c:pt>
                <c:pt idx="1408">
                  <c:v>633.46500000000003</c:v>
                </c:pt>
                <c:pt idx="1409">
                  <c:v>633.46500000000003</c:v>
                </c:pt>
                <c:pt idx="1410">
                  <c:v>633.46500000000003</c:v>
                </c:pt>
                <c:pt idx="1411">
                  <c:v>633.46500000000003</c:v>
                </c:pt>
                <c:pt idx="1412">
                  <c:v>633.46500000000003</c:v>
                </c:pt>
                <c:pt idx="1413">
                  <c:v>633.46500000000003</c:v>
                </c:pt>
                <c:pt idx="1414">
                  <c:v>633.46500000000003</c:v>
                </c:pt>
                <c:pt idx="1415">
                  <c:v>633.46500000000003</c:v>
                </c:pt>
                <c:pt idx="1416">
                  <c:v>633.46500000000003</c:v>
                </c:pt>
                <c:pt idx="1417">
                  <c:v>633.46500000000003</c:v>
                </c:pt>
                <c:pt idx="1418">
                  <c:v>633.46500000000003</c:v>
                </c:pt>
                <c:pt idx="1419">
                  <c:v>633.46500000000003</c:v>
                </c:pt>
                <c:pt idx="1420">
                  <c:v>633.46500000000003</c:v>
                </c:pt>
                <c:pt idx="1421">
                  <c:v>633.46500000000003</c:v>
                </c:pt>
                <c:pt idx="1422">
                  <c:v>633.46500000000003</c:v>
                </c:pt>
                <c:pt idx="1423">
                  <c:v>633.46500000000003</c:v>
                </c:pt>
                <c:pt idx="1424">
                  <c:v>633.46500000000003</c:v>
                </c:pt>
                <c:pt idx="1425">
                  <c:v>633.46500000000003</c:v>
                </c:pt>
                <c:pt idx="1426">
                  <c:v>633.46500000000003</c:v>
                </c:pt>
                <c:pt idx="1427">
                  <c:v>633.46500000000003</c:v>
                </c:pt>
                <c:pt idx="1428">
                  <c:v>633.46500000000003</c:v>
                </c:pt>
                <c:pt idx="1429">
                  <c:v>633.46500000000003</c:v>
                </c:pt>
                <c:pt idx="1430">
                  <c:v>633.46500000000003</c:v>
                </c:pt>
                <c:pt idx="1431">
                  <c:v>633.46500000000003</c:v>
                </c:pt>
                <c:pt idx="1432">
                  <c:v>633.46500000000003</c:v>
                </c:pt>
                <c:pt idx="1433">
                  <c:v>633.46500000000003</c:v>
                </c:pt>
                <c:pt idx="1434">
                  <c:v>633.46500000000003</c:v>
                </c:pt>
                <c:pt idx="1435">
                  <c:v>633.46500000000003</c:v>
                </c:pt>
                <c:pt idx="1436">
                  <c:v>633.46500000000003</c:v>
                </c:pt>
                <c:pt idx="1437">
                  <c:v>633.46500000000003</c:v>
                </c:pt>
                <c:pt idx="1438">
                  <c:v>633.46500000000003</c:v>
                </c:pt>
                <c:pt idx="1439">
                  <c:v>633.46500000000003</c:v>
                </c:pt>
                <c:pt idx="1440">
                  <c:v>633.46500000000003</c:v>
                </c:pt>
                <c:pt idx="1441">
                  <c:v>633.46500000000003</c:v>
                </c:pt>
                <c:pt idx="1442">
                  <c:v>633.46500000000003</c:v>
                </c:pt>
                <c:pt idx="1443">
                  <c:v>633.46500000000003</c:v>
                </c:pt>
                <c:pt idx="1444">
                  <c:v>633.46500000000003</c:v>
                </c:pt>
                <c:pt idx="1445">
                  <c:v>633.46500000000003</c:v>
                </c:pt>
                <c:pt idx="1446">
                  <c:v>633.46500000000003</c:v>
                </c:pt>
                <c:pt idx="1447">
                  <c:v>633.46500000000003</c:v>
                </c:pt>
                <c:pt idx="1448">
                  <c:v>633.46500000000003</c:v>
                </c:pt>
                <c:pt idx="1449">
                  <c:v>633.46500000000003</c:v>
                </c:pt>
                <c:pt idx="1450">
                  <c:v>633.46500000000003</c:v>
                </c:pt>
                <c:pt idx="1451">
                  <c:v>633.46500000000003</c:v>
                </c:pt>
                <c:pt idx="1452">
                  <c:v>633.46500000000003</c:v>
                </c:pt>
                <c:pt idx="1453">
                  <c:v>633.46500000000003</c:v>
                </c:pt>
                <c:pt idx="1454">
                  <c:v>633.46500000000003</c:v>
                </c:pt>
                <c:pt idx="1455">
                  <c:v>633.46500000000003</c:v>
                </c:pt>
                <c:pt idx="1456">
                  <c:v>633.46500000000003</c:v>
                </c:pt>
                <c:pt idx="1457">
                  <c:v>633.46500000000003</c:v>
                </c:pt>
                <c:pt idx="1458">
                  <c:v>633.46500000000003</c:v>
                </c:pt>
                <c:pt idx="1459">
                  <c:v>633.46500000000003</c:v>
                </c:pt>
                <c:pt idx="1460">
                  <c:v>633.46500000000003</c:v>
                </c:pt>
                <c:pt idx="1461">
                  <c:v>633.46500000000003</c:v>
                </c:pt>
                <c:pt idx="1462">
                  <c:v>633.46500000000003</c:v>
                </c:pt>
                <c:pt idx="1463">
                  <c:v>633.46500000000003</c:v>
                </c:pt>
                <c:pt idx="1464">
                  <c:v>633.46500000000003</c:v>
                </c:pt>
                <c:pt idx="1465">
                  <c:v>633.46500000000003</c:v>
                </c:pt>
                <c:pt idx="1466">
                  <c:v>633.46500000000003</c:v>
                </c:pt>
                <c:pt idx="1467">
                  <c:v>633.46500000000003</c:v>
                </c:pt>
                <c:pt idx="1468">
                  <c:v>633.46500000000003</c:v>
                </c:pt>
                <c:pt idx="1469">
                  <c:v>633.46500000000003</c:v>
                </c:pt>
                <c:pt idx="1470">
                  <c:v>633.46500000000003</c:v>
                </c:pt>
                <c:pt idx="1471">
                  <c:v>633.46500000000003</c:v>
                </c:pt>
                <c:pt idx="1472">
                  <c:v>633.46500000000003</c:v>
                </c:pt>
                <c:pt idx="1473">
                  <c:v>633.46500000000003</c:v>
                </c:pt>
                <c:pt idx="1474">
                  <c:v>633.46500000000003</c:v>
                </c:pt>
                <c:pt idx="1475">
                  <c:v>633.46500000000003</c:v>
                </c:pt>
                <c:pt idx="1476">
                  <c:v>633.46500000000003</c:v>
                </c:pt>
                <c:pt idx="1477">
                  <c:v>633.46500000000003</c:v>
                </c:pt>
                <c:pt idx="1478">
                  <c:v>633.46500000000003</c:v>
                </c:pt>
                <c:pt idx="1479">
                  <c:v>633.46500000000003</c:v>
                </c:pt>
                <c:pt idx="1480">
                  <c:v>633.46500000000003</c:v>
                </c:pt>
                <c:pt idx="1481">
                  <c:v>633.46500000000003</c:v>
                </c:pt>
                <c:pt idx="1482">
                  <c:v>633.46500000000003</c:v>
                </c:pt>
                <c:pt idx="1483">
                  <c:v>633.46500000000003</c:v>
                </c:pt>
                <c:pt idx="1484">
                  <c:v>633.46500000000003</c:v>
                </c:pt>
                <c:pt idx="1485">
                  <c:v>633.46500000000003</c:v>
                </c:pt>
                <c:pt idx="1486">
                  <c:v>633.46500000000003</c:v>
                </c:pt>
                <c:pt idx="1487">
                  <c:v>633.46500000000003</c:v>
                </c:pt>
                <c:pt idx="1488">
                  <c:v>633.46500000000003</c:v>
                </c:pt>
                <c:pt idx="1489">
                  <c:v>633.46500000000003</c:v>
                </c:pt>
                <c:pt idx="1490">
                  <c:v>633.46500000000003</c:v>
                </c:pt>
                <c:pt idx="1491">
                  <c:v>633.46500000000003</c:v>
                </c:pt>
                <c:pt idx="1492">
                  <c:v>633.46500000000003</c:v>
                </c:pt>
                <c:pt idx="1493">
                  <c:v>633.46500000000003</c:v>
                </c:pt>
                <c:pt idx="1494">
                  <c:v>633.46500000000003</c:v>
                </c:pt>
                <c:pt idx="1495">
                  <c:v>633.46500000000003</c:v>
                </c:pt>
                <c:pt idx="1496">
                  <c:v>633.46500000000003</c:v>
                </c:pt>
                <c:pt idx="1497">
                  <c:v>633.46500000000003</c:v>
                </c:pt>
                <c:pt idx="1498">
                  <c:v>633.46500000000003</c:v>
                </c:pt>
                <c:pt idx="1499">
                  <c:v>633.46500000000003</c:v>
                </c:pt>
                <c:pt idx="1500">
                  <c:v>633.46500000000003</c:v>
                </c:pt>
                <c:pt idx="1501">
                  <c:v>633.46500000000003</c:v>
                </c:pt>
                <c:pt idx="1502">
                  <c:v>633.46500000000003</c:v>
                </c:pt>
                <c:pt idx="1503">
                  <c:v>633.46500000000003</c:v>
                </c:pt>
                <c:pt idx="1504">
                  <c:v>633.46500000000003</c:v>
                </c:pt>
                <c:pt idx="1505">
                  <c:v>633.46500000000003</c:v>
                </c:pt>
                <c:pt idx="1506">
                  <c:v>633.46500000000003</c:v>
                </c:pt>
                <c:pt idx="1507">
                  <c:v>633.46500000000003</c:v>
                </c:pt>
                <c:pt idx="1508">
                  <c:v>633.46500000000003</c:v>
                </c:pt>
                <c:pt idx="1509">
                  <c:v>633.46500000000003</c:v>
                </c:pt>
                <c:pt idx="1510">
                  <c:v>633.46500000000003</c:v>
                </c:pt>
                <c:pt idx="1511">
                  <c:v>633.46500000000003</c:v>
                </c:pt>
                <c:pt idx="1512">
                  <c:v>633.46500000000003</c:v>
                </c:pt>
                <c:pt idx="1513">
                  <c:v>633.46500000000003</c:v>
                </c:pt>
                <c:pt idx="1514">
                  <c:v>633.46500000000003</c:v>
                </c:pt>
                <c:pt idx="1515">
                  <c:v>633.46500000000003</c:v>
                </c:pt>
                <c:pt idx="1516">
                  <c:v>633.46500000000003</c:v>
                </c:pt>
                <c:pt idx="1517">
                  <c:v>633.46500000000003</c:v>
                </c:pt>
                <c:pt idx="1518">
                  <c:v>633.46500000000003</c:v>
                </c:pt>
                <c:pt idx="1519">
                  <c:v>633.46500000000003</c:v>
                </c:pt>
                <c:pt idx="1520">
                  <c:v>633.46500000000003</c:v>
                </c:pt>
                <c:pt idx="1521">
                  <c:v>633.46500000000003</c:v>
                </c:pt>
                <c:pt idx="1522">
                  <c:v>633.46500000000003</c:v>
                </c:pt>
                <c:pt idx="1523">
                  <c:v>633.46500000000003</c:v>
                </c:pt>
                <c:pt idx="1524">
                  <c:v>633.46500000000003</c:v>
                </c:pt>
                <c:pt idx="1525">
                  <c:v>633.46500000000003</c:v>
                </c:pt>
                <c:pt idx="1526">
                  <c:v>633.46500000000003</c:v>
                </c:pt>
                <c:pt idx="1527">
                  <c:v>633.46500000000003</c:v>
                </c:pt>
                <c:pt idx="1528">
                  <c:v>633.46500000000003</c:v>
                </c:pt>
                <c:pt idx="1529">
                  <c:v>633.46500000000003</c:v>
                </c:pt>
                <c:pt idx="1530">
                  <c:v>633.46500000000003</c:v>
                </c:pt>
                <c:pt idx="1531">
                  <c:v>633.46500000000003</c:v>
                </c:pt>
                <c:pt idx="1532">
                  <c:v>633.46500000000003</c:v>
                </c:pt>
                <c:pt idx="1533">
                  <c:v>633.46500000000003</c:v>
                </c:pt>
                <c:pt idx="1534">
                  <c:v>633.46500000000003</c:v>
                </c:pt>
                <c:pt idx="1535">
                  <c:v>633.46500000000003</c:v>
                </c:pt>
                <c:pt idx="1536">
                  <c:v>633.46500000000003</c:v>
                </c:pt>
                <c:pt idx="1537">
                  <c:v>633.46500000000003</c:v>
                </c:pt>
                <c:pt idx="1538">
                  <c:v>633.46500000000003</c:v>
                </c:pt>
                <c:pt idx="1539">
                  <c:v>633.46500000000003</c:v>
                </c:pt>
                <c:pt idx="1540">
                  <c:v>633.46500000000003</c:v>
                </c:pt>
                <c:pt idx="1541">
                  <c:v>633.46500000000003</c:v>
                </c:pt>
                <c:pt idx="1542">
                  <c:v>633.46500000000003</c:v>
                </c:pt>
                <c:pt idx="1543">
                  <c:v>633.46500000000003</c:v>
                </c:pt>
                <c:pt idx="1544">
                  <c:v>633.46500000000003</c:v>
                </c:pt>
                <c:pt idx="1545">
                  <c:v>633.46500000000003</c:v>
                </c:pt>
                <c:pt idx="1546">
                  <c:v>633.46500000000003</c:v>
                </c:pt>
                <c:pt idx="1547">
                  <c:v>633.46500000000003</c:v>
                </c:pt>
                <c:pt idx="1548">
                  <c:v>633.46500000000003</c:v>
                </c:pt>
                <c:pt idx="1549">
                  <c:v>633.46500000000003</c:v>
                </c:pt>
                <c:pt idx="1550">
                  <c:v>633.46500000000003</c:v>
                </c:pt>
                <c:pt idx="1551">
                  <c:v>633.46500000000003</c:v>
                </c:pt>
                <c:pt idx="1552">
                  <c:v>633.46500000000003</c:v>
                </c:pt>
                <c:pt idx="1553">
                  <c:v>633.46500000000003</c:v>
                </c:pt>
                <c:pt idx="1554">
                  <c:v>633.46500000000003</c:v>
                </c:pt>
                <c:pt idx="1555">
                  <c:v>633.46500000000003</c:v>
                </c:pt>
                <c:pt idx="1556">
                  <c:v>633.46500000000003</c:v>
                </c:pt>
                <c:pt idx="1557">
                  <c:v>633.46500000000003</c:v>
                </c:pt>
                <c:pt idx="1558">
                  <c:v>633.46500000000003</c:v>
                </c:pt>
                <c:pt idx="1559">
                  <c:v>633.46500000000003</c:v>
                </c:pt>
                <c:pt idx="1560">
                  <c:v>633.46500000000003</c:v>
                </c:pt>
                <c:pt idx="1561">
                  <c:v>633.46500000000003</c:v>
                </c:pt>
                <c:pt idx="1562">
                  <c:v>633.46500000000003</c:v>
                </c:pt>
                <c:pt idx="1563">
                  <c:v>633.46500000000003</c:v>
                </c:pt>
                <c:pt idx="1564">
                  <c:v>633.46500000000003</c:v>
                </c:pt>
                <c:pt idx="1565">
                  <c:v>633.46500000000003</c:v>
                </c:pt>
                <c:pt idx="1566">
                  <c:v>633.46500000000003</c:v>
                </c:pt>
                <c:pt idx="1567">
                  <c:v>633.46500000000003</c:v>
                </c:pt>
                <c:pt idx="1568">
                  <c:v>633.46500000000003</c:v>
                </c:pt>
                <c:pt idx="1569">
                  <c:v>633.46500000000003</c:v>
                </c:pt>
                <c:pt idx="1570">
                  <c:v>633.46500000000003</c:v>
                </c:pt>
                <c:pt idx="1571">
                  <c:v>633.46500000000003</c:v>
                </c:pt>
                <c:pt idx="1572">
                  <c:v>633.46500000000003</c:v>
                </c:pt>
                <c:pt idx="1573">
                  <c:v>633.46500000000003</c:v>
                </c:pt>
                <c:pt idx="1574">
                  <c:v>633.46500000000003</c:v>
                </c:pt>
                <c:pt idx="1575">
                  <c:v>633.46500000000003</c:v>
                </c:pt>
                <c:pt idx="1576">
                  <c:v>633.46500000000003</c:v>
                </c:pt>
                <c:pt idx="1577">
                  <c:v>633.46500000000003</c:v>
                </c:pt>
                <c:pt idx="1578">
                  <c:v>633.46500000000003</c:v>
                </c:pt>
                <c:pt idx="1579">
                  <c:v>633.46500000000003</c:v>
                </c:pt>
                <c:pt idx="1580">
                  <c:v>633.46500000000003</c:v>
                </c:pt>
                <c:pt idx="1581">
                  <c:v>633.46500000000003</c:v>
                </c:pt>
                <c:pt idx="1582">
                  <c:v>633.46500000000003</c:v>
                </c:pt>
                <c:pt idx="1583">
                  <c:v>633.46500000000003</c:v>
                </c:pt>
                <c:pt idx="1584">
                  <c:v>633.46500000000003</c:v>
                </c:pt>
                <c:pt idx="1585">
                  <c:v>633.46500000000003</c:v>
                </c:pt>
                <c:pt idx="1586">
                  <c:v>633.46500000000003</c:v>
                </c:pt>
                <c:pt idx="1587">
                  <c:v>633.46500000000003</c:v>
                </c:pt>
                <c:pt idx="1588">
                  <c:v>633.46500000000003</c:v>
                </c:pt>
                <c:pt idx="1589">
                  <c:v>633.46500000000003</c:v>
                </c:pt>
                <c:pt idx="1590">
                  <c:v>633.46500000000003</c:v>
                </c:pt>
                <c:pt idx="1591">
                  <c:v>633.46500000000003</c:v>
                </c:pt>
                <c:pt idx="1592">
                  <c:v>633.46500000000003</c:v>
                </c:pt>
                <c:pt idx="1593">
                  <c:v>633.46500000000003</c:v>
                </c:pt>
                <c:pt idx="1594">
                  <c:v>633.46500000000003</c:v>
                </c:pt>
                <c:pt idx="1595">
                  <c:v>633.46500000000003</c:v>
                </c:pt>
                <c:pt idx="1596">
                  <c:v>633.46500000000003</c:v>
                </c:pt>
                <c:pt idx="1597">
                  <c:v>633.46500000000003</c:v>
                </c:pt>
                <c:pt idx="1598">
                  <c:v>633.46500000000003</c:v>
                </c:pt>
                <c:pt idx="1599">
                  <c:v>633.46500000000003</c:v>
                </c:pt>
                <c:pt idx="1600">
                  <c:v>633.46500000000003</c:v>
                </c:pt>
                <c:pt idx="1601">
                  <c:v>633.46500000000003</c:v>
                </c:pt>
                <c:pt idx="1602">
                  <c:v>633.46500000000003</c:v>
                </c:pt>
                <c:pt idx="1603">
                  <c:v>633.46500000000003</c:v>
                </c:pt>
                <c:pt idx="1604">
                  <c:v>633.46500000000003</c:v>
                </c:pt>
                <c:pt idx="1605">
                  <c:v>633.46500000000003</c:v>
                </c:pt>
                <c:pt idx="1606">
                  <c:v>633.46500000000003</c:v>
                </c:pt>
                <c:pt idx="1607">
                  <c:v>633.46500000000003</c:v>
                </c:pt>
                <c:pt idx="1608">
                  <c:v>633.46500000000003</c:v>
                </c:pt>
                <c:pt idx="1609">
                  <c:v>633.46500000000003</c:v>
                </c:pt>
                <c:pt idx="1610">
                  <c:v>633.46500000000003</c:v>
                </c:pt>
                <c:pt idx="1611">
                  <c:v>633.46500000000003</c:v>
                </c:pt>
                <c:pt idx="1612">
                  <c:v>633.46500000000003</c:v>
                </c:pt>
                <c:pt idx="1613">
                  <c:v>633.46500000000003</c:v>
                </c:pt>
                <c:pt idx="1614">
                  <c:v>633.46500000000003</c:v>
                </c:pt>
                <c:pt idx="1615">
                  <c:v>633.46500000000003</c:v>
                </c:pt>
                <c:pt idx="1616">
                  <c:v>633.46500000000003</c:v>
                </c:pt>
                <c:pt idx="1617">
                  <c:v>633.46500000000003</c:v>
                </c:pt>
                <c:pt idx="1618">
                  <c:v>633.46500000000003</c:v>
                </c:pt>
                <c:pt idx="1619">
                  <c:v>633.46500000000003</c:v>
                </c:pt>
                <c:pt idx="1620">
                  <c:v>633.46500000000003</c:v>
                </c:pt>
                <c:pt idx="1621">
                  <c:v>633.46500000000003</c:v>
                </c:pt>
                <c:pt idx="1622">
                  <c:v>633.46500000000003</c:v>
                </c:pt>
                <c:pt idx="1623">
                  <c:v>633.46500000000003</c:v>
                </c:pt>
                <c:pt idx="1624">
                  <c:v>633.46500000000003</c:v>
                </c:pt>
                <c:pt idx="1625">
                  <c:v>633.46500000000003</c:v>
                </c:pt>
                <c:pt idx="1626">
                  <c:v>633.46500000000003</c:v>
                </c:pt>
                <c:pt idx="1627">
                  <c:v>633.46500000000003</c:v>
                </c:pt>
                <c:pt idx="1628">
                  <c:v>633.46500000000003</c:v>
                </c:pt>
                <c:pt idx="1629">
                  <c:v>633.46500000000003</c:v>
                </c:pt>
                <c:pt idx="1630">
                  <c:v>633.46500000000003</c:v>
                </c:pt>
                <c:pt idx="1631">
                  <c:v>633.46500000000003</c:v>
                </c:pt>
                <c:pt idx="1632">
                  <c:v>633.46500000000003</c:v>
                </c:pt>
                <c:pt idx="1633">
                  <c:v>633.46500000000003</c:v>
                </c:pt>
                <c:pt idx="1634">
                  <c:v>633.46500000000003</c:v>
                </c:pt>
                <c:pt idx="1635">
                  <c:v>633.46500000000003</c:v>
                </c:pt>
                <c:pt idx="1636">
                  <c:v>633.46500000000003</c:v>
                </c:pt>
                <c:pt idx="1637">
                  <c:v>633.46500000000003</c:v>
                </c:pt>
                <c:pt idx="1638">
                  <c:v>633.46500000000003</c:v>
                </c:pt>
                <c:pt idx="1639">
                  <c:v>633.46500000000003</c:v>
                </c:pt>
                <c:pt idx="1640">
                  <c:v>633.46500000000003</c:v>
                </c:pt>
                <c:pt idx="1641">
                  <c:v>633.46500000000003</c:v>
                </c:pt>
                <c:pt idx="1642">
                  <c:v>633.46500000000003</c:v>
                </c:pt>
                <c:pt idx="1643">
                  <c:v>633.46500000000003</c:v>
                </c:pt>
                <c:pt idx="1644">
                  <c:v>633.46500000000003</c:v>
                </c:pt>
                <c:pt idx="1645">
                  <c:v>633.46500000000003</c:v>
                </c:pt>
                <c:pt idx="1646">
                  <c:v>633.46500000000003</c:v>
                </c:pt>
                <c:pt idx="1647">
                  <c:v>633.46500000000003</c:v>
                </c:pt>
                <c:pt idx="1648">
                  <c:v>633.46500000000003</c:v>
                </c:pt>
                <c:pt idx="1649">
                  <c:v>633.46500000000003</c:v>
                </c:pt>
                <c:pt idx="1650">
                  <c:v>633.46500000000003</c:v>
                </c:pt>
                <c:pt idx="1651">
                  <c:v>633.46500000000003</c:v>
                </c:pt>
                <c:pt idx="1652">
                  <c:v>633.46500000000003</c:v>
                </c:pt>
                <c:pt idx="1653">
                  <c:v>633.46500000000003</c:v>
                </c:pt>
                <c:pt idx="1654">
                  <c:v>633.46500000000003</c:v>
                </c:pt>
                <c:pt idx="1655">
                  <c:v>633.46500000000003</c:v>
                </c:pt>
                <c:pt idx="1656">
                  <c:v>633.46500000000003</c:v>
                </c:pt>
                <c:pt idx="1657">
                  <c:v>633.46500000000003</c:v>
                </c:pt>
                <c:pt idx="1658">
                  <c:v>633.46500000000003</c:v>
                </c:pt>
                <c:pt idx="1659">
                  <c:v>633.46500000000003</c:v>
                </c:pt>
                <c:pt idx="1660">
                  <c:v>633.46500000000003</c:v>
                </c:pt>
                <c:pt idx="1661">
                  <c:v>633.46500000000003</c:v>
                </c:pt>
                <c:pt idx="1662">
                  <c:v>633.46500000000003</c:v>
                </c:pt>
                <c:pt idx="1663">
                  <c:v>633.46500000000003</c:v>
                </c:pt>
                <c:pt idx="1664">
                  <c:v>633.46500000000003</c:v>
                </c:pt>
                <c:pt idx="1665">
                  <c:v>633.46500000000003</c:v>
                </c:pt>
                <c:pt idx="1666">
                  <c:v>633.46500000000003</c:v>
                </c:pt>
                <c:pt idx="1667">
                  <c:v>633.46500000000003</c:v>
                </c:pt>
                <c:pt idx="1668">
                  <c:v>633.46500000000003</c:v>
                </c:pt>
                <c:pt idx="1669">
                  <c:v>633.46500000000003</c:v>
                </c:pt>
                <c:pt idx="1670">
                  <c:v>633.46500000000003</c:v>
                </c:pt>
                <c:pt idx="1671">
                  <c:v>633.46500000000003</c:v>
                </c:pt>
                <c:pt idx="1672">
                  <c:v>633.46500000000003</c:v>
                </c:pt>
                <c:pt idx="1673">
                  <c:v>633.46500000000003</c:v>
                </c:pt>
                <c:pt idx="1674">
                  <c:v>633.46500000000003</c:v>
                </c:pt>
                <c:pt idx="1675">
                  <c:v>633.46500000000003</c:v>
                </c:pt>
                <c:pt idx="1676">
                  <c:v>633.46500000000003</c:v>
                </c:pt>
                <c:pt idx="1677">
                  <c:v>633.46500000000003</c:v>
                </c:pt>
                <c:pt idx="1678">
                  <c:v>633.46500000000003</c:v>
                </c:pt>
                <c:pt idx="1679">
                  <c:v>633.46500000000003</c:v>
                </c:pt>
                <c:pt idx="1680">
                  <c:v>633.46500000000003</c:v>
                </c:pt>
                <c:pt idx="1681">
                  <c:v>633.46500000000003</c:v>
                </c:pt>
                <c:pt idx="1682">
                  <c:v>633.46500000000003</c:v>
                </c:pt>
                <c:pt idx="1683">
                  <c:v>633.46500000000003</c:v>
                </c:pt>
                <c:pt idx="1684">
                  <c:v>633.46500000000003</c:v>
                </c:pt>
                <c:pt idx="1685">
                  <c:v>633.46500000000003</c:v>
                </c:pt>
                <c:pt idx="1686">
                  <c:v>633.46500000000003</c:v>
                </c:pt>
                <c:pt idx="1687">
                  <c:v>633.46500000000003</c:v>
                </c:pt>
                <c:pt idx="1688">
                  <c:v>633.46500000000003</c:v>
                </c:pt>
                <c:pt idx="1689">
                  <c:v>633.46500000000003</c:v>
                </c:pt>
                <c:pt idx="1690">
                  <c:v>633.46500000000003</c:v>
                </c:pt>
                <c:pt idx="1691">
                  <c:v>633.46500000000003</c:v>
                </c:pt>
                <c:pt idx="1692">
                  <c:v>633.46500000000003</c:v>
                </c:pt>
                <c:pt idx="1693">
                  <c:v>633.46500000000003</c:v>
                </c:pt>
                <c:pt idx="1694">
                  <c:v>633.46500000000003</c:v>
                </c:pt>
                <c:pt idx="1695">
                  <c:v>633.46500000000003</c:v>
                </c:pt>
                <c:pt idx="1696">
                  <c:v>633.46500000000003</c:v>
                </c:pt>
                <c:pt idx="1697">
                  <c:v>633.46500000000003</c:v>
                </c:pt>
                <c:pt idx="1698">
                  <c:v>633.46500000000003</c:v>
                </c:pt>
                <c:pt idx="1699">
                  <c:v>633.46500000000003</c:v>
                </c:pt>
                <c:pt idx="1700">
                  <c:v>633.46500000000003</c:v>
                </c:pt>
                <c:pt idx="1701">
                  <c:v>633.46500000000003</c:v>
                </c:pt>
                <c:pt idx="1702">
                  <c:v>633.46500000000003</c:v>
                </c:pt>
                <c:pt idx="1703">
                  <c:v>633.46500000000003</c:v>
                </c:pt>
                <c:pt idx="1704">
                  <c:v>633.46500000000003</c:v>
                </c:pt>
                <c:pt idx="1705">
                  <c:v>633.46500000000003</c:v>
                </c:pt>
                <c:pt idx="1706">
                  <c:v>633.46500000000003</c:v>
                </c:pt>
                <c:pt idx="1707">
                  <c:v>633.46500000000003</c:v>
                </c:pt>
                <c:pt idx="1708">
                  <c:v>633.46500000000003</c:v>
                </c:pt>
                <c:pt idx="1709">
                  <c:v>633.46500000000003</c:v>
                </c:pt>
                <c:pt idx="1710">
                  <c:v>633.46500000000003</c:v>
                </c:pt>
                <c:pt idx="1711">
                  <c:v>633.46500000000003</c:v>
                </c:pt>
                <c:pt idx="1712">
                  <c:v>633.46500000000003</c:v>
                </c:pt>
                <c:pt idx="1713">
                  <c:v>633.46500000000003</c:v>
                </c:pt>
                <c:pt idx="1714">
                  <c:v>633.46500000000003</c:v>
                </c:pt>
                <c:pt idx="1715">
                  <c:v>633.46500000000003</c:v>
                </c:pt>
                <c:pt idx="1716">
                  <c:v>633.46500000000003</c:v>
                </c:pt>
                <c:pt idx="1717">
                  <c:v>633.46500000000003</c:v>
                </c:pt>
                <c:pt idx="1718">
                  <c:v>633.46500000000003</c:v>
                </c:pt>
                <c:pt idx="1719">
                  <c:v>633.46500000000003</c:v>
                </c:pt>
                <c:pt idx="1720">
                  <c:v>633.46500000000003</c:v>
                </c:pt>
                <c:pt idx="1721">
                  <c:v>633.46500000000003</c:v>
                </c:pt>
                <c:pt idx="1722">
                  <c:v>633.46500000000003</c:v>
                </c:pt>
                <c:pt idx="1723">
                  <c:v>633.46500000000003</c:v>
                </c:pt>
                <c:pt idx="1724">
                  <c:v>633.46500000000003</c:v>
                </c:pt>
                <c:pt idx="1725">
                  <c:v>633.46500000000003</c:v>
                </c:pt>
                <c:pt idx="1726">
                  <c:v>633.46500000000003</c:v>
                </c:pt>
                <c:pt idx="1727">
                  <c:v>633.46500000000003</c:v>
                </c:pt>
                <c:pt idx="1728">
                  <c:v>633.46500000000003</c:v>
                </c:pt>
                <c:pt idx="1729">
                  <c:v>633.46500000000003</c:v>
                </c:pt>
                <c:pt idx="1730">
                  <c:v>633.46500000000003</c:v>
                </c:pt>
                <c:pt idx="1731">
                  <c:v>633.46500000000003</c:v>
                </c:pt>
                <c:pt idx="1732">
                  <c:v>633.46500000000003</c:v>
                </c:pt>
                <c:pt idx="1733">
                  <c:v>633.46500000000003</c:v>
                </c:pt>
                <c:pt idx="1734">
                  <c:v>633.46500000000003</c:v>
                </c:pt>
                <c:pt idx="1735">
                  <c:v>633.46500000000003</c:v>
                </c:pt>
                <c:pt idx="1736">
                  <c:v>633.46500000000003</c:v>
                </c:pt>
                <c:pt idx="1737">
                  <c:v>633.46500000000003</c:v>
                </c:pt>
                <c:pt idx="1738">
                  <c:v>633.46500000000003</c:v>
                </c:pt>
                <c:pt idx="1739">
                  <c:v>633.46500000000003</c:v>
                </c:pt>
                <c:pt idx="1740">
                  <c:v>633.46500000000003</c:v>
                </c:pt>
                <c:pt idx="1741">
                  <c:v>633.46500000000003</c:v>
                </c:pt>
                <c:pt idx="1742">
                  <c:v>633.46500000000003</c:v>
                </c:pt>
                <c:pt idx="1743">
                  <c:v>633.46500000000003</c:v>
                </c:pt>
                <c:pt idx="1744">
                  <c:v>633.46500000000003</c:v>
                </c:pt>
                <c:pt idx="1745">
                  <c:v>633.46500000000003</c:v>
                </c:pt>
                <c:pt idx="1746">
                  <c:v>633.46500000000003</c:v>
                </c:pt>
                <c:pt idx="1747">
                  <c:v>633.46500000000003</c:v>
                </c:pt>
                <c:pt idx="1748">
                  <c:v>633.46500000000003</c:v>
                </c:pt>
                <c:pt idx="1749">
                  <c:v>633.46500000000003</c:v>
                </c:pt>
                <c:pt idx="1750">
                  <c:v>633.46500000000003</c:v>
                </c:pt>
                <c:pt idx="1751">
                  <c:v>633.46500000000003</c:v>
                </c:pt>
                <c:pt idx="1752">
                  <c:v>633.46500000000003</c:v>
                </c:pt>
                <c:pt idx="1753">
                  <c:v>633.46500000000003</c:v>
                </c:pt>
                <c:pt idx="1754">
                  <c:v>633.46500000000003</c:v>
                </c:pt>
                <c:pt idx="1755">
                  <c:v>633.46500000000003</c:v>
                </c:pt>
                <c:pt idx="1756">
                  <c:v>633.46500000000003</c:v>
                </c:pt>
                <c:pt idx="1757">
                  <c:v>633.46500000000003</c:v>
                </c:pt>
                <c:pt idx="1758">
                  <c:v>633.46500000000003</c:v>
                </c:pt>
                <c:pt idx="1759">
                  <c:v>633.46500000000003</c:v>
                </c:pt>
                <c:pt idx="1760">
                  <c:v>633.46500000000003</c:v>
                </c:pt>
                <c:pt idx="1761">
                  <c:v>633.46500000000003</c:v>
                </c:pt>
                <c:pt idx="1762">
                  <c:v>633.46500000000003</c:v>
                </c:pt>
                <c:pt idx="1763">
                  <c:v>633.46500000000003</c:v>
                </c:pt>
                <c:pt idx="1764">
                  <c:v>633.46500000000003</c:v>
                </c:pt>
                <c:pt idx="1765">
                  <c:v>633.46500000000003</c:v>
                </c:pt>
                <c:pt idx="1766">
                  <c:v>633.46500000000003</c:v>
                </c:pt>
                <c:pt idx="1767">
                  <c:v>633.46500000000003</c:v>
                </c:pt>
                <c:pt idx="1768">
                  <c:v>633.46500000000003</c:v>
                </c:pt>
                <c:pt idx="1769">
                  <c:v>633.46500000000003</c:v>
                </c:pt>
                <c:pt idx="1770">
                  <c:v>633.46500000000003</c:v>
                </c:pt>
                <c:pt idx="1771">
                  <c:v>633.46500000000003</c:v>
                </c:pt>
                <c:pt idx="1772">
                  <c:v>633.46500000000003</c:v>
                </c:pt>
                <c:pt idx="1773">
                  <c:v>633.46500000000003</c:v>
                </c:pt>
                <c:pt idx="1774">
                  <c:v>633.46500000000003</c:v>
                </c:pt>
                <c:pt idx="1775">
                  <c:v>633.46500000000003</c:v>
                </c:pt>
                <c:pt idx="1776">
                  <c:v>633.46500000000003</c:v>
                </c:pt>
                <c:pt idx="1777">
                  <c:v>633.46500000000003</c:v>
                </c:pt>
                <c:pt idx="1778">
                  <c:v>633.46500000000003</c:v>
                </c:pt>
                <c:pt idx="1779">
                  <c:v>633.46500000000003</c:v>
                </c:pt>
                <c:pt idx="1780">
                  <c:v>633.46500000000003</c:v>
                </c:pt>
                <c:pt idx="1781">
                  <c:v>633.46500000000003</c:v>
                </c:pt>
                <c:pt idx="1782">
                  <c:v>633.46500000000003</c:v>
                </c:pt>
                <c:pt idx="1783">
                  <c:v>633.46500000000003</c:v>
                </c:pt>
                <c:pt idx="1784">
                  <c:v>633.46500000000003</c:v>
                </c:pt>
                <c:pt idx="1785">
                  <c:v>633.46500000000003</c:v>
                </c:pt>
                <c:pt idx="1786">
                  <c:v>633.46500000000003</c:v>
                </c:pt>
                <c:pt idx="1787">
                  <c:v>633.46500000000003</c:v>
                </c:pt>
                <c:pt idx="1788">
                  <c:v>633.46500000000003</c:v>
                </c:pt>
                <c:pt idx="1789">
                  <c:v>633.46500000000003</c:v>
                </c:pt>
                <c:pt idx="1790">
                  <c:v>633.46500000000003</c:v>
                </c:pt>
                <c:pt idx="1791">
                  <c:v>633.46500000000003</c:v>
                </c:pt>
                <c:pt idx="1792">
                  <c:v>633.46500000000003</c:v>
                </c:pt>
                <c:pt idx="1793">
                  <c:v>633.46500000000003</c:v>
                </c:pt>
                <c:pt idx="1794">
                  <c:v>633.46500000000003</c:v>
                </c:pt>
                <c:pt idx="1795">
                  <c:v>633.46500000000003</c:v>
                </c:pt>
                <c:pt idx="1796">
                  <c:v>633.46500000000003</c:v>
                </c:pt>
                <c:pt idx="1797">
                  <c:v>633.46500000000003</c:v>
                </c:pt>
                <c:pt idx="1798">
                  <c:v>633.46500000000003</c:v>
                </c:pt>
                <c:pt idx="1799">
                  <c:v>633.46500000000003</c:v>
                </c:pt>
                <c:pt idx="1800">
                  <c:v>633.46500000000003</c:v>
                </c:pt>
                <c:pt idx="1801">
                  <c:v>633.46500000000003</c:v>
                </c:pt>
                <c:pt idx="1802">
                  <c:v>633.46500000000003</c:v>
                </c:pt>
                <c:pt idx="1803">
                  <c:v>633.46500000000003</c:v>
                </c:pt>
                <c:pt idx="1804">
                  <c:v>633.46500000000003</c:v>
                </c:pt>
                <c:pt idx="1805">
                  <c:v>633.46500000000003</c:v>
                </c:pt>
                <c:pt idx="1806">
                  <c:v>633.46500000000003</c:v>
                </c:pt>
                <c:pt idx="1807">
                  <c:v>633.46500000000003</c:v>
                </c:pt>
                <c:pt idx="1808">
                  <c:v>633.46500000000003</c:v>
                </c:pt>
                <c:pt idx="1809">
                  <c:v>633.46500000000003</c:v>
                </c:pt>
                <c:pt idx="1810">
                  <c:v>633.46500000000003</c:v>
                </c:pt>
                <c:pt idx="1811">
                  <c:v>633.46500000000003</c:v>
                </c:pt>
                <c:pt idx="1812">
                  <c:v>633.46500000000003</c:v>
                </c:pt>
                <c:pt idx="1813">
                  <c:v>633.46500000000003</c:v>
                </c:pt>
                <c:pt idx="1814">
                  <c:v>633.46500000000003</c:v>
                </c:pt>
                <c:pt idx="1815">
                  <c:v>633.46500000000003</c:v>
                </c:pt>
                <c:pt idx="1816">
                  <c:v>633.46500000000003</c:v>
                </c:pt>
                <c:pt idx="1817">
                  <c:v>633.46500000000003</c:v>
                </c:pt>
                <c:pt idx="1818">
                  <c:v>633.46500000000003</c:v>
                </c:pt>
                <c:pt idx="1819">
                  <c:v>633.46500000000003</c:v>
                </c:pt>
                <c:pt idx="1820">
                  <c:v>633.46500000000003</c:v>
                </c:pt>
                <c:pt idx="1821">
                  <c:v>633.46500000000003</c:v>
                </c:pt>
                <c:pt idx="1822">
                  <c:v>633.46500000000003</c:v>
                </c:pt>
                <c:pt idx="1823">
                  <c:v>633.46500000000003</c:v>
                </c:pt>
                <c:pt idx="1824">
                  <c:v>633.46500000000003</c:v>
                </c:pt>
                <c:pt idx="1825">
                  <c:v>633.46500000000003</c:v>
                </c:pt>
                <c:pt idx="1826">
                  <c:v>633.46500000000003</c:v>
                </c:pt>
                <c:pt idx="1827">
                  <c:v>633.46500000000003</c:v>
                </c:pt>
                <c:pt idx="1828">
                  <c:v>633.46500000000003</c:v>
                </c:pt>
                <c:pt idx="1829">
                  <c:v>633.46500000000003</c:v>
                </c:pt>
                <c:pt idx="1830">
                  <c:v>633.46500000000003</c:v>
                </c:pt>
                <c:pt idx="1831">
                  <c:v>633.46500000000003</c:v>
                </c:pt>
                <c:pt idx="1832">
                  <c:v>633.46500000000003</c:v>
                </c:pt>
                <c:pt idx="1833">
                  <c:v>633.46500000000003</c:v>
                </c:pt>
                <c:pt idx="1834">
                  <c:v>633.46500000000003</c:v>
                </c:pt>
                <c:pt idx="1835">
                  <c:v>633.46500000000003</c:v>
                </c:pt>
                <c:pt idx="1836">
                  <c:v>633.46500000000003</c:v>
                </c:pt>
                <c:pt idx="1837">
                  <c:v>633.46500000000003</c:v>
                </c:pt>
                <c:pt idx="1838">
                  <c:v>633.46500000000003</c:v>
                </c:pt>
                <c:pt idx="1839">
                  <c:v>633.46500000000003</c:v>
                </c:pt>
                <c:pt idx="1840">
                  <c:v>633.46500000000003</c:v>
                </c:pt>
                <c:pt idx="1841">
                  <c:v>633.46500000000003</c:v>
                </c:pt>
                <c:pt idx="1842">
                  <c:v>633.46500000000003</c:v>
                </c:pt>
                <c:pt idx="1843">
                  <c:v>633.46500000000003</c:v>
                </c:pt>
                <c:pt idx="1844">
                  <c:v>633.46500000000003</c:v>
                </c:pt>
                <c:pt idx="1845">
                  <c:v>633.46500000000003</c:v>
                </c:pt>
                <c:pt idx="1846">
                  <c:v>633.46500000000003</c:v>
                </c:pt>
                <c:pt idx="1847">
                  <c:v>633.46500000000003</c:v>
                </c:pt>
                <c:pt idx="1848">
                  <c:v>633.46500000000003</c:v>
                </c:pt>
                <c:pt idx="1849">
                  <c:v>633.46500000000003</c:v>
                </c:pt>
                <c:pt idx="1850">
                  <c:v>633.46500000000003</c:v>
                </c:pt>
                <c:pt idx="1851">
                  <c:v>633.46500000000003</c:v>
                </c:pt>
                <c:pt idx="1852">
                  <c:v>633.46500000000003</c:v>
                </c:pt>
                <c:pt idx="1853">
                  <c:v>633.46500000000003</c:v>
                </c:pt>
                <c:pt idx="1854">
                  <c:v>633.46500000000003</c:v>
                </c:pt>
                <c:pt idx="1855">
                  <c:v>633.46500000000003</c:v>
                </c:pt>
                <c:pt idx="1856">
                  <c:v>633.46500000000003</c:v>
                </c:pt>
                <c:pt idx="1857">
                  <c:v>633.46500000000003</c:v>
                </c:pt>
                <c:pt idx="1858">
                  <c:v>633.46500000000003</c:v>
                </c:pt>
                <c:pt idx="1859">
                  <c:v>633.46500000000003</c:v>
                </c:pt>
                <c:pt idx="1860">
                  <c:v>633.46500000000003</c:v>
                </c:pt>
                <c:pt idx="1861">
                  <c:v>633.46500000000003</c:v>
                </c:pt>
                <c:pt idx="1862">
                  <c:v>633.46500000000003</c:v>
                </c:pt>
                <c:pt idx="1863">
                  <c:v>633.46500000000003</c:v>
                </c:pt>
                <c:pt idx="1864">
                  <c:v>633.46500000000003</c:v>
                </c:pt>
                <c:pt idx="1865">
                  <c:v>633.46500000000003</c:v>
                </c:pt>
                <c:pt idx="1866">
                  <c:v>633.46500000000003</c:v>
                </c:pt>
                <c:pt idx="1867">
                  <c:v>633.46500000000003</c:v>
                </c:pt>
                <c:pt idx="1868">
                  <c:v>633.46500000000003</c:v>
                </c:pt>
                <c:pt idx="1869">
                  <c:v>633.46500000000003</c:v>
                </c:pt>
                <c:pt idx="1870">
                  <c:v>633.46500000000003</c:v>
                </c:pt>
                <c:pt idx="1871">
                  <c:v>633.46500000000003</c:v>
                </c:pt>
                <c:pt idx="1872">
                  <c:v>633.46500000000003</c:v>
                </c:pt>
                <c:pt idx="1873">
                  <c:v>633.46500000000003</c:v>
                </c:pt>
                <c:pt idx="1874">
                  <c:v>633.46500000000003</c:v>
                </c:pt>
                <c:pt idx="1875">
                  <c:v>633.46500000000003</c:v>
                </c:pt>
                <c:pt idx="1876">
                  <c:v>633.46500000000003</c:v>
                </c:pt>
                <c:pt idx="1877">
                  <c:v>633.46500000000003</c:v>
                </c:pt>
                <c:pt idx="1878">
                  <c:v>633.46500000000003</c:v>
                </c:pt>
                <c:pt idx="1879">
                  <c:v>633.46500000000003</c:v>
                </c:pt>
                <c:pt idx="1880">
                  <c:v>633.46500000000003</c:v>
                </c:pt>
                <c:pt idx="1881">
                  <c:v>633.46500000000003</c:v>
                </c:pt>
                <c:pt idx="1882">
                  <c:v>633.46500000000003</c:v>
                </c:pt>
                <c:pt idx="1883">
                  <c:v>633.46500000000003</c:v>
                </c:pt>
                <c:pt idx="1884">
                  <c:v>633.46500000000003</c:v>
                </c:pt>
                <c:pt idx="1885">
                  <c:v>633.46500000000003</c:v>
                </c:pt>
                <c:pt idx="1886">
                  <c:v>633.46500000000003</c:v>
                </c:pt>
                <c:pt idx="1887">
                  <c:v>633.46500000000003</c:v>
                </c:pt>
                <c:pt idx="1888">
                  <c:v>633.46500000000003</c:v>
                </c:pt>
                <c:pt idx="1889">
                  <c:v>633.46500000000003</c:v>
                </c:pt>
                <c:pt idx="1890">
                  <c:v>633.46500000000003</c:v>
                </c:pt>
                <c:pt idx="1891">
                  <c:v>633.46500000000003</c:v>
                </c:pt>
                <c:pt idx="1892">
                  <c:v>633.46500000000003</c:v>
                </c:pt>
                <c:pt idx="1893">
                  <c:v>633.46500000000003</c:v>
                </c:pt>
                <c:pt idx="1894">
                  <c:v>633.46500000000003</c:v>
                </c:pt>
                <c:pt idx="1895">
                  <c:v>633.46500000000003</c:v>
                </c:pt>
                <c:pt idx="1896">
                  <c:v>633.46500000000003</c:v>
                </c:pt>
                <c:pt idx="1897">
                  <c:v>633.46500000000003</c:v>
                </c:pt>
                <c:pt idx="1898">
                  <c:v>633.46500000000003</c:v>
                </c:pt>
                <c:pt idx="1899">
                  <c:v>633.46500000000003</c:v>
                </c:pt>
                <c:pt idx="1900">
                  <c:v>633.46500000000003</c:v>
                </c:pt>
                <c:pt idx="1901">
                  <c:v>633.46500000000003</c:v>
                </c:pt>
                <c:pt idx="1902">
                  <c:v>633.46500000000003</c:v>
                </c:pt>
                <c:pt idx="1903">
                  <c:v>633.46500000000003</c:v>
                </c:pt>
                <c:pt idx="1904">
                  <c:v>633.46500000000003</c:v>
                </c:pt>
                <c:pt idx="1905">
                  <c:v>633.46500000000003</c:v>
                </c:pt>
                <c:pt idx="1906">
                  <c:v>633.46500000000003</c:v>
                </c:pt>
                <c:pt idx="1907">
                  <c:v>633.46500000000003</c:v>
                </c:pt>
                <c:pt idx="1908">
                  <c:v>633.46500000000003</c:v>
                </c:pt>
                <c:pt idx="1909">
                  <c:v>633.46500000000003</c:v>
                </c:pt>
                <c:pt idx="1910">
                  <c:v>633.46500000000003</c:v>
                </c:pt>
                <c:pt idx="1911">
                  <c:v>633.46500000000003</c:v>
                </c:pt>
                <c:pt idx="1912">
                  <c:v>633.46500000000003</c:v>
                </c:pt>
                <c:pt idx="1913">
                  <c:v>633.46500000000003</c:v>
                </c:pt>
                <c:pt idx="1914">
                  <c:v>633.46500000000003</c:v>
                </c:pt>
                <c:pt idx="1915">
                  <c:v>633.46500000000003</c:v>
                </c:pt>
                <c:pt idx="1916">
                  <c:v>633.46500000000003</c:v>
                </c:pt>
                <c:pt idx="1917">
                  <c:v>633.46500000000003</c:v>
                </c:pt>
                <c:pt idx="1918">
                  <c:v>633.46500000000003</c:v>
                </c:pt>
                <c:pt idx="1919">
                  <c:v>633.46500000000003</c:v>
                </c:pt>
                <c:pt idx="1920">
                  <c:v>633.46500000000003</c:v>
                </c:pt>
                <c:pt idx="1921">
                  <c:v>633.46500000000003</c:v>
                </c:pt>
                <c:pt idx="1922">
                  <c:v>633.46500000000003</c:v>
                </c:pt>
                <c:pt idx="1923">
                  <c:v>633.46500000000003</c:v>
                </c:pt>
                <c:pt idx="1924">
                  <c:v>633.46500000000003</c:v>
                </c:pt>
                <c:pt idx="1925">
                  <c:v>633.46500000000003</c:v>
                </c:pt>
                <c:pt idx="1926">
                  <c:v>633.46500000000003</c:v>
                </c:pt>
                <c:pt idx="1927">
                  <c:v>633.46500000000003</c:v>
                </c:pt>
                <c:pt idx="1928">
                  <c:v>633.46500000000003</c:v>
                </c:pt>
                <c:pt idx="1929">
                  <c:v>633.46500000000003</c:v>
                </c:pt>
                <c:pt idx="1930">
                  <c:v>633.46500000000003</c:v>
                </c:pt>
                <c:pt idx="1931">
                  <c:v>633.46500000000003</c:v>
                </c:pt>
                <c:pt idx="1932">
                  <c:v>633.46500000000003</c:v>
                </c:pt>
                <c:pt idx="1933">
                  <c:v>633.46500000000003</c:v>
                </c:pt>
                <c:pt idx="1934">
                  <c:v>633.46500000000003</c:v>
                </c:pt>
                <c:pt idx="1935">
                  <c:v>633.46500000000003</c:v>
                </c:pt>
                <c:pt idx="1936">
                  <c:v>633.46500000000003</c:v>
                </c:pt>
                <c:pt idx="1937">
                  <c:v>633.46500000000003</c:v>
                </c:pt>
                <c:pt idx="1938">
                  <c:v>633.46500000000003</c:v>
                </c:pt>
                <c:pt idx="1939">
                  <c:v>633.46500000000003</c:v>
                </c:pt>
                <c:pt idx="1940">
                  <c:v>633.46500000000003</c:v>
                </c:pt>
                <c:pt idx="1941">
                  <c:v>633.46500000000003</c:v>
                </c:pt>
                <c:pt idx="1942">
                  <c:v>633.46500000000003</c:v>
                </c:pt>
                <c:pt idx="1943">
                  <c:v>633.46500000000003</c:v>
                </c:pt>
                <c:pt idx="1944">
                  <c:v>633.46500000000003</c:v>
                </c:pt>
                <c:pt idx="1945">
                  <c:v>633.46500000000003</c:v>
                </c:pt>
                <c:pt idx="1946">
                  <c:v>633.46500000000003</c:v>
                </c:pt>
                <c:pt idx="1947">
                  <c:v>633.46500000000003</c:v>
                </c:pt>
                <c:pt idx="1948">
                  <c:v>633.46500000000003</c:v>
                </c:pt>
                <c:pt idx="1949">
                  <c:v>633.46500000000003</c:v>
                </c:pt>
                <c:pt idx="1950">
                  <c:v>633.46500000000003</c:v>
                </c:pt>
                <c:pt idx="1951">
                  <c:v>633.46500000000003</c:v>
                </c:pt>
                <c:pt idx="1952">
                  <c:v>633.46500000000003</c:v>
                </c:pt>
                <c:pt idx="1953">
                  <c:v>633.46500000000003</c:v>
                </c:pt>
                <c:pt idx="1954">
                  <c:v>633.46500000000003</c:v>
                </c:pt>
                <c:pt idx="1955">
                  <c:v>633.46500000000003</c:v>
                </c:pt>
                <c:pt idx="1956">
                  <c:v>633.46500000000003</c:v>
                </c:pt>
                <c:pt idx="1957">
                  <c:v>633.46500000000003</c:v>
                </c:pt>
                <c:pt idx="1958">
                  <c:v>633.46500000000003</c:v>
                </c:pt>
                <c:pt idx="1959">
                  <c:v>633.46500000000003</c:v>
                </c:pt>
                <c:pt idx="1960">
                  <c:v>633.46500000000003</c:v>
                </c:pt>
                <c:pt idx="1961">
                  <c:v>633.46500000000003</c:v>
                </c:pt>
                <c:pt idx="1962">
                  <c:v>633.46500000000003</c:v>
                </c:pt>
                <c:pt idx="1963">
                  <c:v>633.46500000000003</c:v>
                </c:pt>
                <c:pt idx="1964">
                  <c:v>633.46500000000003</c:v>
                </c:pt>
                <c:pt idx="1965">
                  <c:v>633.46500000000003</c:v>
                </c:pt>
                <c:pt idx="1966">
                  <c:v>633.46500000000003</c:v>
                </c:pt>
                <c:pt idx="1967">
                  <c:v>633.46500000000003</c:v>
                </c:pt>
                <c:pt idx="1968">
                  <c:v>633.46500000000003</c:v>
                </c:pt>
                <c:pt idx="1969">
                  <c:v>633.46500000000003</c:v>
                </c:pt>
                <c:pt idx="1970">
                  <c:v>633.46500000000003</c:v>
                </c:pt>
                <c:pt idx="1971">
                  <c:v>633.46500000000003</c:v>
                </c:pt>
                <c:pt idx="1972">
                  <c:v>633.46500000000003</c:v>
                </c:pt>
                <c:pt idx="1973">
                  <c:v>633.46500000000003</c:v>
                </c:pt>
                <c:pt idx="1974">
                  <c:v>633.46500000000003</c:v>
                </c:pt>
                <c:pt idx="1975">
                  <c:v>633.46500000000003</c:v>
                </c:pt>
                <c:pt idx="1976">
                  <c:v>633.46500000000003</c:v>
                </c:pt>
                <c:pt idx="1977">
                  <c:v>633.46500000000003</c:v>
                </c:pt>
                <c:pt idx="1978">
                  <c:v>633.46500000000003</c:v>
                </c:pt>
                <c:pt idx="1979">
                  <c:v>633.46500000000003</c:v>
                </c:pt>
                <c:pt idx="1980">
                  <c:v>633.46500000000003</c:v>
                </c:pt>
                <c:pt idx="1981">
                  <c:v>633.46500000000003</c:v>
                </c:pt>
                <c:pt idx="1982">
                  <c:v>633.46500000000003</c:v>
                </c:pt>
                <c:pt idx="1983">
                  <c:v>633.46500000000003</c:v>
                </c:pt>
                <c:pt idx="1984">
                  <c:v>633.46500000000003</c:v>
                </c:pt>
                <c:pt idx="1985">
                  <c:v>633.46500000000003</c:v>
                </c:pt>
                <c:pt idx="1986">
                  <c:v>633.46500000000003</c:v>
                </c:pt>
                <c:pt idx="1987">
                  <c:v>633.46500000000003</c:v>
                </c:pt>
                <c:pt idx="1988">
                  <c:v>633.46500000000003</c:v>
                </c:pt>
                <c:pt idx="1989">
                  <c:v>633.46500000000003</c:v>
                </c:pt>
                <c:pt idx="1990">
                  <c:v>633.46500000000003</c:v>
                </c:pt>
                <c:pt idx="1991">
                  <c:v>633.46500000000003</c:v>
                </c:pt>
                <c:pt idx="1992">
                  <c:v>633.46500000000003</c:v>
                </c:pt>
                <c:pt idx="1993">
                  <c:v>633.46500000000003</c:v>
                </c:pt>
                <c:pt idx="1994">
                  <c:v>633.46500000000003</c:v>
                </c:pt>
                <c:pt idx="1995">
                  <c:v>633.46500000000003</c:v>
                </c:pt>
                <c:pt idx="1996">
                  <c:v>633.46500000000003</c:v>
                </c:pt>
                <c:pt idx="1997">
                  <c:v>633.46500000000003</c:v>
                </c:pt>
                <c:pt idx="1998">
                  <c:v>633.46500000000003</c:v>
                </c:pt>
                <c:pt idx="1999">
                  <c:v>633.46500000000003</c:v>
                </c:pt>
                <c:pt idx="2000">
                  <c:v>633.46500000000003</c:v>
                </c:pt>
                <c:pt idx="2001">
                  <c:v>633.46500000000003</c:v>
                </c:pt>
                <c:pt idx="2002">
                  <c:v>633.46500000000003</c:v>
                </c:pt>
                <c:pt idx="2003">
                  <c:v>633.46500000000003</c:v>
                </c:pt>
                <c:pt idx="2004">
                  <c:v>633.46500000000003</c:v>
                </c:pt>
                <c:pt idx="2005">
                  <c:v>633.46500000000003</c:v>
                </c:pt>
                <c:pt idx="2006">
                  <c:v>633.46500000000003</c:v>
                </c:pt>
                <c:pt idx="2007">
                  <c:v>633.46500000000003</c:v>
                </c:pt>
                <c:pt idx="2008">
                  <c:v>633.46500000000003</c:v>
                </c:pt>
                <c:pt idx="2009">
                  <c:v>633.46500000000003</c:v>
                </c:pt>
                <c:pt idx="2010">
                  <c:v>633.46500000000003</c:v>
                </c:pt>
                <c:pt idx="2011">
                  <c:v>633.46500000000003</c:v>
                </c:pt>
                <c:pt idx="2012">
                  <c:v>633.46500000000003</c:v>
                </c:pt>
                <c:pt idx="2013">
                  <c:v>633.46500000000003</c:v>
                </c:pt>
                <c:pt idx="2014">
                  <c:v>633.46500000000003</c:v>
                </c:pt>
                <c:pt idx="2015">
                  <c:v>633.46500000000003</c:v>
                </c:pt>
                <c:pt idx="2016">
                  <c:v>633.46500000000003</c:v>
                </c:pt>
                <c:pt idx="2017">
                  <c:v>633.46500000000003</c:v>
                </c:pt>
                <c:pt idx="2018">
                  <c:v>633.46500000000003</c:v>
                </c:pt>
                <c:pt idx="2019">
                  <c:v>633.46500000000003</c:v>
                </c:pt>
                <c:pt idx="2020">
                  <c:v>633.46500000000003</c:v>
                </c:pt>
                <c:pt idx="2021">
                  <c:v>633.46500000000003</c:v>
                </c:pt>
                <c:pt idx="2022">
                  <c:v>633.46500000000003</c:v>
                </c:pt>
                <c:pt idx="2023">
                  <c:v>633.46500000000003</c:v>
                </c:pt>
                <c:pt idx="2024">
                  <c:v>633.46500000000003</c:v>
                </c:pt>
                <c:pt idx="2025">
                  <c:v>633.46500000000003</c:v>
                </c:pt>
                <c:pt idx="2026">
                  <c:v>633.46500000000003</c:v>
                </c:pt>
                <c:pt idx="2027">
                  <c:v>633.46500000000003</c:v>
                </c:pt>
                <c:pt idx="2028">
                  <c:v>633.46500000000003</c:v>
                </c:pt>
                <c:pt idx="2029">
                  <c:v>633.46500000000003</c:v>
                </c:pt>
                <c:pt idx="2030">
                  <c:v>633.46500000000003</c:v>
                </c:pt>
                <c:pt idx="2031">
                  <c:v>633.46500000000003</c:v>
                </c:pt>
                <c:pt idx="2032">
                  <c:v>633.46500000000003</c:v>
                </c:pt>
                <c:pt idx="2033">
                  <c:v>633.46500000000003</c:v>
                </c:pt>
                <c:pt idx="2034">
                  <c:v>633.46500000000003</c:v>
                </c:pt>
                <c:pt idx="2035">
                  <c:v>633.46500000000003</c:v>
                </c:pt>
                <c:pt idx="2036">
                  <c:v>633.46500000000003</c:v>
                </c:pt>
                <c:pt idx="2037">
                  <c:v>633.46500000000003</c:v>
                </c:pt>
                <c:pt idx="2038">
                  <c:v>633.46500000000003</c:v>
                </c:pt>
                <c:pt idx="2039">
                  <c:v>633.46500000000003</c:v>
                </c:pt>
                <c:pt idx="2040">
                  <c:v>633.46500000000003</c:v>
                </c:pt>
                <c:pt idx="2041">
                  <c:v>633.46500000000003</c:v>
                </c:pt>
                <c:pt idx="2042">
                  <c:v>633.46500000000003</c:v>
                </c:pt>
                <c:pt idx="2043">
                  <c:v>633.46500000000003</c:v>
                </c:pt>
                <c:pt idx="2044">
                  <c:v>633.46500000000003</c:v>
                </c:pt>
                <c:pt idx="2045">
                  <c:v>633.46500000000003</c:v>
                </c:pt>
                <c:pt idx="2046">
                  <c:v>633.46500000000003</c:v>
                </c:pt>
                <c:pt idx="2047">
                  <c:v>633.46500000000003</c:v>
                </c:pt>
                <c:pt idx="2048">
                  <c:v>633.46500000000003</c:v>
                </c:pt>
                <c:pt idx="2049">
                  <c:v>633.46500000000003</c:v>
                </c:pt>
                <c:pt idx="2050">
                  <c:v>633.46500000000003</c:v>
                </c:pt>
                <c:pt idx="2051">
                  <c:v>633.46500000000003</c:v>
                </c:pt>
                <c:pt idx="2052">
                  <c:v>633.46500000000003</c:v>
                </c:pt>
                <c:pt idx="2053">
                  <c:v>633.46500000000003</c:v>
                </c:pt>
                <c:pt idx="2054">
                  <c:v>633.46500000000003</c:v>
                </c:pt>
                <c:pt idx="2055">
                  <c:v>633.46500000000003</c:v>
                </c:pt>
                <c:pt idx="2056">
                  <c:v>633.46500000000003</c:v>
                </c:pt>
                <c:pt idx="2057">
                  <c:v>633.46500000000003</c:v>
                </c:pt>
                <c:pt idx="2058">
                  <c:v>633.46500000000003</c:v>
                </c:pt>
                <c:pt idx="2059">
                  <c:v>633.46500000000003</c:v>
                </c:pt>
                <c:pt idx="2060">
                  <c:v>633.46500000000003</c:v>
                </c:pt>
                <c:pt idx="2061">
                  <c:v>633.46500000000003</c:v>
                </c:pt>
                <c:pt idx="2062">
                  <c:v>633.46500000000003</c:v>
                </c:pt>
                <c:pt idx="2063">
                  <c:v>633.46500000000003</c:v>
                </c:pt>
                <c:pt idx="2064">
                  <c:v>633.46500000000003</c:v>
                </c:pt>
                <c:pt idx="2065">
                  <c:v>633.46500000000003</c:v>
                </c:pt>
                <c:pt idx="2066">
                  <c:v>633.46500000000003</c:v>
                </c:pt>
                <c:pt idx="2067">
                  <c:v>633.46500000000003</c:v>
                </c:pt>
                <c:pt idx="2068">
                  <c:v>633.46500000000003</c:v>
                </c:pt>
                <c:pt idx="2069">
                  <c:v>633.46500000000003</c:v>
                </c:pt>
                <c:pt idx="2070">
                  <c:v>633.46500000000003</c:v>
                </c:pt>
                <c:pt idx="2071">
                  <c:v>633.46500000000003</c:v>
                </c:pt>
                <c:pt idx="2072">
                  <c:v>633.46500000000003</c:v>
                </c:pt>
                <c:pt idx="2073">
                  <c:v>633.46500000000003</c:v>
                </c:pt>
                <c:pt idx="2074">
                  <c:v>633.46500000000003</c:v>
                </c:pt>
                <c:pt idx="2075">
                  <c:v>633.46500000000003</c:v>
                </c:pt>
                <c:pt idx="2076">
                  <c:v>633.46500000000003</c:v>
                </c:pt>
                <c:pt idx="2077">
                  <c:v>633.46500000000003</c:v>
                </c:pt>
                <c:pt idx="2078">
                  <c:v>633.46500000000003</c:v>
                </c:pt>
                <c:pt idx="2079">
                  <c:v>633.46500000000003</c:v>
                </c:pt>
                <c:pt idx="2080">
                  <c:v>633.46500000000003</c:v>
                </c:pt>
                <c:pt idx="2081">
                  <c:v>633.46500000000003</c:v>
                </c:pt>
                <c:pt idx="2082">
                  <c:v>633.46500000000003</c:v>
                </c:pt>
                <c:pt idx="2083">
                  <c:v>633.46500000000003</c:v>
                </c:pt>
                <c:pt idx="2084">
                  <c:v>633.46500000000003</c:v>
                </c:pt>
                <c:pt idx="2085">
                  <c:v>633.46500000000003</c:v>
                </c:pt>
                <c:pt idx="2086">
                  <c:v>633.46500000000003</c:v>
                </c:pt>
                <c:pt idx="2087">
                  <c:v>633.46500000000003</c:v>
                </c:pt>
                <c:pt idx="2088">
                  <c:v>633.46500000000003</c:v>
                </c:pt>
                <c:pt idx="2089">
                  <c:v>633.46500000000003</c:v>
                </c:pt>
                <c:pt idx="2090">
                  <c:v>633.46500000000003</c:v>
                </c:pt>
                <c:pt idx="2091">
                  <c:v>633.46500000000003</c:v>
                </c:pt>
                <c:pt idx="2092">
                  <c:v>633.46500000000003</c:v>
                </c:pt>
                <c:pt idx="2093">
                  <c:v>633.46500000000003</c:v>
                </c:pt>
                <c:pt idx="2094">
                  <c:v>633.46500000000003</c:v>
                </c:pt>
                <c:pt idx="2095">
                  <c:v>633.46500000000003</c:v>
                </c:pt>
                <c:pt idx="2096">
                  <c:v>633.46500000000003</c:v>
                </c:pt>
                <c:pt idx="2097">
                  <c:v>633.46500000000003</c:v>
                </c:pt>
                <c:pt idx="2098">
                  <c:v>633.46500000000003</c:v>
                </c:pt>
                <c:pt idx="2099">
                  <c:v>633.46500000000003</c:v>
                </c:pt>
                <c:pt idx="2100">
                  <c:v>633.46500000000003</c:v>
                </c:pt>
                <c:pt idx="2101">
                  <c:v>633.46500000000003</c:v>
                </c:pt>
                <c:pt idx="2102">
                  <c:v>633.46500000000003</c:v>
                </c:pt>
                <c:pt idx="2103">
                  <c:v>633.46500000000003</c:v>
                </c:pt>
                <c:pt idx="2104">
                  <c:v>633.46500000000003</c:v>
                </c:pt>
                <c:pt idx="2105">
                  <c:v>633.46500000000003</c:v>
                </c:pt>
                <c:pt idx="2106">
                  <c:v>633.46500000000003</c:v>
                </c:pt>
                <c:pt idx="2107">
                  <c:v>633.46500000000003</c:v>
                </c:pt>
                <c:pt idx="2108">
                  <c:v>633.46500000000003</c:v>
                </c:pt>
                <c:pt idx="2109">
                  <c:v>633.46500000000003</c:v>
                </c:pt>
                <c:pt idx="2110">
                  <c:v>633.46500000000003</c:v>
                </c:pt>
                <c:pt idx="2111">
                  <c:v>633.46500000000003</c:v>
                </c:pt>
                <c:pt idx="2112">
                  <c:v>633.46500000000003</c:v>
                </c:pt>
                <c:pt idx="2113">
                  <c:v>633.46500000000003</c:v>
                </c:pt>
                <c:pt idx="2114">
                  <c:v>633.46500000000003</c:v>
                </c:pt>
                <c:pt idx="2115">
                  <c:v>633.46500000000003</c:v>
                </c:pt>
                <c:pt idx="2116">
                  <c:v>633.46500000000003</c:v>
                </c:pt>
                <c:pt idx="2117">
                  <c:v>633.46500000000003</c:v>
                </c:pt>
                <c:pt idx="2118">
                  <c:v>633.46500000000003</c:v>
                </c:pt>
                <c:pt idx="2119">
                  <c:v>633.46500000000003</c:v>
                </c:pt>
                <c:pt idx="2120">
                  <c:v>633.46500000000003</c:v>
                </c:pt>
                <c:pt idx="2121">
                  <c:v>633.46500000000003</c:v>
                </c:pt>
                <c:pt idx="2122">
                  <c:v>633.46500000000003</c:v>
                </c:pt>
                <c:pt idx="2123">
                  <c:v>633.46500000000003</c:v>
                </c:pt>
                <c:pt idx="2124">
                  <c:v>633.46500000000003</c:v>
                </c:pt>
                <c:pt idx="2125">
                  <c:v>633.46500000000003</c:v>
                </c:pt>
                <c:pt idx="2126">
                  <c:v>633.46500000000003</c:v>
                </c:pt>
                <c:pt idx="2127">
                  <c:v>633.46500000000003</c:v>
                </c:pt>
                <c:pt idx="2128">
                  <c:v>633.46500000000003</c:v>
                </c:pt>
                <c:pt idx="2129">
                  <c:v>633.46500000000003</c:v>
                </c:pt>
                <c:pt idx="2130">
                  <c:v>633.46500000000003</c:v>
                </c:pt>
                <c:pt idx="2131">
                  <c:v>633.46500000000003</c:v>
                </c:pt>
                <c:pt idx="2132">
                  <c:v>633.46500000000003</c:v>
                </c:pt>
                <c:pt idx="2133">
                  <c:v>633.46500000000003</c:v>
                </c:pt>
                <c:pt idx="2134">
                  <c:v>633.46500000000003</c:v>
                </c:pt>
                <c:pt idx="2135">
                  <c:v>633.46500000000003</c:v>
                </c:pt>
                <c:pt idx="2136">
                  <c:v>633.46500000000003</c:v>
                </c:pt>
                <c:pt idx="2137">
                  <c:v>633.46500000000003</c:v>
                </c:pt>
                <c:pt idx="2138">
                  <c:v>633.46500000000003</c:v>
                </c:pt>
                <c:pt idx="2139">
                  <c:v>633.46500000000003</c:v>
                </c:pt>
                <c:pt idx="2140">
                  <c:v>633.46500000000003</c:v>
                </c:pt>
                <c:pt idx="2141">
                  <c:v>633.46500000000003</c:v>
                </c:pt>
                <c:pt idx="2142">
                  <c:v>633.46500000000003</c:v>
                </c:pt>
                <c:pt idx="2143">
                  <c:v>633.46500000000003</c:v>
                </c:pt>
                <c:pt idx="2144">
                  <c:v>633.46500000000003</c:v>
                </c:pt>
                <c:pt idx="2145">
                  <c:v>633.46500000000003</c:v>
                </c:pt>
                <c:pt idx="2146">
                  <c:v>633.46500000000003</c:v>
                </c:pt>
                <c:pt idx="2147">
                  <c:v>633.46500000000003</c:v>
                </c:pt>
                <c:pt idx="2148">
                  <c:v>633.46500000000003</c:v>
                </c:pt>
                <c:pt idx="2149">
                  <c:v>633.46500000000003</c:v>
                </c:pt>
                <c:pt idx="2150">
                  <c:v>633.46500000000003</c:v>
                </c:pt>
                <c:pt idx="2151">
                  <c:v>633.46500000000003</c:v>
                </c:pt>
                <c:pt idx="2152">
                  <c:v>633.46500000000003</c:v>
                </c:pt>
                <c:pt idx="2153">
                  <c:v>633.46500000000003</c:v>
                </c:pt>
                <c:pt idx="2154">
                  <c:v>633.46500000000003</c:v>
                </c:pt>
                <c:pt idx="2155">
                  <c:v>633.46500000000003</c:v>
                </c:pt>
                <c:pt idx="2156">
                  <c:v>633.46500000000003</c:v>
                </c:pt>
                <c:pt idx="2157">
                  <c:v>633.46500000000003</c:v>
                </c:pt>
                <c:pt idx="2158">
                  <c:v>633.46500000000003</c:v>
                </c:pt>
                <c:pt idx="2159">
                  <c:v>633.46500000000003</c:v>
                </c:pt>
                <c:pt idx="2160">
                  <c:v>633.46500000000003</c:v>
                </c:pt>
                <c:pt idx="2161">
                  <c:v>633.46500000000003</c:v>
                </c:pt>
                <c:pt idx="2162">
                  <c:v>633.46500000000003</c:v>
                </c:pt>
                <c:pt idx="2163">
                  <c:v>633.46500000000003</c:v>
                </c:pt>
                <c:pt idx="2164">
                  <c:v>633.46500000000003</c:v>
                </c:pt>
                <c:pt idx="2165">
                  <c:v>633.46500000000003</c:v>
                </c:pt>
                <c:pt idx="2166">
                  <c:v>633.46500000000003</c:v>
                </c:pt>
                <c:pt idx="2167">
                  <c:v>633.46500000000003</c:v>
                </c:pt>
                <c:pt idx="2168">
                  <c:v>633.46500000000003</c:v>
                </c:pt>
                <c:pt idx="2169">
                  <c:v>633.46500000000003</c:v>
                </c:pt>
                <c:pt idx="2170">
                  <c:v>633.46500000000003</c:v>
                </c:pt>
                <c:pt idx="2171">
                  <c:v>633.46500000000003</c:v>
                </c:pt>
                <c:pt idx="2172">
                  <c:v>633.46500000000003</c:v>
                </c:pt>
                <c:pt idx="2173">
                  <c:v>633.46500000000003</c:v>
                </c:pt>
                <c:pt idx="2174">
                  <c:v>633.46500000000003</c:v>
                </c:pt>
                <c:pt idx="2175">
                  <c:v>633.46500000000003</c:v>
                </c:pt>
                <c:pt idx="2176">
                  <c:v>633.46500000000003</c:v>
                </c:pt>
                <c:pt idx="2177">
                  <c:v>633.46500000000003</c:v>
                </c:pt>
                <c:pt idx="2178">
                  <c:v>633.46500000000003</c:v>
                </c:pt>
                <c:pt idx="2179">
                  <c:v>633.46500000000003</c:v>
                </c:pt>
                <c:pt idx="2180">
                  <c:v>633.46500000000003</c:v>
                </c:pt>
                <c:pt idx="2181">
                  <c:v>633.46500000000003</c:v>
                </c:pt>
                <c:pt idx="2182">
                  <c:v>633.46500000000003</c:v>
                </c:pt>
                <c:pt idx="2183">
                  <c:v>633.46500000000003</c:v>
                </c:pt>
                <c:pt idx="2184">
                  <c:v>633.46500000000003</c:v>
                </c:pt>
                <c:pt idx="2185">
                  <c:v>633.46500000000003</c:v>
                </c:pt>
                <c:pt idx="2186">
                  <c:v>633.46500000000003</c:v>
                </c:pt>
                <c:pt idx="2187">
                  <c:v>633.46500000000003</c:v>
                </c:pt>
                <c:pt idx="2188">
                  <c:v>633.46500000000003</c:v>
                </c:pt>
                <c:pt idx="2189">
                  <c:v>633.46500000000003</c:v>
                </c:pt>
                <c:pt idx="2190">
                  <c:v>633.46500000000003</c:v>
                </c:pt>
                <c:pt idx="2191">
                  <c:v>633.46500000000003</c:v>
                </c:pt>
                <c:pt idx="2192">
                  <c:v>633.46500000000003</c:v>
                </c:pt>
                <c:pt idx="2193">
                  <c:v>633.46500000000003</c:v>
                </c:pt>
                <c:pt idx="2194">
                  <c:v>633.46500000000003</c:v>
                </c:pt>
                <c:pt idx="2195">
                  <c:v>633.46500000000003</c:v>
                </c:pt>
                <c:pt idx="2196">
                  <c:v>633.46500000000003</c:v>
                </c:pt>
                <c:pt idx="2197">
                  <c:v>633.46500000000003</c:v>
                </c:pt>
                <c:pt idx="2198">
                  <c:v>633.46500000000003</c:v>
                </c:pt>
                <c:pt idx="2199">
                  <c:v>633.46500000000003</c:v>
                </c:pt>
                <c:pt idx="2200">
                  <c:v>633.46500000000003</c:v>
                </c:pt>
                <c:pt idx="2201">
                  <c:v>633.46500000000003</c:v>
                </c:pt>
                <c:pt idx="2202">
                  <c:v>633.46500000000003</c:v>
                </c:pt>
                <c:pt idx="2203">
                  <c:v>633.46500000000003</c:v>
                </c:pt>
                <c:pt idx="2204">
                  <c:v>633.46500000000003</c:v>
                </c:pt>
                <c:pt idx="2205">
                  <c:v>633.46500000000003</c:v>
                </c:pt>
                <c:pt idx="2206">
                  <c:v>633.46500000000003</c:v>
                </c:pt>
                <c:pt idx="2207">
                  <c:v>633.46500000000003</c:v>
                </c:pt>
                <c:pt idx="2208">
                  <c:v>633.46500000000003</c:v>
                </c:pt>
                <c:pt idx="2209">
                  <c:v>633.46500000000003</c:v>
                </c:pt>
                <c:pt idx="2210">
                  <c:v>633.46500000000003</c:v>
                </c:pt>
                <c:pt idx="2211">
                  <c:v>633.46500000000003</c:v>
                </c:pt>
                <c:pt idx="2212">
                  <c:v>633.46500000000003</c:v>
                </c:pt>
                <c:pt idx="2213">
                  <c:v>633.46500000000003</c:v>
                </c:pt>
                <c:pt idx="2214">
                  <c:v>633.46500000000003</c:v>
                </c:pt>
                <c:pt idx="2215">
                  <c:v>633.46500000000003</c:v>
                </c:pt>
                <c:pt idx="2216">
                  <c:v>633.46500000000003</c:v>
                </c:pt>
                <c:pt idx="2217">
                  <c:v>633.46500000000003</c:v>
                </c:pt>
                <c:pt idx="2218">
                  <c:v>633.46500000000003</c:v>
                </c:pt>
                <c:pt idx="2219">
                  <c:v>633.46500000000003</c:v>
                </c:pt>
                <c:pt idx="2220">
                  <c:v>633.46500000000003</c:v>
                </c:pt>
                <c:pt idx="2221">
                  <c:v>633.46500000000003</c:v>
                </c:pt>
                <c:pt idx="2222">
                  <c:v>633.46500000000003</c:v>
                </c:pt>
                <c:pt idx="2223">
                  <c:v>633.46500000000003</c:v>
                </c:pt>
                <c:pt idx="2224">
                  <c:v>633.46500000000003</c:v>
                </c:pt>
                <c:pt idx="2225">
                  <c:v>633.46500000000003</c:v>
                </c:pt>
                <c:pt idx="2226">
                  <c:v>633.46500000000003</c:v>
                </c:pt>
                <c:pt idx="2227">
                  <c:v>633.46500000000003</c:v>
                </c:pt>
                <c:pt idx="2228">
                  <c:v>633.46500000000003</c:v>
                </c:pt>
                <c:pt idx="2229">
                  <c:v>633.46500000000003</c:v>
                </c:pt>
                <c:pt idx="2230">
                  <c:v>633.46500000000003</c:v>
                </c:pt>
                <c:pt idx="2231">
                  <c:v>633.46500000000003</c:v>
                </c:pt>
                <c:pt idx="2232">
                  <c:v>633.46500000000003</c:v>
                </c:pt>
                <c:pt idx="2233">
                  <c:v>633.46500000000003</c:v>
                </c:pt>
                <c:pt idx="2234">
                  <c:v>633.46500000000003</c:v>
                </c:pt>
                <c:pt idx="2235">
                  <c:v>633.46500000000003</c:v>
                </c:pt>
                <c:pt idx="2236">
                  <c:v>633.46500000000003</c:v>
                </c:pt>
                <c:pt idx="2237">
                  <c:v>633.46500000000003</c:v>
                </c:pt>
                <c:pt idx="2238">
                  <c:v>633.46500000000003</c:v>
                </c:pt>
                <c:pt idx="2239">
                  <c:v>633.46500000000003</c:v>
                </c:pt>
                <c:pt idx="2240">
                  <c:v>633.46500000000003</c:v>
                </c:pt>
                <c:pt idx="2241">
                  <c:v>633.46500000000003</c:v>
                </c:pt>
                <c:pt idx="2242">
                  <c:v>633.46500000000003</c:v>
                </c:pt>
                <c:pt idx="2243">
                  <c:v>633.46500000000003</c:v>
                </c:pt>
                <c:pt idx="2244">
                  <c:v>633.46500000000003</c:v>
                </c:pt>
                <c:pt idx="2245">
                  <c:v>633.46500000000003</c:v>
                </c:pt>
                <c:pt idx="2246">
                  <c:v>633.46500000000003</c:v>
                </c:pt>
                <c:pt idx="2247">
                  <c:v>633.46500000000003</c:v>
                </c:pt>
                <c:pt idx="2248">
                  <c:v>633.46500000000003</c:v>
                </c:pt>
                <c:pt idx="2249">
                  <c:v>633.46500000000003</c:v>
                </c:pt>
                <c:pt idx="2250">
                  <c:v>633.46500000000003</c:v>
                </c:pt>
                <c:pt idx="2251">
                  <c:v>633.46500000000003</c:v>
                </c:pt>
                <c:pt idx="2252">
                  <c:v>633.46500000000003</c:v>
                </c:pt>
                <c:pt idx="2253">
                  <c:v>633.46500000000003</c:v>
                </c:pt>
                <c:pt idx="2254">
                  <c:v>633.46500000000003</c:v>
                </c:pt>
                <c:pt idx="2255">
                  <c:v>633.46500000000003</c:v>
                </c:pt>
                <c:pt idx="2256">
                  <c:v>633.46500000000003</c:v>
                </c:pt>
                <c:pt idx="2257">
                  <c:v>633.46500000000003</c:v>
                </c:pt>
                <c:pt idx="2258">
                  <c:v>633.46500000000003</c:v>
                </c:pt>
                <c:pt idx="2259">
                  <c:v>633.46500000000003</c:v>
                </c:pt>
                <c:pt idx="2260">
                  <c:v>633.46500000000003</c:v>
                </c:pt>
                <c:pt idx="2261">
                  <c:v>633.46500000000003</c:v>
                </c:pt>
                <c:pt idx="2262">
                  <c:v>633.46500000000003</c:v>
                </c:pt>
                <c:pt idx="2263">
                  <c:v>633.46500000000003</c:v>
                </c:pt>
                <c:pt idx="2264">
                  <c:v>633.46500000000003</c:v>
                </c:pt>
                <c:pt idx="2265">
                  <c:v>633.46500000000003</c:v>
                </c:pt>
                <c:pt idx="2266">
                  <c:v>633.46500000000003</c:v>
                </c:pt>
                <c:pt idx="2267">
                  <c:v>633.46500000000003</c:v>
                </c:pt>
                <c:pt idx="2268">
                  <c:v>633.46500000000003</c:v>
                </c:pt>
                <c:pt idx="2269">
                  <c:v>633.46500000000003</c:v>
                </c:pt>
                <c:pt idx="2270">
                  <c:v>633.46500000000003</c:v>
                </c:pt>
                <c:pt idx="2271">
                  <c:v>633.46500000000003</c:v>
                </c:pt>
                <c:pt idx="2272">
                  <c:v>633.46500000000003</c:v>
                </c:pt>
                <c:pt idx="2273">
                  <c:v>633.46500000000003</c:v>
                </c:pt>
                <c:pt idx="2274">
                  <c:v>633.46500000000003</c:v>
                </c:pt>
                <c:pt idx="2275">
                  <c:v>633.46500000000003</c:v>
                </c:pt>
                <c:pt idx="2276">
                  <c:v>633.46500000000003</c:v>
                </c:pt>
                <c:pt idx="2277">
                  <c:v>633.46500000000003</c:v>
                </c:pt>
                <c:pt idx="2278">
                  <c:v>633.46500000000003</c:v>
                </c:pt>
                <c:pt idx="2279">
                  <c:v>633.46500000000003</c:v>
                </c:pt>
                <c:pt idx="2280">
                  <c:v>633.46500000000003</c:v>
                </c:pt>
                <c:pt idx="2281">
                  <c:v>633.46500000000003</c:v>
                </c:pt>
                <c:pt idx="2282">
                  <c:v>633.46500000000003</c:v>
                </c:pt>
                <c:pt idx="2283">
                  <c:v>633.46500000000003</c:v>
                </c:pt>
                <c:pt idx="2284">
                  <c:v>633.46500000000003</c:v>
                </c:pt>
                <c:pt idx="2285">
                  <c:v>633.46500000000003</c:v>
                </c:pt>
                <c:pt idx="2286">
                  <c:v>633.46500000000003</c:v>
                </c:pt>
                <c:pt idx="2287">
                  <c:v>633.46500000000003</c:v>
                </c:pt>
                <c:pt idx="2288">
                  <c:v>633.46500000000003</c:v>
                </c:pt>
                <c:pt idx="2289">
                  <c:v>633.46500000000003</c:v>
                </c:pt>
                <c:pt idx="2290">
                  <c:v>633.46500000000003</c:v>
                </c:pt>
                <c:pt idx="2291">
                  <c:v>633.46500000000003</c:v>
                </c:pt>
                <c:pt idx="2292">
                  <c:v>633.46500000000003</c:v>
                </c:pt>
                <c:pt idx="2293">
                  <c:v>633.46500000000003</c:v>
                </c:pt>
                <c:pt idx="2294">
                  <c:v>633.46500000000003</c:v>
                </c:pt>
                <c:pt idx="2295">
                  <c:v>633.46500000000003</c:v>
                </c:pt>
                <c:pt idx="2296">
                  <c:v>633.46500000000003</c:v>
                </c:pt>
                <c:pt idx="2297">
                  <c:v>633.46500000000003</c:v>
                </c:pt>
                <c:pt idx="2298">
                  <c:v>633.46500000000003</c:v>
                </c:pt>
                <c:pt idx="2299">
                  <c:v>633.46500000000003</c:v>
                </c:pt>
                <c:pt idx="2300">
                  <c:v>633.46500000000003</c:v>
                </c:pt>
                <c:pt idx="2301">
                  <c:v>633.46500000000003</c:v>
                </c:pt>
                <c:pt idx="2302">
                  <c:v>633.46500000000003</c:v>
                </c:pt>
                <c:pt idx="2303">
                  <c:v>633.46500000000003</c:v>
                </c:pt>
                <c:pt idx="2304">
                  <c:v>633.46500000000003</c:v>
                </c:pt>
                <c:pt idx="2305">
                  <c:v>633.46500000000003</c:v>
                </c:pt>
                <c:pt idx="2306">
                  <c:v>633.46500000000003</c:v>
                </c:pt>
                <c:pt idx="2307">
                  <c:v>633.46500000000003</c:v>
                </c:pt>
                <c:pt idx="2308">
                  <c:v>633.46500000000003</c:v>
                </c:pt>
                <c:pt idx="2309">
                  <c:v>633.46500000000003</c:v>
                </c:pt>
                <c:pt idx="2310">
                  <c:v>633.46500000000003</c:v>
                </c:pt>
                <c:pt idx="2311">
                  <c:v>633.46500000000003</c:v>
                </c:pt>
                <c:pt idx="2312">
                  <c:v>633.46500000000003</c:v>
                </c:pt>
                <c:pt idx="2313">
                  <c:v>633.46500000000003</c:v>
                </c:pt>
                <c:pt idx="2314">
                  <c:v>633.46500000000003</c:v>
                </c:pt>
                <c:pt idx="2315">
                  <c:v>633.46500000000003</c:v>
                </c:pt>
                <c:pt idx="2316">
                  <c:v>633.46500000000003</c:v>
                </c:pt>
                <c:pt idx="2317">
                  <c:v>633.46500000000003</c:v>
                </c:pt>
                <c:pt idx="2318">
                  <c:v>633.46500000000003</c:v>
                </c:pt>
                <c:pt idx="2319">
                  <c:v>633.46500000000003</c:v>
                </c:pt>
                <c:pt idx="2320">
                  <c:v>633.46500000000003</c:v>
                </c:pt>
                <c:pt idx="2321">
                  <c:v>633.46500000000003</c:v>
                </c:pt>
                <c:pt idx="2322">
                  <c:v>633.46500000000003</c:v>
                </c:pt>
                <c:pt idx="2323">
                  <c:v>633.46500000000003</c:v>
                </c:pt>
                <c:pt idx="2324">
                  <c:v>633.46500000000003</c:v>
                </c:pt>
                <c:pt idx="2325">
                  <c:v>633.46500000000003</c:v>
                </c:pt>
                <c:pt idx="2326">
                  <c:v>633.46500000000003</c:v>
                </c:pt>
                <c:pt idx="2327">
                  <c:v>633.46500000000003</c:v>
                </c:pt>
                <c:pt idx="2328">
                  <c:v>633.46500000000003</c:v>
                </c:pt>
                <c:pt idx="2329">
                  <c:v>633.46500000000003</c:v>
                </c:pt>
                <c:pt idx="2330">
                  <c:v>633.46500000000003</c:v>
                </c:pt>
                <c:pt idx="2331">
                  <c:v>633.46500000000003</c:v>
                </c:pt>
                <c:pt idx="2332">
                  <c:v>633.46500000000003</c:v>
                </c:pt>
                <c:pt idx="2333">
                  <c:v>633.46500000000003</c:v>
                </c:pt>
                <c:pt idx="2334">
                  <c:v>633.46500000000003</c:v>
                </c:pt>
                <c:pt idx="2335">
                  <c:v>633.46500000000003</c:v>
                </c:pt>
                <c:pt idx="2336">
                  <c:v>633.46500000000003</c:v>
                </c:pt>
                <c:pt idx="2337">
                  <c:v>633.46500000000003</c:v>
                </c:pt>
                <c:pt idx="2338">
                  <c:v>633.46500000000003</c:v>
                </c:pt>
                <c:pt idx="2339">
                  <c:v>633.46500000000003</c:v>
                </c:pt>
                <c:pt idx="2340">
                  <c:v>633.46500000000003</c:v>
                </c:pt>
                <c:pt idx="2341">
                  <c:v>633.46500000000003</c:v>
                </c:pt>
                <c:pt idx="2342">
                  <c:v>633.46500000000003</c:v>
                </c:pt>
                <c:pt idx="2343">
                  <c:v>633.46500000000003</c:v>
                </c:pt>
                <c:pt idx="2344">
                  <c:v>633.46500000000003</c:v>
                </c:pt>
                <c:pt idx="2345">
                  <c:v>633.46500000000003</c:v>
                </c:pt>
                <c:pt idx="2346">
                  <c:v>633.46500000000003</c:v>
                </c:pt>
                <c:pt idx="2347">
                  <c:v>633.46500000000003</c:v>
                </c:pt>
                <c:pt idx="2348">
                  <c:v>633.46500000000003</c:v>
                </c:pt>
                <c:pt idx="2349">
                  <c:v>633.46500000000003</c:v>
                </c:pt>
                <c:pt idx="2350">
                  <c:v>633.46500000000003</c:v>
                </c:pt>
                <c:pt idx="2351">
                  <c:v>633.46500000000003</c:v>
                </c:pt>
                <c:pt idx="2352">
                  <c:v>633.46500000000003</c:v>
                </c:pt>
                <c:pt idx="2353">
                  <c:v>633.46500000000003</c:v>
                </c:pt>
                <c:pt idx="2354">
                  <c:v>633.46500000000003</c:v>
                </c:pt>
                <c:pt idx="2355">
                  <c:v>633.46500000000003</c:v>
                </c:pt>
                <c:pt idx="2356">
                  <c:v>633.46500000000003</c:v>
                </c:pt>
                <c:pt idx="2357">
                  <c:v>633.46500000000003</c:v>
                </c:pt>
                <c:pt idx="2358">
                  <c:v>633.46500000000003</c:v>
                </c:pt>
                <c:pt idx="2359">
                  <c:v>633.46500000000003</c:v>
                </c:pt>
                <c:pt idx="2360">
                  <c:v>633.46500000000003</c:v>
                </c:pt>
                <c:pt idx="2361">
                  <c:v>633.46500000000003</c:v>
                </c:pt>
                <c:pt idx="2362">
                  <c:v>633.46500000000003</c:v>
                </c:pt>
                <c:pt idx="2363">
                  <c:v>633.46500000000003</c:v>
                </c:pt>
                <c:pt idx="2364">
                  <c:v>633.46500000000003</c:v>
                </c:pt>
                <c:pt idx="2365">
                  <c:v>633.46500000000003</c:v>
                </c:pt>
                <c:pt idx="2366">
                  <c:v>633.46500000000003</c:v>
                </c:pt>
                <c:pt idx="2367">
                  <c:v>633.46500000000003</c:v>
                </c:pt>
                <c:pt idx="2368">
                  <c:v>633.46500000000003</c:v>
                </c:pt>
                <c:pt idx="2369">
                  <c:v>633.46500000000003</c:v>
                </c:pt>
                <c:pt idx="2370">
                  <c:v>633.46500000000003</c:v>
                </c:pt>
                <c:pt idx="2371">
                  <c:v>633.46500000000003</c:v>
                </c:pt>
                <c:pt idx="2372">
                  <c:v>633.46500000000003</c:v>
                </c:pt>
                <c:pt idx="2373">
                  <c:v>633.46500000000003</c:v>
                </c:pt>
                <c:pt idx="2374">
                  <c:v>633.46500000000003</c:v>
                </c:pt>
                <c:pt idx="2375">
                  <c:v>633.46500000000003</c:v>
                </c:pt>
                <c:pt idx="2376">
                  <c:v>633.46500000000003</c:v>
                </c:pt>
                <c:pt idx="2377">
                  <c:v>633.46500000000003</c:v>
                </c:pt>
                <c:pt idx="2378">
                  <c:v>633.46500000000003</c:v>
                </c:pt>
                <c:pt idx="2379">
                  <c:v>633.46500000000003</c:v>
                </c:pt>
                <c:pt idx="2380">
                  <c:v>633.46500000000003</c:v>
                </c:pt>
                <c:pt idx="2381">
                  <c:v>633.46500000000003</c:v>
                </c:pt>
                <c:pt idx="2382">
                  <c:v>633.46500000000003</c:v>
                </c:pt>
                <c:pt idx="2383">
                  <c:v>633.46500000000003</c:v>
                </c:pt>
                <c:pt idx="2384">
                  <c:v>633.46500000000003</c:v>
                </c:pt>
                <c:pt idx="2385">
                  <c:v>633.46500000000003</c:v>
                </c:pt>
                <c:pt idx="2386">
                  <c:v>633.46500000000003</c:v>
                </c:pt>
                <c:pt idx="2387">
                  <c:v>633.46500000000003</c:v>
                </c:pt>
                <c:pt idx="2388">
                  <c:v>633.46500000000003</c:v>
                </c:pt>
                <c:pt idx="2389">
                  <c:v>633.46500000000003</c:v>
                </c:pt>
                <c:pt idx="2390">
                  <c:v>633.46500000000003</c:v>
                </c:pt>
                <c:pt idx="2391">
                  <c:v>633.46500000000003</c:v>
                </c:pt>
                <c:pt idx="2392">
                  <c:v>633.46500000000003</c:v>
                </c:pt>
                <c:pt idx="2393">
                  <c:v>633.46500000000003</c:v>
                </c:pt>
                <c:pt idx="2394">
                  <c:v>633.46500000000003</c:v>
                </c:pt>
                <c:pt idx="2395">
                  <c:v>633.46500000000003</c:v>
                </c:pt>
                <c:pt idx="2396">
                  <c:v>633.46500000000003</c:v>
                </c:pt>
                <c:pt idx="2397">
                  <c:v>633.46500000000003</c:v>
                </c:pt>
                <c:pt idx="2398">
                  <c:v>633.46500000000003</c:v>
                </c:pt>
                <c:pt idx="2399">
                  <c:v>633.46500000000003</c:v>
                </c:pt>
                <c:pt idx="2400">
                  <c:v>633.46500000000003</c:v>
                </c:pt>
                <c:pt idx="2401">
                  <c:v>633.46500000000003</c:v>
                </c:pt>
                <c:pt idx="2402">
                  <c:v>633.46500000000003</c:v>
                </c:pt>
                <c:pt idx="2403">
                  <c:v>633.46500000000003</c:v>
                </c:pt>
                <c:pt idx="2404">
                  <c:v>633.46500000000003</c:v>
                </c:pt>
                <c:pt idx="2405">
                  <c:v>633.46500000000003</c:v>
                </c:pt>
                <c:pt idx="2406">
                  <c:v>633.46500000000003</c:v>
                </c:pt>
                <c:pt idx="2407">
                  <c:v>633.46500000000003</c:v>
                </c:pt>
                <c:pt idx="2408">
                  <c:v>633.46500000000003</c:v>
                </c:pt>
                <c:pt idx="2409">
                  <c:v>633.46500000000003</c:v>
                </c:pt>
                <c:pt idx="2410">
                  <c:v>633.46500000000003</c:v>
                </c:pt>
                <c:pt idx="2411">
                  <c:v>633.46500000000003</c:v>
                </c:pt>
                <c:pt idx="2412">
                  <c:v>633.46500000000003</c:v>
                </c:pt>
                <c:pt idx="2413">
                  <c:v>633.46500000000003</c:v>
                </c:pt>
                <c:pt idx="2414">
                  <c:v>633.46500000000003</c:v>
                </c:pt>
                <c:pt idx="2415">
                  <c:v>633.46500000000003</c:v>
                </c:pt>
                <c:pt idx="2416">
                  <c:v>633.46500000000003</c:v>
                </c:pt>
                <c:pt idx="2417">
                  <c:v>633.46500000000003</c:v>
                </c:pt>
                <c:pt idx="2418">
                  <c:v>633.46500000000003</c:v>
                </c:pt>
                <c:pt idx="2419">
                  <c:v>633.46500000000003</c:v>
                </c:pt>
                <c:pt idx="2420">
                  <c:v>633.46500000000003</c:v>
                </c:pt>
                <c:pt idx="2421">
                  <c:v>633.46500000000003</c:v>
                </c:pt>
                <c:pt idx="2422">
                  <c:v>633.46500000000003</c:v>
                </c:pt>
                <c:pt idx="2423">
                  <c:v>633.46500000000003</c:v>
                </c:pt>
                <c:pt idx="2424">
                  <c:v>633.46500000000003</c:v>
                </c:pt>
                <c:pt idx="2425">
                  <c:v>633.46500000000003</c:v>
                </c:pt>
                <c:pt idx="2426">
                  <c:v>633.46500000000003</c:v>
                </c:pt>
                <c:pt idx="2427">
                  <c:v>633.46500000000003</c:v>
                </c:pt>
                <c:pt idx="2428">
                  <c:v>633.46500000000003</c:v>
                </c:pt>
                <c:pt idx="2429">
                  <c:v>633.46500000000003</c:v>
                </c:pt>
                <c:pt idx="2430">
                  <c:v>633.46500000000003</c:v>
                </c:pt>
                <c:pt idx="2431">
                  <c:v>633.46500000000003</c:v>
                </c:pt>
                <c:pt idx="2432">
                  <c:v>633.46500000000003</c:v>
                </c:pt>
                <c:pt idx="2433">
                  <c:v>633.46500000000003</c:v>
                </c:pt>
                <c:pt idx="2434">
                  <c:v>633.46500000000003</c:v>
                </c:pt>
                <c:pt idx="2435">
                  <c:v>633.46500000000003</c:v>
                </c:pt>
                <c:pt idx="2436">
                  <c:v>633.46500000000003</c:v>
                </c:pt>
                <c:pt idx="2437">
                  <c:v>633.46500000000003</c:v>
                </c:pt>
                <c:pt idx="2438">
                  <c:v>633.46500000000003</c:v>
                </c:pt>
                <c:pt idx="2439">
                  <c:v>633.46500000000003</c:v>
                </c:pt>
                <c:pt idx="2440">
                  <c:v>633.46500000000003</c:v>
                </c:pt>
                <c:pt idx="2441">
                  <c:v>633.46500000000003</c:v>
                </c:pt>
                <c:pt idx="2442">
                  <c:v>633.46500000000003</c:v>
                </c:pt>
                <c:pt idx="2443">
                  <c:v>633.46500000000003</c:v>
                </c:pt>
                <c:pt idx="2444">
                  <c:v>633.46500000000003</c:v>
                </c:pt>
                <c:pt idx="2445">
                  <c:v>633.46500000000003</c:v>
                </c:pt>
                <c:pt idx="2446">
                  <c:v>633.46500000000003</c:v>
                </c:pt>
                <c:pt idx="2447">
                  <c:v>633.46500000000003</c:v>
                </c:pt>
                <c:pt idx="2448">
                  <c:v>633.46500000000003</c:v>
                </c:pt>
                <c:pt idx="2449">
                  <c:v>633.46500000000003</c:v>
                </c:pt>
                <c:pt idx="2450">
                  <c:v>633.46500000000003</c:v>
                </c:pt>
                <c:pt idx="2451">
                  <c:v>633.46500000000003</c:v>
                </c:pt>
                <c:pt idx="2452">
                  <c:v>633.46500000000003</c:v>
                </c:pt>
                <c:pt idx="2453">
                  <c:v>633.46500000000003</c:v>
                </c:pt>
                <c:pt idx="2454">
                  <c:v>633.46500000000003</c:v>
                </c:pt>
                <c:pt idx="2455">
                  <c:v>633.46500000000003</c:v>
                </c:pt>
                <c:pt idx="2456">
                  <c:v>633.46500000000003</c:v>
                </c:pt>
                <c:pt idx="2457">
                  <c:v>633.46500000000003</c:v>
                </c:pt>
                <c:pt idx="2458">
                  <c:v>633.46500000000003</c:v>
                </c:pt>
                <c:pt idx="2459">
                  <c:v>633.46500000000003</c:v>
                </c:pt>
                <c:pt idx="2460">
                  <c:v>633.46500000000003</c:v>
                </c:pt>
                <c:pt idx="2461">
                  <c:v>633.46500000000003</c:v>
                </c:pt>
                <c:pt idx="2462">
                  <c:v>633.46500000000003</c:v>
                </c:pt>
                <c:pt idx="2463">
                  <c:v>633.46500000000003</c:v>
                </c:pt>
                <c:pt idx="2464">
                  <c:v>633.46500000000003</c:v>
                </c:pt>
                <c:pt idx="2465">
                  <c:v>633.46500000000003</c:v>
                </c:pt>
                <c:pt idx="2466">
                  <c:v>633.46500000000003</c:v>
                </c:pt>
                <c:pt idx="2467">
                  <c:v>633.46500000000003</c:v>
                </c:pt>
                <c:pt idx="2468">
                  <c:v>633.46500000000003</c:v>
                </c:pt>
                <c:pt idx="2469">
                  <c:v>633.46500000000003</c:v>
                </c:pt>
                <c:pt idx="2470">
                  <c:v>633.46500000000003</c:v>
                </c:pt>
                <c:pt idx="2471">
                  <c:v>633.46500000000003</c:v>
                </c:pt>
                <c:pt idx="2472">
                  <c:v>633.46500000000003</c:v>
                </c:pt>
                <c:pt idx="2473">
                  <c:v>633.46500000000003</c:v>
                </c:pt>
                <c:pt idx="2474">
                  <c:v>633.46500000000003</c:v>
                </c:pt>
                <c:pt idx="2475">
                  <c:v>633.46500000000003</c:v>
                </c:pt>
                <c:pt idx="2476">
                  <c:v>633.46500000000003</c:v>
                </c:pt>
                <c:pt idx="2477">
                  <c:v>633.46500000000003</c:v>
                </c:pt>
                <c:pt idx="2478">
                  <c:v>633.46500000000003</c:v>
                </c:pt>
                <c:pt idx="2479">
                  <c:v>633.46500000000003</c:v>
                </c:pt>
                <c:pt idx="2480">
                  <c:v>633.46500000000003</c:v>
                </c:pt>
                <c:pt idx="2481">
                  <c:v>633.46500000000003</c:v>
                </c:pt>
                <c:pt idx="2482">
                  <c:v>633.46500000000003</c:v>
                </c:pt>
                <c:pt idx="2483">
                  <c:v>633.46500000000003</c:v>
                </c:pt>
                <c:pt idx="2484">
                  <c:v>633.46500000000003</c:v>
                </c:pt>
                <c:pt idx="2485">
                  <c:v>633.46500000000003</c:v>
                </c:pt>
                <c:pt idx="2486">
                  <c:v>633.46500000000003</c:v>
                </c:pt>
                <c:pt idx="2487">
                  <c:v>633.46500000000003</c:v>
                </c:pt>
                <c:pt idx="2488">
                  <c:v>633.46500000000003</c:v>
                </c:pt>
                <c:pt idx="2489">
                  <c:v>633.46500000000003</c:v>
                </c:pt>
                <c:pt idx="2490">
                  <c:v>633.46500000000003</c:v>
                </c:pt>
                <c:pt idx="2491">
                  <c:v>633.46500000000003</c:v>
                </c:pt>
                <c:pt idx="2492">
                  <c:v>633.46500000000003</c:v>
                </c:pt>
                <c:pt idx="2493">
                  <c:v>633.46500000000003</c:v>
                </c:pt>
                <c:pt idx="2494">
                  <c:v>633.46500000000003</c:v>
                </c:pt>
                <c:pt idx="2495">
                  <c:v>633.46500000000003</c:v>
                </c:pt>
                <c:pt idx="2496">
                  <c:v>633.46500000000003</c:v>
                </c:pt>
                <c:pt idx="2497">
                  <c:v>633.46500000000003</c:v>
                </c:pt>
                <c:pt idx="2498">
                  <c:v>633.46500000000003</c:v>
                </c:pt>
                <c:pt idx="2499">
                  <c:v>633.46500000000003</c:v>
                </c:pt>
                <c:pt idx="2500">
                  <c:v>633.46500000000003</c:v>
                </c:pt>
                <c:pt idx="2501">
                  <c:v>633.46500000000003</c:v>
                </c:pt>
                <c:pt idx="2502">
                  <c:v>633.46500000000003</c:v>
                </c:pt>
                <c:pt idx="2503">
                  <c:v>633.46500000000003</c:v>
                </c:pt>
                <c:pt idx="2504">
                  <c:v>633.46500000000003</c:v>
                </c:pt>
                <c:pt idx="2505">
                  <c:v>633.46500000000003</c:v>
                </c:pt>
                <c:pt idx="2506">
                  <c:v>633.46500000000003</c:v>
                </c:pt>
                <c:pt idx="2507">
                  <c:v>633.46500000000003</c:v>
                </c:pt>
                <c:pt idx="2508">
                  <c:v>633.46500000000003</c:v>
                </c:pt>
                <c:pt idx="2509">
                  <c:v>633.46500000000003</c:v>
                </c:pt>
                <c:pt idx="2510">
                  <c:v>633.46500000000003</c:v>
                </c:pt>
                <c:pt idx="2511">
                  <c:v>633.46500000000003</c:v>
                </c:pt>
                <c:pt idx="2512">
                  <c:v>633.46500000000003</c:v>
                </c:pt>
                <c:pt idx="2513">
                  <c:v>633.46500000000003</c:v>
                </c:pt>
                <c:pt idx="2514">
                  <c:v>633.46500000000003</c:v>
                </c:pt>
                <c:pt idx="2515">
                  <c:v>633.46500000000003</c:v>
                </c:pt>
                <c:pt idx="2516">
                  <c:v>633.46500000000003</c:v>
                </c:pt>
                <c:pt idx="2517">
                  <c:v>633.46500000000003</c:v>
                </c:pt>
                <c:pt idx="2518">
                  <c:v>633.46500000000003</c:v>
                </c:pt>
                <c:pt idx="2519">
                  <c:v>633.46500000000003</c:v>
                </c:pt>
                <c:pt idx="2520">
                  <c:v>633.46500000000003</c:v>
                </c:pt>
                <c:pt idx="2521">
                  <c:v>633.46500000000003</c:v>
                </c:pt>
                <c:pt idx="2522">
                  <c:v>633.46500000000003</c:v>
                </c:pt>
                <c:pt idx="2523">
                  <c:v>633.46500000000003</c:v>
                </c:pt>
                <c:pt idx="2524">
                  <c:v>633.46500000000003</c:v>
                </c:pt>
                <c:pt idx="2525">
                  <c:v>633.46500000000003</c:v>
                </c:pt>
                <c:pt idx="2526">
                  <c:v>633.46500000000003</c:v>
                </c:pt>
                <c:pt idx="2527">
                  <c:v>633.46500000000003</c:v>
                </c:pt>
                <c:pt idx="2528">
                  <c:v>633.46500000000003</c:v>
                </c:pt>
                <c:pt idx="2529">
                  <c:v>633.46500000000003</c:v>
                </c:pt>
                <c:pt idx="2530">
                  <c:v>633.46500000000003</c:v>
                </c:pt>
                <c:pt idx="2531">
                  <c:v>633.46500000000003</c:v>
                </c:pt>
                <c:pt idx="2532">
                  <c:v>633.46500000000003</c:v>
                </c:pt>
                <c:pt idx="2533">
                  <c:v>633.46500000000003</c:v>
                </c:pt>
                <c:pt idx="2534">
                  <c:v>633.46500000000003</c:v>
                </c:pt>
                <c:pt idx="2535">
                  <c:v>633.46500000000003</c:v>
                </c:pt>
                <c:pt idx="2536">
                  <c:v>633.46500000000003</c:v>
                </c:pt>
                <c:pt idx="2537">
                  <c:v>633.46500000000003</c:v>
                </c:pt>
                <c:pt idx="2538">
                  <c:v>633.46500000000003</c:v>
                </c:pt>
                <c:pt idx="2539">
                  <c:v>633.46500000000003</c:v>
                </c:pt>
                <c:pt idx="2540">
                  <c:v>633.46500000000003</c:v>
                </c:pt>
                <c:pt idx="2541">
                  <c:v>633.46500000000003</c:v>
                </c:pt>
                <c:pt idx="2542">
                  <c:v>633.46500000000003</c:v>
                </c:pt>
                <c:pt idx="2543">
                  <c:v>633.46500000000003</c:v>
                </c:pt>
                <c:pt idx="2544">
                  <c:v>633.46500000000003</c:v>
                </c:pt>
                <c:pt idx="2545">
                  <c:v>633.46500000000003</c:v>
                </c:pt>
                <c:pt idx="2546">
                  <c:v>633.46500000000003</c:v>
                </c:pt>
                <c:pt idx="2547">
                  <c:v>633.46500000000003</c:v>
                </c:pt>
                <c:pt idx="2548">
                  <c:v>633.46500000000003</c:v>
                </c:pt>
                <c:pt idx="2549">
                  <c:v>633.46500000000003</c:v>
                </c:pt>
                <c:pt idx="2550">
                  <c:v>633.46500000000003</c:v>
                </c:pt>
                <c:pt idx="2551">
                  <c:v>633.46500000000003</c:v>
                </c:pt>
                <c:pt idx="2552">
                  <c:v>633.46500000000003</c:v>
                </c:pt>
                <c:pt idx="2553">
                  <c:v>633.46500000000003</c:v>
                </c:pt>
                <c:pt idx="2554">
                  <c:v>633.46500000000003</c:v>
                </c:pt>
                <c:pt idx="2555">
                  <c:v>633.46500000000003</c:v>
                </c:pt>
                <c:pt idx="2556">
                  <c:v>633.46500000000003</c:v>
                </c:pt>
                <c:pt idx="2557">
                  <c:v>633.46500000000003</c:v>
                </c:pt>
                <c:pt idx="2558">
                  <c:v>633.46500000000003</c:v>
                </c:pt>
                <c:pt idx="2559">
                  <c:v>633.46500000000003</c:v>
                </c:pt>
                <c:pt idx="2560">
                  <c:v>633.46500000000003</c:v>
                </c:pt>
                <c:pt idx="2561">
                  <c:v>633.46500000000003</c:v>
                </c:pt>
                <c:pt idx="2562">
                  <c:v>633.46500000000003</c:v>
                </c:pt>
                <c:pt idx="2563">
                  <c:v>633.46500000000003</c:v>
                </c:pt>
                <c:pt idx="2564">
                  <c:v>633.46500000000003</c:v>
                </c:pt>
                <c:pt idx="2565">
                  <c:v>633.46500000000003</c:v>
                </c:pt>
                <c:pt idx="2566">
                  <c:v>633.46500000000003</c:v>
                </c:pt>
                <c:pt idx="2567">
                  <c:v>633.46500000000003</c:v>
                </c:pt>
                <c:pt idx="2568">
                  <c:v>633.46500000000003</c:v>
                </c:pt>
                <c:pt idx="2569">
                  <c:v>633.46500000000003</c:v>
                </c:pt>
                <c:pt idx="2570">
                  <c:v>633.46500000000003</c:v>
                </c:pt>
                <c:pt idx="2571">
                  <c:v>633.46500000000003</c:v>
                </c:pt>
                <c:pt idx="2572">
                  <c:v>633.46500000000003</c:v>
                </c:pt>
                <c:pt idx="2573">
                  <c:v>633.46500000000003</c:v>
                </c:pt>
                <c:pt idx="2574">
                  <c:v>633.46500000000003</c:v>
                </c:pt>
                <c:pt idx="2575">
                  <c:v>633.46500000000003</c:v>
                </c:pt>
                <c:pt idx="2576">
                  <c:v>633.46500000000003</c:v>
                </c:pt>
                <c:pt idx="2577">
                  <c:v>633.46500000000003</c:v>
                </c:pt>
                <c:pt idx="2578">
                  <c:v>633.46500000000003</c:v>
                </c:pt>
                <c:pt idx="2579">
                  <c:v>633.46500000000003</c:v>
                </c:pt>
                <c:pt idx="2580">
                  <c:v>633.46500000000003</c:v>
                </c:pt>
                <c:pt idx="2581">
                  <c:v>633.46500000000003</c:v>
                </c:pt>
                <c:pt idx="2582">
                  <c:v>633.46500000000003</c:v>
                </c:pt>
                <c:pt idx="2583">
                  <c:v>633.46500000000003</c:v>
                </c:pt>
                <c:pt idx="2584">
                  <c:v>633.46500000000003</c:v>
                </c:pt>
                <c:pt idx="2585">
                  <c:v>633.46500000000003</c:v>
                </c:pt>
                <c:pt idx="2586">
                  <c:v>633.46500000000003</c:v>
                </c:pt>
                <c:pt idx="2587">
                  <c:v>633.46500000000003</c:v>
                </c:pt>
                <c:pt idx="2588">
                  <c:v>633.46500000000003</c:v>
                </c:pt>
                <c:pt idx="2589">
                  <c:v>633.46500000000003</c:v>
                </c:pt>
                <c:pt idx="2590">
                  <c:v>633.46500000000003</c:v>
                </c:pt>
                <c:pt idx="2591">
                  <c:v>633.46500000000003</c:v>
                </c:pt>
                <c:pt idx="2592">
                  <c:v>633.46500000000003</c:v>
                </c:pt>
                <c:pt idx="2593">
                  <c:v>633.46500000000003</c:v>
                </c:pt>
                <c:pt idx="2594">
                  <c:v>633.46500000000003</c:v>
                </c:pt>
                <c:pt idx="2595">
                  <c:v>633.46500000000003</c:v>
                </c:pt>
                <c:pt idx="2596">
                  <c:v>633.46500000000003</c:v>
                </c:pt>
                <c:pt idx="2597">
                  <c:v>633.46500000000003</c:v>
                </c:pt>
                <c:pt idx="2598">
                  <c:v>633.46500000000003</c:v>
                </c:pt>
                <c:pt idx="2599">
                  <c:v>633.46500000000003</c:v>
                </c:pt>
                <c:pt idx="2600">
                  <c:v>633.46500000000003</c:v>
                </c:pt>
                <c:pt idx="2601">
                  <c:v>633.46500000000003</c:v>
                </c:pt>
                <c:pt idx="2602">
                  <c:v>633.46500000000003</c:v>
                </c:pt>
                <c:pt idx="2603">
                  <c:v>633.46500000000003</c:v>
                </c:pt>
                <c:pt idx="2604">
                  <c:v>633.46500000000003</c:v>
                </c:pt>
                <c:pt idx="2605">
                  <c:v>633.46500000000003</c:v>
                </c:pt>
                <c:pt idx="2606">
                  <c:v>633.46500000000003</c:v>
                </c:pt>
                <c:pt idx="2607">
                  <c:v>633.46500000000003</c:v>
                </c:pt>
                <c:pt idx="2608">
                  <c:v>633.46500000000003</c:v>
                </c:pt>
                <c:pt idx="2609">
                  <c:v>633.46500000000003</c:v>
                </c:pt>
                <c:pt idx="2610">
                  <c:v>633.46500000000003</c:v>
                </c:pt>
                <c:pt idx="2611">
                  <c:v>633.46500000000003</c:v>
                </c:pt>
                <c:pt idx="2612">
                  <c:v>633.46500000000003</c:v>
                </c:pt>
                <c:pt idx="2613">
                  <c:v>633.46500000000003</c:v>
                </c:pt>
                <c:pt idx="2614">
                  <c:v>633.46500000000003</c:v>
                </c:pt>
                <c:pt idx="2615">
                  <c:v>633.46500000000003</c:v>
                </c:pt>
                <c:pt idx="2616">
                  <c:v>633.46500000000003</c:v>
                </c:pt>
                <c:pt idx="2617">
                  <c:v>633.46500000000003</c:v>
                </c:pt>
                <c:pt idx="2618">
                  <c:v>633.46500000000003</c:v>
                </c:pt>
                <c:pt idx="2619">
                  <c:v>633.46500000000003</c:v>
                </c:pt>
                <c:pt idx="2620">
                  <c:v>633.46500000000003</c:v>
                </c:pt>
                <c:pt idx="2621">
                  <c:v>633.46500000000003</c:v>
                </c:pt>
                <c:pt idx="2622">
                  <c:v>633.46500000000003</c:v>
                </c:pt>
                <c:pt idx="2623">
                  <c:v>633.46500000000003</c:v>
                </c:pt>
                <c:pt idx="2624">
                  <c:v>633.46500000000003</c:v>
                </c:pt>
                <c:pt idx="2625">
                  <c:v>633.46500000000003</c:v>
                </c:pt>
                <c:pt idx="2626">
                  <c:v>633.46500000000003</c:v>
                </c:pt>
                <c:pt idx="2627">
                  <c:v>633.46500000000003</c:v>
                </c:pt>
                <c:pt idx="2628">
                  <c:v>633.46500000000003</c:v>
                </c:pt>
                <c:pt idx="2629">
                  <c:v>633.46500000000003</c:v>
                </c:pt>
                <c:pt idx="2630">
                  <c:v>633.46500000000003</c:v>
                </c:pt>
                <c:pt idx="2631">
                  <c:v>633.46500000000003</c:v>
                </c:pt>
                <c:pt idx="2632">
                  <c:v>633.46500000000003</c:v>
                </c:pt>
                <c:pt idx="2633">
                  <c:v>633.46500000000003</c:v>
                </c:pt>
                <c:pt idx="2634">
                  <c:v>633.46500000000003</c:v>
                </c:pt>
                <c:pt idx="2635">
                  <c:v>633.46500000000003</c:v>
                </c:pt>
                <c:pt idx="2636">
                  <c:v>633.46500000000003</c:v>
                </c:pt>
                <c:pt idx="2637">
                  <c:v>633.46500000000003</c:v>
                </c:pt>
                <c:pt idx="2638">
                  <c:v>633.46500000000003</c:v>
                </c:pt>
                <c:pt idx="2639">
                  <c:v>633.46500000000003</c:v>
                </c:pt>
                <c:pt idx="2640">
                  <c:v>633.46500000000003</c:v>
                </c:pt>
                <c:pt idx="2641">
                  <c:v>633.46500000000003</c:v>
                </c:pt>
                <c:pt idx="2642">
                  <c:v>633.46500000000003</c:v>
                </c:pt>
                <c:pt idx="2643">
                  <c:v>633.46500000000003</c:v>
                </c:pt>
                <c:pt idx="2644">
                  <c:v>633.46500000000003</c:v>
                </c:pt>
                <c:pt idx="2645">
                  <c:v>633.46500000000003</c:v>
                </c:pt>
                <c:pt idx="2646">
                  <c:v>633.46500000000003</c:v>
                </c:pt>
                <c:pt idx="2647">
                  <c:v>633.46500000000003</c:v>
                </c:pt>
                <c:pt idx="2648">
                  <c:v>633.46500000000003</c:v>
                </c:pt>
                <c:pt idx="2649">
                  <c:v>633.46500000000003</c:v>
                </c:pt>
                <c:pt idx="2650">
                  <c:v>633.46500000000003</c:v>
                </c:pt>
                <c:pt idx="2651">
                  <c:v>633.46500000000003</c:v>
                </c:pt>
                <c:pt idx="2652">
                  <c:v>633.46500000000003</c:v>
                </c:pt>
                <c:pt idx="2653">
                  <c:v>633.46500000000003</c:v>
                </c:pt>
                <c:pt idx="2654">
                  <c:v>633.46500000000003</c:v>
                </c:pt>
                <c:pt idx="2655">
                  <c:v>633.46500000000003</c:v>
                </c:pt>
                <c:pt idx="2656">
                  <c:v>633.46500000000003</c:v>
                </c:pt>
                <c:pt idx="2657">
                  <c:v>633.46500000000003</c:v>
                </c:pt>
                <c:pt idx="2658">
                  <c:v>633.46500000000003</c:v>
                </c:pt>
                <c:pt idx="2659">
                  <c:v>633.46500000000003</c:v>
                </c:pt>
                <c:pt idx="2660">
                  <c:v>633.46500000000003</c:v>
                </c:pt>
                <c:pt idx="2661">
                  <c:v>633.46500000000003</c:v>
                </c:pt>
                <c:pt idx="2662">
                  <c:v>633.46500000000003</c:v>
                </c:pt>
                <c:pt idx="2663">
                  <c:v>633.46500000000003</c:v>
                </c:pt>
                <c:pt idx="2664">
                  <c:v>633.46500000000003</c:v>
                </c:pt>
                <c:pt idx="2665">
                  <c:v>633.46500000000003</c:v>
                </c:pt>
                <c:pt idx="2666">
                  <c:v>633.46500000000003</c:v>
                </c:pt>
                <c:pt idx="2667">
                  <c:v>633.46500000000003</c:v>
                </c:pt>
                <c:pt idx="2668">
                  <c:v>633.46500000000003</c:v>
                </c:pt>
                <c:pt idx="2669">
                  <c:v>633.46500000000003</c:v>
                </c:pt>
                <c:pt idx="2670">
                  <c:v>633.46500000000003</c:v>
                </c:pt>
                <c:pt idx="2671">
                  <c:v>633.46500000000003</c:v>
                </c:pt>
                <c:pt idx="2672">
                  <c:v>633.46500000000003</c:v>
                </c:pt>
                <c:pt idx="2673">
                  <c:v>633.46500000000003</c:v>
                </c:pt>
                <c:pt idx="2674">
                  <c:v>633.46500000000003</c:v>
                </c:pt>
                <c:pt idx="2675">
                  <c:v>633.46500000000003</c:v>
                </c:pt>
                <c:pt idx="2676">
                  <c:v>633.46500000000003</c:v>
                </c:pt>
                <c:pt idx="2677">
                  <c:v>633.46500000000003</c:v>
                </c:pt>
                <c:pt idx="2678">
                  <c:v>633.46500000000003</c:v>
                </c:pt>
                <c:pt idx="2679">
                  <c:v>633.46500000000003</c:v>
                </c:pt>
                <c:pt idx="2680">
                  <c:v>633.46500000000003</c:v>
                </c:pt>
                <c:pt idx="2681">
                  <c:v>633.46500000000003</c:v>
                </c:pt>
                <c:pt idx="2682">
                  <c:v>633.46500000000003</c:v>
                </c:pt>
                <c:pt idx="2683">
                  <c:v>633.46500000000003</c:v>
                </c:pt>
                <c:pt idx="2684">
                  <c:v>633.46500000000003</c:v>
                </c:pt>
                <c:pt idx="2685">
                  <c:v>633.46500000000003</c:v>
                </c:pt>
                <c:pt idx="2686">
                  <c:v>633.46500000000003</c:v>
                </c:pt>
                <c:pt idx="2687">
                  <c:v>633.46500000000003</c:v>
                </c:pt>
                <c:pt idx="2688">
                  <c:v>633.46500000000003</c:v>
                </c:pt>
                <c:pt idx="2689">
                  <c:v>633.46500000000003</c:v>
                </c:pt>
                <c:pt idx="2690">
                  <c:v>633.46500000000003</c:v>
                </c:pt>
                <c:pt idx="2691">
                  <c:v>633.46500000000003</c:v>
                </c:pt>
                <c:pt idx="2692">
                  <c:v>633.46500000000003</c:v>
                </c:pt>
                <c:pt idx="2693">
                  <c:v>633.46500000000003</c:v>
                </c:pt>
                <c:pt idx="2694">
                  <c:v>633.46500000000003</c:v>
                </c:pt>
                <c:pt idx="2695">
                  <c:v>633.46500000000003</c:v>
                </c:pt>
                <c:pt idx="2696">
                  <c:v>633.46500000000003</c:v>
                </c:pt>
                <c:pt idx="2697">
                  <c:v>633.46500000000003</c:v>
                </c:pt>
                <c:pt idx="2698">
                  <c:v>633.46500000000003</c:v>
                </c:pt>
                <c:pt idx="2699">
                  <c:v>633.46500000000003</c:v>
                </c:pt>
                <c:pt idx="2700">
                  <c:v>633.46500000000003</c:v>
                </c:pt>
                <c:pt idx="2701">
                  <c:v>633.46500000000003</c:v>
                </c:pt>
                <c:pt idx="2702">
                  <c:v>633.46500000000003</c:v>
                </c:pt>
                <c:pt idx="2703">
                  <c:v>633.46500000000003</c:v>
                </c:pt>
                <c:pt idx="2704">
                  <c:v>633.46500000000003</c:v>
                </c:pt>
                <c:pt idx="2705">
                  <c:v>633.46500000000003</c:v>
                </c:pt>
                <c:pt idx="2706">
                  <c:v>633.46500000000003</c:v>
                </c:pt>
                <c:pt idx="2707">
                  <c:v>633.46500000000003</c:v>
                </c:pt>
                <c:pt idx="2708">
                  <c:v>633.46500000000003</c:v>
                </c:pt>
                <c:pt idx="2709">
                  <c:v>633.46500000000003</c:v>
                </c:pt>
                <c:pt idx="2710">
                  <c:v>633.46500000000003</c:v>
                </c:pt>
                <c:pt idx="2711">
                  <c:v>633.46500000000003</c:v>
                </c:pt>
                <c:pt idx="2712">
                  <c:v>633.46500000000003</c:v>
                </c:pt>
                <c:pt idx="2713">
                  <c:v>633.46500000000003</c:v>
                </c:pt>
                <c:pt idx="2714">
                  <c:v>633.46500000000003</c:v>
                </c:pt>
                <c:pt idx="2715">
                  <c:v>633.46500000000003</c:v>
                </c:pt>
                <c:pt idx="2716">
                  <c:v>633.46500000000003</c:v>
                </c:pt>
                <c:pt idx="2717">
                  <c:v>633.46500000000003</c:v>
                </c:pt>
                <c:pt idx="2718">
                  <c:v>633.46500000000003</c:v>
                </c:pt>
                <c:pt idx="2719">
                  <c:v>633.46500000000003</c:v>
                </c:pt>
                <c:pt idx="2720">
                  <c:v>633.46500000000003</c:v>
                </c:pt>
                <c:pt idx="2721">
                  <c:v>633.46500000000003</c:v>
                </c:pt>
                <c:pt idx="2722">
                  <c:v>633.46500000000003</c:v>
                </c:pt>
                <c:pt idx="2723">
                  <c:v>633.46500000000003</c:v>
                </c:pt>
                <c:pt idx="2724">
                  <c:v>633.46500000000003</c:v>
                </c:pt>
                <c:pt idx="2725">
                  <c:v>633.46500000000003</c:v>
                </c:pt>
                <c:pt idx="2726">
                  <c:v>633.46500000000003</c:v>
                </c:pt>
                <c:pt idx="2727">
                  <c:v>633.46500000000003</c:v>
                </c:pt>
                <c:pt idx="2728">
                  <c:v>633.46500000000003</c:v>
                </c:pt>
                <c:pt idx="2729">
                  <c:v>633.46500000000003</c:v>
                </c:pt>
                <c:pt idx="2730">
                  <c:v>633.46500000000003</c:v>
                </c:pt>
                <c:pt idx="2731">
                  <c:v>633.46500000000003</c:v>
                </c:pt>
                <c:pt idx="2732">
                  <c:v>633.46500000000003</c:v>
                </c:pt>
                <c:pt idx="2733">
                  <c:v>633.46500000000003</c:v>
                </c:pt>
                <c:pt idx="2734">
                  <c:v>633.46500000000003</c:v>
                </c:pt>
                <c:pt idx="2735">
                  <c:v>633.46500000000003</c:v>
                </c:pt>
                <c:pt idx="2736">
                  <c:v>633.46500000000003</c:v>
                </c:pt>
                <c:pt idx="2737">
                  <c:v>633.46500000000003</c:v>
                </c:pt>
                <c:pt idx="2738">
                  <c:v>633.46500000000003</c:v>
                </c:pt>
                <c:pt idx="2739">
                  <c:v>633.46500000000003</c:v>
                </c:pt>
                <c:pt idx="2740">
                  <c:v>633.46500000000003</c:v>
                </c:pt>
                <c:pt idx="2741">
                  <c:v>633.46500000000003</c:v>
                </c:pt>
                <c:pt idx="2742">
                  <c:v>633.46500000000003</c:v>
                </c:pt>
                <c:pt idx="2743">
                  <c:v>633.46500000000003</c:v>
                </c:pt>
                <c:pt idx="2744">
                  <c:v>633.46500000000003</c:v>
                </c:pt>
                <c:pt idx="2745">
                  <c:v>633.46500000000003</c:v>
                </c:pt>
                <c:pt idx="2746">
                  <c:v>633.46500000000003</c:v>
                </c:pt>
                <c:pt idx="2747">
                  <c:v>633.46500000000003</c:v>
                </c:pt>
                <c:pt idx="2748">
                  <c:v>633.46500000000003</c:v>
                </c:pt>
                <c:pt idx="2749">
                  <c:v>633.46500000000003</c:v>
                </c:pt>
                <c:pt idx="2750">
                  <c:v>633.46500000000003</c:v>
                </c:pt>
                <c:pt idx="2751">
                  <c:v>633.46500000000003</c:v>
                </c:pt>
                <c:pt idx="2752">
                  <c:v>633.46500000000003</c:v>
                </c:pt>
                <c:pt idx="2753">
                  <c:v>633.46500000000003</c:v>
                </c:pt>
                <c:pt idx="2754">
                  <c:v>633.46500000000003</c:v>
                </c:pt>
                <c:pt idx="2755">
                  <c:v>633.46500000000003</c:v>
                </c:pt>
                <c:pt idx="2756">
                  <c:v>633.46500000000003</c:v>
                </c:pt>
                <c:pt idx="2757">
                  <c:v>633.46500000000003</c:v>
                </c:pt>
                <c:pt idx="2758">
                  <c:v>633.46500000000003</c:v>
                </c:pt>
                <c:pt idx="2759">
                  <c:v>633.46500000000003</c:v>
                </c:pt>
                <c:pt idx="2760">
                  <c:v>633.46500000000003</c:v>
                </c:pt>
                <c:pt idx="2761">
                  <c:v>633.46500000000003</c:v>
                </c:pt>
                <c:pt idx="2762">
                  <c:v>633.46500000000003</c:v>
                </c:pt>
                <c:pt idx="2763">
                  <c:v>633.46500000000003</c:v>
                </c:pt>
                <c:pt idx="2764">
                  <c:v>633.46500000000003</c:v>
                </c:pt>
                <c:pt idx="2765">
                  <c:v>633.46500000000003</c:v>
                </c:pt>
                <c:pt idx="2766">
                  <c:v>633.46500000000003</c:v>
                </c:pt>
                <c:pt idx="2767">
                  <c:v>633.46500000000003</c:v>
                </c:pt>
                <c:pt idx="2768">
                  <c:v>633.46500000000003</c:v>
                </c:pt>
                <c:pt idx="2769">
                  <c:v>633.46500000000003</c:v>
                </c:pt>
                <c:pt idx="2770">
                  <c:v>633.46500000000003</c:v>
                </c:pt>
                <c:pt idx="2771">
                  <c:v>633.46500000000003</c:v>
                </c:pt>
                <c:pt idx="2772">
                  <c:v>633.46500000000003</c:v>
                </c:pt>
                <c:pt idx="2773">
                  <c:v>633.46500000000003</c:v>
                </c:pt>
                <c:pt idx="2774">
                  <c:v>633.46500000000003</c:v>
                </c:pt>
                <c:pt idx="2775">
                  <c:v>633.46500000000003</c:v>
                </c:pt>
                <c:pt idx="2776">
                  <c:v>633.46500000000003</c:v>
                </c:pt>
                <c:pt idx="2777">
                  <c:v>633.46500000000003</c:v>
                </c:pt>
                <c:pt idx="2778">
                  <c:v>633.46500000000003</c:v>
                </c:pt>
                <c:pt idx="2779">
                  <c:v>633.46500000000003</c:v>
                </c:pt>
                <c:pt idx="2780">
                  <c:v>633.46500000000003</c:v>
                </c:pt>
                <c:pt idx="2781">
                  <c:v>633.46500000000003</c:v>
                </c:pt>
                <c:pt idx="2782">
                  <c:v>633.46500000000003</c:v>
                </c:pt>
                <c:pt idx="2783">
                  <c:v>633.46500000000003</c:v>
                </c:pt>
                <c:pt idx="2784">
                  <c:v>633.46500000000003</c:v>
                </c:pt>
                <c:pt idx="2785">
                  <c:v>633.46500000000003</c:v>
                </c:pt>
                <c:pt idx="2786">
                  <c:v>633.46500000000003</c:v>
                </c:pt>
                <c:pt idx="2787">
                  <c:v>633.46500000000003</c:v>
                </c:pt>
                <c:pt idx="2788">
                  <c:v>633.46500000000003</c:v>
                </c:pt>
                <c:pt idx="2789">
                  <c:v>633.46500000000003</c:v>
                </c:pt>
                <c:pt idx="2790">
                  <c:v>633.46500000000003</c:v>
                </c:pt>
                <c:pt idx="2791">
                  <c:v>633.46500000000003</c:v>
                </c:pt>
                <c:pt idx="2792">
                  <c:v>633.46500000000003</c:v>
                </c:pt>
                <c:pt idx="2793">
                  <c:v>633.46500000000003</c:v>
                </c:pt>
                <c:pt idx="2794">
                  <c:v>633.46500000000003</c:v>
                </c:pt>
                <c:pt idx="2795">
                  <c:v>633.46500000000003</c:v>
                </c:pt>
                <c:pt idx="2796">
                  <c:v>633.46500000000003</c:v>
                </c:pt>
                <c:pt idx="2797">
                  <c:v>633.46500000000003</c:v>
                </c:pt>
                <c:pt idx="2798">
                  <c:v>633.46500000000003</c:v>
                </c:pt>
                <c:pt idx="2799">
                  <c:v>633.46500000000003</c:v>
                </c:pt>
                <c:pt idx="2800">
                  <c:v>633.46500000000003</c:v>
                </c:pt>
                <c:pt idx="2801">
                  <c:v>633.46500000000003</c:v>
                </c:pt>
                <c:pt idx="2802">
                  <c:v>633.46500000000003</c:v>
                </c:pt>
                <c:pt idx="2803">
                  <c:v>633.46500000000003</c:v>
                </c:pt>
                <c:pt idx="2804">
                  <c:v>633.46500000000003</c:v>
                </c:pt>
                <c:pt idx="2805">
                  <c:v>633.46500000000003</c:v>
                </c:pt>
                <c:pt idx="2806">
                  <c:v>633.46500000000003</c:v>
                </c:pt>
                <c:pt idx="2807">
                  <c:v>633.46500000000003</c:v>
                </c:pt>
                <c:pt idx="2808">
                  <c:v>633.46500000000003</c:v>
                </c:pt>
                <c:pt idx="2809">
                  <c:v>633.46500000000003</c:v>
                </c:pt>
                <c:pt idx="2810">
                  <c:v>633.46500000000003</c:v>
                </c:pt>
                <c:pt idx="2811">
                  <c:v>633.46500000000003</c:v>
                </c:pt>
                <c:pt idx="2812">
                  <c:v>633.46500000000003</c:v>
                </c:pt>
                <c:pt idx="2813">
                  <c:v>633.46500000000003</c:v>
                </c:pt>
                <c:pt idx="2814">
                  <c:v>633.46500000000003</c:v>
                </c:pt>
                <c:pt idx="2815">
                  <c:v>633.46500000000003</c:v>
                </c:pt>
                <c:pt idx="2816">
                  <c:v>633.46500000000003</c:v>
                </c:pt>
                <c:pt idx="2817">
                  <c:v>633.46500000000003</c:v>
                </c:pt>
                <c:pt idx="2818">
                  <c:v>633.46500000000003</c:v>
                </c:pt>
                <c:pt idx="2819">
                  <c:v>633.46500000000003</c:v>
                </c:pt>
                <c:pt idx="2820">
                  <c:v>633.46500000000003</c:v>
                </c:pt>
                <c:pt idx="2821">
                  <c:v>633.46500000000003</c:v>
                </c:pt>
                <c:pt idx="2822">
                  <c:v>633.46500000000003</c:v>
                </c:pt>
                <c:pt idx="2823">
                  <c:v>633.46500000000003</c:v>
                </c:pt>
                <c:pt idx="2824">
                  <c:v>633.46500000000003</c:v>
                </c:pt>
                <c:pt idx="2825">
                  <c:v>633.46500000000003</c:v>
                </c:pt>
                <c:pt idx="2826">
                  <c:v>633.46500000000003</c:v>
                </c:pt>
                <c:pt idx="2827">
                  <c:v>633.46500000000003</c:v>
                </c:pt>
                <c:pt idx="2828">
                  <c:v>633.46500000000003</c:v>
                </c:pt>
                <c:pt idx="2829">
                  <c:v>633.46500000000003</c:v>
                </c:pt>
                <c:pt idx="2830">
                  <c:v>633.46500000000003</c:v>
                </c:pt>
                <c:pt idx="2831">
                  <c:v>633.46500000000003</c:v>
                </c:pt>
                <c:pt idx="2832">
                  <c:v>633.46500000000003</c:v>
                </c:pt>
                <c:pt idx="2833">
                  <c:v>633.46500000000003</c:v>
                </c:pt>
                <c:pt idx="2834">
                  <c:v>633.46500000000003</c:v>
                </c:pt>
                <c:pt idx="2835">
                  <c:v>633.46500000000003</c:v>
                </c:pt>
                <c:pt idx="2836">
                  <c:v>633.46500000000003</c:v>
                </c:pt>
                <c:pt idx="2837">
                  <c:v>633.46500000000003</c:v>
                </c:pt>
                <c:pt idx="2838">
                  <c:v>633.46500000000003</c:v>
                </c:pt>
                <c:pt idx="2839">
                  <c:v>633.46500000000003</c:v>
                </c:pt>
                <c:pt idx="2840">
                  <c:v>633.46500000000003</c:v>
                </c:pt>
                <c:pt idx="2841">
                  <c:v>633.46500000000003</c:v>
                </c:pt>
                <c:pt idx="2842">
                  <c:v>633.46500000000003</c:v>
                </c:pt>
                <c:pt idx="2843">
                  <c:v>633.46500000000003</c:v>
                </c:pt>
                <c:pt idx="2844">
                  <c:v>633.46500000000003</c:v>
                </c:pt>
                <c:pt idx="2845">
                  <c:v>633.46500000000003</c:v>
                </c:pt>
                <c:pt idx="2846">
                  <c:v>633.46500000000003</c:v>
                </c:pt>
                <c:pt idx="2847">
                  <c:v>633.46500000000003</c:v>
                </c:pt>
                <c:pt idx="2848">
                  <c:v>633.46500000000003</c:v>
                </c:pt>
                <c:pt idx="2849">
                  <c:v>633.46500000000003</c:v>
                </c:pt>
                <c:pt idx="2850">
                  <c:v>633.46500000000003</c:v>
                </c:pt>
                <c:pt idx="2851">
                  <c:v>633.46500000000003</c:v>
                </c:pt>
                <c:pt idx="2852">
                  <c:v>633.46500000000003</c:v>
                </c:pt>
                <c:pt idx="2853">
                  <c:v>633.46500000000003</c:v>
                </c:pt>
                <c:pt idx="2854">
                  <c:v>633.46500000000003</c:v>
                </c:pt>
                <c:pt idx="2855">
                  <c:v>633.46500000000003</c:v>
                </c:pt>
                <c:pt idx="2856">
                  <c:v>633.46500000000003</c:v>
                </c:pt>
                <c:pt idx="2857">
                  <c:v>633.46500000000003</c:v>
                </c:pt>
                <c:pt idx="2858">
                  <c:v>633.46500000000003</c:v>
                </c:pt>
                <c:pt idx="2859">
                  <c:v>633.46500000000003</c:v>
                </c:pt>
                <c:pt idx="2860">
                  <c:v>633.46500000000003</c:v>
                </c:pt>
                <c:pt idx="2861">
                  <c:v>633.46500000000003</c:v>
                </c:pt>
                <c:pt idx="2862">
                  <c:v>633.46500000000003</c:v>
                </c:pt>
                <c:pt idx="2863">
                  <c:v>633.46500000000003</c:v>
                </c:pt>
                <c:pt idx="2864">
                  <c:v>633.46500000000003</c:v>
                </c:pt>
                <c:pt idx="2865">
                  <c:v>633.46500000000003</c:v>
                </c:pt>
                <c:pt idx="2866">
                  <c:v>633.46500000000003</c:v>
                </c:pt>
                <c:pt idx="2867">
                  <c:v>633.46500000000003</c:v>
                </c:pt>
                <c:pt idx="2868">
                  <c:v>633.46500000000003</c:v>
                </c:pt>
                <c:pt idx="2869">
                  <c:v>633.46500000000003</c:v>
                </c:pt>
                <c:pt idx="2870">
                  <c:v>633.46500000000003</c:v>
                </c:pt>
                <c:pt idx="2871">
                  <c:v>633.46500000000003</c:v>
                </c:pt>
                <c:pt idx="2872">
                  <c:v>633.46500000000003</c:v>
                </c:pt>
                <c:pt idx="2873">
                  <c:v>633.46500000000003</c:v>
                </c:pt>
                <c:pt idx="2874">
                  <c:v>633.46500000000003</c:v>
                </c:pt>
                <c:pt idx="2875">
                  <c:v>633.46500000000003</c:v>
                </c:pt>
                <c:pt idx="2876">
                  <c:v>633.46500000000003</c:v>
                </c:pt>
                <c:pt idx="2877">
                  <c:v>633.46500000000003</c:v>
                </c:pt>
                <c:pt idx="2878">
                  <c:v>633.46500000000003</c:v>
                </c:pt>
                <c:pt idx="2879">
                  <c:v>633.46500000000003</c:v>
                </c:pt>
                <c:pt idx="2880">
                  <c:v>633.46500000000003</c:v>
                </c:pt>
                <c:pt idx="2881">
                  <c:v>633.46500000000003</c:v>
                </c:pt>
                <c:pt idx="2882">
                  <c:v>633.46500000000003</c:v>
                </c:pt>
                <c:pt idx="2883">
                  <c:v>633.46500000000003</c:v>
                </c:pt>
                <c:pt idx="2884">
                  <c:v>633.46500000000003</c:v>
                </c:pt>
                <c:pt idx="2885">
                  <c:v>633.46500000000003</c:v>
                </c:pt>
                <c:pt idx="2886">
                  <c:v>633.46500000000003</c:v>
                </c:pt>
                <c:pt idx="2887">
                  <c:v>633.46500000000003</c:v>
                </c:pt>
                <c:pt idx="2888">
                  <c:v>633.46500000000003</c:v>
                </c:pt>
                <c:pt idx="2889">
                  <c:v>633.46500000000003</c:v>
                </c:pt>
                <c:pt idx="2890">
                  <c:v>633.46500000000003</c:v>
                </c:pt>
                <c:pt idx="2891">
                  <c:v>633.46500000000003</c:v>
                </c:pt>
                <c:pt idx="2892">
                  <c:v>633.46500000000003</c:v>
                </c:pt>
                <c:pt idx="2893">
                  <c:v>633.46500000000003</c:v>
                </c:pt>
                <c:pt idx="2894">
                  <c:v>633.46500000000003</c:v>
                </c:pt>
                <c:pt idx="2895">
                  <c:v>633.46500000000003</c:v>
                </c:pt>
                <c:pt idx="2896">
                  <c:v>633.46500000000003</c:v>
                </c:pt>
                <c:pt idx="2897">
                  <c:v>633.46500000000003</c:v>
                </c:pt>
                <c:pt idx="2898">
                  <c:v>633.46500000000003</c:v>
                </c:pt>
                <c:pt idx="2899">
                  <c:v>633.46500000000003</c:v>
                </c:pt>
                <c:pt idx="2900">
                  <c:v>633.46500000000003</c:v>
                </c:pt>
                <c:pt idx="2901">
                  <c:v>633.46500000000003</c:v>
                </c:pt>
                <c:pt idx="2902">
                  <c:v>633.46500000000003</c:v>
                </c:pt>
                <c:pt idx="2903">
                  <c:v>633.46500000000003</c:v>
                </c:pt>
                <c:pt idx="2904">
                  <c:v>633.46500000000003</c:v>
                </c:pt>
                <c:pt idx="2905">
                  <c:v>633.46500000000003</c:v>
                </c:pt>
                <c:pt idx="2906">
                  <c:v>633.46500000000003</c:v>
                </c:pt>
                <c:pt idx="2907">
                  <c:v>633.46500000000003</c:v>
                </c:pt>
                <c:pt idx="2908">
                  <c:v>633.46500000000003</c:v>
                </c:pt>
                <c:pt idx="2909">
                  <c:v>633.46500000000003</c:v>
                </c:pt>
                <c:pt idx="2910">
                  <c:v>633.46500000000003</c:v>
                </c:pt>
                <c:pt idx="2911">
                  <c:v>633.46500000000003</c:v>
                </c:pt>
                <c:pt idx="2912">
                  <c:v>633.46500000000003</c:v>
                </c:pt>
                <c:pt idx="2913">
                  <c:v>633.46500000000003</c:v>
                </c:pt>
                <c:pt idx="2914">
                  <c:v>633.46500000000003</c:v>
                </c:pt>
                <c:pt idx="2915">
                  <c:v>633.46500000000003</c:v>
                </c:pt>
                <c:pt idx="2916">
                  <c:v>633.46500000000003</c:v>
                </c:pt>
                <c:pt idx="2917">
                  <c:v>633.46500000000003</c:v>
                </c:pt>
                <c:pt idx="2918">
                  <c:v>633.46500000000003</c:v>
                </c:pt>
                <c:pt idx="2919">
                  <c:v>633.46500000000003</c:v>
                </c:pt>
                <c:pt idx="2920">
                  <c:v>633.46500000000003</c:v>
                </c:pt>
                <c:pt idx="2921">
                  <c:v>633.46500000000003</c:v>
                </c:pt>
                <c:pt idx="2922">
                  <c:v>633.46500000000003</c:v>
                </c:pt>
                <c:pt idx="2923">
                  <c:v>633.46500000000003</c:v>
                </c:pt>
                <c:pt idx="2924">
                  <c:v>633.46500000000003</c:v>
                </c:pt>
                <c:pt idx="2925">
                  <c:v>633.46500000000003</c:v>
                </c:pt>
                <c:pt idx="2926">
                  <c:v>633.46500000000003</c:v>
                </c:pt>
                <c:pt idx="2927">
                  <c:v>633.46500000000003</c:v>
                </c:pt>
                <c:pt idx="2928">
                  <c:v>633.46500000000003</c:v>
                </c:pt>
                <c:pt idx="2929">
                  <c:v>633.46500000000003</c:v>
                </c:pt>
                <c:pt idx="2930">
                  <c:v>633.46500000000003</c:v>
                </c:pt>
                <c:pt idx="2931">
                  <c:v>633.46500000000003</c:v>
                </c:pt>
                <c:pt idx="2932">
                  <c:v>633.46500000000003</c:v>
                </c:pt>
                <c:pt idx="2933">
                  <c:v>633.46500000000003</c:v>
                </c:pt>
                <c:pt idx="2934">
                  <c:v>633.46500000000003</c:v>
                </c:pt>
                <c:pt idx="2935">
                  <c:v>633.46500000000003</c:v>
                </c:pt>
                <c:pt idx="2936">
                  <c:v>633.46500000000003</c:v>
                </c:pt>
                <c:pt idx="2937">
                  <c:v>633.46500000000003</c:v>
                </c:pt>
                <c:pt idx="2938">
                  <c:v>633.46500000000003</c:v>
                </c:pt>
                <c:pt idx="2939">
                  <c:v>633.46500000000003</c:v>
                </c:pt>
                <c:pt idx="2940">
                  <c:v>633.46500000000003</c:v>
                </c:pt>
                <c:pt idx="2941">
                  <c:v>633.46500000000003</c:v>
                </c:pt>
                <c:pt idx="2942">
                  <c:v>633.46500000000003</c:v>
                </c:pt>
                <c:pt idx="2943">
                  <c:v>633.46500000000003</c:v>
                </c:pt>
                <c:pt idx="2944">
                  <c:v>633.46500000000003</c:v>
                </c:pt>
                <c:pt idx="2945">
                  <c:v>633.46500000000003</c:v>
                </c:pt>
                <c:pt idx="2946">
                  <c:v>633.46500000000003</c:v>
                </c:pt>
                <c:pt idx="2947">
                  <c:v>633.46500000000003</c:v>
                </c:pt>
                <c:pt idx="2948">
                  <c:v>633.46500000000003</c:v>
                </c:pt>
                <c:pt idx="2949">
                  <c:v>633.46500000000003</c:v>
                </c:pt>
                <c:pt idx="2950">
                  <c:v>633.46500000000003</c:v>
                </c:pt>
                <c:pt idx="2951">
                  <c:v>633.46500000000003</c:v>
                </c:pt>
                <c:pt idx="2952">
                  <c:v>633.46500000000003</c:v>
                </c:pt>
                <c:pt idx="2953">
                  <c:v>633.46500000000003</c:v>
                </c:pt>
                <c:pt idx="2954">
                  <c:v>633.46500000000003</c:v>
                </c:pt>
                <c:pt idx="2955">
                  <c:v>633.46500000000003</c:v>
                </c:pt>
                <c:pt idx="2956">
                  <c:v>633.46500000000003</c:v>
                </c:pt>
                <c:pt idx="2957">
                  <c:v>633.46500000000003</c:v>
                </c:pt>
                <c:pt idx="2958">
                  <c:v>633.46500000000003</c:v>
                </c:pt>
                <c:pt idx="2959">
                  <c:v>633.46500000000003</c:v>
                </c:pt>
                <c:pt idx="2960">
                  <c:v>633.46500000000003</c:v>
                </c:pt>
                <c:pt idx="2961">
                  <c:v>633.46500000000003</c:v>
                </c:pt>
                <c:pt idx="2962">
                  <c:v>633.46500000000003</c:v>
                </c:pt>
                <c:pt idx="2963">
                  <c:v>633.46500000000003</c:v>
                </c:pt>
                <c:pt idx="2964">
                  <c:v>633.46500000000003</c:v>
                </c:pt>
                <c:pt idx="2965">
                  <c:v>633.46500000000003</c:v>
                </c:pt>
                <c:pt idx="2966">
                  <c:v>633.46500000000003</c:v>
                </c:pt>
                <c:pt idx="2967">
                  <c:v>633.46500000000003</c:v>
                </c:pt>
                <c:pt idx="2968">
                  <c:v>633.46500000000003</c:v>
                </c:pt>
                <c:pt idx="2969">
                  <c:v>633.46500000000003</c:v>
                </c:pt>
                <c:pt idx="2970">
                  <c:v>633.46500000000003</c:v>
                </c:pt>
                <c:pt idx="2971">
                  <c:v>633.46500000000003</c:v>
                </c:pt>
                <c:pt idx="2972">
                  <c:v>633.46500000000003</c:v>
                </c:pt>
                <c:pt idx="2973">
                  <c:v>633.46500000000003</c:v>
                </c:pt>
                <c:pt idx="2974">
                  <c:v>633.46500000000003</c:v>
                </c:pt>
                <c:pt idx="2975">
                  <c:v>633.46500000000003</c:v>
                </c:pt>
                <c:pt idx="2976">
                  <c:v>633.46500000000003</c:v>
                </c:pt>
                <c:pt idx="2977">
                  <c:v>633.46500000000003</c:v>
                </c:pt>
                <c:pt idx="2978">
                  <c:v>633.46500000000003</c:v>
                </c:pt>
                <c:pt idx="2979">
                  <c:v>633.46500000000003</c:v>
                </c:pt>
                <c:pt idx="2980">
                  <c:v>633.46500000000003</c:v>
                </c:pt>
                <c:pt idx="2981">
                  <c:v>633.46500000000003</c:v>
                </c:pt>
                <c:pt idx="2982">
                  <c:v>633.46500000000003</c:v>
                </c:pt>
                <c:pt idx="2983">
                  <c:v>633.46500000000003</c:v>
                </c:pt>
                <c:pt idx="2984">
                  <c:v>633.46500000000003</c:v>
                </c:pt>
                <c:pt idx="2985">
                  <c:v>633.46500000000003</c:v>
                </c:pt>
                <c:pt idx="2986">
                  <c:v>633.46500000000003</c:v>
                </c:pt>
                <c:pt idx="2987">
                  <c:v>633.46500000000003</c:v>
                </c:pt>
                <c:pt idx="2988">
                  <c:v>633.46500000000003</c:v>
                </c:pt>
                <c:pt idx="2989">
                  <c:v>633.46500000000003</c:v>
                </c:pt>
                <c:pt idx="2990">
                  <c:v>633.46500000000003</c:v>
                </c:pt>
                <c:pt idx="2991">
                  <c:v>633.46500000000003</c:v>
                </c:pt>
                <c:pt idx="2992">
                  <c:v>633.46500000000003</c:v>
                </c:pt>
                <c:pt idx="2993">
                  <c:v>633.46500000000003</c:v>
                </c:pt>
                <c:pt idx="2994">
                  <c:v>633.46500000000003</c:v>
                </c:pt>
                <c:pt idx="2995">
                  <c:v>633.46500000000003</c:v>
                </c:pt>
                <c:pt idx="2996">
                  <c:v>633.46500000000003</c:v>
                </c:pt>
                <c:pt idx="2997">
                  <c:v>633.46500000000003</c:v>
                </c:pt>
                <c:pt idx="2998">
                  <c:v>633.46500000000003</c:v>
                </c:pt>
                <c:pt idx="2999">
                  <c:v>633.46500000000003</c:v>
                </c:pt>
                <c:pt idx="3000">
                  <c:v>633.46500000000003</c:v>
                </c:pt>
                <c:pt idx="3001">
                  <c:v>633.46500000000003</c:v>
                </c:pt>
                <c:pt idx="3002">
                  <c:v>633.46500000000003</c:v>
                </c:pt>
                <c:pt idx="3003">
                  <c:v>633.46500000000003</c:v>
                </c:pt>
                <c:pt idx="3004">
                  <c:v>633.46500000000003</c:v>
                </c:pt>
                <c:pt idx="3005">
                  <c:v>633.46500000000003</c:v>
                </c:pt>
                <c:pt idx="3006">
                  <c:v>633.46500000000003</c:v>
                </c:pt>
                <c:pt idx="3007">
                  <c:v>633.46500000000003</c:v>
                </c:pt>
                <c:pt idx="3008">
                  <c:v>633.46500000000003</c:v>
                </c:pt>
                <c:pt idx="3009">
                  <c:v>633.46500000000003</c:v>
                </c:pt>
                <c:pt idx="3010">
                  <c:v>633.46500000000003</c:v>
                </c:pt>
                <c:pt idx="3011">
                  <c:v>633.46500000000003</c:v>
                </c:pt>
                <c:pt idx="3012">
                  <c:v>633.46500000000003</c:v>
                </c:pt>
                <c:pt idx="3013">
                  <c:v>633.46500000000003</c:v>
                </c:pt>
                <c:pt idx="3014">
                  <c:v>633.46500000000003</c:v>
                </c:pt>
                <c:pt idx="3015">
                  <c:v>633.46500000000003</c:v>
                </c:pt>
                <c:pt idx="3016">
                  <c:v>633.46500000000003</c:v>
                </c:pt>
                <c:pt idx="3017">
                  <c:v>633.46500000000003</c:v>
                </c:pt>
                <c:pt idx="3018">
                  <c:v>633.46500000000003</c:v>
                </c:pt>
                <c:pt idx="3019">
                  <c:v>633.46500000000003</c:v>
                </c:pt>
                <c:pt idx="3020">
                  <c:v>633.46500000000003</c:v>
                </c:pt>
                <c:pt idx="3021">
                  <c:v>633.46500000000003</c:v>
                </c:pt>
                <c:pt idx="3022">
                  <c:v>633.46500000000003</c:v>
                </c:pt>
                <c:pt idx="3023">
                  <c:v>633.46500000000003</c:v>
                </c:pt>
                <c:pt idx="3024">
                  <c:v>633.46500000000003</c:v>
                </c:pt>
                <c:pt idx="3025">
                  <c:v>633.46500000000003</c:v>
                </c:pt>
                <c:pt idx="3026">
                  <c:v>633.46500000000003</c:v>
                </c:pt>
                <c:pt idx="3027">
                  <c:v>633.46500000000003</c:v>
                </c:pt>
                <c:pt idx="3028">
                  <c:v>633.46500000000003</c:v>
                </c:pt>
                <c:pt idx="3029">
                  <c:v>633.46500000000003</c:v>
                </c:pt>
                <c:pt idx="3030">
                  <c:v>633.46500000000003</c:v>
                </c:pt>
                <c:pt idx="3031">
                  <c:v>633.46500000000003</c:v>
                </c:pt>
                <c:pt idx="3032">
                  <c:v>633.46500000000003</c:v>
                </c:pt>
                <c:pt idx="3033">
                  <c:v>633.46500000000003</c:v>
                </c:pt>
                <c:pt idx="3034">
                  <c:v>633.46500000000003</c:v>
                </c:pt>
                <c:pt idx="3035">
                  <c:v>633.46500000000003</c:v>
                </c:pt>
                <c:pt idx="3036">
                  <c:v>633.46500000000003</c:v>
                </c:pt>
                <c:pt idx="3037">
                  <c:v>633.46500000000003</c:v>
                </c:pt>
                <c:pt idx="3038">
                  <c:v>633.46500000000003</c:v>
                </c:pt>
                <c:pt idx="3039">
                  <c:v>633.46500000000003</c:v>
                </c:pt>
                <c:pt idx="3040">
                  <c:v>633.46500000000003</c:v>
                </c:pt>
                <c:pt idx="3041">
                  <c:v>633.46500000000003</c:v>
                </c:pt>
                <c:pt idx="3042">
                  <c:v>633.46500000000003</c:v>
                </c:pt>
                <c:pt idx="3043">
                  <c:v>633.46500000000003</c:v>
                </c:pt>
                <c:pt idx="3044">
                  <c:v>633.46500000000003</c:v>
                </c:pt>
                <c:pt idx="3045">
                  <c:v>633.46500000000003</c:v>
                </c:pt>
                <c:pt idx="3046">
                  <c:v>633.46500000000003</c:v>
                </c:pt>
                <c:pt idx="3047">
                  <c:v>633.46500000000003</c:v>
                </c:pt>
                <c:pt idx="3048">
                  <c:v>633.46500000000003</c:v>
                </c:pt>
                <c:pt idx="3049">
                  <c:v>633.46500000000003</c:v>
                </c:pt>
                <c:pt idx="3050">
                  <c:v>633.46500000000003</c:v>
                </c:pt>
                <c:pt idx="3051">
                  <c:v>633.46500000000003</c:v>
                </c:pt>
                <c:pt idx="3052">
                  <c:v>633.46500000000003</c:v>
                </c:pt>
                <c:pt idx="3053">
                  <c:v>633.46500000000003</c:v>
                </c:pt>
                <c:pt idx="3054">
                  <c:v>633.46500000000003</c:v>
                </c:pt>
                <c:pt idx="3055">
                  <c:v>633.46500000000003</c:v>
                </c:pt>
                <c:pt idx="3056">
                  <c:v>633.46500000000003</c:v>
                </c:pt>
                <c:pt idx="3057">
                  <c:v>633.46500000000003</c:v>
                </c:pt>
                <c:pt idx="3058">
                  <c:v>633.46500000000003</c:v>
                </c:pt>
                <c:pt idx="3059">
                  <c:v>633.46500000000003</c:v>
                </c:pt>
                <c:pt idx="3060">
                  <c:v>633.46500000000003</c:v>
                </c:pt>
                <c:pt idx="3061">
                  <c:v>633.46500000000003</c:v>
                </c:pt>
                <c:pt idx="3062">
                  <c:v>633.46500000000003</c:v>
                </c:pt>
                <c:pt idx="3063">
                  <c:v>633.46500000000003</c:v>
                </c:pt>
                <c:pt idx="3064">
                  <c:v>633.46500000000003</c:v>
                </c:pt>
                <c:pt idx="3065">
                  <c:v>633.46500000000003</c:v>
                </c:pt>
                <c:pt idx="3066">
                  <c:v>633.46500000000003</c:v>
                </c:pt>
                <c:pt idx="3067">
                  <c:v>633.46500000000003</c:v>
                </c:pt>
                <c:pt idx="3068">
                  <c:v>633.46500000000003</c:v>
                </c:pt>
                <c:pt idx="3069">
                  <c:v>633.46500000000003</c:v>
                </c:pt>
                <c:pt idx="3070">
                  <c:v>633.46500000000003</c:v>
                </c:pt>
                <c:pt idx="3071">
                  <c:v>633.46500000000003</c:v>
                </c:pt>
                <c:pt idx="3072">
                  <c:v>633.46500000000003</c:v>
                </c:pt>
                <c:pt idx="3073">
                  <c:v>633.46500000000003</c:v>
                </c:pt>
                <c:pt idx="3074">
                  <c:v>633.46500000000003</c:v>
                </c:pt>
                <c:pt idx="3075">
                  <c:v>633.46500000000003</c:v>
                </c:pt>
                <c:pt idx="3076">
                  <c:v>633.46500000000003</c:v>
                </c:pt>
                <c:pt idx="3077">
                  <c:v>633.46500000000003</c:v>
                </c:pt>
                <c:pt idx="3078">
                  <c:v>633.46500000000003</c:v>
                </c:pt>
                <c:pt idx="3079">
                  <c:v>633.46500000000003</c:v>
                </c:pt>
                <c:pt idx="3080">
                  <c:v>633.46500000000003</c:v>
                </c:pt>
                <c:pt idx="3081">
                  <c:v>633.46500000000003</c:v>
                </c:pt>
                <c:pt idx="3082">
                  <c:v>633.46500000000003</c:v>
                </c:pt>
                <c:pt idx="3083">
                  <c:v>633.46500000000003</c:v>
                </c:pt>
                <c:pt idx="3084">
                  <c:v>633.46500000000003</c:v>
                </c:pt>
                <c:pt idx="3085">
                  <c:v>633.46500000000003</c:v>
                </c:pt>
                <c:pt idx="3086">
                  <c:v>633.46500000000003</c:v>
                </c:pt>
                <c:pt idx="3087">
                  <c:v>633.46500000000003</c:v>
                </c:pt>
                <c:pt idx="3088">
                  <c:v>633.46500000000003</c:v>
                </c:pt>
                <c:pt idx="3089">
                  <c:v>633.46500000000003</c:v>
                </c:pt>
                <c:pt idx="3090">
                  <c:v>633.46500000000003</c:v>
                </c:pt>
                <c:pt idx="3091">
                  <c:v>633.46500000000003</c:v>
                </c:pt>
                <c:pt idx="3092">
                  <c:v>633.46500000000003</c:v>
                </c:pt>
                <c:pt idx="3093">
                  <c:v>633.46500000000003</c:v>
                </c:pt>
                <c:pt idx="3094">
                  <c:v>633.46500000000003</c:v>
                </c:pt>
                <c:pt idx="3095">
                  <c:v>633.46500000000003</c:v>
                </c:pt>
                <c:pt idx="3096">
                  <c:v>633.46500000000003</c:v>
                </c:pt>
                <c:pt idx="3097">
                  <c:v>633.46500000000003</c:v>
                </c:pt>
                <c:pt idx="3098">
                  <c:v>633.46500000000003</c:v>
                </c:pt>
                <c:pt idx="3099">
                  <c:v>633.46500000000003</c:v>
                </c:pt>
                <c:pt idx="3100">
                  <c:v>633.46500000000003</c:v>
                </c:pt>
                <c:pt idx="3101">
                  <c:v>633.46500000000003</c:v>
                </c:pt>
                <c:pt idx="3102">
                  <c:v>633.46500000000003</c:v>
                </c:pt>
                <c:pt idx="3103">
                  <c:v>633.46500000000003</c:v>
                </c:pt>
                <c:pt idx="3104">
                  <c:v>633.46500000000003</c:v>
                </c:pt>
                <c:pt idx="3105">
                  <c:v>633.46500000000003</c:v>
                </c:pt>
                <c:pt idx="3106">
                  <c:v>633.46500000000003</c:v>
                </c:pt>
                <c:pt idx="3107">
                  <c:v>633.46500000000003</c:v>
                </c:pt>
                <c:pt idx="3108">
                  <c:v>633.46500000000003</c:v>
                </c:pt>
                <c:pt idx="3109">
                  <c:v>633.46500000000003</c:v>
                </c:pt>
                <c:pt idx="3110">
                  <c:v>633.46500000000003</c:v>
                </c:pt>
                <c:pt idx="3111">
                  <c:v>633.46500000000003</c:v>
                </c:pt>
                <c:pt idx="3112">
                  <c:v>633.46500000000003</c:v>
                </c:pt>
                <c:pt idx="3113">
                  <c:v>633.46500000000003</c:v>
                </c:pt>
                <c:pt idx="3114">
                  <c:v>633.46500000000003</c:v>
                </c:pt>
                <c:pt idx="3115">
                  <c:v>633.46500000000003</c:v>
                </c:pt>
                <c:pt idx="3116">
                  <c:v>633.46500000000003</c:v>
                </c:pt>
                <c:pt idx="3117">
                  <c:v>633.46500000000003</c:v>
                </c:pt>
                <c:pt idx="3118">
                  <c:v>633.46500000000003</c:v>
                </c:pt>
                <c:pt idx="3119">
                  <c:v>633.46500000000003</c:v>
                </c:pt>
                <c:pt idx="3120">
                  <c:v>633.46500000000003</c:v>
                </c:pt>
                <c:pt idx="3121">
                  <c:v>633.46500000000003</c:v>
                </c:pt>
                <c:pt idx="3122">
                  <c:v>633.46500000000003</c:v>
                </c:pt>
                <c:pt idx="3123">
                  <c:v>633.46500000000003</c:v>
                </c:pt>
                <c:pt idx="3124">
                  <c:v>633.46500000000003</c:v>
                </c:pt>
                <c:pt idx="3125">
                  <c:v>633.46500000000003</c:v>
                </c:pt>
                <c:pt idx="3126">
                  <c:v>633.46500000000003</c:v>
                </c:pt>
                <c:pt idx="3127">
                  <c:v>633.46500000000003</c:v>
                </c:pt>
                <c:pt idx="3128">
                  <c:v>633.46500000000003</c:v>
                </c:pt>
                <c:pt idx="3129">
                  <c:v>633.46500000000003</c:v>
                </c:pt>
                <c:pt idx="3130">
                  <c:v>633.46500000000003</c:v>
                </c:pt>
                <c:pt idx="3131">
                  <c:v>633.46500000000003</c:v>
                </c:pt>
                <c:pt idx="3132">
                  <c:v>633.46500000000003</c:v>
                </c:pt>
                <c:pt idx="3133">
                  <c:v>633.46500000000003</c:v>
                </c:pt>
                <c:pt idx="3134">
                  <c:v>633.46500000000003</c:v>
                </c:pt>
                <c:pt idx="3135">
                  <c:v>633.46500000000003</c:v>
                </c:pt>
                <c:pt idx="3136">
                  <c:v>633.46500000000003</c:v>
                </c:pt>
                <c:pt idx="3137">
                  <c:v>633.46500000000003</c:v>
                </c:pt>
                <c:pt idx="3138">
                  <c:v>633.46500000000003</c:v>
                </c:pt>
                <c:pt idx="3139">
                  <c:v>633.46500000000003</c:v>
                </c:pt>
                <c:pt idx="3140">
                  <c:v>633.46500000000003</c:v>
                </c:pt>
                <c:pt idx="3141">
                  <c:v>633.46500000000003</c:v>
                </c:pt>
                <c:pt idx="3142">
                  <c:v>633.46500000000003</c:v>
                </c:pt>
                <c:pt idx="3143">
                  <c:v>633.46500000000003</c:v>
                </c:pt>
                <c:pt idx="3144">
                  <c:v>633.46500000000003</c:v>
                </c:pt>
                <c:pt idx="3145">
                  <c:v>633.46500000000003</c:v>
                </c:pt>
                <c:pt idx="3146">
                  <c:v>633.46500000000003</c:v>
                </c:pt>
                <c:pt idx="3147">
                  <c:v>633.46500000000003</c:v>
                </c:pt>
                <c:pt idx="3148">
                  <c:v>633.46500000000003</c:v>
                </c:pt>
                <c:pt idx="3149">
                  <c:v>633.46500000000003</c:v>
                </c:pt>
                <c:pt idx="3150">
                  <c:v>633.46500000000003</c:v>
                </c:pt>
                <c:pt idx="3151">
                  <c:v>633.46500000000003</c:v>
                </c:pt>
                <c:pt idx="3152">
                  <c:v>633.46500000000003</c:v>
                </c:pt>
                <c:pt idx="3153">
                  <c:v>633.46500000000003</c:v>
                </c:pt>
                <c:pt idx="3154">
                  <c:v>633.46500000000003</c:v>
                </c:pt>
                <c:pt idx="3155">
                  <c:v>633.46500000000003</c:v>
                </c:pt>
                <c:pt idx="3156">
                  <c:v>633.46500000000003</c:v>
                </c:pt>
                <c:pt idx="3157">
                  <c:v>633.46500000000003</c:v>
                </c:pt>
                <c:pt idx="3158">
                  <c:v>633.46500000000003</c:v>
                </c:pt>
                <c:pt idx="3159">
                  <c:v>633.46500000000003</c:v>
                </c:pt>
                <c:pt idx="3160">
                  <c:v>633.46500000000003</c:v>
                </c:pt>
                <c:pt idx="3161">
                  <c:v>633.46500000000003</c:v>
                </c:pt>
                <c:pt idx="3162">
                  <c:v>633.46500000000003</c:v>
                </c:pt>
                <c:pt idx="3163">
                  <c:v>633.46500000000003</c:v>
                </c:pt>
                <c:pt idx="3164">
                  <c:v>633.46500000000003</c:v>
                </c:pt>
                <c:pt idx="3165">
                  <c:v>633.46500000000003</c:v>
                </c:pt>
                <c:pt idx="3166">
                  <c:v>633.46500000000003</c:v>
                </c:pt>
                <c:pt idx="3167">
                  <c:v>633.46500000000003</c:v>
                </c:pt>
                <c:pt idx="3168">
                  <c:v>633.46500000000003</c:v>
                </c:pt>
                <c:pt idx="3169">
                  <c:v>633.46500000000003</c:v>
                </c:pt>
                <c:pt idx="3170">
                  <c:v>633.46500000000003</c:v>
                </c:pt>
                <c:pt idx="3171">
                  <c:v>633.46500000000003</c:v>
                </c:pt>
                <c:pt idx="3172">
                  <c:v>633.46500000000003</c:v>
                </c:pt>
                <c:pt idx="3173">
                  <c:v>633.46500000000003</c:v>
                </c:pt>
                <c:pt idx="3174">
                  <c:v>633.46500000000003</c:v>
                </c:pt>
                <c:pt idx="3175">
                  <c:v>633.46500000000003</c:v>
                </c:pt>
                <c:pt idx="3176">
                  <c:v>633.46500000000003</c:v>
                </c:pt>
                <c:pt idx="3177">
                  <c:v>633.46500000000003</c:v>
                </c:pt>
                <c:pt idx="3178">
                  <c:v>633.46500000000003</c:v>
                </c:pt>
                <c:pt idx="3179">
                  <c:v>633.46500000000003</c:v>
                </c:pt>
                <c:pt idx="3180">
                  <c:v>633.46500000000003</c:v>
                </c:pt>
                <c:pt idx="3181">
                  <c:v>633.46500000000003</c:v>
                </c:pt>
                <c:pt idx="3182">
                  <c:v>633.46500000000003</c:v>
                </c:pt>
                <c:pt idx="3183">
                  <c:v>633.46500000000003</c:v>
                </c:pt>
                <c:pt idx="3184">
                  <c:v>633.46500000000003</c:v>
                </c:pt>
                <c:pt idx="3185">
                  <c:v>633.46500000000003</c:v>
                </c:pt>
                <c:pt idx="3186">
                  <c:v>633.46500000000003</c:v>
                </c:pt>
                <c:pt idx="3187">
                  <c:v>633.46500000000003</c:v>
                </c:pt>
                <c:pt idx="3188">
                  <c:v>633.46500000000003</c:v>
                </c:pt>
                <c:pt idx="3189">
                  <c:v>633.46500000000003</c:v>
                </c:pt>
                <c:pt idx="3190">
                  <c:v>633.46500000000003</c:v>
                </c:pt>
                <c:pt idx="3191">
                  <c:v>633.46500000000003</c:v>
                </c:pt>
                <c:pt idx="3192">
                  <c:v>633.46500000000003</c:v>
                </c:pt>
                <c:pt idx="3193">
                  <c:v>633.46500000000003</c:v>
                </c:pt>
                <c:pt idx="3194">
                  <c:v>633.46500000000003</c:v>
                </c:pt>
                <c:pt idx="3195">
                  <c:v>633.46500000000003</c:v>
                </c:pt>
                <c:pt idx="3196">
                  <c:v>633.46500000000003</c:v>
                </c:pt>
                <c:pt idx="3197">
                  <c:v>633.46500000000003</c:v>
                </c:pt>
                <c:pt idx="3198">
                  <c:v>633.46500000000003</c:v>
                </c:pt>
                <c:pt idx="3199">
                  <c:v>633.46500000000003</c:v>
                </c:pt>
                <c:pt idx="3200">
                  <c:v>633.46500000000003</c:v>
                </c:pt>
                <c:pt idx="3201">
                  <c:v>633.46500000000003</c:v>
                </c:pt>
                <c:pt idx="3202">
                  <c:v>633.46500000000003</c:v>
                </c:pt>
                <c:pt idx="3203">
                  <c:v>633.46500000000003</c:v>
                </c:pt>
                <c:pt idx="3204">
                  <c:v>633.46500000000003</c:v>
                </c:pt>
                <c:pt idx="3205">
                  <c:v>633.46500000000003</c:v>
                </c:pt>
                <c:pt idx="3206">
                  <c:v>633.46500000000003</c:v>
                </c:pt>
                <c:pt idx="3207">
                  <c:v>633.46500000000003</c:v>
                </c:pt>
                <c:pt idx="3208">
                  <c:v>633.46500000000003</c:v>
                </c:pt>
                <c:pt idx="3209">
                  <c:v>633.46500000000003</c:v>
                </c:pt>
                <c:pt idx="3210">
                  <c:v>633.46500000000003</c:v>
                </c:pt>
                <c:pt idx="3211">
                  <c:v>633.46500000000003</c:v>
                </c:pt>
                <c:pt idx="3212">
                  <c:v>633.46500000000003</c:v>
                </c:pt>
                <c:pt idx="3213">
                  <c:v>633.46500000000003</c:v>
                </c:pt>
                <c:pt idx="3214">
                  <c:v>633.46500000000003</c:v>
                </c:pt>
                <c:pt idx="3215">
                  <c:v>633.46500000000003</c:v>
                </c:pt>
                <c:pt idx="3216">
                  <c:v>633.46500000000003</c:v>
                </c:pt>
                <c:pt idx="3217">
                  <c:v>633.46500000000003</c:v>
                </c:pt>
                <c:pt idx="3218">
                  <c:v>633.46500000000003</c:v>
                </c:pt>
                <c:pt idx="3219">
                  <c:v>633.46500000000003</c:v>
                </c:pt>
                <c:pt idx="3220">
                  <c:v>633.46500000000003</c:v>
                </c:pt>
                <c:pt idx="3221">
                  <c:v>633.46500000000003</c:v>
                </c:pt>
                <c:pt idx="3222">
                  <c:v>633.46500000000003</c:v>
                </c:pt>
                <c:pt idx="3223">
                  <c:v>633.46500000000003</c:v>
                </c:pt>
                <c:pt idx="3224">
                  <c:v>633.46500000000003</c:v>
                </c:pt>
                <c:pt idx="3225">
                  <c:v>633.46500000000003</c:v>
                </c:pt>
                <c:pt idx="3226">
                  <c:v>633.46500000000003</c:v>
                </c:pt>
                <c:pt idx="3227">
                  <c:v>633.46500000000003</c:v>
                </c:pt>
                <c:pt idx="3228">
                  <c:v>633.46500000000003</c:v>
                </c:pt>
                <c:pt idx="3229">
                  <c:v>633.46500000000003</c:v>
                </c:pt>
                <c:pt idx="3230">
                  <c:v>633.46500000000003</c:v>
                </c:pt>
                <c:pt idx="3231">
                  <c:v>633.46500000000003</c:v>
                </c:pt>
                <c:pt idx="3232">
                  <c:v>633.46500000000003</c:v>
                </c:pt>
                <c:pt idx="3233">
                  <c:v>633.46500000000003</c:v>
                </c:pt>
                <c:pt idx="3234">
                  <c:v>633.46500000000003</c:v>
                </c:pt>
                <c:pt idx="3235">
                  <c:v>633.46500000000003</c:v>
                </c:pt>
                <c:pt idx="3236">
                  <c:v>633.46500000000003</c:v>
                </c:pt>
                <c:pt idx="3237">
                  <c:v>633.46500000000003</c:v>
                </c:pt>
                <c:pt idx="3238">
                  <c:v>633.46500000000003</c:v>
                </c:pt>
                <c:pt idx="3239">
                  <c:v>633.46500000000003</c:v>
                </c:pt>
                <c:pt idx="3240">
                  <c:v>633.46500000000003</c:v>
                </c:pt>
                <c:pt idx="3241">
                  <c:v>633.46500000000003</c:v>
                </c:pt>
                <c:pt idx="3242">
                  <c:v>633.46500000000003</c:v>
                </c:pt>
                <c:pt idx="3243">
                  <c:v>633.46500000000003</c:v>
                </c:pt>
                <c:pt idx="3244">
                  <c:v>633.46500000000003</c:v>
                </c:pt>
                <c:pt idx="3245">
                  <c:v>633.46500000000003</c:v>
                </c:pt>
                <c:pt idx="3246">
                  <c:v>633.46500000000003</c:v>
                </c:pt>
                <c:pt idx="3247">
                  <c:v>633.46500000000003</c:v>
                </c:pt>
                <c:pt idx="3248">
                  <c:v>633.46500000000003</c:v>
                </c:pt>
                <c:pt idx="3249">
                  <c:v>633.46500000000003</c:v>
                </c:pt>
                <c:pt idx="3250">
                  <c:v>633.46500000000003</c:v>
                </c:pt>
                <c:pt idx="3251">
                  <c:v>633.46500000000003</c:v>
                </c:pt>
                <c:pt idx="3252">
                  <c:v>633.46500000000003</c:v>
                </c:pt>
                <c:pt idx="3253">
                  <c:v>633.46500000000003</c:v>
                </c:pt>
                <c:pt idx="3254">
                  <c:v>633.46500000000003</c:v>
                </c:pt>
                <c:pt idx="3255">
                  <c:v>633.46500000000003</c:v>
                </c:pt>
                <c:pt idx="3256">
                  <c:v>633.46500000000003</c:v>
                </c:pt>
                <c:pt idx="3257">
                  <c:v>633.46500000000003</c:v>
                </c:pt>
                <c:pt idx="3258">
                  <c:v>633.46500000000003</c:v>
                </c:pt>
                <c:pt idx="3259">
                  <c:v>633.46500000000003</c:v>
                </c:pt>
                <c:pt idx="3260">
                  <c:v>633.46500000000003</c:v>
                </c:pt>
                <c:pt idx="3261">
                  <c:v>633.46500000000003</c:v>
                </c:pt>
                <c:pt idx="3262">
                  <c:v>633.46500000000003</c:v>
                </c:pt>
                <c:pt idx="3263">
                  <c:v>633.46500000000003</c:v>
                </c:pt>
                <c:pt idx="3264">
                  <c:v>633.46500000000003</c:v>
                </c:pt>
                <c:pt idx="3265">
                  <c:v>633.46500000000003</c:v>
                </c:pt>
                <c:pt idx="3266">
                  <c:v>633.46500000000003</c:v>
                </c:pt>
                <c:pt idx="3267">
                  <c:v>633.46500000000003</c:v>
                </c:pt>
                <c:pt idx="3268">
                  <c:v>633.46500000000003</c:v>
                </c:pt>
                <c:pt idx="3269">
                  <c:v>633.46500000000003</c:v>
                </c:pt>
                <c:pt idx="3270">
                  <c:v>633.46500000000003</c:v>
                </c:pt>
                <c:pt idx="3271">
                  <c:v>633.46500000000003</c:v>
                </c:pt>
                <c:pt idx="3272">
                  <c:v>633.46500000000003</c:v>
                </c:pt>
                <c:pt idx="3273">
                  <c:v>633.46500000000003</c:v>
                </c:pt>
                <c:pt idx="3274">
                  <c:v>633.46500000000003</c:v>
                </c:pt>
                <c:pt idx="3275">
                  <c:v>633.46500000000003</c:v>
                </c:pt>
                <c:pt idx="3276">
                  <c:v>633.46500000000003</c:v>
                </c:pt>
                <c:pt idx="3277">
                  <c:v>633.46500000000003</c:v>
                </c:pt>
                <c:pt idx="3278">
                  <c:v>633.46500000000003</c:v>
                </c:pt>
                <c:pt idx="3279">
                  <c:v>633.46500000000003</c:v>
                </c:pt>
                <c:pt idx="3280">
                  <c:v>633.46500000000003</c:v>
                </c:pt>
                <c:pt idx="3281">
                  <c:v>633.46500000000003</c:v>
                </c:pt>
                <c:pt idx="3282">
                  <c:v>633.46500000000003</c:v>
                </c:pt>
                <c:pt idx="3283">
                  <c:v>633.46500000000003</c:v>
                </c:pt>
                <c:pt idx="3284">
                  <c:v>633.46500000000003</c:v>
                </c:pt>
                <c:pt idx="3285">
                  <c:v>633.46500000000003</c:v>
                </c:pt>
                <c:pt idx="3286">
                  <c:v>633.46500000000003</c:v>
                </c:pt>
                <c:pt idx="3287">
                  <c:v>633.46500000000003</c:v>
                </c:pt>
                <c:pt idx="3288">
                  <c:v>633.46500000000003</c:v>
                </c:pt>
                <c:pt idx="3289">
                  <c:v>633.46500000000003</c:v>
                </c:pt>
                <c:pt idx="3290">
                  <c:v>633.46500000000003</c:v>
                </c:pt>
                <c:pt idx="3291">
                  <c:v>633.46500000000003</c:v>
                </c:pt>
                <c:pt idx="3292">
                  <c:v>633.46500000000003</c:v>
                </c:pt>
                <c:pt idx="3293">
                  <c:v>633.46500000000003</c:v>
                </c:pt>
                <c:pt idx="3294">
                  <c:v>633.46500000000003</c:v>
                </c:pt>
                <c:pt idx="3295">
                  <c:v>633.46500000000003</c:v>
                </c:pt>
                <c:pt idx="3296">
                  <c:v>633.46500000000003</c:v>
                </c:pt>
                <c:pt idx="3297">
                  <c:v>633.46500000000003</c:v>
                </c:pt>
                <c:pt idx="3298">
                  <c:v>633.46500000000003</c:v>
                </c:pt>
                <c:pt idx="3299">
                  <c:v>633.46500000000003</c:v>
                </c:pt>
                <c:pt idx="3300">
                  <c:v>633.46500000000003</c:v>
                </c:pt>
                <c:pt idx="3301">
                  <c:v>633.46500000000003</c:v>
                </c:pt>
                <c:pt idx="3302">
                  <c:v>633.46500000000003</c:v>
                </c:pt>
                <c:pt idx="3303">
                  <c:v>633.46500000000003</c:v>
                </c:pt>
                <c:pt idx="3304">
                  <c:v>633.46500000000003</c:v>
                </c:pt>
                <c:pt idx="3305">
                  <c:v>633.46500000000003</c:v>
                </c:pt>
                <c:pt idx="3306">
                  <c:v>633.46500000000003</c:v>
                </c:pt>
                <c:pt idx="3307">
                  <c:v>633.46500000000003</c:v>
                </c:pt>
                <c:pt idx="3308">
                  <c:v>633.46500000000003</c:v>
                </c:pt>
                <c:pt idx="3309">
                  <c:v>633.46500000000003</c:v>
                </c:pt>
                <c:pt idx="3310">
                  <c:v>633.46500000000003</c:v>
                </c:pt>
                <c:pt idx="3311">
                  <c:v>633.46500000000003</c:v>
                </c:pt>
                <c:pt idx="3312">
                  <c:v>633.46500000000003</c:v>
                </c:pt>
                <c:pt idx="3313">
                  <c:v>633.46500000000003</c:v>
                </c:pt>
                <c:pt idx="3314">
                  <c:v>633.46500000000003</c:v>
                </c:pt>
                <c:pt idx="3315">
                  <c:v>633.46500000000003</c:v>
                </c:pt>
                <c:pt idx="3316">
                  <c:v>633.46500000000003</c:v>
                </c:pt>
                <c:pt idx="3317">
                  <c:v>633.46500000000003</c:v>
                </c:pt>
                <c:pt idx="3318">
                  <c:v>633.46500000000003</c:v>
                </c:pt>
                <c:pt idx="3319">
                  <c:v>633.46500000000003</c:v>
                </c:pt>
                <c:pt idx="3320">
                  <c:v>633.46500000000003</c:v>
                </c:pt>
                <c:pt idx="3321">
                  <c:v>633.46500000000003</c:v>
                </c:pt>
                <c:pt idx="3322">
                  <c:v>633.46500000000003</c:v>
                </c:pt>
                <c:pt idx="3323">
                  <c:v>633.46500000000003</c:v>
                </c:pt>
                <c:pt idx="3324">
                  <c:v>633.46500000000003</c:v>
                </c:pt>
                <c:pt idx="3325">
                  <c:v>633.46500000000003</c:v>
                </c:pt>
                <c:pt idx="3326">
                  <c:v>633.46500000000003</c:v>
                </c:pt>
                <c:pt idx="3327">
                  <c:v>633.46500000000003</c:v>
                </c:pt>
                <c:pt idx="3328">
                  <c:v>633.46500000000003</c:v>
                </c:pt>
                <c:pt idx="3329">
                  <c:v>633.46500000000003</c:v>
                </c:pt>
                <c:pt idx="3330">
                  <c:v>633.46500000000003</c:v>
                </c:pt>
                <c:pt idx="3331">
                  <c:v>633.46500000000003</c:v>
                </c:pt>
                <c:pt idx="3332">
                  <c:v>633.46500000000003</c:v>
                </c:pt>
                <c:pt idx="3333">
                  <c:v>633.46500000000003</c:v>
                </c:pt>
                <c:pt idx="3334">
                  <c:v>633.46500000000003</c:v>
                </c:pt>
                <c:pt idx="3335">
                  <c:v>633.46500000000003</c:v>
                </c:pt>
                <c:pt idx="3336">
                  <c:v>633.46500000000003</c:v>
                </c:pt>
                <c:pt idx="3337">
                  <c:v>633.46500000000003</c:v>
                </c:pt>
                <c:pt idx="3338">
                  <c:v>633.46500000000003</c:v>
                </c:pt>
                <c:pt idx="3339">
                  <c:v>633.46500000000003</c:v>
                </c:pt>
                <c:pt idx="3340">
                  <c:v>633.46500000000003</c:v>
                </c:pt>
                <c:pt idx="3341">
                  <c:v>633.46500000000003</c:v>
                </c:pt>
                <c:pt idx="3342">
                  <c:v>633.46500000000003</c:v>
                </c:pt>
                <c:pt idx="3343">
                  <c:v>633.46500000000003</c:v>
                </c:pt>
                <c:pt idx="3344">
                  <c:v>633.46500000000003</c:v>
                </c:pt>
                <c:pt idx="3345">
                  <c:v>633.46500000000003</c:v>
                </c:pt>
                <c:pt idx="3346">
                  <c:v>633.46500000000003</c:v>
                </c:pt>
                <c:pt idx="3347">
                  <c:v>633.46500000000003</c:v>
                </c:pt>
                <c:pt idx="3348">
                  <c:v>633.46500000000003</c:v>
                </c:pt>
                <c:pt idx="3349">
                  <c:v>633.46500000000003</c:v>
                </c:pt>
                <c:pt idx="3350">
                  <c:v>633.46500000000003</c:v>
                </c:pt>
                <c:pt idx="3351">
                  <c:v>633.46500000000003</c:v>
                </c:pt>
                <c:pt idx="3352">
                  <c:v>633.46500000000003</c:v>
                </c:pt>
                <c:pt idx="3353">
                  <c:v>633.46500000000003</c:v>
                </c:pt>
                <c:pt idx="3354">
                  <c:v>633.46500000000003</c:v>
                </c:pt>
                <c:pt idx="3355">
                  <c:v>633.46500000000003</c:v>
                </c:pt>
                <c:pt idx="3356">
                  <c:v>633.46500000000003</c:v>
                </c:pt>
                <c:pt idx="3357">
                  <c:v>633.46500000000003</c:v>
                </c:pt>
                <c:pt idx="3358">
                  <c:v>633.46500000000003</c:v>
                </c:pt>
                <c:pt idx="3359">
                  <c:v>633.46500000000003</c:v>
                </c:pt>
                <c:pt idx="3360">
                  <c:v>633.46500000000003</c:v>
                </c:pt>
                <c:pt idx="3361">
                  <c:v>633.46500000000003</c:v>
                </c:pt>
                <c:pt idx="3362">
                  <c:v>633.46500000000003</c:v>
                </c:pt>
                <c:pt idx="3363">
                  <c:v>633.46500000000003</c:v>
                </c:pt>
                <c:pt idx="3364">
                  <c:v>633.46500000000003</c:v>
                </c:pt>
                <c:pt idx="3365">
                  <c:v>633.46500000000003</c:v>
                </c:pt>
                <c:pt idx="3366">
                  <c:v>633.46500000000003</c:v>
                </c:pt>
                <c:pt idx="3367">
                  <c:v>633.46500000000003</c:v>
                </c:pt>
                <c:pt idx="3368">
                  <c:v>633.46500000000003</c:v>
                </c:pt>
                <c:pt idx="3369">
                  <c:v>633.46500000000003</c:v>
                </c:pt>
                <c:pt idx="3370">
                  <c:v>633.46500000000003</c:v>
                </c:pt>
                <c:pt idx="3371">
                  <c:v>633.46500000000003</c:v>
                </c:pt>
                <c:pt idx="3372">
                  <c:v>633.46500000000003</c:v>
                </c:pt>
                <c:pt idx="3373">
                  <c:v>633.46500000000003</c:v>
                </c:pt>
                <c:pt idx="3374">
                  <c:v>633.46500000000003</c:v>
                </c:pt>
                <c:pt idx="3375">
                  <c:v>633.46500000000003</c:v>
                </c:pt>
                <c:pt idx="3376">
                  <c:v>633.46500000000003</c:v>
                </c:pt>
                <c:pt idx="3377">
                  <c:v>633.46500000000003</c:v>
                </c:pt>
                <c:pt idx="3378">
                  <c:v>633.46500000000003</c:v>
                </c:pt>
                <c:pt idx="3379">
                  <c:v>633.46500000000003</c:v>
                </c:pt>
                <c:pt idx="3380">
                  <c:v>633.46500000000003</c:v>
                </c:pt>
                <c:pt idx="3381">
                  <c:v>633.46500000000003</c:v>
                </c:pt>
                <c:pt idx="3382">
                  <c:v>633.46500000000003</c:v>
                </c:pt>
                <c:pt idx="3383">
                  <c:v>633.46500000000003</c:v>
                </c:pt>
                <c:pt idx="3384">
                  <c:v>633.46500000000003</c:v>
                </c:pt>
                <c:pt idx="3385">
                  <c:v>633.46500000000003</c:v>
                </c:pt>
                <c:pt idx="3386">
                  <c:v>633.46500000000003</c:v>
                </c:pt>
                <c:pt idx="3387">
                  <c:v>633.46500000000003</c:v>
                </c:pt>
                <c:pt idx="3388">
                  <c:v>633.46500000000003</c:v>
                </c:pt>
                <c:pt idx="3389">
                  <c:v>633.46500000000003</c:v>
                </c:pt>
                <c:pt idx="3390">
                  <c:v>633.46500000000003</c:v>
                </c:pt>
                <c:pt idx="3391">
                  <c:v>633.46500000000003</c:v>
                </c:pt>
                <c:pt idx="3392">
                  <c:v>633.46500000000003</c:v>
                </c:pt>
                <c:pt idx="3393">
                  <c:v>633.46500000000003</c:v>
                </c:pt>
                <c:pt idx="3394">
                  <c:v>633.46500000000003</c:v>
                </c:pt>
                <c:pt idx="3395">
                  <c:v>633.46500000000003</c:v>
                </c:pt>
                <c:pt idx="3396">
                  <c:v>633.46500000000003</c:v>
                </c:pt>
                <c:pt idx="3397">
                  <c:v>633.46500000000003</c:v>
                </c:pt>
                <c:pt idx="3398">
                  <c:v>633.46500000000003</c:v>
                </c:pt>
                <c:pt idx="3399">
                  <c:v>633.46500000000003</c:v>
                </c:pt>
                <c:pt idx="3400">
                  <c:v>633.46500000000003</c:v>
                </c:pt>
                <c:pt idx="3401">
                  <c:v>633.46500000000003</c:v>
                </c:pt>
                <c:pt idx="3402">
                  <c:v>633.46500000000003</c:v>
                </c:pt>
                <c:pt idx="3403">
                  <c:v>633.46500000000003</c:v>
                </c:pt>
                <c:pt idx="3404">
                  <c:v>633.46500000000003</c:v>
                </c:pt>
                <c:pt idx="3405">
                  <c:v>633.46500000000003</c:v>
                </c:pt>
                <c:pt idx="3406">
                  <c:v>633.46500000000003</c:v>
                </c:pt>
                <c:pt idx="3407">
                  <c:v>633.46500000000003</c:v>
                </c:pt>
                <c:pt idx="3408">
                  <c:v>633.46500000000003</c:v>
                </c:pt>
                <c:pt idx="3409">
                  <c:v>633.46500000000003</c:v>
                </c:pt>
                <c:pt idx="3410">
                  <c:v>633.46500000000003</c:v>
                </c:pt>
                <c:pt idx="3411">
                  <c:v>633.46500000000003</c:v>
                </c:pt>
                <c:pt idx="3412">
                  <c:v>633.46500000000003</c:v>
                </c:pt>
                <c:pt idx="3413">
                  <c:v>633.46500000000003</c:v>
                </c:pt>
                <c:pt idx="3414">
                  <c:v>633.46500000000003</c:v>
                </c:pt>
                <c:pt idx="3415">
                  <c:v>633.46500000000003</c:v>
                </c:pt>
                <c:pt idx="3416">
                  <c:v>633.46500000000003</c:v>
                </c:pt>
                <c:pt idx="3417">
                  <c:v>633.46500000000003</c:v>
                </c:pt>
                <c:pt idx="3418">
                  <c:v>633.46500000000003</c:v>
                </c:pt>
                <c:pt idx="3419">
                  <c:v>633.46500000000003</c:v>
                </c:pt>
                <c:pt idx="3420">
                  <c:v>633.46500000000003</c:v>
                </c:pt>
                <c:pt idx="3421">
                  <c:v>633.46500000000003</c:v>
                </c:pt>
                <c:pt idx="3422">
                  <c:v>633.46500000000003</c:v>
                </c:pt>
                <c:pt idx="3423">
                  <c:v>633.46500000000003</c:v>
                </c:pt>
                <c:pt idx="3424">
                  <c:v>633.46500000000003</c:v>
                </c:pt>
                <c:pt idx="3425">
                  <c:v>633.46500000000003</c:v>
                </c:pt>
                <c:pt idx="3426">
                  <c:v>633.46500000000003</c:v>
                </c:pt>
                <c:pt idx="3427">
                  <c:v>633.46500000000003</c:v>
                </c:pt>
                <c:pt idx="3428">
                  <c:v>633.46500000000003</c:v>
                </c:pt>
                <c:pt idx="3429">
                  <c:v>633.46500000000003</c:v>
                </c:pt>
                <c:pt idx="3430">
                  <c:v>633.46500000000003</c:v>
                </c:pt>
                <c:pt idx="3431">
                  <c:v>633.46500000000003</c:v>
                </c:pt>
                <c:pt idx="3432">
                  <c:v>633.46500000000003</c:v>
                </c:pt>
                <c:pt idx="3433">
                  <c:v>633.46500000000003</c:v>
                </c:pt>
                <c:pt idx="3434">
                  <c:v>633.46500000000003</c:v>
                </c:pt>
                <c:pt idx="3435">
                  <c:v>633.46500000000003</c:v>
                </c:pt>
                <c:pt idx="3436">
                  <c:v>633.46500000000003</c:v>
                </c:pt>
                <c:pt idx="3437">
                  <c:v>633.46500000000003</c:v>
                </c:pt>
                <c:pt idx="3438">
                  <c:v>633.46500000000003</c:v>
                </c:pt>
                <c:pt idx="3439">
                  <c:v>633.46500000000003</c:v>
                </c:pt>
                <c:pt idx="3440">
                  <c:v>633.46500000000003</c:v>
                </c:pt>
                <c:pt idx="3441">
                  <c:v>633.46500000000003</c:v>
                </c:pt>
                <c:pt idx="3442">
                  <c:v>633.46500000000003</c:v>
                </c:pt>
                <c:pt idx="3443">
                  <c:v>633.46500000000003</c:v>
                </c:pt>
                <c:pt idx="3444">
                  <c:v>633.46500000000003</c:v>
                </c:pt>
                <c:pt idx="3445">
                  <c:v>633.46500000000003</c:v>
                </c:pt>
                <c:pt idx="3446">
                  <c:v>633.46500000000003</c:v>
                </c:pt>
                <c:pt idx="3447">
                  <c:v>633.46500000000003</c:v>
                </c:pt>
                <c:pt idx="3448">
                  <c:v>633.46500000000003</c:v>
                </c:pt>
                <c:pt idx="3449">
                  <c:v>633.46500000000003</c:v>
                </c:pt>
                <c:pt idx="3450">
                  <c:v>633.46500000000003</c:v>
                </c:pt>
                <c:pt idx="3451">
                  <c:v>633.46500000000003</c:v>
                </c:pt>
                <c:pt idx="3452">
                  <c:v>633.46500000000003</c:v>
                </c:pt>
                <c:pt idx="3453">
                  <c:v>633.46500000000003</c:v>
                </c:pt>
                <c:pt idx="3454">
                  <c:v>633.46500000000003</c:v>
                </c:pt>
                <c:pt idx="3455">
                  <c:v>633.46500000000003</c:v>
                </c:pt>
                <c:pt idx="3456">
                  <c:v>633.46500000000003</c:v>
                </c:pt>
                <c:pt idx="3457">
                  <c:v>633.46500000000003</c:v>
                </c:pt>
                <c:pt idx="3458">
                  <c:v>633.46500000000003</c:v>
                </c:pt>
                <c:pt idx="3459">
                  <c:v>633.46500000000003</c:v>
                </c:pt>
                <c:pt idx="3460">
                  <c:v>633.46500000000003</c:v>
                </c:pt>
                <c:pt idx="3461">
                  <c:v>633.46500000000003</c:v>
                </c:pt>
                <c:pt idx="3462">
                  <c:v>633.46500000000003</c:v>
                </c:pt>
                <c:pt idx="3463">
                  <c:v>633.46500000000003</c:v>
                </c:pt>
                <c:pt idx="3464">
                  <c:v>633.46500000000003</c:v>
                </c:pt>
                <c:pt idx="3465">
                  <c:v>633.46500000000003</c:v>
                </c:pt>
                <c:pt idx="3466">
                  <c:v>633.46500000000003</c:v>
                </c:pt>
                <c:pt idx="3467">
                  <c:v>633.46500000000003</c:v>
                </c:pt>
                <c:pt idx="3468">
                  <c:v>633.46500000000003</c:v>
                </c:pt>
                <c:pt idx="3469">
                  <c:v>633.46500000000003</c:v>
                </c:pt>
                <c:pt idx="3470">
                  <c:v>633.46500000000003</c:v>
                </c:pt>
                <c:pt idx="3471">
                  <c:v>633.46500000000003</c:v>
                </c:pt>
                <c:pt idx="3472">
                  <c:v>633.46500000000003</c:v>
                </c:pt>
                <c:pt idx="3473">
                  <c:v>633.46500000000003</c:v>
                </c:pt>
                <c:pt idx="3474">
                  <c:v>633.46500000000003</c:v>
                </c:pt>
                <c:pt idx="3475">
                  <c:v>633.46500000000003</c:v>
                </c:pt>
                <c:pt idx="3476">
                  <c:v>633.46500000000003</c:v>
                </c:pt>
                <c:pt idx="3477">
                  <c:v>633.46500000000003</c:v>
                </c:pt>
                <c:pt idx="3478">
                  <c:v>633.46500000000003</c:v>
                </c:pt>
                <c:pt idx="3479">
                  <c:v>633.46500000000003</c:v>
                </c:pt>
                <c:pt idx="3480">
                  <c:v>633.46500000000003</c:v>
                </c:pt>
                <c:pt idx="3481">
                  <c:v>633.46500000000003</c:v>
                </c:pt>
                <c:pt idx="3482">
                  <c:v>633.46500000000003</c:v>
                </c:pt>
                <c:pt idx="3483">
                  <c:v>633.46500000000003</c:v>
                </c:pt>
                <c:pt idx="3484">
                  <c:v>633.46500000000003</c:v>
                </c:pt>
                <c:pt idx="3485">
                  <c:v>633.46500000000003</c:v>
                </c:pt>
                <c:pt idx="3486">
                  <c:v>633.46500000000003</c:v>
                </c:pt>
                <c:pt idx="3487">
                  <c:v>633.46500000000003</c:v>
                </c:pt>
                <c:pt idx="3488">
                  <c:v>633.46500000000003</c:v>
                </c:pt>
                <c:pt idx="3489">
                  <c:v>633.46500000000003</c:v>
                </c:pt>
                <c:pt idx="3490">
                  <c:v>633.46500000000003</c:v>
                </c:pt>
                <c:pt idx="3491">
                  <c:v>633.46500000000003</c:v>
                </c:pt>
                <c:pt idx="3492">
                  <c:v>633.46500000000003</c:v>
                </c:pt>
                <c:pt idx="3493">
                  <c:v>633.46500000000003</c:v>
                </c:pt>
                <c:pt idx="3494">
                  <c:v>633.46500000000003</c:v>
                </c:pt>
                <c:pt idx="3495">
                  <c:v>633.46500000000003</c:v>
                </c:pt>
                <c:pt idx="3496">
                  <c:v>633.46500000000003</c:v>
                </c:pt>
                <c:pt idx="3497">
                  <c:v>633.46500000000003</c:v>
                </c:pt>
                <c:pt idx="3498">
                  <c:v>633.46500000000003</c:v>
                </c:pt>
                <c:pt idx="3499">
                  <c:v>633.46500000000003</c:v>
                </c:pt>
                <c:pt idx="3500">
                  <c:v>633.46500000000003</c:v>
                </c:pt>
                <c:pt idx="3501">
                  <c:v>633.46500000000003</c:v>
                </c:pt>
                <c:pt idx="3502">
                  <c:v>633.46500000000003</c:v>
                </c:pt>
                <c:pt idx="3503">
                  <c:v>633.46500000000003</c:v>
                </c:pt>
                <c:pt idx="3504">
                  <c:v>633.46500000000003</c:v>
                </c:pt>
                <c:pt idx="3505">
                  <c:v>633.46500000000003</c:v>
                </c:pt>
                <c:pt idx="3506">
                  <c:v>633.46500000000003</c:v>
                </c:pt>
                <c:pt idx="3507">
                  <c:v>633.46500000000003</c:v>
                </c:pt>
                <c:pt idx="3508">
                  <c:v>633.46500000000003</c:v>
                </c:pt>
                <c:pt idx="3509">
                  <c:v>633.46500000000003</c:v>
                </c:pt>
                <c:pt idx="3510">
                  <c:v>633.46500000000003</c:v>
                </c:pt>
                <c:pt idx="3511">
                  <c:v>633.46500000000003</c:v>
                </c:pt>
                <c:pt idx="3512">
                  <c:v>633.46500000000003</c:v>
                </c:pt>
                <c:pt idx="3513">
                  <c:v>633.46500000000003</c:v>
                </c:pt>
                <c:pt idx="3514">
                  <c:v>633.46500000000003</c:v>
                </c:pt>
                <c:pt idx="3515">
                  <c:v>633.46500000000003</c:v>
                </c:pt>
                <c:pt idx="3516">
                  <c:v>633.46500000000003</c:v>
                </c:pt>
                <c:pt idx="3517">
                  <c:v>633.46500000000003</c:v>
                </c:pt>
                <c:pt idx="3518">
                  <c:v>633.46500000000003</c:v>
                </c:pt>
                <c:pt idx="3519">
                  <c:v>633.46500000000003</c:v>
                </c:pt>
                <c:pt idx="3520">
                  <c:v>633.46500000000003</c:v>
                </c:pt>
                <c:pt idx="3521">
                  <c:v>633.46500000000003</c:v>
                </c:pt>
                <c:pt idx="3522">
                  <c:v>633.46500000000003</c:v>
                </c:pt>
                <c:pt idx="3523">
                  <c:v>633.46500000000003</c:v>
                </c:pt>
                <c:pt idx="3524">
                  <c:v>633.46500000000003</c:v>
                </c:pt>
                <c:pt idx="3525">
                  <c:v>633.46500000000003</c:v>
                </c:pt>
                <c:pt idx="3526">
                  <c:v>633.46500000000003</c:v>
                </c:pt>
                <c:pt idx="3527">
                  <c:v>633.46500000000003</c:v>
                </c:pt>
                <c:pt idx="3528">
                  <c:v>633.46500000000003</c:v>
                </c:pt>
                <c:pt idx="3529">
                  <c:v>633.46500000000003</c:v>
                </c:pt>
                <c:pt idx="3530">
                  <c:v>633.46500000000003</c:v>
                </c:pt>
                <c:pt idx="3531">
                  <c:v>633.46500000000003</c:v>
                </c:pt>
                <c:pt idx="3532">
                  <c:v>633.46500000000003</c:v>
                </c:pt>
                <c:pt idx="3533">
                  <c:v>633.46500000000003</c:v>
                </c:pt>
                <c:pt idx="3534">
                  <c:v>633.46500000000003</c:v>
                </c:pt>
                <c:pt idx="3535">
                  <c:v>633.46500000000003</c:v>
                </c:pt>
                <c:pt idx="3536">
                  <c:v>633.46500000000003</c:v>
                </c:pt>
                <c:pt idx="3537">
                  <c:v>633.46500000000003</c:v>
                </c:pt>
                <c:pt idx="3538">
                  <c:v>633.46500000000003</c:v>
                </c:pt>
                <c:pt idx="3539">
                  <c:v>633.46500000000003</c:v>
                </c:pt>
                <c:pt idx="3540">
                  <c:v>633.46500000000003</c:v>
                </c:pt>
                <c:pt idx="3541">
                  <c:v>633.46500000000003</c:v>
                </c:pt>
                <c:pt idx="3542">
                  <c:v>633.46500000000003</c:v>
                </c:pt>
                <c:pt idx="3543">
                  <c:v>633.46500000000003</c:v>
                </c:pt>
                <c:pt idx="3544">
                  <c:v>633.46500000000003</c:v>
                </c:pt>
                <c:pt idx="3545">
                  <c:v>633.46500000000003</c:v>
                </c:pt>
                <c:pt idx="3546">
                  <c:v>633.46500000000003</c:v>
                </c:pt>
                <c:pt idx="3547">
                  <c:v>633.46500000000003</c:v>
                </c:pt>
                <c:pt idx="3548">
                  <c:v>633.46500000000003</c:v>
                </c:pt>
                <c:pt idx="3549">
                  <c:v>633.46500000000003</c:v>
                </c:pt>
                <c:pt idx="3550">
                  <c:v>633.46500000000003</c:v>
                </c:pt>
                <c:pt idx="3551">
                  <c:v>633.46500000000003</c:v>
                </c:pt>
                <c:pt idx="3552">
                  <c:v>633.46500000000003</c:v>
                </c:pt>
                <c:pt idx="3553">
                  <c:v>633.46500000000003</c:v>
                </c:pt>
                <c:pt idx="3554">
                  <c:v>633.46500000000003</c:v>
                </c:pt>
                <c:pt idx="3555">
                  <c:v>633.46500000000003</c:v>
                </c:pt>
                <c:pt idx="3556">
                  <c:v>633.46500000000003</c:v>
                </c:pt>
                <c:pt idx="3557">
                  <c:v>633.46500000000003</c:v>
                </c:pt>
                <c:pt idx="3558">
                  <c:v>633.46500000000003</c:v>
                </c:pt>
                <c:pt idx="3559">
                  <c:v>633.46500000000003</c:v>
                </c:pt>
                <c:pt idx="3560">
                  <c:v>633.46500000000003</c:v>
                </c:pt>
                <c:pt idx="3561">
                  <c:v>633.46500000000003</c:v>
                </c:pt>
                <c:pt idx="3562">
                  <c:v>633.46500000000003</c:v>
                </c:pt>
                <c:pt idx="3563">
                  <c:v>633.46500000000003</c:v>
                </c:pt>
                <c:pt idx="3564">
                  <c:v>633.46500000000003</c:v>
                </c:pt>
                <c:pt idx="3565">
                  <c:v>633.46500000000003</c:v>
                </c:pt>
                <c:pt idx="3566">
                  <c:v>633.46500000000003</c:v>
                </c:pt>
                <c:pt idx="3567">
                  <c:v>633.46500000000003</c:v>
                </c:pt>
                <c:pt idx="3568">
                  <c:v>633.46500000000003</c:v>
                </c:pt>
                <c:pt idx="3569">
                  <c:v>633.46500000000003</c:v>
                </c:pt>
                <c:pt idx="3570">
                  <c:v>633.46500000000003</c:v>
                </c:pt>
                <c:pt idx="3571">
                  <c:v>633.46500000000003</c:v>
                </c:pt>
                <c:pt idx="3572">
                  <c:v>633.46500000000003</c:v>
                </c:pt>
                <c:pt idx="3573">
                  <c:v>633.46500000000003</c:v>
                </c:pt>
                <c:pt idx="3574">
                  <c:v>633.46500000000003</c:v>
                </c:pt>
                <c:pt idx="3575">
                  <c:v>633.46500000000003</c:v>
                </c:pt>
                <c:pt idx="3576">
                  <c:v>633.46500000000003</c:v>
                </c:pt>
                <c:pt idx="3577">
                  <c:v>633.46500000000003</c:v>
                </c:pt>
                <c:pt idx="3578">
                  <c:v>633.46500000000003</c:v>
                </c:pt>
                <c:pt idx="3579">
                  <c:v>633.46500000000003</c:v>
                </c:pt>
                <c:pt idx="3580">
                  <c:v>633.46500000000003</c:v>
                </c:pt>
                <c:pt idx="3581">
                  <c:v>633.46500000000003</c:v>
                </c:pt>
                <c:pt idx="3582">
                  <c:v>633.46500000000003</c:v>
                </c:pt>
                <c:pt idx="3583">
                  <c:v>633.46500000000003</c:v>
                </c:pt>
                <c:pt idx="3584">
                  <c:v>633.46500000000003</c:v>
                </c:pt>
                <c:pt idx="3585">
                  <c:v>633.46500000000003</c:v>
                </c:pt>
                <c:pt idx="3586">
                  <c:v>633.46500000000003</c:v>
                </c:pt>
                <c:pt idx="3587">
                  <c:v>633.46500000000003</c:v>
                </c:pt>
                <c:pt idx="3588">
                  <c:v>633.46500000000003</c:v>
                </c:pt>
                <c:pt idx="3589">
                  <c:v>633.46500000000003</c:v>
                </c:pt>
                <c:pt idx="3590">
                  <c:v>633.46500000000003</c:v>
                </c:pt>
                <c:pt idx="3591">
                  <c:v>633.46500000000003</c:v>
                </c:pt>
                <c:pt idx="3592">
                  <c:v>633.46500000000003</c:v>
                </c:pt>
                <c:pt idx="3593">
                  <c:v>633.46500000000003</c:v>
                </c:pt>
                <c:pt idx="3594">
                  <c:v>633.46500000000003</c:v>
                </c:pt>
                <c:pt idx="3595">
                  <c:v>633.46500000000003</c:v>
                </c:pt>
                <c:pt idx="3596">
                  <c:v>633.46500000000003</c:v>
                </c:pt>
                <c:pt idx="3597">
                  <c:v>633.46500000000003</c:v>
                </c:pt>
                <c:pt idx="3598">
                  <c:v>633.46500000000003</c:v>
                </c:pt>
                <c:pt idx="3599">
                  <c:v>633.46500000000003</c:v>
                </c:pt>
                <c:pt idx="3600">
                  <c:v>633.46500000000003</c:v>
                </c:pt>
                <c:pt idx="3601">
                  <c:v>633.46500000000003</c:v>
                </c:pt>
                <c:pt idx="3602">
                  <c:v>633.46500000000003</c:v>
                </c:pt>
                <c:pt idx="3603">
                  <c:v>633.46500000000003</c:v>
                </c:pt>
                <c:pt idx="3604">
                  <c:v>633.46500000000003</c:v>
                </c:pt>
                <c:pt idx="3605">
                  <c:v>633.46500000000003</c:v>
                </c:pt>
                <c:pt idx="3606">
                  <c:v>633.46500000000003</c:v>
                </c:pt>
                <c:pt idx="3607">
                  <c:v>633.46500000000003</c:v>
                </c:pt>
                <c:pt idx="3608">
                  <c:v>633.46500000000003</c:v>
                </c:pt>
                <c:pt idx="3609">
                  <c:v>633.46500000000003</c:v>
                </c:pt>
                <c:pt idx="3610">
                  <c:v>633.46500000000003</c:v>
                </c:pt>
                <c:pt idx="3611">
                  <c:v>633.46500000000003</c:v>
                </c:pt>
                <c:pt idx="3612">
                  <c:v>633.46500000000003</c:v>
                </c:pt>
                <c:pt idx="3613">
                  <c:v>633.46500000000003</c:v>
                </c:pt>
                <c:pt idx="3614">
                  <c:v>633.46500000000003</c:v>
                </c:pt>
                <c:pt idx="3615">
                  <c:v>633.46500000000003</c:v>
                </c:pt>
                <c:pt idx="3616">
                  <c:v>633.46500000000003</c:v>
                </c:pt>
                <c:pt idx="3617">
                  <c:v>633.46500000000003</c:v>
                </c:pt>
                <c:pt idx="3618">
                  <c:v>633.46500000000003</c:v>
                </c:pt>
                <c:pt idx="3619">
                  <c:v>633.46500000000003</c:v>
                </c:pt>
                <c:pt idx="3620">
                  <c:v>633.46500000000003</c:v>
                </c:pt>
                <c:pt idx="3621">
                  <c:v>633.46500000000003</c:v>
                </c:pt>
                <c:pt idx="3622">
                  <c:v>633.46500000000003</c:v>
                </c:pt>
                <c:pt idx="3623">
                  <c:v>633.46500000000003</c:v>
                </c:pt>
                <c:pt idx="3624">
                  <c:v>633.46500000000003</c:v>
                </c:pt>
                <c:pt idx="3625">
                  <c:v>633.46500000000003</c:v>
                </c:pt>
                <c:pt idx="3626">
                  <c:v>633.46500000000003</c:v>
                </c:pt>
                <c:pt idx="3627">
                  <c:v>633.46500000000003</c:v>
                </c:pt>
                <c:pt idx="3628">
                  <c:v>633.46500000000003</c:v>
                </c:pt>
                <c:pt idx="3629">
                  <c:v>633.46500000000003</c:v>
                </c:pt>
                <c:pt idx="3630">
                  <c:v>633.46500000000003</c:v>
                </c:pt>
                <c:pt idx="3631">
                  <c:v>633.46500000000003</c:v>
                </c:pt>
                <c:pt idx="3632">
                  <c:v>633.46500000000003</c:v>
                </c:pt>
                <c:pt idx="3633">
                  <c:v>633.46500000000003</c:v>
                </c:pt>
                <c:pt idx="3634">
                  <c:v>633.46500000000003</c:v>
                </c:pt>
                <c:pt idx="3635">
                  <c:v>633.46500000000003</c:v>
                </c:pt>
                <c:pt idx="3636">
                  <c:v>633.46500000000003</c:v>
                </c:pt>
                <c:pt idx="3637">
                  <c:v>633.46500000000003</c:v>
                </c:pt>
                <c:pt idx="3638">
                  <c:v>633.46500000000003</c:v>
                </c:pt>
                <c:pt idx="3639">
                  <c:v>633.46500000000003</c:v>
                </c:pt>
                <c:pt idx="3640">
                  <c:v>633.46500000000003</c:v>
                </c:pt>
                <c:pt idx="3641">
                  <c:v>633.46500000000003</c:v>
                </c:pt>
                <c:pt idx="3642">
                  <c:v>633.46500000000003</c:v>
                </c:pt>
                <c:pt idx="3643">
                  <c:v>633.46500000000003</c:v>
                </c:pt>
                <c:pt idx="3644">
                  <c:v>633.46500000000003</c:v>
                </c:pt>
                <c:pt idx="3645">
                  <c:v>633.46500000000003</c:v>
                </c:pt>
                <c:pt idx="3646">
                  <c:v>633.46500000000003</c:v>
                </c:pt>
                <c:pt idx="3647">
                  <c:v>633.46500000000003</c:v>
                </c:pt>
                <c:pt idx="3648">
                  <c:v>633.46500000000003</c:v>
                </c:pt>
                <c:pt idx="3649">
                  <c:v>633.46500000000003</c:v>
                </c:pt>
                <c:pt idx="3650">
                  <c:v>633.46500000000003</c:v>
                </c:pt>
                <c:pt idx="3651">
                  <c:v>633.46500000000003</c:v>
                </c:pt>
                <c:pt idx="3652">
                  <c:v>633.46500000000003</c:v>
                </c:pt>
                <c:pt idx="3653">
                  <c:v>633.46500000000003</c:v>
                </c:pt>
                <c:pt idx="3654">
                  <c:v>633.46500000000003</c:v>
                </c:pt>
                <c:pt idx="3655">
                  <c:v>633.46500000000003</c:v>
                </c:pt>
                <c:pt idx="3656">
                  <c:v>633.46500000000003</c:v>
                </c:pt>
                <c:pt idx="3657">
                  <c:v>633.46500000000003</c:v>
                </c:pt>
                <c:pt idx="3658">
                  <c:v>633.46500000000003</c:v>
                </c:pt>
                <c:pt idx="3659">
                  <c:v>633.46500000000003</c:v>
                </c:pt>
                <c:pt idx="3660">
                  <c:v>633.46500000000003</c:v>
                </c:pt>
                <c:pt idx="3661">
                  <c:v>633.46500000000003</c:v>
                </c:pt>
                <c:pt idx="3662">
                  <c:v>633.46500000000003</c:v>
                </c:pt>
                <c:pt idx="3663">
                  <c:v>633.46500000000003</c:v>
                </c:pt>
                <c:pt idx="3664">
                  <c:v>633.46500000000003</c:v>
                </c:pt>
                <c:pt idx="3665">
                  <c:v>633.46500000000003</c:v>
                </c:pt>
                <c:pt idx="3666">
                  <c:v>633.46500000000003</c:v>
                </c:pt>
                <c:pt idx="3667">
                  <c:v>633.46500000000003</c:v>
                </c:pt>
                <c:pt idx="3668">
                  <c:v>633.46500000000003</c:v>
                </c:pt>
                <c:pt idx="3669">
                  <c:v>633.46500000000003</c:v>
                </c:pt>
                <c:pt idx="3670">
                  <c:v>633.46500000000003</c:v>
                </c:pt>
                <c:pt idx="3671">
                  <c:v>633.46500000000003</c:v>
                </c:pt>
                <c:pt idx="3672">
                  <c:v>633.46500000000003</c:v>
                </c:pt>
                <c:pt idx="3673">
                  <c:v>633.46500000000003</c:v>
                </c:pt>
                <c:pt idx="3674">
                  <c:v>633.46500000000003</c:v>
                </c:pt>
                <c:pt idx="3675">
                  <c:v>633.46500000000003</c:v>
                </c:pt>
                <c:pt idx="3676">
                  <c:v>633.46500000000003</c:v>
                </c:pt>
                <c:pt idx="3677">
                  <c:v>633.46500000000003</c:v>
                </c:pt>
                <c:pt idx="3678">
                  <c:v>633.46500000000003</c:v>
                </c:pt>
                <c:pt idx="3679">
                  <c:v>633.46500000000003</c:v>
                </c:pt>
                <c:pt idx="3680">
                  <c:v>633.46500000000003</c:v>
                </c:pt>
                <c:pt idx="3681">
                  <c:v>633.46500000000003</c:v>
                </c:pt>
                <c:pt idx="3682">
                  <c:v>633.46500000000003</c:v>
                </c:pt>
                <c:pt idx="3683">
                  <c:v>633.46500000000003</c:v>
                </c:pt>
                <c:pt idx="3684">
                  <c:v>633.46500000000003</c:v>
                </c:pt>
                <c:pt idx="3685">
                  <c:v>633.46500000000003</c:v>
                </c:pt>
                <c:pt idx="3686">
                  <c:v>633.46500000000003</c:v>
                </c:pt>
                <c:pt idx="3687">
                  <c:v>633.46500000000003</c:v>
                </c:pt>
                <c:pt idx="3688">
                  <c:v>633.46500000000003</c:v>
                </c:pt>
                <c:pt idx="3689">
                  <c:v>633.46500000000003</c:v>
                </c:pt>
                <c:pt idx="3690">
                  <c:v>633.46500000000003</c:v>
                </c:pt>
                <c:pt idx="3691">
                  <c:v>633.46500000000003</c:v>
                </c:pt>
                <c:pt idx="3692">
                  <c:v>633.46500000000003</c:v>
                </c:pt>
                <c:pt idx="3693">
                  <c:v>633.46500000000003</c:v>
                </c:pt>
                <c:pt idx="3694">
                  <c:v>633.46500000000003</c:v>
                </c:pt>
                <c:pt idx="3695">
                  <c:v>633.46500000000003</c:v>
                </c:pt>
                <c:pt idx="3696">
                  <c:v>633.46500000000003</c:v>
                </c:pt>
                <c:pt idx="3697">
                  <c:v>633.46500000000003</c:v>
                </c:pt>
                <c:pt idx="3698">
                  <c:v>633.46500000000003</c:v>
                </c:pt>
                <c:pt idx="3699">
                  <c:v>633.46500000000003</c:v>
                </c:pt>
                <c:pt idx="3700">
                  <c:v>633.46500000000003</c:v>
                </c:pt>
                <c:pt idx="3701">
                  <c:v>633.46500000000003</c:v>
                </c:pt>
                <c:pt idx="3702">
                  <c:v>633.46500000000003</c:v>
                </c:pt>
                <c:pt idx="3703">
                  <c:v>633.46500000000003</c:v>
                </c:pt>
                <c:pt idx="3704">
                  <c:v>633.46500000000003</c:v>
                </c:pt>
                <c:pt idx="3705">
                  <c:v>633.46500000000003</c:v>
                </c:pt>
                <c:pt idx="3706">
                  <c:v>633.46500000000003</c:v>
                </c:pt>
                <c:pt idx="3707">
                  <c:v>633.46500000000003</c:v>
                </c:pt>
                <c:pt idx="3708">
                  <c:v>633.46500000000003</c:v>
                </c:pt>
                <c:pt idx="3709">
                  <c:v>633.46500000000003</c:v>
                </c:pt>
                <c:pt idx="3710">
                  <c:v>633.46500000000003</c:v>
                </c:pt>
                <c:pt idx="3711">
                  <c:v>633.46500000000003</c:v>
                </c:pt>
                <c:pt idx="3712">
                  <c:v>633.46500000000003</c:v>
                </c:pt>
                <c:pt idx="3713">
                  <c:v>633.46500000000003</c:v>
                </c:pt>
                <c:pt idx="3714">
                  <c:v>633.46500000000003</c:v>
                </c:pt>
                <c:pt idx="3715">
                  <c:v>633.46500000000003</c:v>
                </c:pt>
                <c:pt idx="3716">
                  <c:v>633.46500000000003</c:v>
                </c:pt>
                <c:pt idx="3717">
                  <c:v>633.46500000000003</c:v>
                </c:pt>
                <c:pt idx="3718">
                  <c:v>633.46500000000003</c:v>
                </c:pt>
                <c:pt idx="3719">
                  <c:v>633.46500000000003</c:v>
                </c:pt>
                <c:pt idx="3720">
                  <c:v>633.46500000000003</c:v>
                </c:pt>
                <c:pt idx="3721">
                  <c:v>633.46500000000003</c:v>
                </c:pt>
                <c:pt idx="3722">
                  <c:v>633.46500000000003</c:v>
                </c:pt>
                <c:pt idx="3723">
                  <c:v>633.46500000000003</c:v>
                </c:pt>
                <c:pt idx="3724">
                  <c:v>633.46500000000003</c:v>
                </c:pt>
                <c:pt idx="3725">
                  <c:v>633.46500000000003</c:v>
                </c:pt>
                <c:pt idx="3726">
                  <c:v>633.46500000000003</c:v>
                </c:pt>
                <c:pt idx="3727">
                  <c:v>633.46500000000003</c:v>
                </c:pt>
                <c:pt idx="3728">
                  <c:v>633.46500000000003</c:v>
                </c:pt>
                <c:pt idx="3729">
                  <c:v>633.46500000000003</c:v>
                </c:pt>
                <c:pt idx="3730">
                  <c:v>633.46500000000003</c:v>
                </c:pt>
                <c:pt idx="3731">
                  <c:v>633.46500000000003</c:v>
                </c:pt>
                <c:pt idx="3732">
                  <c:v>633.46500000000003</c:v>
                </c:pt>
                <c:pt idx="3733">
                  <c:v>633.46500000000003</c:v>
                </c:pt>
                <c:pt idx="3734">
                  <c:v>633.46500000000003</c:v>
                </c:pt>
                <c:pt idx="3735">
                  <c:v>633.46500000000003</c:v>
                </c:pt>
                <c:pt idx="3736">
                  <c:v>633.46500000000003</c:v>
                </c:pt>
                <c:pt idx="3737">
                  <c:v>633.46500000000003</c:v>
                </c:pt>
                <c:pt idx="3738">
                  <c:v>633.46500000000003</c:v>
                </c:pt>
                <c:pt idx="3739">
                  <c:v>633.46500000000003</c:v>
                </c:pt>
                <c:pt idx="3740">
                  <c:v>633.46500000000003</c:v>
                </c:pt>
                <c:pt idx="3741">
                  <c:v>633.46500000000003</c:v>
                </c:pt>
                <c:pt idx="3742">
                  <c:v>633.46500000000003</c:v>
                </c:pt>
                <c:pt idx="3743">
                  <c:v>633.46500000000003</c:v>
                </c:pt>
                <c:pt idx="3744">
                  <c:v>633.46500000000003</c:v>
                </c:pt>
                <c:pt idx="3745">
                  <c:v>633.46500000000003</c:v>
                </c:pt>
                <c:pt idx="3746">
                  <c:v>633.46500000000003</c:v>
                </c:pt>
                <c:pt idx="3747">
                  <c:v>633.46500000000003</c:v>
                </c:pt>
                <c:pt idx="3748">
                  <c:v>633.46500000000003</c:v>
                </c:pt>
                <c:pt idx="3749">
                  <c:v>633.46500000000003</c:v>
                </c:pt>
                <c:pt idx="3750">
                  <c:v>633.46500000000003</c:v>
                </c:pt>
                <c:pt idx="3751">
                  <c:v>633.46500000000003</c:v>
                </c:pt>
                <c:pt idx="3752">
                  <c:v>633.46500000000003</c:v>
                </c:pt>
                <c:pt idx="3753">
                  <c:v>633.46500000000003</c:v>
                </c:pt>
                <c:pt idx="3754">
                  <c:v>633.46500000000003</c:v>
                </c:pt>
                <c:pt idx="3755">
                  <c:v>633.46500000000003</c:v>
                </c:pt>
                <c:pt idx="3756">
                  <c:v>633.46500000000003</c:v>
                </c:pt>
                <c:pt idx="3757">
                  <c:v>633.46500000000003</c:v>
                </c:pt>
                <c:pt idx="3758">
                  <c:v>633.46500000000003</c:v>
                </c:pt>
                <c:pt idx="3759">
                  <c:v>633.46500000000003</c:v>
                </c:pt>
                <c:pt idx="3760">
                  <c:v>633.46500000000003</c:v>
                </c:pt>
                <c:pt idx="3761">
                  <c:v>633.46500000000003</c:v>
                </c:pt>
                <c:pt idx="3762">
                  <c:v>633.46500000000003</c:v>
                </c:pt>
                <c:pt idx="3763">
                  <c:v>633.46500000000003</c:v>
                </c:pt>
                <c:pt idx="3764">
                  <c:v>633.46500000000003</c:v>
                </c:pt>
                <c:pt idx="3765">
                  <c:v>633.46500000000003</c:v>
                </c:pt>
                <c:pt idx="3766">
                  <c:v>633.46500000000003</c:v>
                </c:pt>
                <c:pt idx="3767">
                  <c:v>633.46500000000003</c:v>
                </c:pt>
                <c:pt idx="3768">
                  <c:v>633.46500000000003</c:v>
                </c:pt>
                <c:pt idx="3769">
                  <c:v>633.46500000000003</c:v>
                </c:pt>
                <c:pt idx="3770">
                  <c:v>633.46500000000003</c:v>
                </c:pt>
                <c:pt idx="3771">
                  <c:v>633.46500000000003</c:v>
                </c:pt>
                <c:pt idx="3772">
                  <c:v>633.46500000000003</c:v>
                </c:pt>
                <c:pt idx="3773">
                  <c:v>633.46500000000003</c:v>
                </c:pt>
                <c:pt idx="3774">
                  <c:v>633.46500000000003</c:v>
                </c:pt>
                <c:pt idx="3775">
                  <c:v>633.46500000000003</c:v>
                </c:pt>
                <c:pt idx="3776">
                  <c:v>633.46500000000003</c:v>
                </c:pt>
                <c:pt idx="3777">
                  <c:v>633.46500000000003</c:v>
                </c:pt>
                <c:pt idx="3778">
                  <c:v>633.46500000000003</c:v>
                </c:pt>
                <c:pt idx="3779">
                  <c:v>633.46500000000003</c:v>
                </c:pt>
                <c:pt idx="3780">
                  <c:v>633.46500000000003</c:v>
                </c:pt>
                <c:pt idx="3781">
                  <c:v>633.46500000000003</c:v>
                </c:pt>
                <c:pt idx="3782">
                  <c:v>633.46500000000003</c:v>
                </c:pt>
                <c:pt idx="3783">
                  <c:v>633.46500000000003</c:v>
                </c:pt>
                <c:pt idx="3784">
                  <c:v>633.46500000000003</c:v>
                </c:pt>
                <c:pt idx="3785">
                  <c:v>633.46500000000003</c:v>
                </c:pt>
                <c:pt idx="3786">
                  <c:v>633.46500000000003</c:v>
                </c:pt>
                <c:pt idx="3787">
                  <c:v>633.46500000000003</c:v>
                </c:pt>
                <c:pt idx="3788">
                  <c:v>633.46500000000003</c:v>
                </c:pt>
                <c:pt idx="3789">
                  <c:v>633.46500000000003</c:v>
                </c:pt>
                <c:pt idx="3790">
                  <c:v>633.46500000000003</c:v>
                </c:pt>
                <c:pt idx="3791">
                  <c:v>633.46500000000003</c:v>
                </c:pt>
                <c:pt idx="3792">
                  <c:v>633.46500000000003</c:v>
                </c:pt>
                <c:pt idx="3793">
                  <c:v>633.46500000000003</c:v>
                </c:pt>
                <c:pt idx="3794">
                  <c:v>633.46500000000003</c:v>
                </c:pt>
                <c:pt idx="3795">
                  <c:v>633.46500000000003</c:v>
                </c:pt>
                <c:pt idx="3796">
                  <c:v>633.46500000000003</c:v>
                </c:pt>
                <c:pt idx="3797">
                  <c:v>633.46500000000003</c:v>
                </c:pt>
                <c:pt idx="3798">
                  <c:v>633.46500000000003</c:v>
                </c:pt>
                <c:pt idx="3799">
                  <c:v>633.46500000000003</c:v>
                </c:pt>
                <c:pt idx="3800">
                  <c:v>633.46500000000003</c:v>
                </c:pt>
                <c:pt idx="3801">
                  <c:v>633.46500000000003</c:v>
                </c:pt>
                <c:pt idx="3802">
                  <c:v>633.46500000000003</c:v>
                </c:pt>
                <c:pt idx="3803">
                  <c:v>633.46500000000003</c:v>
                </c:pt>
                <c:pt idx="3804">
                  <c:v>633.46500000000003</c:v>
                </c:pt>
                <c:pt idx="3805">
                  <c:v>633.46500000000003</c:v>
                </c:pt>
                <c:pt idx="3806">
                  <c:v>633.46500000000003</c:v>
                </c:pt>
                <c:pt idx="3807">
                  <c:v>633.46500000000003</c:v>
                </c:pt>
                <c:pt idx="3808">
                  <c:v>633.46500000000003</c:v>
                </c:pt>
                <c:pt idx="3809">
                  <c:v>633.46500000000003</c:v>
                </c:pt>
                <c:pt idx="3810">
                  <c:v>633.46500000000003</c:v>
                </c:pt>
                <c:pt idx="3811">
                  <c:v>633.46500000000003</c:v>
                </c:pt>
                <c:pt idx="3812">
                  <c:v>633.46500000000003</c:v>
                </c:pt>
                <c:pt idx="3813">
                  <c:v>633.46500000000003</c:v>
                </c:pt>
                <c:pt idx="3814">
                  <c:v>633.46500000000003</c:v>
                </c:pt>
                <c:pt idx="3815">
                  <c:v>633.46500000000003</c:v>
                </c:pt>
                <c:pt idx="3816">
                  <c:v>633.46500000000003</c:v>
                </c:pt>
                <c:pt idx="3817">
                  <c:v>633.46500000000003</c:v>
                </c:pt>
                <c:pt idx="3818">
                  <c:v>633.46500000000003</c:v>
                </c:pt>
                <c:pt idx="3819">
                  <c:v>633.46500000000003</c:v>
                </c:pt>
                <c:pt idx="3820">
                  <c:v>633.46500000000003</c:v>
                </c:pt>
                <c:pt idx="3821">
                  <c:v>633.46500000000003</c:v>
                </c:pt>
                <c:pt idx="3822">
                  <c:v>633.46500000000003</c:v>
                </c:pt>
                <c:pt idx="3823">
                  <c:v>633.46500000000003</c:v>
                </c:pt>
                <c:pt idx="3824">
                  <c:v>633.46500000000003</c:v>
                </c:pt>
                <c:pt idx="3825">
                  <c:v>633.46500000000003</c:v>
                </c:pt>
                <c:pt idx="3826">
                  <c:v>633.46500000000003</c:v>
                </c:pt>
                <c:pt idx="3827">
                  <c:v>633.46500000000003</c:v>
                </c:pt>
                <c:pt idx="3828">
                  <c:v>633.46500000000003</c:v>
                </c:pt>
                <c:pt idx="3829">
                  <c:v>633.46500000000003</c:v>
                </c:pt>
                <c:pt idx="3830">
                  <c:v>633.46500000000003</c:v>
                </c:pt>
                <c:pt idx="3831">
                  <c:v>633.46500000000003</c:v>
                </c:pt>
                <c:pt idx="3832">
                  <c:v>633.46500000000003</c:v>
                </c:pt>
                <c:pt idx="3833">
                  <c:v>633.46500000000003</c:v>
                </c:pt>
                <c:pt idx="3834">
                  <c:v>633.46500000000003</c:v>
                </c:pt>
                <c:pt idx="3835">
                  <c:v>633.46500000000003</c:v>
                </c:pt>
                <c:pt idx="3836">
                  <c:v>633.46500000000003</c:v>
                </c:pt>
                <c:pt idx="3837">
                  <c:v>633.46500000000003</c:v>
                </c:pt>
                <c:pt idx="3838">
                  <c:v>633.46500000000003</c:v>
                </c:pt>
                <c:pt idx="3839">
                  <c:v>633.46500000000003</c:v>
                </c:pt>
                <c:pt idx="3840">
                  <c:v>633.46500000000003</c:v>
                </c:pt>
                <c:pt idx="3841">
                  <c:v>633.46500000000003</c:v>
                </c:pt>
                <c:pt idx="3842">
                  <c:v>633.46500000000003</c:v>
                </c:pt>
                <c:pt idx="3843">
                  <c:v>633.46500000000003</c:v>
                </c:pt>
                <c:pt idx="3844">
                  <c:v>633.46500000000003</c:v>
                </c:pt>
                <c:pt idx="3845">
                  <c:v>633.46500000000003</c:v>
                </c:pt>
                <c:pt idx="3846">
                  <c:v>633.46500000000003</c:v>
                </c:pt>
                <c:pt idx="3847">
                  <c:v>633.46500000000003</c:v>
                </c:pt>
                <c:pt idx="3848">
                  <c:v>633.46500000000003</c:v>
                </c:pt>
                <c:pt idx="3849">
                  <c:v>633.46500000000003</c:v>
                </c:pt>
                <c:pt idx="3850">
                  <c:v>633.46500000000003</c:v>
                </c:pt>
                <c:pt idx="3851">
                  <c:v>633.46500000000003</c:v>
                </c:pt>
                <c:pt idx="3852">
                  <c:v>633.46500000000003</c:v>
                </c:pt>
                <c:pt idx="3853">
                  <c:v>633.46500000000003</c:v>
                </c:pt>
                <c:pt idx="3854">
                  <c:v>633.46500000000003</c:v>
                </c:pt>
                <c:pt idx="3855">
                  <c:v>633.46500000000003</c:v>
                </c:pt>
                <c:pt idx="3856">
                  <c:v>633.46500000000003</c:v>
                </c:pt>
                <c:pt idx="3857">
                  <c:v>633.46500000000003</c:v>
                </c:pt>
                <c:pt idx="3858">
                  <c:v>633.46500000000003</c:v>
                </c:pt>
                <c:pt idx="3859">
                  <c:v>633.46500000000003</c:v>
                </c:pt>
                <c:pt idx="3860">
                  <c:v>633.46500000000003</c:v>
                </c:pt>
                <c:pt idx="3861">
                  <c:v>633.46500000000003</c:v>
                </c:pt>
                <c:pt idx="3862">
                  <c:v>633.46500000000003</c:v>
                </c:pt>
                <c:pt idx="3863">
                  <c:v>633.46500000000003</c:v>
                </c:pt>
                <c:pt idx="3864">
                  <c:v>633.46500000000003</c:v>
                </c:pt>
                <c:pt idx="3865">
                  <c:v>633.46500000000003</c:v>
                </c:pt>
                <c:pt idx="3866">
                  <c:v>633.46500000000003</c:v>
                </c:pt>
                <c:pt idx="3867">
                  <c:v>633.46500000000003</c:v>
                </c:pt>
                <c:pt idx="3868">
                  <c:v>633.46500000000003</c:v>
                </c:pt>
                <c:pt idx="3869">
                  <c:v>633.46500000000003</c:v>
                </c:pt>
                <c:pt idx="3870">
                  <c:v>633.46500000000003</c:v>
                </c:pt>
                <c:pt idx="3871">
                  <c:v>633.46500000000003</c:v>
                </c:pt>
                <c:pt idx="3872">
                  <c:v>633.46500000000003</c:v>
                </c:pt>
                <c:pt idx="3873">
                  <c:v>633.46500000000003</c:v>
                </c:pt>
                <c:pt idx="3874">
                  <c:v>633.46500000000003</c:v>
                </c:pt>
                <c:pt idx="3875">
                  <c:v>633.46500000000003</c:v>
                </c:pt>
                <c:pt idx="3876">
                  <c:v>633.46500000000003</c:v>
                </c:pt>
                <c:pt idx="3877">
                  <c:v>633.46500000000003</c:v>
                </c:pt>
                <c:pt idx="3878">
                  <c:v>633.46500000000003</c:v>
                </c:pt>
                <c:pt idx="3879">
                  <c:v>633.46500000000003</c:v>
                </c:pt>
                <c:pt idx="3880">
                  <c:v>633.46500000000003</c:v>
                </c:pt>
                <c:pt idx="3881">
                  <c:v>633.46500000000003</c:v>
                </c:pt>
                <c:pt idx="3882">
                  <c:v>633.46500000000003</c:v>
                </c:pt>
                <c:pt idx="3883">
                  <c:v>633.46500000000003</c:v>
                </c:pt>
                <c:pt idx="3884">
                  <c:v>633.46500000000003</c:v>
                </c:pt>
                <c:pt idx="3885">
                  <c:v>633.46500000000003</c:v>
                </c:pt>
                <c:pt idx="3886">
                  <c:v>633.46500000000003</c:v>
                </c:pt>
                <c:pt idx="3887">
                  <c:v>633.46500000000003</c:v>
                </c:pt>
                <c:pt idx="3888">
                  <c:v>633.46500000000003</c:v>
                </c:pt>
                <c:pt idx="3889">
                  <c:v>633.46500000000003</c:v>
                </c:pt>
                <c:pt idx="3890">
                  <c:v>633.46500000000003</c:v>
                </c:pt>
                <c:pt idx="3891">
                  <c:v>633.46500000000003</c:v>
                </c:pt>
                <c:pt idx="3892">
                  <c:v>633.46500000000003</c:v>
                </c:pt>
                <c:pt idx="3893">
                  <c:v>633.46500000000003</c:v>
                </c:pt>
                <c:pt idx="3894">
                  <c:v>633.46500000000003</c:v>
                </c:pt>
                <c:pt idx="3895">
                  <c:v>633.46500000000003</c:v>
                </c:pt>
                <c:pt idx="3896">
                  <c:v>633.46500000000003</c:v>
                </c:pt>
                <c:pt idx="3897">
                  <c:v>633.46500000000003</c:v>
                </c:pt>
                <c:pt idx="3898">
                  <c:v>633.46500000000003</c:v>
                </c:pt>
                <c:pt idx="3899">
                  <c:v>633.46500000000003</c:v>
                </c:pt>
                <c:pt idx="3900">
                  <c:v>633.46500000000003</c:v>
                </c:pt>
                <c:pt idx="3901">
                  <c:v>633.46500000000003</c:v>
                </c:pt>
                <c:pt idx="3902">
                  <c:v>633.46500000000003</c:v>
                </c:pt>
                <c:pt idx="3903">
                  <c:v>633.46500000000003</c:v>
                </c:pt>
                <c:pt idx="3904">
                  <c:v>633.46500000000003</c:v>
                </c:pt>
                <c:pt idx="3905">
                  <c:v>633.46500000000003</c:v>
                </c:pt>
                <c:pt idx="3906">
                  <c:v>633.46500000000003</c:v>
                </c:pt>
                <c:pt idx="3907">
                  <c:v>633.46500000000003</c:v>
                </c:pt>
                <c:pt idx="3908">
                  <c:v>633.46500000000003</c:v>
                </c:pt>
                <c:pt idx="3909">
                  <c:v>633.46500000000003</c:v>
                </c:pt>
                <c:pt idx="3910">
                  <c:v>633.46500000000003</c:v>
                </c:pt>
                <c:pt idx="3911">
                  <c:v>633.46500000000003</c:v>
                </c:pt>
                <c:pt idx="3912">
                  <c:v>633.46500000000003</c:v>
                </c:pt>
                <c:pt idx="3913">
                  <c:v>633.46500000000003</c:v>
                </c:pt>
                <c:pt idx="3914">
                  <c:v>633.46500000000003</c:v>
                </c:pt>
                <c:pt idx="3915">
                  <c:v>633.46500000000003</c:v>
                </c:pt>
                <c:pt idx="3916">
                  <c:v>633.46500000000003</c:v>
                </c:pt>
                <c:pt idx="3917">
                  <c:v>633.46500000000003</c:v>
                </c:pt>
                <c:pt idx="3918">
                  <c:v>633.46500000000003</c:v>
                </c:pt>
                <c:pt idx="3919">
                  <c:v>633.46500000000003</c:v>
                </c:pt>
                <c:pt idx="3920">
                  <c:v>633.46500000000003</c:v>
                </c:pt>
                <c:pt idx="3921">
                  <c:v>633.46500000000003</c:v>
                </c:pt>
                <c:pt idx="3922">
                  <c:v>633.46500000000003</c:v>
                </c:pt>
                <c:pt idx="3923">
                  <c:v>633.46500000000003</c:v>
                </c:pt>
                <c:pt idx="3924">
                  <c:v>633.46500000000003</c:v>
                </c:pt>
                <c:pt idx="3925">
                  <c:v>633.46500000000003</c:v>
                </c:pt>
                <c:pt idx="3926">
                  <c:v>633.46500000000003</c:v>
                </c:pt>
                <c:pt idx="3927">
                  <c:v>633.46500000000003</c:v>
                </c:pt>
                <c:pt idx="3928">
                  <c:v>633.46500000000003</c:v>
                </c:pt>
                <c:pt idx="3929">
                  <c:v>633.46500000000003</c:v>
                </c:pt>
                <c:pt idx="3930">
                  <c:v>633.46500000000003</c:v>
                </c:pt>
                <c:pt idx="3931">
                  <c:v>633.46500000000003</c:v>
                </c:pt>
                <c:pt idx="3932">
                  <c:v>633.46500000000003</c:v>
                </c:pt>
                <c:pt idx="3933">
                  <c:v>633.46500000000003</c:v>
                </c:pt>
                <c:pt idx="3934">
                  <c:v>633.46500000000003</c:v>
                </c:pt>
                <c:pt idx="3935">
                  <c:v>633.46500000000003</c:v>
                </c:pt>
                <c:pt idx="3936">
                  <c:v>633.46500000000003</c:v>
                </c:pt>
                <c:pt idx="3937">
                  <c:v>633.46500000000003</c:v>
                </c:pt>
                <c:pt idx="3938">
                  <c:v>633.46500000000003</c:v>
                </c:pt>
                <c:pt idx="3939">
                  <c:v>633.46500000000003</c:v>
                </c:pt>
                <c:pt idx="3940">
                  <c:v>633.46500000000003</c:v>
                </c:pt>
                <c:pt idx="3941">
                  <c:v>633.46500000000003</c:v>
                </c:pt>
                <c:pt idx="3942">
                  <c:v>633.46500000000003</c:v>
                </c:pt>
                <c:pt idx="3943">
                  <c:v>633.46500000000003</c:v>
                </c:pt>
                <c:pt idx="3944">
                  <c:v>633.46500000000003</c:v>
                </c:pt>
                <c:pt idx="3945">
                  <c:v>633.46500000000003</c:v>
                </c:pt>
                <c:pt idx="3946">
                  <c:v>633.46500000000003</c:v>
                </c:pt>
                <c:pt idx="3947">
                  <c:v>633.46500000000003</c:v>
                </c:pt>
                <c:pt idx="3948">
                  <c:v>633.46500000000003</c:v>
                </c:pt>
                <c:pt idx="3949">
                  <c:v>633.46500000000003</c:v>
                </c:pt>
                <c:pt idx="3950">
                  <c:v>633.46500000000003</c:v>
                </c:pt>
                <c:pt idx="3951">
                  <c:v>633.46500000000003</c:v>
                </c:pt>
                <c:pt idx="3952">
                  <c:v>633.46500000000003</c:v>
                </c:pt>
                <c:pt idx="3953">
                  <c:v>633.46500000000003</c:v>
                </c:pt>
                <c:pt idx="3954">
                  <c:v>633.46500000000003</c:v>
                </c:pt>
                <c:pt idx="3955">
                  <c:v>633.46500000000003</c:v>
                </c:pt>
                <c:pt idx="3956">
                  <c:v>633.46500000000003</c:v>
                </c:pt>
                <c:pt idx="3957">
                  <c:v>633.46500000000003</c:v>
                </c:pt>
                <c:pt idx="3958">
                  <c:v>633.46500000000003</c:v>
                </c:pt>
                <c:pt idx="3959">
                  <c:v>633.46500000000003</c:v>
                </c:pt>
                <c:pt idx="3960">
                  <c:v>633.46500000000003</c:v>
                </c:pt>
                <c:pt idx="3961">
                  <c:v>633.46500000000003</c:v>
                </c:pt>
                <c:pt idx="3962">
                  <c:v>633.46500000000003</c:v>
                </c:pt>
                <c:pt idx="3963">
                  <c:v>633.46500000000003</c:v>
                </c:pt>
                <c:pt idx="3964">
                  <c:v>633.46500000000003</c:v>
                </c:pt>
                <c:pt idx="3965">
                  <c:v>633.46500000000003</c:v>
                </c:pt>
                <c:pt idx="3966">
                  <c:v>633.46500000000003</c:v>
                </c:pt>
                <c:pt idx="3967">
                  <c:v>633.46500000000003</c:v>
                </c:pt>
                <c:pt idx="3968">
                  <c:v>633.46500000000003</c:v>
                </c:pt>
                <c:pt idx="3969">
                  <c:v>633.46500000000003</c:v>
                </c:pt>
                <c:pt idx="3970">
                  <c:v>633.46500000000003</c:v>
                </c:pt>
                <c:pt idx="3971">
                  <c:v>633.46500000000003</c:v>
                </c:pt>
                <c:pt idx="3972">
                  <c:v>633.46500000000003</c:v>
                </c:pt>
                <c:pt idx="3973">
                  <c:v>633.46500000000003</c:v>
                </c:pt>
                <c:pt idx="3974">
                  <c:v>633.46500000000003</c:v>
                </c:pt>
                <c:pt idx="3975">
                  <c:v>633.46500000000003</c:v>
                </c:pt>
                <c:pt idx="3976">
                  <c:v>633.46500000000003</c:v>
                </c:pt>
                <c:pt idx="3977">
                  <c:v>633.46500000000003</c:v>
                </c:pt>
                <c:pt idx="3978">
                  <c:v>633.46500000000003</c:v>
                </c:pt>
                <c:pt idx="3979">
                  <c:v>633.46500000000003</c:v>
                </c:pt>
                <c:pt idx="3980">
                  <c:v>633.46500000000003</c:v>
                </c:pt>
                <c:pt idx="3981">
                  <c:v>633.46500000000003</c:v>
                </c:pt>
                <c:pt idx="3982">
                  <c:v>633.46500000000003</c:v>
                </c:pt>
                <c:pt idx="3983">
                  <c:v>633.46500000000003</c:v>
                </c:pt>
                <c:pt idx="3984">
                  <c:v>633.46500000000003</c:v>
                </c:pt>
                <c:pt idx="3985">
                  <c:v>633.46500000000003</c:v>
                </c:pt>
                <c:pt idx="3986">
                  <c:v>633.46500000000003</c:v>
                </c:pt>
                <c:pt idx="3987">
                  <c:v>633.46500000000003</c:v>
                </c:pt>
                <c:pt idx="3988">
                  <c:v>633.46500000000003</c:v>
                </c:pt>
                <c:pt idx="3989">
                  <c:v>633.46500000000003</c:v>
                </c:pt>
                <c:pt idx="3990">
                  <c:v>633.46500000000003</c:v>
                </c:pt>
                <c:pt idx="3991">
                  <c:v>633.46500000000003</c:v>
                </c:pt>
                <c:pt idx="3992">
                  <c:v>633.46500000000003</c:v>
                </c:pt>
                <c:pt idx="3993">
                  <c:v>633.46500000000003</c:v>
                </c:pt>
                <c:pt idx="3994">
                  <c:v>633.46500000000003</c:v>
                </c:pt>
                <c:pt idx="3995">
                  <c:v>633.46500000000003</c:v>
                </c:pt>
                <c:pt idx="3996">
                  <c:v>633.46500000000003</c:v>
                </c:pt>
                <c:pt idx="3997">
                  <c:v>633.46500000000003</c:v>
                </c:pt>
                <c:pt idx="3998">
                  <c:v>633.46500000000003</c:v>
                </c:pt>
                <c:pt idx="3999">
                  <c:v>633.46500000000003</c:v>
                </c:pt>
                <c:pt idx="4000">
                  <c:v>633.46500000000003</c:v>
                </c:pt>
                <c:pt idx="4001">
                  <c:v>633.46500000000003</c:v>
                </c:pt>
                <c:pt idx="4002">
                  <c:v>633.46500000000003</c:v>
                </c:pt>
                <c:pt idx="4003">
                  <c:v>633.46500000000003</c:v>
                </c:pt>
                <c:pt idx="4004">
                  <c:v>633.46500000000003</c:v>
                </c:pt>
                <c:pt idx="4005">
                  <c:v>633.46500000000003</c:v>
                </c:pt>
                <c:pt idx="4006">
                  <c:v>633.46500000000003</c:v>
                </c:pt>
                <c:pt idx="4007">
                  <c:v>633.46500000000003</c:v>
                </c:pt>
                <c:pt idx="4008">
                  <c:v>633.46500000000003</c:v>
                </c:pt>
                <c:pt idx="4009">
                  <c:v>633.46500000000003</c:v>
                </c:pt>
                <c:pt idx="4010">
                  <c:v>633.46500000000003</c:v>
                </c:pt>
                <c:pt idx="4011">
                  <c:v>633.46500000000003</c:v>
                </c:pt>
                <c:pt idx="4012">
                  <c:v>633.46500000000003</c:v>
                </c:pt>
                <c:pt idx="4013">
                  <c:v>633.46500000000003</c:v>
                </c:pt>
                <c:pt idx="4014">
                  <c:v>633.46500000000003</c:v>
                </c:pt>
                <c:pt idx="4015">
                  <c:v>633.46500000000003</c:v>
                </c:pt>
                <c:pt idx="4016">
                  <c:v>633.46500000000003</c:v>
                </c:pt>
                <c:pt idx="4017">
                  <c:v>633.46500000000003</c:v>
                </c:pt>
                <c:pt idx="4018">
                  <c:v>633.46500000000003</c:v>
                </c:pt>
                <c:pt idx="4019">
                  <c:v>633.46500000000003</c:v>
                </c:pt>
                <c:pt idx="4020">
                  <c:v>633.46500000000003</c:v>
                </c:pt>
                <c:pt idx="4021">
                  <c:v>633.46500000000003</c:v>
                </c:pt>
                <c:pt idx="4022">
                  <c:v>633.46500000000003</c:v>
                </c:pt>
                <c:pt idx="4023">
                  <c:v>633.46500000000003</c:v>
                </c:pt>
                <c:pt idx="4024">
                  <c:v>633.46500000000003</c:v>
                </c:pt>
                <c:pt idx="4025">
                  <c:v>633.46500000000003</c:v>
                </c:pt>
                <c:pt idx="4026">
                  <c:v>633.46500000000003</c:v>
                </c:pt>
                <c:pt idx="4027">
                  <c:v>633.46500000000003</c:v>
                </c:pt>
                <c:pt idx="4028">
                  <c:v>633.46500000000003</c:v>
                </c:pt>
                <c:pt idx="4029">
                  <c:v>633.46500000000003</c:v>
                </c:pt>
                <c:pt idx="4030">
                  <c:v>633.46500000000003</c:v>
                </c:pt>
                <c:pt idx="4031">
                  <c:v>633.46500000000003</c:v>
                </c:pt>
                <c:pt idx="4032">
                  <c:v>633.46500000000003</c:v>
                </c:pt>
                <c:pt idx="4033">
                  <c:v>633.46500000000003</c:v>
                </c:pt>
                <c:pt idx="4034">
                  <c:v>633.46500000000003</c:v>
                </c:pt>
                <c:pt idx="4035">
                  <c:v>633.46500000000003</c:v>
                </c:pt>
                <c:pt idx="4036">
                  <c:v>633.46500000000003</c:v>
                </c:pt>
                <c:pt idx="4037">
                  <c:v>633.46500000000003</c:v>
                </c:pt>
                <c:pt idx="4038">
                  <c:v>633.46500000000003</c:v>
                </c:pt>
                <c:pt idx="4039">
                  <c:v>633.46500000000003</c:v>
                </c:pt>
                <c:pt idx="4040">
                  <c:v>633.46500000000003</c:v>
                </c:pt>
                <c:pt idx="4041">
                  <c:v>633.46500000000003</c:v>
                </c:pt>
                <c:pt idx="4042">
                  <c:v>633.46500000000003</c:v>
                </c:pt>
                <c:pt idx="4043">
                  <c:v>633.46500000000003</c:v>
                </c:pt>
                <c:pt idx="4044">
                  <c:v>633.46500000000003</c:v>
                </c:pt>
                <c:pt idx="4045">
                  <c:v>633.46500000000003</c:v>
                </c:pt>
                <c:pt idx="4046">
                  <c:v>633.46500000000003</c:v>
                </c:pt>
                <c:pt idx="4047">
                  <c:v>633.46500000000003</c:v>
                </c:pt>
                <c:pt idx="4048">
                  <c:v>633.46500000000003</c:v>
                </c:pt>
                <c:pt idx="4049">
                  <c:v>633.46500000000003</c:v>
                </c:pt>
                <c:pt idx="4050">
                  <c:v>633.46500000000003</c:v>
                </c:pt>
                <c:pt idx="4051">
                  <c:v>633.46500000000003</c:v>
                </c:pt>
                <c:pt idx="4052">
                  <c:v>633.46500000000003</c:v>
                </c:pt>
                <c:pt idx="4053">
                  <c:v>633.46500000000003</c:v>
                </c:pt>
                <c:pt idx="4054">
                  <c:v>633.46500000000003</c:v>
                </c:pt>
                <c:pt idx="4055">
                  <c:v>633.46500000000003</c:v>
                </c:pt>
                <c:pt idx="4056">
                  <c:v>633.46500000000003</c:v>
                </c:pt>
                <c:pt idx="4057">
                  <c:v>633.46500000000003</c:v>
                </c:pt>
                <c:pt idx="4058">
                  <c:v>633.46500000000003</c:v>
                </c:pt>
                <c:pt idx="4059">
                  <c:v>633.46500000000003</c:v>
                </c:pt>
                <c:pt idx="4060">
                  <c:v>633.46500000000003</c:v>
                </c:pt>
                <c:pt idx="4061">
                  <c:v>633.46500000000003</c:v>
                </c:pt>
                <c:pt idx="4062">
                  <c:v>633.46500000000003</c:v>
                </c:pt>
                <c:pt idx="4063">
                  <c:v>633.46500000000003</c:v>
                </c:pt>
                <c:pt idx="4064">
                  <c:v>633.46500000000003</c:v>
                </c:pt>
                <c:pt idx="4065">
                  <c:v>633.46500000000003</c:v>
                </c:pt>
                <c:pt idx="4066">
                  <c:v>633.46500000000003</c:v>
                </c:pt>
                <c:pt idx="4067">
                  <c:v>633.46500000000003</c:v>
                </c:pt>
                <c:pt idx="4068">
                  <c:v>633.46500000000003</c:v>
                </c:pt>
                <c:pt idx="4069">
                  <c:v>633.46500000000003</c:v>
                </c:pt>
                <c:pt idx="4070">
                  <c:v>633.46500000000003</c:v>
                </c:pt>
                <c:pt idx="4071">
                  <c:v>633.46500000000003</c:v>
                </c:pt>
                <c:pt idx="4072">
                  <c:v>633.46500000000003</c:v>
                </c:pt>
                <c:pt idx="4073">
                  <c:v>633.46500000000003</c:v>
                </c:pt>
                <c:pt idx="4074">
                  <c:v>633.46500000000003</c:v>
                </c:pt>
                <c:pt idx="4075">
                  <c:v>633.46500000000003</c:v>
                </c:pt>
                <c:pt idx="4076">
                  <c:v>633.46500000000003</c:v>
                </c:pt>
                <c:pt idx="4077">
                  <c:v>633.46500000000003</c:v>
                </c:pt>
                <c:pt idx="4078">
                  <c:v>633.46500000000003</c:v>
                </c:pt>
                <c:pt idx="4079">
                  <c:v>633.46500000000003</c:v>
                </c:pt>
                <c:pt idx="4080">
                  <c:v>633.46500000000003</c:v>
                </c:pt>
                <c:pt idx="4081">
                  <c:v>633.46500000000003</c:v>
                </c:pt>
                <c:pt idx="4082">
                  <c:v>633.46500000000003</c:v>
                </c:pt>
                <c:pt idx="4083">
                  <c:v>633.46500000000003</c:v>
                </c:pt>
                <c:pt idx="4084">
                  <c:v>633.46500000000003</c:v>
                </c:pt>
                <c:pt idx="4085">
                  <c:v>633.46500000000003</c:v>
                </c:pt>
                <c:pt idx="4086">
                  <c:v>633.46500000000003</c:v>
                </c:pt>
                <c:pt idx="4087">
                  <c:v>633.46500000000003</c:v>
                </c:pt>
                <c:pt idx="4088">
                  <c:v>633.46500000000003</c:v>
                </c:pt>
                <c:pt idx="4089">
                  <c:v>633.46500000000003</c:v>
                </c:pt>
                <c:pt idx="4090">
                  <c:v>633.46500000000003</c:v>
                </c:pt>
                <c:pt idx="4091">
                  <c:v>633.46500000000003</c:v>
                </c:pt>
                <c:pt idx="4092">
                  <c:v>633.46500000000003</c:v>
                </c:pt>
                <c:pt idx="4093">
                  <c:v>633.46500000000003</c:v>
                </c:pt>
                <c:pt idx="4094">
                  <c:v>633.46500000000003</c:v>
                </c:pt>
                <c:pt idx="4095">
                  <c:v>633.46500000000003</c:v>
                </c:pt>
                <c:pt idx="4096">
                  <c:v>633.46500000000003</c:v>
                </c:pt>
                <c:pt idx="4097">
                  <c:v>633.46500000000003</c:v>
                </c:pt>
                <c:pt idx="4098">
                  <c:v>633.46500000000003</c:v>
                </c:pt>
                <c:pt idx="4099">
                  <c:v>633.46500000000003</c:v>
                </c:pt>
                <c:pt idx="4100">
                  <c:v>633.46500000000003</c:v>
                </c:pt>
                <c:pt idx="4101">
                  <c:v>633.46500000000003</c:v>
                </c:pt>
                <c:pt idx="4102">
                  <c:v>633.46500000000003</c:v>
                </c:pt>
                <c:pt idx="4103">
                  <c:v>633.46500000000003</c:v>
                </c:pt>
                <c:pt idx="4104">
                  <c:v>633.46500000000003</c:v>
                </c:pt>
                <c:pt idx="4105">
                  <c:v>633.46500000000003</c:v>
                </c:pt>
                <c:pt idx="4106">
                  <c:v>633.46500000000003</c:v>
                </c:pt>
                <c:pt idx="4107">
                  <c:v>633.46500000000003</c:v>
                </c:pt>
                <c:pt idx="4108">
                  <c:v>633.46500000000003</c:v>
                </c:pt>
                <c:pt idx="4109">
                  <c:v>633.46500000000003</c:v>
                </c:pt>
                <c:pt idx="4110">
                  <c:v>633.46500000000003</c:v>
                </c:pt>
                <c:pt idx="4111">
                  <c:v>633.46500000000003</c:v>
                </c:pt>
                <c:pt idx="4112">
                  <c:v>633.46500000000003</c:v>
                </c:pt>
                <c:pt idx="4113">
                  <c:v>633.46500000000003</c:v>
                </c:pt>
                <c:pt idx="4114">
                  <c:v>633.46500000000003</c:v>
                </c:pt>
                <c:pt idx="4115">
                  <c:v>633.46500000000003</c:v>
                </c:pt>
                <c:pt idx="4116">
                  <c:v>633.46500000000003</c:v>
                </c:pt>
                <c:pt idx="4117">
                  <c:v>633.46500000000003</c:v>
                </c:pt>
                <c:pt idx="4118">
                  <c:v>633.46500000000003</c:v>
                </c:pt>
                <c:pt idx="4119">
                  <c:v>633.46500000000003</c:v>
                </c:pt>
                <c:pt idx="4120">
                  <c:v>633.46500000000003</c:v>
                </c:pt>
                <c:pt idx="4121">
                  <c:v>633.46500000000003</c:v>
                </c:pt>
                <c:pt idx="4122">
                  <c:v>633.46500000000003</c:v>
                </c:pt>
                <c:pt idx="4123">
                  <c:v>633.46500000000003</c:v>
                </c:pt>
                <c:pt idx="4124">
                  <c:v>633.46500000000003</c:v>
                </c:pt>
                <c:pt idx="4125">
                  <c:v>633.46500000000003</c:v>
                </c:pt>
                <c:pt idx="4126">
                  <c:v>633.46500000000003</c:v>
                </c:pt>
                <c:pt idx="4127">
                  <c:v>633.46500000000003</c:v>
                </c:pt>
                <c:pt idx="4128">
                  <c:v>633.46500000000003</c:v>
                </c:pt>
                <c:pt idx="4129">
                  <c:v>633.46500000000003</c:v>
                </c:pt>
                <c:pt idx="4130">
                  <c:v>633.46500000000003</c:v>
                </c:pt>
                <c:pt idx="4131">
                  <c:v>633.46500000000003</c:v>
                </c:pt>
                <c:pt idx="4132">
                  <c:v>633.46500000000003</c:v>
                </c:pt>
                <c:pt idx="4133">
                  <c:v>633.46500000000003</c:v>
                </c:pt>
                <c:pt idx="4134">
                  <c:v>633.46500000000003</c:v>
                </c:pt>
                <c:pt idx="4135">
                  <c:v>633.46500000000003</c:v>
                </c:pt>
                <c:pt idx="4136">
                  <c:v>633.46500000000003</c:v>
                </c:pt>
                <c:pt idx="4137">
                  <c:v>633.46500000000003</c:v>
                </c:pt>
                <c:pt idx="4138">
                  <c:v>633.46500000000003</c:v>
                </c:pt>
                <c:pt idx="4139">
                  <c:v>633.46500000000003</c:v>
                </c:pt>
                <c:pt idx="4140">
                  <c:v>633.46500000000003</c:v>
                </c:pt>
                <c:pt idx="4141">
                  <c:v>633.46500000000003</c:v>
                </c:pt>
                <c:pt idx="4142">
                  <c:v>633.46500000000003</c:v>
                </c:pt>
                <c:pt idx="4143">
                  <c:v>633.46500000000003</c:v>
                </c:pt>
                <c:pt idx="4144">
                  <c:v>633.46500000000003</c:v>
                </c:pt>
                <c:pt idx="4145">
                  <c:v>633.46500000000003</c:v>
                </c:pt>
                <c:pt idx="4146">
                  <c:v>633.46500000000003</c:v>
                </c:pt>
                <c:pt idx="4147">
                  <c:v>633.46500000000003</c:v>
                </c:pt>
                <c:pt idx="4148">
                  <c:v>633.46500000000003</c:v>
                </c:pt>
                <c:pt idx="4149">
                  <c:v>633.46500000000003</c:v>
                </c:pt>
                <c:pt idx="4150">
                  <c:v>633.46500000000003</c:v>
                </c:pt>
                <c:pt idx="4151">
                  <c:v>633.46500000000003</c:v>
                </c:pt>
                <c:pt idx="4152">
                  <c:v>633.46500000000003</c:v>
                </c:pt>
                <c:pt idx="4153">
                  <c:v>633.46500000000003</c:v>
                </c:pt>
                <c:pt idx="4154">
                  <c:v>633.46500000000003</c:v>
                </c:pt>
                <c:pt idx="4155">
                  <c:v>633.46500000000003</c:v>
                </c:pt>
                <c:pt idx="4156">
                  <c:v>633.46500000000003</c:v>
                </c:pt>
                <c:pt idx="4157">
                  <c:v>633.46500000000003</c:v>
                </c:pt>
                <c:pt idx="4158">
                  <c:v>633.46500000000003</c:v>
                </c:pt>
                <c:pt idx="4159">
                  <c:v>633.46500000000003</c:v>
                </c:pt>
                <c:pt idx="4160">
                  <c:v>633.46500000000003</c:v>
                </c:pt>
                <c:pt idx="4161">
                  <c:v>633.46500000000003</c:v>
                </c:pt>
                <c:pt idx="4162">
                  <c:v>633.46500000000003</c:v>
                </c:pt>
                <c:pt idx="4163">
                  <c:v>633.46500000000003</c:v>
                </c:pt>
                <c:pt idx="4164">
                  <c:v>633.46500000000003</c:v>
                </c:pt>
                <c:pt idx="4165">
                  <c:v>633.46500000000003</c:v>
                </c:pt>
                <c:pt idx="4166">
                  <c:v>633.46500000000003</c:v>
                </c:pt>
                <c:pt idx="4167">
                  <c:v>633.46500000000003</c:v>
                </c:pt>
                <c:pt idx="4168">
                  <c:v>633.46500000000003</c:v>
                </c:pt>
                <c:pt idx="4169">
                  <c:v>633.46500000000003</c:v>
                </c:pt>
                <c:pt idx="4170">
                  <c:v>633.46500000000003</c:v>
                </c:pt>
                <c:pt idx="4171">
                  <c:v>633.46500000000003</c:v>
                </c:pt>
                <c:pt idx="4172">
                  <c:v>633.46500000000003</c:v>
                </c:pt>
                <c:pt idx="4173">
                  <c:v>633.46500000000003</c:v>
                </c:pt>
                <c:pt idx="4174">
                  <c:v>633.46500000000003</c:v>
                </c:pt>
                <c:pt idx="4175">
                  <c:v>633.46500000000003</c:v>
                </c:pt>
                <c:pt idx="4176">
                  <c:v>633.46500000000003</c:v>
                </c:pt>
                <c:pt idx="4177">
                  <c:v>633.46500000000003</c:v>
                </c:pt>
                <c:pt idx="4178">
                  <c:v>633.46500000000003</c:v>
                </c:pt>
                <c:pt idx="4179">
                  <c:v>633.46500000000003</c:v>
                </c:pt>
                <c:pt idx="4180">
                  <c:v>633.46500000000003</c:v>
                </c:pt>
                <c:pt idx="4181">
                  <c:v>633.46500000000003</c:v>
                </c:pt>
                <c:pt idx="4182">
                  <c:v>633.46500000000003</c:v>
                </c:pt>
                <c:pt idx="4183">
                  <c:v>633.46500000000003</c:v>
                </c:pt>
                <c:pt idx="4184">
                  <c:v>633.46500000000003</c:v>
                </c:pt>
                <c:pt idx="4185">
                  <c:v>633.46500000000003</c:v>
                </c:pt>
                <c:pt idx="4186">
                  <c:v>633.46500000000003</c:v>
                </c:pt>
                <c:pt idx="4187">
                  <c:v>633.46500000000003</c:v>
                </c:pt>
                <c:pt idx="4188">
                  <c:v>633.46500000000003</c:v>
                </c:pt>
                <c:pt idx="4189">
                  <c:v>633.46500000000003</c:v>
                </c:pt>
                <c:pt idx="4190">
                  <c:v>633.46500000000003</c:v>
                </c:pt>
                <c:pt idx="4191">
                  <c:v>633.46500000000003</c:v>
                </c:pt>
                <c:pt idx="4192">
                  <c:v>633.46500000000003</c:v>
                </c:pt>
                <c:pt idx="4193">
                  <c:v>633.46500000000003</c:v>
                </c:pt>
                <c:pt idx="4194">
                  <c:v>633.46500000000003</c:v>
                </c:pt>
                <c:pt idx="4195">
                  <c:v>633.46500000000003</c:v>
                </c:pt>
                <c:pt idx="4196">
                  <c:v>633.46500000000003</c:v>
                </c:pt>
                <c:pt idx="4197">
                  <c:v>633.46500000000003</c:v>
                </c:pt>
                <c:pt idx="4198">
                  <c:v>633.46500000000003</c:v>
                </c:pt>
                <c:pt idx="4199">
                  <c:v>633.46500000000003</c:v>
                </c:pt>
                <c:pt idx="4200">
                  <c:v>633.46500000000003</c:v>
                </c:pt>
                <c:pt idx="4201">
                  <c:v>633.46500000000003</c:v>
                </c:pt>
                <c:pt idx="4202">
                  <c:v>633.46500000000003</c:v>
                </c:pt>
                <c:pt idx="4203">
                  <c:v>633.46500000000003</c:v>
                </c:pt>
                <c:pt idx="4204">
                  <c:v>633.46500000000003</c:v>
                </c:pt>
                <c:pt idx="4205">
                  <c:v>633.46500000000003</c:v>
                </c:pt>
                <c:pt idx="4206">
                  <c:v>633.46500000000003</c:v>
                </c:pt>
                <c:pt idx="4207">
                  <c:v>633.46500000000003</c:v>
                </c:pt>
                <c:pt idx="4208">
                  <c:v>633.46500000000003</c:v>
                </c:pt>
                <c:pt idx="4209">
                  <c:v>633.46500000000003</c:v>
                </c:pt>
                <c:pt idx="4210">
                  <c:v>633.46500000000003</c:v>
                </c:pt>
                <c:pt idx="4211">
                  <c:v>633.46500000000003</c:v>
                </c:pt>
                <c:pt idx="4212">
                  <c:v>633.46500000000003</c:v>
                </c:pt>
                <c:pt idx="4213">
                  <c:v>633.46500000000003</c:v>
                </c:pt>
                <c:pt idx="4214">
                  <c:v>633.46500000000003</c:v>
                </c:pt>
                <c:pt idx="4215">
                  <c:v>633.46500000000003</c:v>
                </c:pt>
                <c:pt idx="4216">
                  <c:v>633.46500000000003</c:v>
                </c:pt>
                <c:pt idx="4217">
                  <c:v>633.46500000000003</c:v>
                </c:pt>
                <c:pt idx="4218">
                  <c:v>633.46500000000003</c:v>
                </c:pt>
                <c:pt idx="4219">
                  <c:v>633.46500000000003</c:v>
                </c:pt>
                <c:pt idx="4220">
                  <c:v>633.46500000000003</c:v>
                </c:pt>
                <c:pt idx="4221">
                  <c:v>633.46500000000003</c:v>
                </c:pt>
                <c:pt idx="4222">
                  <c:v>633.46500000000003</c:v>
                </c:pt>
                <c:pt idx="4223">
                  <c:v>633.46500000000003</c:v>
                </c:pt>
                <c:pt idx="4224">
                  <c:v>633.46500000000003</c:v>
                </c:pt>
                <c:pt idx="4225">
                  <c:v>633.46500000000003</c:v>
                </c:pt>
                <c:pt idx="4226">
                  <c:v>633.46500000000003</c:v>
                </c:pt>
                <c:pt idx="4227">
                  <c:v>633.46500000000003</c:v>
                </c:pt>
                <c:pt idx="4228">
                  <c:v>633.46500000000003</c:v>
                </c:pt>
                <c:pt idx="4229">
                  <c:v>633.46500000000003</c:v>
                </c:pt>
                <c:pt idx="4230">
                  <c:v>633.46500000000003</c:v>
                </c:pt>
                <c:pt idx="4231">
                  <c:v>633.46500000000003</c:v>
                </c:pt>
                <c:pt idx="4232">
                  <c:v>633.46500000000003</c:v>
                </c:pt>
                <c:pt idx="4233">
                  <c:v>633.46500000000003</c:v>
                </c:pt>
                <c:pt idx="4234">
                  <c:v>633.46500000000003</c:v>
                </c:pt>
                <c:pt idx="4235">
                  <c:v>633.46500000000003</c:v>
                </c:pt>
                <c:pt idx="4236">
                  <c:v>633.46500000000003</c:v>
                </c:pt>
                <c:pt idx="4237">
                  <c:v>633.46500000000003</c:v>
                </c:pt>
                <c:pt idx="4238">
                  <c:v>633.46500000000003</c:v>
                </c:pt>
                <c:pt idx="4239">
                  <c:v>633.46500000000003</c:v>
                </c:pt>
                <c:pt idx="4240">
                  <c:v>633.46500000000003</c:v>
                </c:pt>
                <c:pt idx="4241">
                  <c:v>633.46500000000003</c:v>
                </c:pt>
                <c:pt idx="4242">
                  <c:v>633.46500000000003</c:v>
                </c:pt>
                <c:pt idx="4243">
                  <c:v>633.46500000000003</c:v>
                </c:pt>
                <c:pt idx="4244">
                  <c:v>633.46500000000003</c:v>
                </c:pt>
                <c:pt idx="4245">
                  <c:v>633.46500000000003</c:v>
                </c:pt>
                <c:pt idx="4246">
                  <c:v>633.46500000000003</c:v>
                </c:pt>
                <c:pt idx="4247">
                  <c:v>633.46500000000003</c:v>
                </c:pt>
                <c:pt idx="4248">
                  <c:v>633.46500000000003</c:v>
                </c:pt>
                <c:pt idx="4249">
                  <c:v>633.46500000000003</c:v>
                </c:pt>
                <c:pt idx="4250">
                  <c:v>633.46500000000003</c:v>
                </c:pt>
                <c:pt idx="4251">
                  <c:v>633.46500000000003</c:v>
                </c:pt>
                <c:pt idx="4252">
                  <c:v>633.46500000000003</c:v>
                </c:pt>
                <c:pt idx="4253">
                  <c:v>633.46500000000003</c:v>
                </c:pt>
                <c:pt idx="4254">
                  <c:v>633.46500000000003</c:v>
                </c:pt>
                <c:pt idx="4255">
                  <c:v>633.46500000000003</c:v>
                </c:pt>
                <c:pt idx="4256">
                  <c:v>633.46500000000003</c:v>
                </c:pt>
                <c:pt idx="4257">
                  <c:v>633.46500000000003</c:v>
                </c:pt>
                <c:pt idx="4258">
                  <c:v>633.46500000000003</c:v>
                </c:pt>
                <c:pt idx="4259">
                  <c:v>633.46500000000003</c:v>
                </c:pt>
                <c:pt idx="4260">
                  <c:v>633.46500000000003</c:v>
                </c:pt>
                <c:pt idx="4261">
                  <c:v>633.46500000000003</c:v>
                </c:pt>
                <c:pt idx="4262">
                  <c:v>633.46500000000003</c:v>
                </c:pt>
                <c:pt idx="4263">
                  <c:v>633.46500000000003</c:v>
                </c:pt>
                <c:pt idx="4264">
                  <c:v>633.46500000000003</c:v>
                </c:pt>
                <c:pt idx="4265">
                  <c:v>633.46500000000003</c:v>
                </c:pt>
                <c:pt idx="4266">
                  <c:v>633.46500000000003</c:v>
                </c:pt>
                <c:pt idx="4267">
                  <c:v>633.46500000000003</c:v>
                </c:pt>
                <c:pt idx="4268">
                  <c:v>633.46500000000003</c:v>
                </c:pt>
                <c:pt idx="4269">
                  <c:v>633.46500000000003</c:v>
                </c:pt>
                <c:pt idx="4270">
                  <c:v>633.46500000000003</c:v>
                </c:pt>
                <c:pt idx="4271">
                  <c:v>633.46500000000003</c:v>
                </c:pt>
                <c:pt idx="4272">
                  <c:v>633.46500000000003</c:v>
                </c:pt>
                <c:pt idx="4273">
                  <c:v>633.46500000000003</c:v>
                </c:pt>
                <c:pt idx="4274">
                  <c:v>633.46500000000003</c:v>
                </c:pt>
                <c:pt idx="4275">
                  <c:v>633.46500000000003</c:v>
                </c:pt>
                <c:pt idx="4276">
                  <c:v>633.46500000000003</c:v>
                </c:pt>
                <c:pt idx="4277">
                  <c:v>633.46500000000003</c:v>
                </c:pt>
                <c:pt idx="4278">
                  <c:v>633.46500000000003</c:v>
                </c:pt>
                <c:pt idx="4279">
                  <c:v>633.46500000000003</c:v>
                </c:pt>
                <c:pt idx="4280">
                  <c:v>633.46500000000003</c:v>
                </c:pt>
                <c:pt idx="4281">
                  <c:v>633.46500000000003</c:v>
                </c:pt>
                <c:pt idx="4282">
                  <c:v>633.46500000000003</c:v>
                </c:pt>
                <c:pt idx="4283">
                  <c:v>633.46500000000003</c:v>
                </c:pt>
                <c:pt idx="4284">
                  <c:v>633.46500000000003</c:v>
                </c:pt>
                <c:pt idx="4285">
                  <c:v>633.46500000000003</c:v>
                </c:pt>
                <c:pt idx="4286">
                  <c:v>633.46500000000003</c:v>
                </c:pt>
                <c:pt idx="4287">
                  <c:v>633.46500000000003</c:v>
                </c:pt>
                <c:pt idx="4288">
                  <c:v>633.46500000000003</c:v>
                </c:pt>
                <c:pt idx="4289">
                  <c:v>633.46500000000003</c:v>
                </c:pt>
                <c:pt idx="4290">
                  <c:v>633.46500000000003</c:v>
                </c:pt>
                <c:pt idx="4291">
                  <c:v>633.46500000000003</c:v>
                </c:pt>
                <c:pt idx="4292">
                  <c:v>633.46500000000003</c:v>
                </c:pt>
                <c:pt idx="4293">
                  <c:v>633.46500000000003</c:v>
                </c:pt>
                <c:pt idx="4294">
                  <c:v>633.46500000000003</c:v>
                </c:pt>
                <c:pt idx="4295">
                  <c:v>633.46500000000003</c:v>
                </c:pt>
                <c:pt idx="4296">
                  <c:v>633.46500000000003</c:v>
                </c:pt>
                <c:pt idx="4297">
                  <c:v>633.46500000000003</c:v>
                </c:pt>
                <c:pt idx="4298">
                  <c:v>633.46500000000003</c:v>
                </c:pt>
                <c:pt idx="4299">
                  <c:v>633.46500000000003</c:v>
                </c:pt>
                <c:pt idx="4300">
                  <c:v>633.46500000000003</c:v>
                </c:pt>
                <c:pt idx="4301">
                  <c:v>633.46500000000003</c:v>
                </c:pt>
                <c:pt idx="4302">
                  <c:v>633.46500000000003</c:v>
                </c:pt>
                <c:pt idx="4303">
                  <c:v>633.46500000000003</c:v>
                </c:pt>
                <c:pt idx="4304">
                  <c:v>633.46500000000003</c:v>
                </c:pt>
                <c:pt idx="4305">
                  <c:v>633.46500000000003</c:v>
                </c:pt>
                <c:pt idx="4306">
                  <c:v>633.46500000000003</c:v>
                </c:pt>
                <c:pt idx="4307">
                  <c:v>633.46500000000003</c:v>
                </c:pt>
                <c:pt idx="4308">
                  <c:v>633.46500000000003</c:v>
                </c:pt>
                <c:pt idx="4309">
                  <c:v>633.46500000000003</c:v>
                </c:pt>
                <c:pt idx="4310">
                  <c:v>633.46500000000003</c:v>
                </c:pt>
                <c:pt idx="4311">
                  <c:v>633.46500000000003</c:v>
                </c:pt>
                <c:pt idx="4312">
                  <c:v>633.46500000000003</c:v>
                </c:pt>
                <c:pt idx="4313">
                  <c:v>633.46500000000003</c:v>
                </c:pt>
                <c:pt idx="4314">
                  <c:v>633.46500000000003</c:v>
                </c:pt>
                <c:pt idx="4315">
                  <c:v>633.46500000000003</c:v>
                </c:pt>
                <c:pt idx="4316">
                  <c:v>633.46500000000003</c:v>
                </c:pt>
                <c:pt idx="4317">
                  <c:v>633.46500000000003</c:v>
                </c:pt>
                <c:pt idx="4318">
                  <c:v>633.46500000000003</c:v>
                </c:pt>
                <c:pt idx="4319">
                  <c:v>633.46500000000003</c:v>
                </c:pt>
                <c:pt idx="4320">
                  <c:v>633.46500000000003</c:v>
                </c:pt>
                <c:pt idx="4321">
                  <c:v>633.46500000000003</c:v>
                </c:pt>
                <c:pt idx="4322">
                  <c:v>633.46500000000003</c:v>
                </c:pt>
                <c:pt idx="4323">
                  <c:v>633.46500000000003</c:v>
                </c:pt>
                <c:pt idx="4324">
                  <c:v>633.46500000000003</c:v>
                </c:pt>
                <c:pt idx="4325">
                  <c:v>633.46500000000003</c:v>
                </c:pt>
                <c:pt idx="4326">
                  <c:v>633.46500000000003</c:v>
                </c:pt>
                <c:pt idx="4327">
                  <c:v>633.46500000000003</c:v>
                </c:pt>
                <c:pt idx="4328">
                  <c:v>633.46500000000003</c:v>
                </c:pt>
                <c:pt idx="4329">
                  <c:v>633.46500000000003</c:v>
                </c:pt>
                <c:pt idx="4330">
                  <c:v>633.46500000000003</c:v>
                </c:pt>
                <c:pt idx="4331">
                  <c:v>633.46500000000003</c:v>
                </c:pt>
                <c:pt idx="4332">
                  <c:v>633.46500000000003</c:v>
                </c:pt>
                <c:pt idx="4333">
                  <c:v>633.46500000000003</c:v>
                </c:pt>
                <c:pt idx="4334">
                  <c:v>633.46500000000003</c:v>
                </c:pt>
                <c:pt idx="4335">
                  <c:v>633.46500000000003</c:v>
                </c:pt>
                <c:pt idx="4336">
                  <c:v>633.46500000000003</c:v>
                </c:pt>
                <c:pt idx="4337">
                  <c:v>633.46500000000003</c:v>
                </c:pt>
                <c:pt idx="4338">
                  <c:v>633.46500000000003</c:v>
                </c:pt>
                <c:pt idx="4339">
                  <c:v>633.46500000000003</c:v>
                </c:pt>
                <c:pt idx="4340">
                  <c:v>633.46500000000003</c:v>
                </c:pt>
                <c:pt idx="4341">
                  <c:v>633.46500000000003</c:v>
                </c:pt>
                <c:pt idx="4342">
                  <c:v>633.46500000000003</c:v>
                </c:pt>
                <c:pt idx="4343">
                  <c:v>633.46500000000003</c:v>
                </c:pt>
                <c:pt idx="4344">
                  <c:v>633.46500000000003</c:v>
                </c:pt>
                <c:pt idx="4345">
                  <c:v>633.46500000000003</c:v>
                </c:pt>
                <c:pt idx="4346">
                  <c:v>633.46500000000003</c:v>
                </c:pt>
                <c:pt idx="4347">
                  <c:v>633.46500000000003</c:v>
                </c:pt>
                <c:pt idx="4348">
                  <c:v>633.46500000000003</c:v>
                </c:pt>
                <c:pt idx="4349">
                  <c:v>633.46500000000003</c:v>
                </c:pt>
                <c:pt idx="4350">
                  <c:v>633.46500000000003</c:v>
                </c:pt>
                <c:pt idx="4351">
                  <c:v>633.46500000000003</c:v>
                </c:pt>
                <c:pt idx="4352">
                  <c:v>633.46500000000003</c:v>
                </c:pt>
                <c:pt idx="4353">
                  <c:v>633.46500000000003</c:v>
                </c:pt>
                <c:pt idx="4354">
                  <c:v>633.46500000000003</c:v>
                </c:pt>
                <c:pt idx="4355">
                  <c:v>633.46500000000003</c:v>
                </c:pt>
                <c:pt idx="4356">
                  <c:v>633.46500000000003</c:v>
                </c:pt>
                <c:pt idx="4357">
                  <c:v>633.46500000000003</c:v>
                </c:pt>
                <c:pt idx="4358">
                  <c:v>633.46500000000003</c:v>
                </c:pt>
                <c:pt idx="4359">
                  <c:v>633.46500000000003</c:v>
                </c:pt>
                <c:pt idx="4360">
                  <c:v>633.46500000000003</c:v>
                </c:pt>
                <c:pt idx="4361">
                  <c:v>633.46500000000003</c:v>
                </c:pt>
                <c:pt idx="4362">
                  <c:v>633.46500000000003</c:v>
                </c:pt>
                <c:pt idx="4363">
                  <c:v>633.46500000000003</c:v>
                </c:pt>
                <c:pt idx="4364">
                  <c:v>633.46500000000003</c:v>
                </c:pt>
                <c:pt idx="4365">
                  <c:v>633.46500000000003</c:v>
                </c:pt>
                <c:pt idx="4366">
                  <c:v>633.46500000000003</c:v>
                </c:pt>
                <c:pt idx="4367">
                  <c:v>633.46500000000003</c:v>
                </c:pt>
                <c:pt idx="4368">
                  <c:v>633.46500000000003</c:v>
                </c:pt>
                <c:pt idx="4369">
                  <c:v>633.46500000000003</c:v>
                </c:pt>
                <c:pt idx="4370">
                  <c:v>633.46500000000003</c:v>
                </c:pt>
                <c:pt idx="4371">
                  <c:v>633.46500000000003</c:v>
                </c:pt>
                <c:pt idx="4372">
                  <c:v>633.46500000000003</c:v>
                </c:pt>
                <c:pt idx="4373">
                  <c:v>633.46500000000003</c:v>
                </c:pt>
                <c:pt idx="4374">
                  <c:v>633.46500000000003</c:v>
                </c:pt>
                <c:pt idx="4375">
                  <c:v>633.46500000000003</c:v>
                </c:pt>
                <c:pt idx="4376">
                  <c:v>633.46500000000003</c:v>
                </c:pt>
                <c:pt idx="4377">
                  <c:v>633.46500000000003</c:v>
                </c:pt>
                <c:pt idx="4378">
                  <c:v>633.46500000000003</c:v>
                </c:pt>
                <c:pt idx="4379">
                  <c:v>633.46500000000003</c:v>
                </c:pt>
                <c:pt idx="4380">
                  <c:v>633.46500000000003</c:v>
                </c:pt>
                <c:pt idx="4381">
                  <c:v>633.46500000000003</c:v>
                </c:pt>
                <c:pt idx="4382">
                  <c:v>633.46500000000003</c:v>
                </c:pt>
                <c:pt idx="4383">
                  <c:v>633.46500000000003</c:v>
                </c:pt>
                <c:pt idx="4384">
                  <c:v>633.46500000000003</c:v>
                </c:pt>
                <c:pt idx="4385">
                  <c:v>633.46500000000003</c:v>
                </c:pt>
                <c:pt idx="4386">
                  <c:v>633.46500000000003</c:v>
                </c:pt>
                <c:pt idx="4387">
                  <c:v>633.46500000000003</c:v>
                </c:pt>
                <c:pt idx="4388">
                  <c:v>633.46500000000003</c:v>
                </c:pt>
                <c:pt idx="4389">
                  <c:v>633.46500000000003</c:v>
                </c:pt>
                <c:pt idx="4390">
                  <c:v>633.46500000000003</c:v>
                </c:pt>
                <c:pt idx="4391">
                  <c:v>633.46500000000003</c:v>
                </c:pt>
                <c:pt idx="4392">
                  <c:v>633.46500000000003</c:v>
                </c:pt>
                <c:pt idx="4393">
                  <c:v>633.46500000000003</c:v>
                </c:pt>
                <c:pt idx="4394">
                  <c:v>633.46500000000003</c:v>
                </c:pt>
                <c:pt idx="4395">
                  <c:v>633.46500000000003</c:v>
                </c:pt>
                <c:pt idx="4396">
                  <c:v>633.46500000000003</c:v>
                </c:pt>
                <c:pt idx="4397">
                  <c:v>633.46500000000003</c:v>
                </c:pt>
                <c:pt idx="4398">
                  <c:v>633.46500000000003</c:v>
                </c:pt>
                <c:pt idx="4399">
                  <c:v>633.46500000000003</c:v>
                </c:pt>
                <c:pt idx="4400">
                  <c:v>633.46500000000003</c:v>
                </c:pt>
                <c:pt idx="4401">
                  <c:v>633.46500000000003</c:v>
                </c:pt>
                <c:pt idx="4402">
                  <c:v>633.46500000000003</c:v>
                </c:pt>
                <c:pt idx="4403">
                  <c:v>633.46500000000003</c:v>
                </c:pt>
                <c:pt idx="4404">
                  <c:v>633.46500000000003</c:v>
                </c:pt>
                <c:pt idx="4405">
                  <c:v>633.46500000000003</c:v>
                </c:pt>
                <c:pt idx="4406">
                  <c:v>633.46500000000003</c:v>
                </c:pt>
                <c:pt idx="4407">
                  <c:v>633.46500000000003</c:v>
                </c:pt>
                <c:pt idx="4408">
                  <c:v>633.46500000000003</c:v>
                </c:pt>
                <c:pt idx="4409">
                  <c:v>633.46500000000003</c:v>
                </c:pt>
                <c:pt idx="4410">
                  <c:v>633.46500000000003</c:v>
                </c:pt>
                <c:pt idx="4411">
                  <c:v>633.46500000000003</c:v>
                </c:pt>
                <c:pt idx="4412">
                  <c:v>633.46500000000003</c:v>
                </c:pt>
                <c:pt idx="4413">
                  <c:v>633.46500000000003</c:v>
                </c:pt>
                <c:pt idx="4414">
                  <c:v>633.46500000000003</c:v>
                </c:pt>
                <c:pt idx="4415">
                  <c:v>633.46500000000003</c:v>
                </c:pt>
                <c:pt idx="4416">
                  <c:v>633.46500000000003</c:v>
                </c:pt>
                <c:pt idx="4417">
                  <c:v>633.46500000000003</c:v>
                </c:pt>
                <c:pt idx="4418">
                  <c:v>633.46500000000003</c:v>
                </c:pt>
                <c:pt idx="4419">
                  <c:v>633.46500000000003</c:v>
                </c:pt>
                <c:pt idx="4420">
                  <c:v>633.46500000000003</c:v>
                </c:pt>
                <c:pt idx="4421">
                  <c:v>633.46500000000003</c:v>
                </c:pt>
                <c:pt idx="4422">
                  <c:v>633.46500000000003</c:v>
                </c:pt>
                <c:pt idx="4423">
                  <c:v>633.46500000000003</c:v>
                </c:pt>
                <c:pt idx="4424">
                  <c:v>633.46500000000003</c:v>
                </c:pt>
                <c:pt idx="4425">
                  <c:v>633.46500000000003</c:v>
                </c:pt>
                <c:pt idx="4426">
                  <c:v>633.46500000000003</c:v>
                </c:pt>
                <c:pt idx="4427">
                  <c:v>633.46500000000003</c:v>
                </c:pt>
                <c:pt idx="4428">
                  <c:v>633.46500000000003</c:v>
                </c:pt>
                <c:pt idx="4429">
                  <c:v>633.46500000000003</c:v>
                </c:pt>
                <c:pt idx="4430">
                  <c:v>633.46500000000003</c:v>
                </c:pt>
                <c:pt idx="4431">
                  <c:v>633.46500000000003</c:v>
                </c:pt>
                <c:pt idx="4432">
                  <c:v>633.46500000000003</c:v>
                </c:pt>
                <c:pt idx="4433">
                  <c:v>633.46500000000003</c:v>
                </c:pt>
                <c:pt idx="4434">
                  <c:v>633.46500000000003</c:v>
                </c:pt>
                <c:pt idx="4435">
                  <c:v>633.46500000000003</c:v>
                </c:pt>
                <c:pt idx="4436">
                  <c:v>633.46500000000003</c:v>
                </c:pt>
                <c:pt idx="4437">
                  <c:v>633.46500000000003</c:v>
                </c:pt>
                <c:pt idx="4438">
                  <c:v>633.46500000000003</c:v>
                </c:pt>
                <c:pt idx="4439">
                  <c:v>633.46500000000003</c:v>
                </c:pt>
                <c:pt idx="4440">
                  <c:v>633.46500000000003</c:v>
                </c:pt>
                <c:pt idx="4441">
                  <c:v>633.46500000000003</c:v>
                </c:pt>
                <c:pt idx="4442">
                  <c:v>633.46500000000003</c:v>
                </c:pt>
                <c:pt idx="4443">
                  <c:v>633.46500000000003</c:v>
                </c:pt>
                <c:pt idx="4444">
                  <c:v>633.46500000000003</c:v>
                </c:pt>
                <c:pt idx="4445">
                  <c:v>633.46500000000003</c:v>
                </c:pt>
                <c:pt idx="4446">
                  <c:v>633.46500000000003</c:v>
                </c:pt>
                <c:pt idx="4447">
                  <c:v>633.46500000000003</c:v>
                </c:pt>
                <c:pt idx="4448">
                  <c:v>633.46500000000003</c:v>
                </c:pt>
                <c:pt idx="4449">
                  <c:v>633.46500000000003</c:v>
                </c:pt>
                <c:pt idx="4450">
                  <c:v>633.46500000000003</c:v>
                </c:pt>
                <c:pt idx="4451">
                  <c:v>633.46500000000003</c:v>
                </c:pt>
                <c:pt idx="4452">
                  <c:v>633.46500000000003</c:v>
                </c:pt>
                <c:pt idx="4453">
                  <c:v>633.46500000000003</c:v>
                </c:pt>
                <c:pt idx="4454">
                  <c:v>633.46500000000003</c:v>
                </c:pt>
                <c:pt idx="4455">
                  <c:v>633.46500000000003</c:v>
                </c:pt>
                <c:pt idx="4456">
                  <c:v>633.46500000000003</c:v>
                </c:pt>
                <c:pt idx="4457">
                  <c:v>633.46500000000003</c:v>
                </c:pt>
                <c:pt idx="4458">
                  <c:v>633.46500000000003</c:v>
                </c:pt>
                <c:pt idx="4459">
                  <c:v>633.46500000000003</c:v>
                </c:pt>
                <c:pt idx="4460">
                  <c:v>633.46500000000003</c:v>
                </c:pt>
                <c:pt idx="4461">
                  <c:v>633.46500000000003</c:v>
                </c:pt>
                <c:pt idx="4462">
                  <c:v>633.46500000000003</c:v>
                </c:pt>
                <c:pt idx="4463">
                  <c:v>633.46500000000003</c:v>
                </c:pt>
                <c:pt idx="4464">
                  <c:v>633.46500000000003</c:v>
                </c:pt>
                <c:pt idx="4465">
                  <c:v>633.46500000000003</c:v>
                </c:pt>
                <c:pt idx="4466">
                  <c:v>633.46500000000003</c:v>
                </c:pt>
                <c:pt idx="4467">
                  <c:v>633.46500000000003</c:v>
                </c:pt>
                <c:pt idx="4468">
                  <c:v>633.46500000000003</c:v>
                </c:pt>
                <c:pt idx="4469">
                  <c:v>633.46500000000003</c:v>
                </c:pt>
                <c:pt idx="4470">
                  <c:v>633.46500000000003</c:v>
                </c:pt>
                <c:pt idx="4471">
                  <c:v>633.46500000000003</c:v>
                </c:pt>
                <c:pt idx="4472">
                  <c:v>633.46500000000003</c:v>
                </c:pt>
                <c:pt idx="4473">
                  <c:v>633.46500000000003</c:v>
                </c:pt>
                <c:pt idx="4474">
                  <c:v>633.46500000000003</c:v>
                </c:pt>
                <c:pt idx="4475">
                  <c:v>633.46500000000003</c:v>
                </c:pt>
                <c:pt idx="4476">
                  <c:v>633.46500000000003</c:v>
                </c:pt>
                <c:pt idx="4477">
                  <c:v>633.46500000000003</c:v>
                </c:pt>
                <c:pt idx="4478">
                  <c:v>633.46500000000003</c:v>
                </c:pt>
                <c:pt idx="4479">
                  <c:v>633.46500000000003</c:v>
                </c:pt>
                <c:pt idx="4480">
                  <c:v>633.46500000000003</c:v>
                </c:pt>
                <c:pt idx="4481">
                  <c:v>633.46500000000003</c:v>
                </c:pt>
                <c:pt idx="4482">
                  <c:v>633.46500000000003</c:v>
                </c:pt>
                <c:pt idx="4483">
                  <c:v>633.46500000000003</c:v>
                </c:pt>
                <c:pt idx="4484">
                  <c:v>633.46500000000003</c:v>
                </c:pt>
                <c:pt idx="4485">
                  <c:v>633.46500000000003</c:v>
                </c:pt>
                <c:pt idx="4486">
                  <c:v>633.46500000000003</c:v>
                </c:pt>
                <c:pt idx="4487">
                  <c:v>633.46500000000003</c:v>
                </c:pt>
                <c:pt idx="4488">
                  <c:v>633.46500000000003</c:v>
                </c:pt>
                <c:pt idx="4489">
                  <c:v>633.46500000000003</c:v>
                </c:pt>
                <c:pt idx="4490">
                  <c:v>633.46500000000003</c:v>
                </c:pt>
                <c:pt idx="4491">
                  <c:v>633.46500000000003</c:v>
                </c:pt>
                <c:pt idx="4492">
                  <c:v>633.46500000000003</c:v>
                </c:pt>
                <c:pt idx="4493">
                  <c:v>633.46500000000003</c:v>
                </c:pt>
                <c:pt idx="4494">
                  <c:v>633.46500000000003</c:v>
                </c:pt>
                <c:pt idx="4495">
                  <c:v>633.46500000000003</c:v>
                </c:pt>
                <c:pt idx="4496">
                  <c:v>633.46500000000003</c:v>
                </c:pt>
                <c:pt idx="4497">
                  <c:v>633.46500000000003</c:v>
                </c:pt>
                <c:pt idx="4498">
                  <c:v>633.46500000000003</c:v>
                </c:pt>
                <c:pt idx="4499">
                  <c:v>633.46500000000003</c:v>
                </c:pt>
                <c:pt idx="4500">
                  <c:v>633.46500000000003</c:v>
                </c:pt>
                <c:pt idx="4501">
                  <c:v>633.46500000000003</c:v>
                </c:pt>
                <c:pt idx="4502">
                  <c:v>633.46500000000003</c:v>
                </c:pt>
                <c:pt idx="4503">
                  <c:v>633.46500000000003</c:v>
                </c:pt>
                <c:pt idx="4504">
                  <c:v>633.46500000000003</c:v>
                </c:pt>
                <c:pt idx="4505">
                  <c:v>633.46500000000003</c:v>
                </c:pt>
                <c:pt idx="4506">
                  <c:v>633.46500000000003</c:v>
                </c:pt>
                <c:pt idx="4507">
                  <c:v>633.46500000000003</c:v>
                </c:pt>
                <c:pt idx="4508">
                  <c:v>633.46500000000003</c:v>
                </c:pt>
                <c:pt idx="4509">
                  <c:v>633.46500000000003</c:v>
                </c:pt>
                <c:pt idx="4510">
                  <c:v>633.46500000000003</c:v>
                </c:pt>
                <c:pt idx="4511">
                  <c:v>633.46500000000003</c:v>
                </c:pt>
                <c:pt idx="4512">
                  <c:v>633.46500000000003</c:v>
                </c:pt>
                <c:pt idx="4513">
                  <c:v>633.46500000000003</c:v>
                </c:pt>
                <c:pt idx="4514">
                  <c:v>633.46500000000003</c:v>
                </c:pt>
                <c:pt idx="4515">
                  <c:v>633.46500000000003</c:v>
                </c:pt>
                <c:pt idx="4516">
                  <c:v>633.46500000000003</c:v>
                </c:pt>
                <c:pt idx="4517">
                  <c:v>633.46500000000003</c:v>
                </c:pt>
                <c:pt idx="4518">
                  <c:v>633.46500000000003</c:v>
                </c:pt>
                <c:pt idx="4519">
                  <c:v>633.46500000000003</c:v>
                </c:pt>
                <c:pt idx="4520">
                  <c:v>633.46500000000003</c:v>
                </c:pt>
                <c:pt idx="4521">
                  <c:v>633.46500000000003</c:v>
                </c:pt>
                <c:pt idx="4522">
                  <c:v>633.46500000000003</c:v>
                </c:pt>
                <c:pt idx="4523">
                  <c:v>633.46500000000003</c:v>
                </c:pt>
                <c:pt idx="4524">
                  <c:v>633.46500000000003</c:v>
                </c:pt>
                <c:pt idx="4525">
                  <c:v>633.46500000000003</c:v>
                </c:pt>
                <c:pt idx="4526">
                  <c:v>633.46500000000003</c:v>
                </c:pt>
                <c:pt idx="4527">
                  <c:v>633.46500000000003</c:v>
                </c:pt>
                <c:pt idx="4528">
                  <c:v>633.46500000000003</c:v>
                </c:pt>
                <c:pt idx="4529">
                  <c:v>633.46500000000003</c:v>
                </c:pt>
                <c:pt idx="4530">
                  <c:v>633.46500000000003</c:v>
                </c:pt>
                <c:pt idx="4531">
                  <c:v>633.46500000000003</c:v>
                </c:pt>
                <c:pt idx="4532">
                  <c:v>633.46500000000003</c:v>
                </c:pt>
                <c:pt idx="4533">
                  <c:v>633.46500000000003</c:v>
                </c:pt>
                <c:pt idx="4534">
                  <c:v>633.46500000000003</c:v>
                </c:pt>
                <c:pt idx="4535">
                  <c:v>633.46500000000003</c:v>
                </c:pt>
                <c:pt idx="4536">
                  <c:v>633.46500000000003</c:v>
                </c:pt>
                <c:pt idx="4537">
                  <c:v>633.46500000000003</c:v>
                </c:pt>
                <c:pt idx="4538">
                  <c:v>633.46500000000003</c:v>
                </c:pt>
                <c:pt idx="4539">
                  <c:v>633.46500000000003</c:v>
                </c:pt>
                <c:pt idx="4540">
                  <c:v>633.46500000000003</c:v>
                </c:pt>
                <c:pt idx="4541">
                  <c:v>633.46500000000003</c:v>
                </c:pt>
                <c:pt idx="4542">
                  <c:v>633.46500000000003</c:v>
                </c:pt>
                <c:pt idx="4543">
                  <c:v>633.46500000000003</c:v>
                </c:pt>
                <c:pt idx="4544">
                  <c:v>633.46500000000003</c:v>
                </c:pt>
                <c:pt idx="4545">
                  <c:v>633.46500000000003</c:v>
                </c:pt>
                <c:pt idx="4546">
                  <c:v>633.46500000000003</c:v>
                </c:pt>
                <c:pt idx="4547">
                  <c:v>633.46500000000003</c:v>
                </c:pt>
                <c:pt idx="4548">
                  <c:v>633.46500000000003</c:v>
                </c:pt>
                <c:pt idx="4549">
                  <c:v>633.46500000000003</c:v>
                </c:pt>
                <c:pt idx="4550">
                  <c:v>633.46500000000003</c:v>
                </c:pt>
                <c:pt idx="4551">
                  <c:v>633.46500000000003</c:v>
                </c:pt>
                <c:pt idx="4552">
                  <c:v>633.46500000000003</c:v>
                </c:pt>
                <c:pt idx="4553">
                  <c:v>633.46500000000003</c:v>
                </c:pt>
                <c:pt idx="4554">
                  <c:v>633.46500000000003</c:v>
                </c:pt>
                <c:pt idx="4555">
                  <c:v>633.46500000000003</c:v>
                </c:pt>
                <c:pt idx="4556">
                  <c:v>633.46500000000003</c:v>
                </c:pt>
                <c:pt idx="4557">
                  <c:v>633.46500000000003</c:v>
                </c:pt>
                <c:pt idx="4558">
                  <c:v>633.46500000000003</c:v>
                </c:pt>
                <c:pt idx="4559">
                  <c:v>633.46500000000003</c:v>
                </c:pt>
                <c:pt idx="4560">
                  <c:v>633.46500000000003</c:v>
                </c:pt>
                <c:pt idx="4561">
                  <c:v>633.46500000000003</c:v>
                </c:pt>
                <c:pt idx="4562">
                  <c:v>633.46500000000003</c:v>
                </c:pt>
                <c:pt idx="4563">
                  <c:v>633.46500000000003</c:v>
                </c:pt>
                <c:pt idx="4564">
                  <c:v>633.46500000000003</c:v>
                </c:pt>
                <c:pt idx="4565">
                  <c:v>633.46500000000003</c:v>
                </c:pt>
                <c:pt idx="4566">
                  <c:v>633.46500000000003</c:v>
                </c:pt>
                <c:pt idx="4567">
                  <c:v>633.46500000000003</c:v>
                </c:pt>
                <c:pt idx="4568">
                  <c:v>633.46500000000003</c:v>
                </c:pt>
                <c:pt idx="4569">
                  <c:v>633.46500000000003</c:v>
                </c:pt>
                <c:pt idx="4570">
                  <c:v>633.46500000000003</c:v>
                </c:pt>
                <c:pt idx="4571">
                  <c:v>633.46500000000003</c:v>
                </c:pt>
                <c:pt idx="4572">
                  <c:v>633.46500000000003</c:v>
                </c:pt>
                <c:pt idx="4573">
                  <c:v>633.46500000000003</c:v>
                </c:pt>
                <c:pt idx="4574">
                  <c:v>633.46500000000003</c:v>
                </c:pt>
                <c:pt idx="4575">
                  <c:v>633.46500000000003</c:v>
                </c:pt>
                <c:pt idx="4576">
                  <c:v>633.46500000000003</c:v>
                </c:pt>
                <c:pt idx="4577">
                  <c:v>633.46500000000003</c:v>
                </c:pt>
                <c:pt idx="4578">
                  <c:v>633.46500000000003</c:v>
                </c:pt>
                <c:pt idx="4579">
                  <c:v>633.46500000000003</c:v>
                </c:pt>
                <c:pt idx="4580">
                  <c:v>633.46500000000003</c:v>
                </c:pt>
                <c:pt idx="4581">
                  <c:v>633.46500000000003</c:v>
                </c:pt>
                <c:pt idx="4582">
                  <c:v>633.46500000000003</c:v>
                </c:pt>
                <c:pt idx="4583">
                  <c:v>633.46500000000003</c:v>
                </c:pt>
                <c:pt idx="4584">
                  <c:v>633.46500000000003</c:v>
                </c:pt>
                <c:pt idx="4585">
                  <c:v>633.46500000000003</c:v>
                </c:pt>
                <c:pt idx="4586">
                  <c:v>633.46500000000003</c:v>
                </c:pt>
                <c:pt idx="4587">
                  <c:v>633.46500000000003</c:v>
                </c:pt>
                <c:pt idx="4588">
                  <c:v>633.46500000000003</c:v>
                </c:pt>
                <c:pt idx="4589">
                  <c:v>633.46500000000003</c:v>
                </c:pt>
                <c:pt idx="4590">
                  <c:v>633.46500000000003</c:v>
                </c:pt>
                <c:pt idx="4591">
                  <c:v>633.46500000000003</c:v>
                </c:pt>
                <c:pt idx="4592">
                  <c:v>633.46500000000003</c:v>
                </c:pt>
                <c:pt idx="4593">
                  <c:v>633.46500000000003</c:v>
                </c:pt>
                <c:pt idx="4594">
                  <c:v>633.46500000000003</c:v>
                </c:pt>
                <c:pt idx="4595">
                  <c:v>633.46500000000003</c:v>
                </c:pt>
                <c:pt idx="4596">
                  <c:v>633.46500000000003</c:v>
                </c:pt>
                <c:pt idx="4597">
                  <c:v>633.46500000000003</c:v>
                </c:pt>
                <c:pt idx="4598">
                  <c:v>633.46500000000003</c:v>
                </c:pt>
                <c:pt idx="4599">
                  <c:v>633.46500000000003</c:v>
                </c:pt>
                <c:pt idx="4600">
                  <c:v>633.46500000000003</c:v>
                </c:pt>
                <c:pt idx="4601">
                  <c:v>633.46500000000003</c:v>
                </c:pt>
                <c:pt idx="4602">
                  <c:v>633.46500000000003</c:v>
                </c:pt>
                <c:pt idx="4603">
                  <c:v>633.46500000000003</c:v>
                </c:pt>
                <c:pt idx="4604">
                  <c:v>633.46500000000003</c:v>
                </c:pt>
                <c:pt idx="4605">
                  <c:v>633.46500000000003</c:v>
                </c:pt>
                <c:pt idx="4606">
                  <c:v>633.46500000000003</c:v>
                </c:pt>
                <c:pt idx="4607">
                  <c:v>633.46500000000003</c:v>
                </c:pt>
                <c:pt idx="4608">
                  <c:v>633.46500000000003</c:v>
                </c:pt>
                <c:pt idx="4609">
                  <c:v>633.46500000000003</c:v>
                </c:pt>
                <c:pt idx="4610">
                  <c:v>633.46500000000003</c:v>
                </c:pt>
                <c:pt idx="4611">
                  <c:v>633.46500000000003</c:v>
                </c:pt>
                <c:pt idx="4612">
                  <c:v>633.46500000000003</c:v>
                </c:pt>
                <c:pt idx="4613">
                  <c:v>633.46500000000003</c:v>
                </c:pt>
                <c:pt idx="4614">
                  <c:v>633.46500000000003</c:v>
                </c:pt>
                <c:pt idx="4615">
                  <c:v>633.46500000000003</c:v>
                </c:pt>
                <c:pt idx="4616">
                  <c:v>633.46500000000003</c:v>
                </c:pt>
                <c:pt idx="4617">
                  <c:v>633.46500000000003</c:v>
                </c:pt>
                <c:pt idx="4618">
                  <c:v>633.46500000000003</c:v>
                </c:pt>
                <c:pt idx="4619">
                  <c:v>633.46500000000003</c:v>
                </c:pt>
                <c:pt idx="4620">
                  <c:v>633.46500000000003</c:v>
                </c:pt>
                <c:pt idx="4621">
                  <c:v>633.46500000000003</c:v>
                </c:pt>
                <c:pt idx="4622">
                  <c:v>633.46500000000003</c:v>
                </c:pt>
                <c:pt idx="4623">
                  <c:v>633.46500000000003</c:v>
                </c:pt>
                <c:pt idx="4624">
                  <c:v>633.46500000000003</c:v>
                </c:pt>
                <c:pt idx="4625">
                  <c:v>633.46500000000003</c:v>
                </c:pt>
                <c:pt idx="4626">
                  <c:v>633.46500000000003</c:v>
                </c:pt>
                <c:pt idx="4627">
                  <c:v>633.46500000000003</c:v>
                </c:pt>
                <c:pt idx="4628">
                  <c:v>633.46500000000003</c:v>
                </c:pt>
                <c:pt idx="4629">
                  <c:v>633.46500000000003</c:v>
                </c:pt>
                <c:pt idx="4630">
                  <c:v>633.46500000000003</c:v>
                </c:pt>
                <c:pt idx="4631">
                  <c:v>633.46500000000003</c:v>
                </c:pt>
                <c:pt idx="4632">
                  <c:v>633.46500000000003</c:v>
                </c:pt>
                <c:pt idx="4633">
                  <c:v>633.46500000000003</c:v>
                </c:pt>
                <c:pt idx="4634">
                  <c:v>633.46500000000003</c:v>
                </c:pt>
                <c:pt idx="4635">
                  <c:v>633.46500000000003</c:v>
                </c:pt>
                <c:pt idx="4636">
                  <c:v>633.46500000000003</c:v>
                </c:pt>
                <c:pt idx="4637">
                  <c:v>633.46500000000003</c:v>
                </c:pt>
                <c:pt idx="4638">
                  <c:v>633.46500000000003</c:v>
                </c:pt>
                <c:pt idx="4639">
                  <c:v>633.46500000000003</c:v>
                </c:pt>
                <c:pt idx="4640">
                  <c:v>633.46500000000003</c:v>
                </c:pt>
                <c:pt idx="4641">
                  <c:v>633.46500000000003</c:v>
                </c:pt>
                <c:pt idx="4642">
                  <c:v>633.46500000000003</c:v>
                </c:pt>
                <c:pt idx="4643">
                  <c:v>633.46500000000003</c:v>
                </c:pt>
                <c:pt idx="4644">
                  <c:v>633.46500000000003</c:v>
                </c:pt>
                <c:pt idx="4645">
                  <c:v>633.46500000000003</c:v>
                </c:pt>
                <c:pt idx="4646">
                  <c:v>633.46500000000003</c:v>
                </c:pt>
                <c:pt idx="4647">
                  <c:v>633.46500000000003</c:v>
                </c:pt>
                <c:pt idx="4648">
                  <c:v>633.46500000000003</c:v>
                </c:pt>
                <c:pt idx="4649">
                  <c:v>633.46500000000003</c:v>
                </c:pt>
                <c:pt idx="4650">
                  <c:v>633.46500000000003</c:v>
                </c:pt>
                <c:pt idx="4651">
                  <c:v>633.46500000000003</c:v>
                </c:pt>
                <c:pt idx="4652">
                  <c:v>633.46500000000003</c:v>
                </c:pt>
                <c:pt idx="4653">
                  <c:v>633.46500000000003</c:v>
                </c:pt>
                <c:pt idx="4654">
                  <c:v>633.46500000000003</c:v>
                </c:pt>
                <c:pt idx="4655">
                  <c:v>633.46500000000003</c:v>
                </c:pt>
                <c:pt idx="4656">
                  <c:v>633.46500000000003</c:v>
                </c:pt>
                <c:pt idx="4657">
                  <c:v>633.46500000000003</c:v>
                </c:pt>
                <c:pt idx="4658">
                  <c:v>633.46500000000003</c:v>
                </c:pt>
                <c:pt idx="4659">
                  <c:v>633.46500000000003</c:v>
                </c:pt>
                <c:pt idx="4660">
                  <c:v>633.46500000000003</c:v>
                </c:pt>
                <c:pt idx="4661">
                  <c:v>633.46500000000003</c:v>
                </c:pt>
                <c:pt idx="4662">
                  <c:v>633.46500000000003</c:v>
                </c:pt>
                <c:pt idx="4663">
                  <c:v>633.46500000000003</c:v>
                </c:pt>
                <c:pt idx="4664">
                  <c:v>633.46500000000003</c:v>
                </c:pt>
                <c:pt idx="4665">
                  <c:v>633.46500000000003</c:v>
                </c:pt>
                <c:pt idx="4666">
                  <c:v>633.46500000000003</c:v>
                </c:pt>
                <c:pt idx="4667">
                  <c:v>633.46500000000003</c:v>
                </c:pt>
                <c:pt idx="4668">
                  <c:v>633.46500000000003</c:v>
                </c:pt>
                <c:pt idx="4669">
                  <c:v>633.46500000000003</c:v>
                </c:pt>
                <c:pt idx="4670">
                  <c:v>633.46500000000003</c:v>
                </c:pt>
                <c:pt idx="4671">
                  <c:v>633.46500000000003</c:v>
                </c:pt>
                <c:pt idx="4672">
                  <c:v>633.46500000000003</c:v>
                </c:pt>
                <c:pt idx="4673">
                  <c:v>633.46500000000003</c:v>
                </c:pt>
                <c:pt idx="4674">
                  <c:v>633.46500000000003</c:v>
                </c:pt>
                <c:pt idx="4675">
                  <c:v>633.46500000000003</c:v>
                </c:pt>
                <c:pt idx="4676">
                  <c:v>633.46500000000003</c:v>
                </c:pt>
                <c:pt idx="4677">
                  <c:v>633.46500000000003</c:v>
                </c:pt>
                <c:pt idx="4678">
                  <c:v>633.46500000000003</c:v>
                </c:pt>
                <c:pt idx="4679">
                  <c:v>633.46500000000003</c:v>
                </c:pt>
                <c:pt idx="4680">
                  <c:v>633.46500000000003</c:v>
                </c:pt>
                <c:pt idx="4681">
                  <c:v>633.46500000000003</c:v>
                </c:pt>
                <c:pt idx="4682">
                  <c:v>633.46500000000003</c:v>
                </c:pt>
                <c:pt idx="4683">
                  <c:v>633.46500000000003</c:v>
                </c:pt>
                <c:pt idx="4684">
                  <c:v>633.46500000000003</c:v>
                </c:pt>
                <c:pt idx="4685">
                  <c:v>633.46500000000003</c:v>
                </c:pt>
                <c:pt idx="4686">
                  <c:v>633.46500000000003</c:v>
                </c:pt>
                <c:pt idx="4687">
                  <c:v>633.46500000000003</c:v>
                </c:pt>
                <c:pt idx="4688">
                  <c:v>633.46500000000003</c:v>
                </c:pt>
                <c:pt idx="4689">
                  <c:v>633.46500000000003</c:v>
                </c:pt>
                <c:pt idx="4690">
                  <c:v>633.46500000000003</c:v>
                </c:pt>
                <c:pt idx="4691">
                  <c:v>633.46500000000003</c:v>
                </c:pt>
                <c:pt idx="4692">
                  <c:v>633.46500000000003</c:v>
                </c:pt>
                <c:pt idx="4693">
                  <c:v>633.46500000000003</c:v>
                </c:pt>
                <c:pt idx="4694">
                  <c:v>633.46500000000003</c:v>
                </c:pt>
                <c:pt idx="4695">
                  <c:v>633.46500000000003</c:v>
                </c:pt>
                <c:pt idx="4696">
                  <c:v>633.46500000000003</c:v>
                </c:pt>
                <c:pt idx="4697">
                  <c:v>633.46500000000003</c:v>
                </c:pt>
                <c:pt idx="4698">
                  <c:v>633.46500000000003</c:v>
                </c:pt>
                <c:pt idx="4699">
                  <c:v>633.46500000000003</c:v>
                </c:pt>
                <c:pt idx="4700">
                  <c:v>633.46500000000003</c:v>
                </c:pt>
                <c:pt idx="4701">
                  <c:v>633.46500000000003</c:v>
                </c:pt>
                <c:pt idx="4702">
                  <c:v>633.46500000000003</c:v>
                </c:pt>
                <c:pt idx="4703">
                  <c:v>633.46500000000003</c:v>
                </c:pt>
                <c:pt idx="4704">
                  <c:v>633.46500000000003</c:v>
                </c:pt>
                <c:pt idx="4705">
                  <c:v>633.46500000000003</c:v>
                </c:pt>
                <c:pt idx="4706">
                  <c:v>633.46500000000003</c:v>
                </c:pt>
                <c:pt idx="4707">
                  <c:v>633.46500000000003</c:v>
                </c:pt>
                <c:pt idx="4708">
                  <c:v>633.46500000000003</c:v>
                </c:pt>
                <c:pt idx="4709">
                  <c:v>633.46500000000003</c:v>
                </c:pt>
                <c:pt idx="4710">
                  <c:v>633.46500000000003</c:v>
                </c:pt>
                <c:pt idx="4711">
                  <c:v>633.46500000000003</c:v>
                </c:pt>
                <c:pt idx="4712">
                  <c:v>633.46500000000003</c:v>
                </c:pt>
                <c:pt idx="4713">
                  <c:v>633.46500000000003</c:v>
                </c:pt>
                <c:pt idx="4714">
                  <c:v>633.46500000000003</c:v>
                </c:pt>
                <c:pt idx="4715">
                  <c:v>633.46500000000003</c:v>
                </c:pt>
                <c:pt idx="4716">
                  <c:v>633.46500000000003</c:v>
                </c:pt>
                <c:pt idx="4717">
                  <c:v>633.46500000000003</c:v>
                </c:pt>
                <c:pt idx="4718">
                  <c:v>633.46500000000003</c:v>
                </c:pt>
                <c:pt idx="4719">
                  <c:v>633.46500000000003</c:v>
                </c:pt>
                <c:pt idx="4720">
                  <c:v>633.46500000000003</c:v>
                </c:pt>
                <c:pt idx="4721">
                  <c:v>633.46500000000003</c:v>
                </c:pt>
                <c:pt idx="4722">
                  <c:v>633.46500000000003</c:v>
                </c:pt>
                <c:pt idx="4723">
                  <c:v>633.46500000000003</c:v>
                </c:pt>
                <c:pt idx="4724">
                  <c:v>633.46500000000003</c:v>
                </c:pt>
                <c:pt idx="4725">
                  <c:v>633.46500000000003</c:v>
                </c:pt>
                <c:pt idx="4726">
                  <c:v>633.46500000000003</c:v>
                </c:pt>
                <c:pt idx="4727">
                  <c:v>633.46500000000003</c:v>
                </c:pt>
                <c:pt idx="4728">
                  <c:v>633.46500000000003</c:v>
                </c:pt>
                <c:pt idx="4729">
                  <c:v>633.46500000000003</c:v>
                </c:pt>
                <c:pt idx="4730">
                  <c:v>633.46500000000003</c:v>
                </c:pt>
                <c:pt idx="4731">
                  <c:v>633.46500000000003</c:v>
                </c:pt>
                <c:pt idx="4732">
                  <c:v>633.46500000000003</c:v>
                </c:pt>
                <c:pt idx="4733">
                  <c:v>633.46500000000003</c:v>
                </c:pt>
                <c:pt idx="4734">
                  <c:v>633.46500000000003</c:v>
                </c:pt>
                <c:pt idx="4735">
                  <c:v>633.46500000000003</c:v>
                </c:pt>
                <c:pt idx="4736">
                  <c:v>633.46500000000003</c:v>
                </c:pt>
                <c:pt idx="4737">
                  <c:v>633.46500000000003</c:v>
                </c:pt>
                <c:pt idx="4738">
                  <c:v>633.46500000000003</c:v>
                </c:pt>
                <c:pt idx="4739">
                  <c:v>633.46500000000003</c:v>
                </c:pt>
                <c:pt idx="4740">
                  <c:v>633.46500000000003</c:v>
                </c:pt>
                <c:pt idx="4741">
                  <c:v>633.46500000000003</c:v>
                </c:pt>
                <c:pt idx="4742">
                  <c:v>633.46500000000003</c:v>
                </c:pt>
                <c:pt idx="4743">
                  <c:v>633.46500000000003</c:v>
                </c:pt>
                <c:pt idx="4744">
                  <c:v>633.46500000000003</c:v>
                </c:pt>
                <c:pt idx="4745">
                  <c:v>633.46500000000003</c:v>
                </c:pt>
                <c:pt idx="4746">
                  <c:v>633.46500000000003</c:v>
                </c:pt>
                <c:pt idx="4747">
                  <c:v>633.46500000000003</c:v>
                </c:pt>
                <c:pt idx="4748">
                  <c:v>633.46500000000003</c:v>
                </c:pt>
                <c:pt idx="4749">
                  <c:v>633.46500000000003</c:v>
                </c:pt>
                <c:pt idx="4750">
                  <c:v>633.46500000000003</c:v>
                </c:pt>
                <c:pt idx="4751">
                  <c:v>633.46500000000003</c:v>
                </c:pt>
                <c:pt idx="4752">
                  <c:v>633.46500000000003</c:v>
                </c:pt>
                <c:pt idx="4753">
                  <c:v>633.46500000000003</c:v>
                </c:pt>
                <c:pt idx="4754">
                  <c:v>633.46500000000003</c:v>
                </c:pt>
                <c:pt idx="4755">
                  <c:v>633.46500000000003</c:v>
                </c:pt>
                <c:pt idx="4756">
                  <c:v>633.46500000000003</c:v>
                </c:pt>
                <c:pt idx="4757">
                  <c:v>633.46500000000003</c:v>
                </c:pt>
                <c:pt idx="4758">
                  <c:v>633.46500000000003</c:v>
                </c:pt>
                <c:pt idx="4759">
                  <c:v>633.46500000000003</c:v>
                </c:pt>
                <c:pt idx="4760">
                  <c:v>633.46500000000003</c:v>
                </c:pt>
                <c:pt idx="4761">
                  <c:v>633.46500000000003</c:v>
                </c:pt>
                <c:pt idx="4762">
                  <c:v>633.46500000000003</c:v>
                </c:pt>
                <c:pt idx="4763">
                  <c:v>633.46500000000003</c:v>
                </c:pt>
                <c:pt idx="4764">
                  <c:v>633.46500000000003</c:v>
                </c:pt>
                <c:pt idx="4765">
                  <c:v>633.46500000000003</c:v>
                </c:pt>
                <c:pt idx="4766">
                  <c:v>633.46500000000003</c:v>
                </c:pt>
                <c:pt idx="4767">
                  <c:v>633.46500000000003</c:v>
                </c:pt>
                <c:pt idx="4768">
                  <c:v>633.46500000000003</c:v>
                </c:pt>
                <c:pt idx="4769">
                  <c:v>633.46500000000003</c:v>
                </c:pt>
                <c:pt idx="4770">
                  <c:v>633.46500000000003</c:v>
                </c:pt>
                <c:pt idx="4771">
                  <c:v>633.46500000000003</c:v>
                </c:pt>
                <c:pt idx="4772">
                  <c:v>633.46500000000003</c:v>
                </c:pt>
                <c:pt idx="4773">
                  <c:v>633.46500000000003</c:v>
                </c:pt>
                <c:pt idx="4774">
                  <c:v>633.46500000000003</c:v>
                </c:pt>
                <c:pt idx="4775">
                  <c:v>633.46500000000003</c:v>
                </c:pt>
                <c:pt idx="4776">
                  <c:v>633.46500000000003</c:v>
                </c:pt>
                <c:pt idx="4777">
                  <c:v>633.46500000000003</c:v>
                </c:pt>
                <c:pt idx="4778">
                  <c:v>633.46500000000003</c:v>
                </c:pt>
                <c:pt idx="4779">
                  <c:v>633.46500000000003</c:v>
                </c:pt>
                <c:pt idx="4780">
                  <c:v>633.46500000000003</c:v>
                </c:pt>
                <c:pt idx="4781">
                  <c:v>633.46500000000003</c:v>
                </c:pt>
                <c:pt idx="4782">
                  <c:v>633.46500000000003</c:v>
                </c:pt>
                <c:pt idx="4783">
                  <c:v>633.46500000000003</c:v>
                </c:pt>
                <c:pt idx="4784">
                  <c:v>633.46500000000003</c:v>
                </c:pt>
                <c:pt idx="4785">
                  <c:v>633.46500000000003</c:v>
                </c:pt>
                <c:pt idx="4786">
                  <c:v>633.46500000000003</c:v>
                </c:pt>
                <c:pt idx="4787">
                  <c:v>633.46500000000003</c:v>
                </c:pt>
                <c:pt idx="4788">
                  <c:v>633.46500000000003</c:v>
                </c:pt>
                <c:pt idx="4789">
                  <c:v>633.46500000000003</c:v>
                </c:pt>
                <c:pt idx="4790">
                  <c:v>633.46500000000003</c:v>
                </c:pt>
                <c:pt idx="4791">
                  <c:v>633.46500000000003</c:v>
                </c:pt>
                <c:pt idx="4792">
                  <c:v>633.46500000000003</c:v>
                </c:pt>
                <c:pt idx="4793">
                  <c:v>633.46500000000003</c:v>
                </c:pt>
                <c:pt idx="4794">
                  <c:v>633.46500000000003</c:v>
                </c:pt>
                <c:pt idx="4795">
                  <c:v>633.46500000000003</c:v>
                </c:pt>
                <c:pt idx="4796">
                  <c:v>633.46500000000003</c:v>
                </c:pt>
                <c:pt idx="4797">
                  <c:v>633.46500000000003</c:v>
                </c:pt>
                <c:pt idx="4798">
                  <c:v>633.46500000000003</c:v>
                </c:pt>
                <c:pt idx="4799">
                  <c:v>633.46500000000003</c:v>
                </c:pt>
                <c:pt idx="4800">
                  <c:v>633.46500000000003</c:v>
                </c:pt>
                <c:pt idx="4801">
                  <c:v>633.46500000000003</c:v>
                </c:pt>
                <c:pt idx="4802">
                  <c:v>633.46500000000003</c:v>
                </c:pt>
                <c:pt idx="4803">
                  <c:v>633.46500000000003</c:v>
                </c:pt>
                <c:pt idx="4804">
                  <c:v>633.46500000000003</c:v>
                </c:pt>
                <c:pt idx="4805">
                  <c:v>633.46500000000003</c:v>
                </c:pt>
                <c:pt idx="4806">
                  <c:v>633.46500000000003</c:v>
                </c:pt>
                <c:pt idx="4807">
                  <c:v>633.46500000000003</c:v>
                </c:pt>
                <c:pt idx="4808">
                  <c:v>633.46500000000003</c:v>
                </c:pt>
                <c:pt idx="4809">
                  <c:v>633.46500000000003</c:v>
                </c:pt>
                <c:pt idx="4810">
                  <c:v>633.46500000000003</c:v>
                </c:pt>
                <c:pt idx="4811">
                  <c:v>633.46500000000003</c:v>
                </c:pt>
                <c:pt idx="4812">
                  <c:v>633.46500000000003</c:v>
                </c:pt>
                <c:pt idx="4813">
                  <c:v>633.46500000000003</c:v>
                </c:pt>
                <c:pt idx="4814">
                  <c:v>633.46500000000003</c:v>
                </c:pt>
                <c:pt idx="4815">
                  <c:v>633.46500000000003</c:v>
                </c:pt>
                <c:pt idx="4816">
                  <c:v>633.46500000000003</c:v>
                </c:pt>
                <c:pt idx="4817">
                  <c:v>633.46500000000003</c:v>
                </c:pt>
                <c:pt idx="4818">
                  <c:v>633.46500000000003</c:v>
                </c:pt>
                <c:pt idx="4819">
                  <c:v>633.46500000000003</c:v>
                </c:pt>
                <c:pt idx="4820">
                  <c:v>633.46500000000003</c:v>
                </c:pt>
                <c:pt idx="4821">
                  <c:v>633.46500000000003</c:v>
                </c:pt>
                <c:pt idx="4822">
                  <c:v>633.46500000000003</c:v>
                </c:pt>
                <c:pt idx="4823">
                  <c:v>633.46500000000003</c:v>
                </c:pt>
                <c:pt idx="4824">
                  <c:v>633.46500000000003</c:v>
                </c:pt>
                <c:pt idx="4825">
                  <c:v>633.46500000000003</c:v>
                </c:pt>
                <c:pt idx="4826">
                  <c:v>633.46500000000003</c:v>
                </c:pt>
                <c:pt idx="4827">
                  <c:v>633.46500000000003</c:v>
                </c:pt>
                <c:pt idx="4828">
                  <c:v>633.46500000000003</c:v>
                </c:pt>
                <c:pt idx="4829">
                  <c:v>633.46500000000003</c:v>
                </c:pt>
                <c:pt idx="4830">
                  <c:v>633.46500000000003</c:v>
                </c:pt>
                <c:pt idx="4831">
                  <c:v>633.46500000000003</c:v>
                </c:pt>
                <c:pt idx="4832">
                  <c:v>633.46500000000003</c:v>
                </c:pt>
                <c:pt idx="4833">
                  <c:v>633.46500000000003</c:v>
                </c:pt>
                <c:pt idx="4834">
                  <c:v>633.46500000000003</c:v>
                </c:pt>
                <c:pt idx="4835">
                  <c:v>633.46500000000003</c:v>
                </c:pt>
                <c:pt idx="4836">
                  <c:v>633.46500000000003</c:v>
                </c:pt>
                <c:pt idx="4837">
                  <c:v>633.46500000000003</c:v>
                </c:pt>
                <c:pt idx="4838">
                  <c:v>633.46500000000003</c:v>
                </c:pt>
                <c:pt idx="4839">
                  <c:v>633.46500000000003</c:v>
                </c:pt>
                <c:pt idx="4840">
                  <c:v>633.46500000000003</c:v>
                </c:pt>
                <c:pt idx="4841">
                  <c:v>633.46500000000003</c:v>
                </c:pt>
                <c:pt idx="4842">
                  <c:v>633.46500000000003</c:v>
                </c:pt>
                <c:pt idx="4843">
                  <c:v>633.46500000000003</c:v>
                </c:pt>
                <c:pt idx="4844">
                  <c:v>633.46500000000003</c:v>
                </c:pt>
                <c:pt idx="4845">
                  <c:v>633.46500000000003</c:v>
                </c:pt>
                <c:pt idx="4846">
                  <c:v>633.46500000000003</c:v>
                </c:pt>
                <c:pt idx="4847">
                  <c:v>633.46500000000003</c:v>
                </c:pt>
                <c:pt idx="4848">
                  <c:v>633.46500000000003</c:v>
                </c:pt>
                <c:pt idx="4849">
                  <c:v>633.46500000000003</c:v>
                </c:pt>
                <c:pt idx="4850">
                  <c:v>633.46500000000003</c:v>
                </c:pt>
                <c:pt idx="4851">
                  <c:v>633.46500000000003</c:v>
                </c:pt>
                <c:pt idx="4852">
                  <c:v>633.46500000000003</c:v>
                </c:pt>
                <c:pt idx="4853">
                  <c:v>633.46500000000003</c:v>
                </c:pt>
                <c:pt idx="4854">
                  <c:v>633.46500000000003</c:v>
                </c:pt>
                <c:pt idx="4855">
                  <c:v>633.46500000000003</c:v>
                </c:pt>
                <c:pt idx="4856">
                  <c:v>633.46500000000003</c:v>
                </c:pt>
                <c:pt idx="4857">
                  <c:v>633.46500000000003</c:v>
                </c:pt>
                <c:pt idx="4858">
                  <c:v>633.46500000000003</c:v>
                </c:pt>
                <c:pt idx="4859">
                  <c:v>633.46500000000003</c:v>
                </c:pt>
                <c:pt idx="4860">
                  <c:v>633.46500000000003</c:v>
                </c:pt>
                <c:pt idx="4861">
                  <c:v>633.46500000000003</c:v>
                </c:pt>
                <c:pt idx="4862">
                  <c:v>633.46500000000003</c:v>
                </c:pt>
                <c:pt idx="4863">
                  <c:v>633.46500000000003</c:v>
                </c:pt>
                <c:pt idx="4864">
                  <c:v>633.46500000000003</c:v>
                </c:pt>
                <c:pt idx="4865">
                  <c:v>633.46500000000003</c:v>
                </c:pt>
                <c:pt idx="4866">
                  <c:v>633.46500000000003</c:v>
                </c:pt>
                <c:pt idx="4867">
                  <c:v>633.46500000000003</c:v>
                </c:pt>
                <c:pt idx="4868">
                  <c:v>633.46500000000003</c:v>
                </c:pt>
                <c:pt idx="4869">
                  <c:v>633.46500000000003</c:v>
                </c:pt>
                <c:pt idx="4870">
                  <c:v>633.46500000000003</c:v>
                </c:pt>
                <c:pt idx="4871">
                  <c:v>633.46500000000003</c:v>
                </c:pt>
                <c:pt idx="4872">
                  <c:v>633.46500000000003</c:v>
                </c:pt>
                <c:pt idx="4873">
                  <c:v>633.46500000000003</c:v>
                </c:pt>
                <c:pt idx="4874">
                  <c:v>633.46500000000003</c:v>
                </c:pt>
                <c:pt idx="4875">
                  <c:v>633.46500000000003</c:v>
                </c:pt>
                <c:pt idx="4876">
                  <c:v>633.46500000000003</c:v>
                </c:pt>
                <c:pt idx="4877">
                  <c:v>633.46500000000003</c:v>
                </c:pt>
                <c:pt idx="4878">
                  <c:v>633.46500000000003</c:v>
                </c:pt>
                <c:pt idx="4879">
                  <c:v>633.46500000000003</c:v>
                </c:pt>
                <c:pt idx="4880">
                  <c:v>633.46500000000003</c:v>
                </c:pt>
                <c:pt idx="4881">
                  <c:v>633.46500000000003</c:v>
                </c:pt>
                <c:pt idx="4882">
                  <c:v>633.46500000000003</c:v>
                </c:pt>
                <c:pt idx="4883">
                  <c:v>633.46500000000003</c:v>
                </c:pt>
                <c:pt idx="4884">
                  <c:v>633.46500000000003</c:v>
                </c:pt>
                <c:pt idx="4885">
                  <c:v>633.46500000000003</c:v>
                </c:pt>
                <c:pt idx="4886">
                  <c:v>633.46500000000003</c:v>
                </c:pt>
                <c:pt idx="4887">
                  <c:v>633.46500000000003</c:v>
                </c:pt>
                <c:pt idx="4888">
                  <c:v>633.46500000000003</c:v>
                </c:pt>
                <c:pt idx="4889">
                  <c:v>633.46500000000003</c:v>
                </c:pt>
                <c:pt idx="4890">
                  <c:v>633.46500000000003</c:v>
                </c:pt>
                <c:pt idx="4891">
                  <c:v>633.46500000000003</c:v>
                </c:pt>
                <c:pt idx="4892">
                  <c:v>633.46500000000003</c:v>
                </c:pt>
                <c:pt idx="4893">
                  <c:v>633.46500000000003</c:v>
                </c:pt>
                <c:pt idx="4894">
                  <c:v>633.46500000000003</c:v>
                </c:pt>
                <c:pt idx="4895">
                  <c:v>633.46500000000003</c:v>
                </c:pt>
                <c:pt idx="4896">
                  <c:v>633.46500000000003</c:v>
                </c:pt>
                <c:pt idx="4897">
                  <c:v>633.46500000000003</c:v>
                </c:pt>
                <c:pt idx="4898">
                  <c:v>633.46500000000003</c:v>
                </c:pt>
                <c:pt idx="4899">
                  <c:v>633.46500000000003</c:v>
                </c:pt>
                <c:pt idx="4900">
                  <c:v>633.46500000000003</c:v>
                </c:pt>
                <c:pt idx="4901">
                  <c:v>633.46500000000003</c:v>
                </c:pt>
                <c:pt idx="4902">
                  <c:v>633.46500000000003</c:v>
                </c:pt>
                <c:pt idx="4903">
                  <c:v>633.46500000000003</c:v>
                </c:pt>
                <c:pt idx="4904">
                  <c:v>633.46500000000003</c:v>
                </c:pt>
                <c:pt idx="4905">
                  <c:v>633.46500000000003</c:v>
                </c:pt>
                <c:pt idx="4906">
                  <c:v>633.46500000000003</c:v>
                </c:pt>
                <c:pt idx="4907">
                  <c:v>633.46500000000003</c:v>
                </c:pt>
                <c:pt idx="4908">
                  <c:v>633.46500000000003</c:v>
                </c:pt>
                <c:pt idx="4909">
                  <c:v>633.46500000000003</c:v>
                </c:pt>
                <c:pt idx="4910">
                  <c:v>633.46500000000003</c:v>
                </c:pt>
                <c:pt idx="4911">
                  <c:v>633.46500000000003</c:v>
                </c:pt>
                <c:pt idx="4912">
                  <c:v>633.46500000000003</c:v>
                </c:pt>
                <c:pt idx="4913">
                  <c:v>633.46500000000003</c:v>
                </c:pt>
                <c:pt idx="4914">
                  <c:v>633.46500000000003</c:v>
                </c:pt>
                <c:pt idx="4915">
                  <c:v>633.46500000000003</c:v>
                </c:pt>
                <c:pt idx="4916">
                  <c:v>633.46500000000003</c:v>
                </c:pt>
                <c:pt idx="4917">
                  <c:v>633.46500000000003</c:v>
                </c:pt>
                <c:pt idx="4918">
                  <c:v>633.46500000000003</c:v>
                </c:pt>
                <c:pt idx="4919">
                  <c:v>633.46500000000003</c:v>
                </c:pt>
                <c:pt idx="4920">
                  <c:v>633.46500000000003</c:v>
                </c:pt>
                <c:pt idx="4921">
                  <c:v>633.46500000000003</c:v>
                </c:pt>
                <c:pt idx="4922">
                  <c:v>633.46500000000003</c:v>
                </c:pt>
                <c:pt idx="4923">
                  <c:v>633.46500000000003</c:v>
                </c:pt>
                <c:pt idx="4924">
                  <c:v>633.46500000000003</c:v>
                </c:pt>
                <c:pt idx="4925">
                  <c:v>633.46500000000003</c:v>
                </c:pt>
                <c:pt idx="4926">
                  <c:v>633.46500000000003</c:v>
                </c:pt>
                <c:pt idx="4927">
                  <c:v>633.46500000000003</c:v>
                </c:pt>
                <c:pt idx="4928">
                  <c:v>633.46500000000003</c:v>
                </c:pt>
                <c:pt idx="4929">
                  <c:v>633.46500000000003</c:v>
                </c:pt>
                <c:pt idx="4930">
                  <c:v>633.46500000000003</c:v>
                </c:pt>
                <c:pt idx="4931">
                  <c:v>633.46500000000003</c:v>
                </c:pt>
                <c:pt idx="4932">
                  <c:v>633.46500000000003</c:v>
                </c:pt>
                <c:pt idx="4933">
                  <c:v>633.46500000000003</c:v>
                </c:pt>
                <c:pt idx="4934">
                  <c:v>633.46500000000003</c:v>
                </c:pt>
                <c:pt idx="4935">
                  <c:v>633.46500000000003</c:v>
                </c:pt>
                <c:pt idx="4936">
                  <c:v>633.46500000000003</c:v>
                </c:pt>
                <c:pt idx="4937">
                  <c:v>633.46500000000003</c:v>
                </c:pt>
                <c:pt idx="4938">
                  <c:v>633.46500000000003</c:v>
                </c:pt>
                <c:pt idx="4939">
                  <c:v>633.46500000000003</c:v>
                </c:pt>
                <c:pt idx="4940">
                  <c:v>633.46500000000003</c:v>
                </c:pt>
                <c:pt idx="4941">
                  <c:v>633.46500000000003</c:v>
                </c:pt>
                <c:pt idx="4942">
                  <c:v>633.46500000000003</c:v>
                </c:pt>
                <c:pt idx="4943">
                  <c:v>633.46500000000003</c:v>
                </c:pt>
                <c:pt idx="4944">
                  <c:v>633.46500000000003</c:v>
                </c:pt>
                <c:pt idx="4945">
                  <c:v>633.46500000000003</c:v>
                </c:pt>
                <c:pt idx="4946">
                  <c:v>633.46500000000003</c:v>
                </c:pt>
                <c:pt idx="4947">
                  <c:v>633.46500000000003</c:v>
                </c:pt>
                <c:pt idx="4948">
                  <c:v>633.46500000000003</c:v>
                </c:pt>
                <c:pt idx="4949">
                  <c:v>633.46500000000003</c:v>
                </c:pt>
                <c:pt idx="4950">
                  <c:v>633.46500000000003</c:v>
                </c:pt>
                <c:pt idx="4951">
                  <c:v>633.46500000000003</c:v>
                </c:pt>
                <c:pt idx="4952">
                  <c:v>633.46500000000003</c:v>
                </c:pt>
                <c:pt idx="4953">
                  <c:v>633.46500000000003</c:v>
                </c:pt>
                <c:pt idx="4954">
                  <c:v>633.46500000000003</c:v>
                </c:pt>
                <c:pt idx="4955">
                  <c:v>633.46500000000003</c:v>
                </c:pt>
                <c:pt idx="4956">
                  <c:v>633.46500000000003</c:v>
                </c:pt>
                <c:pt idx="4957">
                  <c:v>633.46500000000003</c:v>
                </c:pt>
                <c:pt idx="4958">
                  <c:v>633.46500000000003</c:v>
                </c:pt>
                <c:pt idx="4959">
                  <c:v>633.46500000000003</c:v>
                </c:pt>
                <c:pt idx="4960">
                  <c:v>633.46500000000003</c:v>
                </c:pt>
                <c:pt idx="4961">
                  <c:v>633.46500000000003</c:v>
                </c:pt>
                <c:pt idx="4962">
                  <c:v>633.46500000000003</c:v>
                </c:pt>
                <c:pt idx="4963">
                  <c:v>633.46500000000003</c:v>
                </c:pt>
                <c:pt idx="4964">
                  <c:v>633.46500000000003</c:v>
                </c:pt>
                <c:pt idx="4965">
                  <c:v>633.46500000000003</c:v>
                </c:pt>
                <c:pt idx="4966">
                  <c:v>633.46500000000003</c:v>
                </c:pt>
                <c:pt idx="4967">
                  <c:v>633.46500000000003</c:v>
                </c:pt>
                <c:pt idx="4968">
                  <c:v>633.46500000000003</c:v>
                </c:pt>
                <c:pt idx="4969">
                  <c:v>633.46500000000003</c:v>
                </c:pt>
                <c:pt idx="4970">
                  <c:v>633.46500000000003</c:v>
                </c:pt>
                <c:pt idx="4971">
                  <c:v>633.46500000000003</c:v>
                </c:pt>
                <c:pt idx="4972">
                  <c:v>633.46500000000003</c:v>
                </c:pt>
                <c:pt idx="4973">
                  <c:v>633.46500000000003</c:v>
                </c:pt>
                <c:pt idx="4974">
                  <c:v>633.46500000000003</c:v>
                </c:pt>
                <c:pt idx="4975">
                  <c:v>633.46500000000003</c:v>
                </c:pt>
                <c:pt idx="4976">
                  <c:v>633.46500000000003</c:v>
                </c:pt>
                <c:pt idx="4977">
                  <c:v>633.46500000000003</c:v>
                </c:pt>
                <c:pt idx="4978">
                  <c:v>633.46500000000003</c:v>
                </c:pt>
                <c:pt idx="4979">
                  <c:v>633.46500000000003</c:v>
                </c:pt>
                <c:pt idx="4980">
                  <c:v>633.46500000000003</c:v>
                </c:pt>
                <c:pt idx="4981">
                  <c:v>633.46500000000003</c:v>
                </c:pt>
                <c:pt idx="4982">
                  <c:v>633.46500000000003</c:v>
                </c:pt>
                <c:pt idx="4983">
                  <c:v>633.46500000000003</c:v>
                </c:pt>
                <c:pt idx="4984">
                  <c:v>633.46500000000003</c:v>
                </c:pt>
                <c:pt idx="4985">
                  <c:v>633.46500000000003</c:v>
                </c:pt>
                <c:pt idx="4986">
                  <c:v>633.46500000000003</c:v>
                </c:pt>
                <c:pt idx="4987">
                  <c:v>633.46500000000003</c:v>
                </c:pt>
                <c:pt idx="4988">
                  <c:v>633.46500000000003</c:v>
                </c:pt>
                <c:pt idx="4989">
                  <c:v>633.46500000000003</c:v>
                </c:pt>
                <c:pt idx="4990">
                  <c:v>633.46500000000003</c:v>
                </c:pt>
                <c:pt idx="4991">
                  <c:v>633.46500000000003</c:v>
                </c:pt>
                <c:pt idx="4992">
                  <c:v>633.46500000000003</c:v>
                </c:pt>
                <c:pt idx="4993">
                  <c:v>633.46500000000003</c:v>
                </c:pt>
                <c:pt idx="4994">
                  <c:v>633.46500000000003</c:v>
                </c:pt>
                <c:pt idx="4995">
                  <c:v>633.46500000000003</c:v>
                </c:pt>
                <c:pt idx="4996">
                  <c:v>633.46500000000003</c:v>
                </c:pt>
                <c:pt idx="4997">
                  <c:v>633.46500000000003</c:v>
                </c:pt>
                <c:pt idx="4998">
                  <c:v>633.46500000000003</c:v>
                </c:pt>
                <c:pt idx="4999">
                  <c:v>633.46500000000003</c:v>
                </c:pt>
                <c:pt idx="5000">
                  <c:v>633.46500000000003</c:v>
                </c:pt>
                <c:pt idx="5001">
                  <c:v>633.46500000000003</c:v>
                </c:pt>
                <c:pt idx="5002">
                  <c:v>633.46500000000003</c:v>
                </c:pt>
                <c:pt idx="5003">
                  <c:v>633.46500000000003</c:v>
                </c:pt>
                <c:pt idx="5004">
                  <c:v>633.46500000000003</c:v>
                </c:pt>
                <c:pt idx="5005">
                  <c:v>633.46500000000003</c:v>
                </c:pt>
                <c:pt idx="5006">
                  <c:v>633.46500000000003</c:v>
                </c:pt>
                <c:pt idx="5007">
                  <c:v>633.46500000000003</c:v>
                </c:pt>
                <c:pt idx="5008">
                  <c:v>633.46500000000003</c:v>
                </c:pt>
                <c:pt idx="5009">
                  <c:v>633.46500000000003</c:v>
                </c:pt>
                <c:pt idx="5010">
                  <c:v>633.46500000000003</c:v>
                </c:pt>
                <c:pt idx="5011">
                  <c:v>633.46500000000003</c:v>
                </c:pt>
                <c:pt idx="5012">
                  <c:v>633.46500000000003</c:v>
                </c:pt>
                <c:pt idx="5013">
                  <c:v>633.46500000000003</c:v>
                </c:pt>
                <c:pt idx="5014">
                  <c:v>633.46500000000003</c:v>
                </c:pt>
                <c:pt idx="5015">
                  <c:v>633.46500000000003</c:v>
                </c:pt>
                <c:pt idx="5016">
                  <c:v>633.46500000000003</c:v>
                </c:pt>
                <c:pt idx="5017">
                  <c:v>633.46500000000003</c:v>
                </c:pt>
                <c:pt idx="5018">
                  <c:v>633.46500000000003</c:v>
                </c:pt>
                <c:pt idx="5019">
                  <c:v>633.46500000000003</c:v>
                </c:pt>
                <c:pt idx="5020">
                  <c:v>633.46500000000003</c:v>
                </c:pt>
                <c:pt idx="5021">
                  <c:v>633.46500000000003</c:v>
                </c:pt>
                <c:pt idx="5022">
                  <c:v>633.46500000000003</c:v>
                </c:pt>
                <c:pt idx="5023">
                  <c:v>633.46500000000003</c:v>
                </c:pt>
                <c:pt idx="5024">
                  <c:v>633.46500000000003</c:v>
                </c:pt>
                <c:pt idx="5025">
                  <c:v>633.46500000000003</c:v>
                </c:pt>
                <c:pt idx="5026">
                  <c:v>633.46500000000003</c:v>
                </c:pt>
                <c:pt idx="5027">
                  <c:v>633.46500000000003</c:v>
                </c:pt>
                <c:pt idx="5028">
                  <c:v>633.46500000000003</c:v>
                </c:pt>
                <c:pt idx="5029">
                  <c:v>633.46500000000003</c:v>
                </c:pt>
                <c:pt idx="5030">
                  <c:v>633.46500000000003</c:v>
                </c:pt>
                <c:pt idx="5031">
                  <c:v>633.46500000000003</c:v>
                </c:pt>
                <c:pt idx="5032">
                  <c:v>633.46500000000003</c:v>
                </c:pt>
                <c:pt idx="5033">
                  <c:v>633.46500000000003</c:v>
                </c:pt>
                <c:pt idx="5034">
                  <c:v>633.46500000000003</c:v>
                </c:pt>
                <c:pt idx="5035">
                  <c:v>633.46500000000003</c:v>
                </c:pt>
                <c:pt idx="5036">
                  <c:v>633.46500000000003</c:v>
                </c:pt>
                <c:pt idx="5037">
                  <c:v>633.46500000000003</c:v>
                </c:pt>
                <c:pt idx="5038">
                  <c:v>633.46500000000003</c:v>
                </c:pt>
                <c:pt idx="5039">
                  <c:v>633.46500000000003</c:v>
                </c:pt>
                <c:pt idx="5040">
                  <c:v>633.46500000000003</c:v>
                </c:pt>
                <c:pt idx="5041">
                  <c:v>633.46500000000003</c:v>
                </c:pt>
                <c:pt idx="5042">
                  <c:v>633.46500000000003</c:v>
                </c:pt>
                <c:pt idx="5043">
                  <c:v>633.46500000000003</c:v>
                </c:pt>
                <c:pt idx="5044">
                  <c:v>633.46500000000003</c:v>
                </c:pt>
                <c:pt idx="5045">
                  <c:v>633.46500000000003</c:v>
                </c:pt>
                <c:pt idx="5046">
                  <c:v>633.46500000000003</c:v>
                </c:pt>
                <c:pt idx="5047">
                  <c:v>633.46500000000003</c:v>
                </c:pt>
                <c:pt idx="5048">
                  <c:v>633.46500000000003</c:v>
                </c:pt>
                <c:pt idx="5049">
                  <c:v>633.46500000000003</c:v>
                </c:pt>
                <c:pt idx="5050">
                  <c:v>633.46500000000003</c:v>
                </c:pt>
                <c:pt idx="5051">
                  <c:v>633.46500000000003</c:v>
                </c:pt>
                <c:pt idx="5052">
                  <c:v>633.46500000000003</c:v>
                </c:pt>
                <c:pt idx="5053">
                  <c:v>633.46500000000003</c:v>
                </c:pt>
                <c:pt idx="5054">
                  <c:v>633.46500000000003</c:v>
                </c:pt>
                <c:pt idx="5055">
                  <c:v>633.46500000000003</c:v>
                </c:pt>
                <c:pt idx="5056">
                  <c:v>633.46500000000003</c:v>
                </c:pt>
                <c:pt idx="5057">
                  <c:v>633.46500000000003</c:v>
                </c:pt>
                <c:pt idx="5058">
                  <c:v>633.46500000000003</c:v>
                </c:pt>
                <c:pt idx="5059">
                  <c:v>633.46500000000003</c:v>
                </c:pt>
                <c:pt idx="5060">
                  <c:v>633.46500000000003</c:v>
                </c:pt>
                <c:pt idx="5061">
                  <c:v>633.46500000000003</c:v>
                </c:pt>
                <c:pt idx="5062">
                  <c:v>633.46500000000003</c:v>
                </c:pt>
                <c:pt idx="5063">
                  <c:v>633.46500000000003</c:v>
                </c:pt>
                <c:pt idx="5064">
                  <c:v>633.46500000000003</c:v>
                </c:pt>
                <c:pt idx="5065">
                  <c:v>633.46500000000003</c:v>
                </c:pt>
                <c:pt idx="5066">
                  <c:v>633.46500000000003</c:v>
                </c:pt>
                <c:pt idx="5067">
                  <c:v>633.46500000000003</c:v>
                </c:pt>
                <c:pt idx="5068">
                  <c:v>633.46500000000003</c:v>
                </c:pt>
                <c:pt idx="5069">
                  <c:v>633.46500000000003</c:v>
                </c:pt>
                <c:pt idx="5070">
                  <c:v>633.46500000000003</c:v>
                </c:pt>
                <c:pt idx="5071">
                  <c:v>633.46500000000003</c:v>
                </c:pt>
                <c:pt idx="5072">
                  <c:v>633.46500000000003</c:v>
                </c:pt>
                <c:pt idx="5073">
                  <c:v>633.46500000000003</c:v>
                </c:pt>
                <c:pt idx="5074">
                  <c:v>633.46500000000003</c:v>
                </c:pt>
                <c:pt idx="5075">
                  <c:v>633.46500000000003</c:v>
                </c:pt>
                <c:pt idx="5076">
                  <c:v>633.46500000000003</c:v>
                </c:pt>
                <c:pt idx="5077">
                  <c:v>633.46500000000003</c:v>
                </c:pt>
                <c:pt idx="5078">
                  <c:v>633.46500000000003</c:v>
                </c:pt>
                <c:pt idx="5079">
                  <c:v>633.46500000000003</c:v>
                </c:pt>
                <c:pt idx="5080">
                  <c:v>633.46500000000003</c:v>
                </c:pt>
                <c:pt idx="5081">
                  <c:v>633.46500000000003</c:v>
                </c:pt>
                <c:pt idx="5082">
                  <c:v>633.46500000000003</c:v>
                </c:pt>
                <c:pt idx="5083">
                  <c:v>633.46500000000003</c:v>
                </c:pt>
                <c:pt idx="5084">
                  <c:v>633.46500000000003</c:v>
                </c:pt>
                <c:pt idx="5085">
                  <c:v>633.46500000000003</c:v>
                </c:pt>
                <c:pt idx="5086">
                  <c:v>633.46500000000003</c:v>
                </c:pt>
                <c:pt idx="5087">
                  <c:v>633.46500000000003</c:v>
                </c:pt>
                <c:pt idx="5088">
                  <c:v>633.46500000000003</c:v>
                </c:pt>
                <c:pt idx="5089">
                  <c:v>633.46500000000003</c:v>
                </c:pt>
                <c:pt idx="5090">
                  <c:v>633.46500000000003</c:v>
                </c:pt>
                <c:pt idx="5091">
                  <c:v>633.46500000000003</c:v>
                </c:pt>
                <c:pt idx="5092">
                  <c:v>633.46500000000003</c:v>
                </c:pt>
                <c:pt idx="5093">
                  <c:v>633.46500000000003</c:v>
                </c:pt>
                <c:pt idx="5094">
                  <c:v>633.46500000000003</c:v>
                </c:pt>
                <c:pt idx="5095">
                  <c:v>633.46500000000003</c:v>
                </c:pt>
                <c:pt idx="5096">
                  <c:v>633.46500000000003</c:v>
                </c:pt>
                <c:pt idx="5097">
                  <c:v>633.46500000000003</c:v>
                </c:pt>
                <c:pt idx="5098">
                  <c:v>633.46500000000003</c:v>
                </c:pt>
                <c:pt idx="5099">
                  <c:v>633.46500000000003</c:v>
                </c:pt>
                <c:pt idx="5100">
                  <c:v>633.46500000000003</c:v>
                </c:pt>
                <c:pt idx="5101">
                  <c:v>633.46500000000003</c:v>
                </c:pt>
                <c:pt idx="5102">
                  <c:v>633.46500000000003</c:v>
                </c:pt>
                <c:pt idx="5103">
                  <c:v>633.46500000000003</c:v>
                </c:pt>
                <c:pt idx="5104">
                  <c:v>633.46500000000003</c:v>
                </c:pt>
                <c:pt idx="5105">
                  <c:v>633.46500000000003</c:v>
                </c:pt>
                <c:pt idx="5106">
                  <c:v>633.46500000000003</c:v>
                </c:pt>
                <c:pt idx="5107">
                  <c:v>633.46500000000003</c:v>
                </c:pt>
                <c:pt idx="5108">
                  <c:v>633.46500000000003</c:v>
                </c:pt>
                <c:pt idx="5109">
                  <c:v>633.46500000000003</c:v>
                </c:pt>
                <c:pt idx="5110">
                  <c:v>633.46500000000003</c:v>
                </c:pt>
                <c:pt idx="5111">
                  <c:v>633.46500000000003</c:v>
                </c:pt>
                <c:pt idx="5112">
                  <c:v>633.46500000000003</c:v>
                </c:pt>
                <c:pt idx="5113">
                  <c:v>633.46500000000003</c:v>
                </c:pt>
                <c:pt idx="5114">
                  <c:v>633.46500000000003</c:v>
                </c:pt>
                <c:pt idx="5115">
                  <c:v>633.46500000000003</c:v>
                </c:pt>
                <c:pt idx="5116">
                  <c:v>633.46500000000003</c:v>
                </c:pt>
                <c:pt idx="5117">
                  <c:v>633.46500000000003</c:v>
                </c:pt>
                <c:pt idx="5118">
                  <c:v>633.46500000000003</c:v>
                </c:pt>
                <c:pt idx="5119">
                  <c:v>633.46500000000003</c:v>
                </c:pt>
                <c:pt idx="5120">
                  <c:v>633.46500000000003</c:v>
                </c:pt>
                <c:pt idx="5121">
                  <c:v>633.46500000000003</c:v>
                </c:pt>
                <c:pt idx="5122">
                  <c:v>633.46500000000003</c:v>
                </c:pt>
                <c:pt idx="5123">
                  <c:v>633.46500000000003</c:v>
                </c:pt>
                <c:pt idx="5124">
                  <c:v>633.46500000000003</c:v>
                </c:pt>
                <c:pt idx="5125">
                  <c:v>633.46500000000003</c:v>
                </c:pt>
                <c:pt idx="5126">
                  <c:v>633.46500000000003</c:v>
                </c:pt>
                <c:pt idx="5127">
                  <c:v>633.46500000000003</c:v>
                </c:pt>
                <c:pt idx="5128">
                  <c:v>633.46500000000003</c:v>
                </c:pt>
                <c:pt idx="5129">
                  <c:v>633.46500000000003</c:v>
                </c:pt>
                <c:pt idx="5130">
                  <c:v>633.46500000000003</c:v>
                </c:pt>
                <c:pt idx="5131">
                  <c:v>633.46500000000003</c:v>
                </c:pt>
                <c:pt idx="5132">
                  <c:v>633.46500000000003</c:v>
                </c:pt>
                <c:pt idx="5133">
                  <c:v>633.46500000000003</c:v>
                </c:pt>
                <c:pt idx="5134">
                  <c:v>633.46500000000003</c:v>
                </c:pt>
                <c:pt idx="5135">
                  <c:v>633.46500000000003</c:v>
                </c:pt>
                <c:pt idx="5136">
                  <c:v>633.46500000000003</c:v>
                </c:pt>
                <c:pt idx="5137">
                  <c:v>633.46500000000003</c:v>
                </c:pt>
                <c:pt idx="5138">
                  <c:v>633.46500000000003</c:v>
                </c:pt>
                <c:pt idx="5139">
                  <c:v>633.46500000000003</c:v>
                </c:pt>
                <c:pt idx="5140">
                  <c:v>633.46500000000003</c:v>
                </c:pt>
                <c:pt idx="5141">
                  <c:v>633.46500000000003</c:v>
                </c:pt>
                <c:pt idx="5142">
                  <c:v>633.46500000000003</c:v>
                </c:pt>
                <c:pt idx="5143">
                  <c:v>633.46500000000003</c:v>
                </c:pt>
                <c:pt idx="5144">
                  <c:v>633.46500000000003</c:v>
                </c:pt>
                <c:pt idx="5145">
                  <c:v>633.46500000000003</c:v>
                </c:pt>
                <c:pt idx="5146">
                  <c:v>633.46500000000003</c:v>
                </c:pt>
                <c:pt idx="5147">
                  <c:v>633.46500000000003</c:v>
                </c:pt>
                <c:pt idx="5148">
                  <c:v>633.46500000000003</c:v>
                </c:pt>
                <c:pt idx="5149">
                  <c:v>633.46500000000003</c:v>
                </c:pt>
                <c:pt idx="5150">
                  <c:v>633.46500000000003</c:v>
                </c:pt>
                <c:pt idx="5151">
                  <c:v>633.46500000000003</c:v>
                </c:pt>
                <c:pt idx="5152">
                  <c:v>633.46500000000003</c:v>
                </c:pt>
                <c:pt idx="5153">
                  <c:v>633.46500000000003</c:v>
                </c:pt>
                <c:pt idx="5154">
                  <c:v>633.46500000000003</c:v>
                </c:pt>
                <c:pt idx="5155">
                  <c:v>633.46500000000003</c:v>
                </c:pt>
                <c:pt idx="5156">
                  <c:v>633.46500000000003</c:v>
                </c:pt>
                <c:pt idx="5157">
                  <c:v>633.46500000000003</c:v>
                </c:pt>
                <c:pt idx="5158">
                  <c:v>633.46500000000003</c:v>
                </c:pt>
                <c:pt idx="5159">
                  <c:v>633.46500000000003</c:v>
                </c:pt>
                <c:pt idx="5160">
                  <c:v>633.46500000000003</c:v>
                </c:pt>
                <c:pt idx="5161">
                  <c:v>633.46500000000003</c:v>
                </c:pt>
                <c:pt idx="5162">
                  <c:v>633.46500000000003</c:v>
                </c:pt>
                <c:pt idx="5163">
                  <c:v>633.46500000000003</c:v>
                </c:pt>
                <c:pt idx="5164">
                  <c:v>633.46500000000003</c:v>
                </c:pt>
                <c:pt idx="5165">
                  <c:v>633.46500000000003</c:v>
                </c:pt>
                <c:pt idx="5166">
                  <c:v>633.46500000000003</c:v>
                </c:pt>
                <c:pt idx="5167">
                  <c:v>633.46500000000003</c:v>
                </c:pt>
                <c:pt idx="5168">
                  <c:v>633.46500000000003</c:v>
                </c:pt>
                <c:pt idx="5169">
                  <c:v>633.46500000000003</c:v>
                </c:pt>
                <c:pt idx="5170">
                  <c:v>633.46500000000003</c:v>
                </c:pt>
                <c:pt idx="5171">
                  <c:v>633.46500000000003</c:v>
                </c:pt>
                <c:pt idx="5172">
                  <c:v>633.46500000000003</c:v>
                </c:pt>
                <c:pt idx="5173">
                  <c:v>633.46500000000003</c:v>
                </c:pt>
                <c:pt idx="5174">
                  <c:v>633.46500000000003</c:v>
                </c:pt>
                <c:pt idx="5175">
                  <c:v>633.46500000000003</c:v>
                </c:pt>
                <c:pt idx="5176">
                  <c:v>633.46500000000003</c:v>
                </c:pt>
                <c:pt idx="5177">
                  <c:v>633.46500000000003</c:v>
                </c:pt>
                <c:pt idx="5178">
                  <c:v>633.46500000000003</c:v>
                </c:pt>
                <c:pt idx="5179">
                  <c:v>633.46500000000003</c:v>
                </c:pt>
                <c:pt idx="5180">
                  <c:v>633.46500000000003</c:v>
                </c:pt>
                <c:pt idx="5181">
                  <c:v>633.46500000000003</c:v>
                </c:pt>
                <c:pt idx="5182">
                  <c:v>633.46500000000003</c:v>
                </c:pt>
                <c:pt idx="5183">
                  <c:v>633.46500000000003</c:v>
                </c:pt>
                <c:pt idx="5184">
                  <c:v>633.46500000000003</c:v>
                </c:pt>
                <c:pt idx="5185">
                  <c:v>633.46500000000003</c:v>
                </c:pt>
                <c:pt idx="5186">
                  <c:v>633.46500000000003</c:v>
                </c:pt>
                <c:pt idx="5187">
                  <c:v>633.46500000000003</c:v>
                </c:pt>
                <c:pt idx="5188">
                  <c:v>633.46500000000003</c:v>
                </c:pt>
                <c:pt idx="5189">
                  <c:v>633.46500000000003</c:v>
                </c:pt>
                <c:pt idx="5190">
                  <c:v>633.46500000000003</c:v>
                </c:pt>
                <c:pt idx="5191">
                  <c:v>633.46500000000003</c:v>
                </c:pt>
                <c:pt idx="5192">
                  <c:v>633.46500000000003</c:v>
                </c:pt>
                <c:pt idx="5193">
                  <c:v>633.46500000000003</c:v>
                </c:pt>
                <c:pt idx="5194">
                  <c:v>633.46500000000003</c:v>
                </c:pt>
                <c:pt idx="5195">
                  <c:v>633.46500000000003</c:v>
                </c:pt>
                <c:pt idx="5196">
                  <c:v>633.46500000000003</c:v>
                </c:pt>
                <c:pt idx="5197">
                  <c:v>633.46500000000003</c:v>
                </c:pt>
                <c:pt idx="5198">
                  <c:v>633.46500000000003</c:v>
                </c:pt>
                <c:pt idx="5199">
                  <c:v>633.46500000000003</c:v>
                </c:pt>
                <c:pt idx="5200">
                  <c:v>633.46500000000003</c:v>
                </c:pt>
                <c:pt idx="5201">
                  <c:v>633.46500000000003</c:v>
                </c:pt>
                <c:pt idx="5202">
                  <c:v>633.46500000000003</c:v>
                </c:pt>
                <c:pt idx="5203">
                  <c:v>633.46500000000003</c:v>
                </c:pt>
                <c:pt idx="5204">
                  <c:v>633.46500000000003</c:v>
                </c:pt>
                <c:pt idx="5205">
                  <c:v>633.46500000000003</c:v>
                </c:pt>
                <c:pt idx="5206">
                  <c:v>633.46500000000003</c:v>
                </c:pt>
                <c:pt idx="5207">
                  <c:v>633.46500000000003</c:v>
                </c:pt>
                <c:pt idx="5208">
                  <c:v>633.46500000000003</c:v>
                </c:pt>
                <c:pt idx="5209">
                  <c:v>633.46500000000003</c:v>
                </c:pt>
                <c:pt idx="5210">
                  <c:v>633.46500000000003</c:v>
                </c:pt>
                <c:pt idx="5211">
                  <c:v>633.46500000000003</c:v>
                </c:pt>
                <c:pt idx="5212">
                  <c:v>633.46500000000003</c:v>
                </c:pt>
                <c:pt idx="5213">
                  <c:v>633.46500000000003</c:v>
                </c:pt>
                <c:pt idx="5214">
                  <c:v>633.46500000000003</c:v>
                </c:pt>
                <c:pt idx="5215">
                  <c:v>633.46500000000003</c:v>
                </c:pt>
                <c:pt idx="5216">
                  <c:v>633.46500000000003</c:v>
                </c:pt>
                <c:pt idx="5217">
                  <c:v>633.46500000000003</c:v>
                </c:pt>
                <c:pt idx="5218">
                  <c:v>633.46500000000003</c:v>
                </c:pt>
                <c:pt idx="5219">
                  <c:v>633.46500000000003</c:v>
                </c:pt>
                <c:pt idx="5220">
                  <c:v>633.46500000000003</c:v>
                </c:pt>
                <c:pt idx="5221">
                  <c:v>633.46500000000003</c:v>
                </c:pt>
                <c:pt idx="5222">
                  <c:v>633.46500000000003</c:v>
                </c:pt>
                <c:pt idx="5223">
                  <c:v>633.46500000000003</c:v>
                </c:pt>
                <c:pt idx="5224">
                  <c:v>633.46500000000003</c:v>
                </c:pt>
                <c:pt idx="5225">
                  <c:v>633.46500000000003</c:v>
                </c:pt>
                <c:pt idx="5226">
                  <c:v>633.46500000000003</c:v>
                </c:pt>
                <c:pt idx="5227">
                  <c:v>633.46500000000003</c:v>
                </c:pt>
                <c:pt idx="5228">
                  <c:v>633.46500000000003</c:v>
                </c:pt>
                <c:pt idx="5229">
                  <c:v>633.46500000000003</c:v>
                </c:pt>
                <c:pt idx="5230">
                  <c:v>633.46500000000003</c:v>
                </c:pt>
                <c:pt idx="5231">
                  <c:v>633.46500000000003</c:v>
                </c:pt>
                <c:pt idx="5232">
                  <c:v>633.46500000000003</c:v>
                </c:pt>
                <c:pt idx="5233">
                  <c:v>633.46500000000003</c:v>
                </c:pt>
                <c:pt idx="5234">
                  <c:v>633.46500000000003</c:v>
                </c:pt>
                <c:pt idx="5235">
                  <c:v>633.46500000000003</c:v>
                </c:pt>
                <c:pt idx="5236">
                  <c:v>633.46500000000003</c:v>
                </c:pt>
                <c:pt idx="5237">
                  <c:v>633.46500000000003</c:v>
                </c:pt>
                <c:pt idx="5238">
                  <c:v>633.46500000000003</c:v>
                </c:pt>
                <c:pt idx="5239">
                  <c:v>633.46500000000003</c:v>
                </c:pt>
                <c:pt idx="5240">
                  <c:v>633.46500000000003</c:v>
                </c:pt>
                <c:pt idx="5241">
                  <c:v>633.46500000000003</c:v>
                </c:pt>
                <c:pt idx="5242">
                  <c:v>633.46500000000003</c:v>
                </c:pt>
                <c:pt idx="5243">
                  <c:v>633.46500000000003</c:v>
                </c:pt>
                <c:pt idx="5244">
                  <c:v>633.46500000000003</c:v>
                </c:pt>
                <c:pt idx="5245">
                  <c:v>633.46500000000003</c:v>
                </c:pt>
                <c:pt idx="5246">
                  <c:v>633.46500000000003</c:v>
                </c:pt>
                <c:pt idx="5247">
                  <c:v>633.46500000000003</c:v>
                </c:pt>
                <c:pt idx="5248">
                  <c:v>633.46500000000003</c:v>
                </c:pt>
                <c:pt idx="5249">
                  <c:v>633.46500000000003</c:v>
                </c:pt>
                <c:pt idx="5250">
                  <c:v>633.46500000000003</c:v>
                </c:pt>
                <c:pt idx="5251">
                  <c:v>633.46500000000003</c:v>
                </c:pt>
                <c:pt idx="5252">
                  <c:v>633.46500000000003</c:v>
                </c:pt>
                <c:pt idx="5253">
                  <c:v>633.46500000000003</c:v>
                </c:pt>
                <c:pt idx="5254">
                  <c:v>633.46500000000003</c:v>
                </c:pt>
                <c:pt idx="5255">
                  <c:v>633.46500000000003</c:v>
                </c:pt>
                <c:pt idx="5256">
                  <c:v>633.46500000000003</c:v>
                </c:pt>
                <c:pt idx="5257">
                  <c:v>633.46500000000003</c:v>
                </c:pt>
                <c:pt idx="5258">
                  <c:v>633.46500000000003</c:v>
                </c:pt>
                <c:pt idx="5259">
                  <c:v>633.46500000000003</c:v>
                </c:pt>
                <c:pt idx="5260">
                  <c:v>633.46500000000003</c:v>
                </c:pt>
                <c:pt idx="5261">
                  <c:v>633.46500000000003</c:v>
                </c:pt>
                <c:pt idx="5262">
                  <c:v>633.46500000000003</c:v>
                </c:pt>
                <c:pt idx="5263">
                  <c:v>633.46500000000003</c:v>
                </c:pt>
                <c:pt idx="5264">
                  <c:v>633.46500000000003</c:v>
                </c:pt>
                <c:pt idx="5265">
                  <c:v>633.46500000000003</c:v>
                </c:pt>
                <c:pt idx="5266">
                  <c:v>633.46500000000003</c:v>
                </c:pt>
                <c:pt idx="5267">
                  <c:v>633.46500000000003</c:v>
                </c:pt>
                <c:pt idx="5268">
                  <c:v>633.46500000000003</c:v>
                </c:pt>
                <c:pt idx="5269">
                  <c:v>633.46500000000003</c:v>
                </c:pt>
                <c:pt idx="5270">
                  <c:v>633.46500000000003</c:v>
                </c:pt>
                <c:pt idx="5271">
                  <c:v>633.46500000000003</c:v>
                </c:pt>
                <c:pt idx="5272">
                  <c:v>633.46500000000003</c:v>
                </c:pt>
                <c:pt idx="5273">
                  <c:v>633.46500000000003</c:v>
                </c:pt>
                <c:pt idx="5274">
                  <c:v>633.46500000000003</c:v>
                </c:pt>
                <c:pt idx="5275">
                  <c:v>633.46500000000003</c:v>
                </c:pt>
                <c:pt idx="5276">
                  <c:v>633.46500000000003</c:v>
                </c:pt>
                <c:pt idx="5277">
                  <c:v>633.46500000000003</c:v>
                </c:pt>
                <c:pt idx="5278">
                  <c:v>633.46500000000003</c:v>
                </c:pt>
                <c:pt idx="5279">
                  <c:v>633.46500000000003</c:v>
                </c:pt>
                <c:pt idx="5280">
                  <c:v>633.46500000000003</c:v>
                </c:pt>
                <c:pt idx="5281">
                  <c:v>633.46500000000003</c:v>
                </c:pt>
                <c:pt idx="5282">
                  <c:v>633.46500000000003</c:v>
                </c:pt>
                <c:pt idx="5283">
                  <c:v>633.46500000000003</c:v>
                </c:pt>
                <c:pt idx="5284">
                  <c:v>633.46500000000003</c:v>
                </c:pt>
                <c:pt idx="5285">
                  <c:v>633.46500000000003</c:v>
                </c:pt>
                <c:pt idx="5286">
                  <c:v>633.46500000000003</c:v>
                </c:pt>
                <c:pt idx="5287">
                  <c:v>633.46500000000003</c:v>
                </c:pt>
                <c:pt idx="5288">
                  <c:v>633.46500000000003</c:v>
                </c:pt>
                <c:pt idx="5289">
                  <c:v>633.46500000000003</c:v>
                </c:pt>
                <c:pt idx="5290">
                  <c:v>633.46500000000003</c:v>
                </c:pt>
                <c:pt idx="5291">
                  <c:v>633.46500000000003</c:v>
                </c:pt>
                <c:pt idx="5292">
                  <c:v>633.46500000000003</c:v>
                </c:pt>
                <c:pt idx="5293">
                  <c:v>633.46500000000003</c:v>
                </c:pt>
                <c:pt idx="5294">
                  <c:v>633.46500000000003</c:v>
                </c:pt>
                <c:pt idx="5295">
                  <c:v>633.46500000000003</c:v>
                </c:pt>
                <c:pt idx="5296">
                  <c:v>633.46500000000003</c:v>
                </c:pt>
                <c:pt idx="5297">
                  <c:v>633.46500000000003</c:v>
                </c:pt>
                <c:pt idx="5298">
                  <c:v>633.46500000000003</c:v>
                </c:pt>
                <c:pt idx="5299">
                  <c:v>633.46500000000003</c:v>
                </c:pt>
                <c:pt idx="5300">
                  <c:v>633.46500000000003</c:v>
                </c:pt>
                <c:pt idx="5301">
                  <c:v>633.46500000000003</c:v>
                </c:pt>
                <c:pt idx="5302">
                  <c:v>633.46500000000003</c:v>
                </c:pt>
                <c:pt idx="5303">
                  <c:v>633.46500000000003</c:v>
                </c:pt>
                <c:pt idx="5304">
                  <c:v>633.46500000000003</c:v>
                </c:pt>
                <c:pt idx="5305">
                  <c:v>633.46500000000003</c:v>
                </c:pt>
                <c:pt idx="5306">
                  <c:v>633.46500000000003</c:v>
                </c:pt>
                <c:pt idx="5307">
                  <c:v>633.46500000000003</c:v>
                </c:pt>
                <c:pt idx="5308">
                  <c:v>633.46500000000003</c:v>
                </c:pt>
                <c:pt idx="5309">
                  <c:v>633.46500000000003</c:v>
                </c:pt>
                <c:pt idx="5310">
                  <c:v>633.46500000000003</c:v>
                </c:pt>
                <c:pt idx="5311">
                  <c:v>633.46500000000003</c:v>
                </c:pt>
                <c:pt idx="5312">
                  <c:v>633.46500000000003</c:v>
                </c:pt>
                <c:pt idx="5313">
                  <c:v>633.46500000000003</c:v>
                </c:pt>
                <c:pt idx="5314">
                  <c:v>633.46500000000003</c:v>
                </c:pt>
                <c:pt idx="5315">
                  <c:v>633.46500000000003</c:v>
                </c:pt>
                <c:pt idx="5316">
                  <c:v>633.46500000000003</c:v>
                </c:pt>
                <c:pt idx="5317">
                  <c:v>633.46500000000003</c:v>
                </c:pt>
                <c:pt idx="5318">
                  <c:v>633.46500000000003</c:v>
                </c:pt>
                <c:pt idx="5319">
                  <c:v>633.46500000000003</c:v>
                </c:pt>
                <c:pt idx="5320">
                  <c:v>633.46500000000003</c:v>
                </c:pt>
                <c:pt idx="5321">
                  <c:v>633.46500000000003</c:v>
                </c:pt>
                <c:pt idx="5322">
                  <c:v>633.46500000000003</c:v>
                </c:pt>
                <c:pt idx="5323">
                  <c:v>633.46500000000003</c:v>
                </c:pt>
                <c:pt idx="5324">
                  <c:v>633.46500000000003</c:v>
                </c:pt>
                <c:pt idx="5325">
                  <c:v>633.46500000000003</c:v>
                </c:pt>
                <c:pt idx="5326">
                  <c:v>633.46500000000003</c:v>
                </c:pt>
                <c:pt idx="5327">
                  <c:v>633.46500000000003</c:v>
                </c:pt>
                <c:pt idx="5328">
                  <c:v>633.46500000000003</c:v>
                </c:pt>
                <c:pt idx="5329">
                  <c:v>633.46500000000003</c:v>
                </c:pt>
                <c:pt idx="5330">
                  <c:v>633.46500000000003</c:v>
                </c:pt>
                <c:pt idx="5331">
                  <c:v>633.46500000000003</c:v>
                </c:pt>
                <c:pt idx="5332">
                  <c:v>633.46500000000003</c:v>
                </c:pt>
                <c:pt idx="5333">
                  <c:v>633.46500000000003</c:v>
                </c:pt>
                <c:pt idx="5334">
                  <c:v>633.46500000000003</c:v>
                </c:pt>
                <c:pt idx="5335">
                  <c:v>633.46500000000003</c:v>
                </c:pt>
                <c:pt idx="5336">
                  <c:v>633.46500000000003</c:v>
                </c:pt>
                <c:pt idx="5337">
                  <c:v>633.46500000000003</c:v>
                </c:pt>
                <c:pt idx="5338">
                  <c:v>633.46500000000003</c:v>
                </c:pt>
                <c:pt idx="5339">
                  <c:v>633.46500000000003</c:v>
                </c:pt>
                <c:pt idx="5340">
                  <c:v>633.46500000000003</c:v>
                </c:pt>
                <c:pt idx="5341">
                  <c:v>633.46500000000003</c:v>
                </c:pt>
                <c:pt idx="5342">
                  <c:v>633.46500000000003</c:v>
                </c:pt>
                <c:pt idx="5343">
                  <c:v>633.46500000000003</c:v>
                </c:pt>
                <c:pt idx="5344">
                  <c:v>633.46500000000003</c:v>
                </c:pt>
                <c:pt idx="5345">
                  <c:v>633.46500000000003</c:v>
                </c:pt>
                <c:pt idx="5346">
                  <c:v>633.46500000000003</c:v>
                </c:pt>
                <c:pt idx="5347">
                  <c:v>633.46500000000003</c:v>
                </c:pt>
                <c:pt idx="5348">
                  <c:v>633.46500000000003</c:v>
                </c:pt>
                <c:pt idx="5349">
                  <c:v>633.46500000000003</c:v>
                </c:pt>
                <c:pt idx="5350">
                  <c:v>633.46500000000003</c:v>
                </c:pt>
                <c:pt idx="5351">
                  <c:v>633.46500000000003</c:v>
                </c:pt>
                <c:pt idx="5352">
                  <c:v>633.46500000000003</c:v>
                </c:pt>
                <c:pt idx="5353">
                  <c:v>633.46500000000003</c:v>
                </c:pt>
                <c:pt idx="5354">
                  <c:v>633.46500000000003</c:v>
                </c:pt>
                <c:pt idx="5355">
                  <c:v>633.46500000000003</c:v>
                </c:pt>
                <c:pt idx="5356">
                  <c:v>633.46500000000003</c:v>
                </c:pt>
                <c:pt idx="5357">
                  <c:v>633.46500000000003</c:v>
                </c:pt>
                <c:pt idx="5358">
                  <c:v>633.46500000000003</c:v>
                </c:pt>
                <c:pt idx="5359">
                  <c:v>633.46500000000003</c:v>
                </c:pt>
                <c:pt idx="5360">
                  <c:v>633.46500000000003</c:v>
                </c:pt>
                <c:pt idx="5361">
                  <c:v>633.46500000000003</c:v>
                </c:pt>
                <c:pt idx="5362">
                  <c:v>633.46500000000003</c:v>
                </c:pt>
                <c:pt idx="5363">
                  <c:v>633.46500000000003</c:v>
                </c:pt>
                <c:pt idx="5364">
                  <c:v>633.46500000000003</c:v>
                </c:pt>
                <c:pt idx="5365">
                  <c:v>633.46500000000003</c:v>
                </c:pt>
                <c:pt idx="5366">
                  <c:v>633.46500000000003</c:v>
                </c:pt>
                <c:pt idx="5367">
                  <c:v>633.46500000000003</c:v>
                </c:pt>
                <c:pt idx="5368">
                  <c:v>633.46500000000003</c:v>
                </c:pt>
                <c:pt idx="5369">
                  <c:v>633.46500000000003</c:v>
                </c:pt>
                <c:pt idx="5370">
                  <c:v>633.46500000000003</c:v>
                </c:pt>
                <c:pt idx="5371">
                  <c:v>633.46500000000003</c:v>
                </c:pt>
                <c:pt idx="5372">
                  <c:v>633.46500000000003</c:v>
                </c:pt>
                <c:pt idx="5373">
                  <c:v>633.46500000000003</c:v>
                </c:pt>
                <c:pt idx="5374">
                  <c:v>633.46500000000003</c:v>
                </c:pt>
                <c:pt idx="5375">
                  <c:v>633.46500000000003</c:v>
                </c:pt>
                <c:pt idx="5376">
                  <c:v>633.46500000000003</c:v>
                </c:pt>
                <c:pt idx="5377">
                  <c:v>633.46500000000003</c:v>
                </c:pt>
                <c:pt idx="5378">
                  <c:v>633.46500000000003</c:v>
                </c:pt>
                <c:pt idx="5379">
                  <c:v>633.46500000000003</c:v>
                </c:pt>
                <c:pt idx="5380">
                  <c:v>633.46500000000003</c:v>
                </c:pt>
                <c:pt idx="5381">
                  <c:v>633.46500000000003</c:v>
                </c:pt>
                <c:pt idx="5382">
                  <c:v>633.46500000000003</c:v>
                </c:pt>
                <c:pt idx="5383">
                  <c:v>633.46500000000003</c:v>
                </c:pt>
                <c:pt idx="5384">
                  <c:v>633.46500000000003</c:v>
                </c:pt>
                <c:pt idx="5385">
                  <c:v>633.46500000000003</c:v>
                </c:pt>
                <c:pt idx="5386">
                  <c:v>633.46500000000003</c:v>
                </c:pt>
                <c:pt idx="5387">
                  <c:v>633.46500000000003</c:v>
                </c:pt>
                <c:pt idx="5388">
                  <c:v>633.46500000000003</c:v>
                </c:pt>
                <c:pt idx="5389">
                  <c:v>633.46500000000003</c:v>
                </c:pt>
                <c:pt idx="5390">
                  <c:v>633.46500000000003</c:v>
                </c:pt>
                <c:pt idx="5391">
                  <c:v>633.46500000000003</c:v>
                </c:pt>
                <c:pt idx="5392">
                  <c:v>633.46500000000003</c:v>
                </c:pt>
                <c:pt idx="5393">
                  <c:v>633.46500000000003</c:v>
                </c:pt>
                <c:pt idx="5394">
                  <c:v>633.46500000000003</c:v>
                </c:pt>
                <c:pt idx="5395">
                  <c:v>633.46500000000003</c:v>
                </c:pt>
                <c:pt idx="5396">
                  <c:v>633.46500000000003</c:v>
                </c:pt>
                <c:pt idx="5397">
                  <c:v>633.46500000000003</c:v>
                </c:pt>
                <c:pt idx="5398">
                  <c:v>633.46500000000003</c:v>
                </c:pt>
                <c:pt idx="5399">
                  <c:v>633.46500000000003</c:v>
                </c:pt>
                <c:pt idx="5400">
                  <c:v>633.46500000000003</c:v>
                </c:pt>
                <c:pt idx="5401">
                  <c:v>633.46500000000003</c:v>
                </c:pt>
                <c:pt idx="5402">
                  <c:v>633.46500000000003</c:v>
                </c:pt>
                <c:pt idx="5403">
                  <c:v>633.46500000000003</c:v>
                </c:pt>
                <c:pt idx="5404">
                  <c:v>633.46500000000003</c:v>
                </c:pt>
                <c:pt idx="5405">
                  <c:v>633.46500000000003</c:v>
                </c:pt>
                <c:pt idx="5406">
                  <c:v>633.46500000000003</c:v>
                </c:pt>
                <c:pt idx="5407">
                  <c:v>633.46500000000003</c:v>
                </c:pt>
                <c:pt idx="5408">
                  <c:v>633.46500000000003</c:v>
                </c:pt>
                <c:pt idx="5409">
                  <c:v>633.46500000000003</c:v>
                </c:pt>
                <c:pt idx="5410">
                  <c:v>633.46500000000003</c:v>
                </c:pt>
                <c:pt idx="5411">
                  <c:v>633.46500000000003</c:v>
                </c:pt>
                <c:pt idx="5412">
                  <c:v>633.46500000000003</c:v>
                </c:pt>
                <c:pt idx="5413">
                  <c:v>633.46500000000003</c:v>
                </c:pt>
                <c:pt idx="5414">
                  <c:v>633.46500000000003</c:v>
                </c:pt>
                <c:pt idx="5415">
                  <c:v>633.46500000000003</c:v>
                </c:pt>
                <c:pt idx="5416">
                  <c:v>633.46500000000003</c:v>
                </c:pt>
                <c:pt idx="5417">
                  <c:v>633.46500000000003</c:v>
                </c:pt>
                <c:pt idx="5418">
                  <c:v>633.46500000000003</c:v>
                </c:pt>
                <c:pt idx="5419">
                  <c:v>633.46500000000003</c:v>
                </c:pt>
                <c:pt idx="5420">
                  <c:v>633.46500000000003</c:v>
                </c:pt>
                <c:pt idx="5421">
                  <c:v>633.46500000000003</c:v>
                </c:pt>
                <c:pt idx="5422">
                  <c:v>633.46500000000003</c:v>
                </c:pt>
                <c:pt idx="5423">
                  <c:v>633.46500000000003</c:v>
                </c:pt>
                <c:pt idx="5424">
                  <c:v>633.46500000000003</c:v>
                </c:pt>
                <c:pt idx="5425">
                  <c:v>633.46500000000003</c:v>
                </c:pt>
                <c:pt idx="5426">
                  <c:v>633.46500000000003</c:v>
                </c:pt>
                <c:pt idx="5427">
                  <c:v>633.46500000000003</c:v>
                </c:pt>
                <c:pt idx="5428">
                  <c:v>633.46500000000003</c:v>
                </c:pt>
                <c:pt idx="5429">
                  <c:v>633.46500000000003</c:v>
                </c:pt>
                <c:pt idx="5430">
                  <c:v>633.46500000000003</c:v>
                </c:pt>
                <c:pt idx="5431">
                  <c:v>633.46500000000003</c:v>
                </c:pt>
                <c:pt idx="5432">
                  <c:v>633.46500000000003</c:v>
                </c:pt>
                <c:pt idx="5433">
                  <c:v>633.46500000000003</c:v>
                </c:pt>
                <c:pt idx="5434">
                  <c:v>633.46500000000003</c:v>
                </c:pt>
                <c:pt idx="5435">
                  <c:v>633.46500000000003</c:v>
                </c:pt>
                <c:pt idx="5436">
                  <c:v>633.46500000000003</c:v>
                </c:pt>
                <c:pt idx="5437">
                  <c:v>633.46500000000003</c:v>
                </c:pt>
                <c:pt idx="5438">
                  <c:v>633.46500000000003</c:v>
                </c:pt>
                <c:pt idx="5439">
                  <c:v>633.46500000000003</c:v>
                </c:pt>
                <c:pt idx="5440">
                  <c:v>633.46500000000003</c:v>
                </c:pt>
                <c:pt idx="5441">
                  <c:v>633.46500000000003</c:v>
                </c:pt>
                <c:pt idx="5442">
                  <c:v>633.46500000000003</c:v>
                </c:pt>
                <c:pt idx="5443">
                  <c:v>633.46500000000003</c:v>
                </c:pt>
                <c:pt idx="5444">
                  <c:v>633.46500000000003</c:v>
                </c:pt>
                <c:pt idx="5445">
                  <c:v>633.46500000000003</c:v>
                </c:pt>
                <c:pt idx="5446">
                  <c:v>633.46500000000003</c:v>
                </c:pt>
                <c:pt idx="5447">
                  <c:v>633.46500000000003</c:v>
                </c:pt>
                <c:pt idx="5448">
                  <c:v>633.46500000000003</c:v>
                </c:pt>
                <c:pt idx="5449">
                  <c:v>633.46500000000003</c:v>
                </c:pt>
                <c:pt idx="5450">
                  <c:v>633.46500000000003</c:v>
                </c:pt>
                <c:pt idx="5451">
                  <c:v>633.46500000000003</c:v>
                </c:pt>
                <c:pt idx="5452">
                  <c:v>633.46500000000003</c:v>
                </c:pt>
                <c:pt idx="5453">
                  <c:v>633.46500000000003</c:v>
                </c:pt>
                <c:pt idx="5454">
                  <c:v>633.46500000000003</c:v>
                </c:pt>
                <c:pt idx="5455">
                  <c:v>633.46500000000003</c:v>
                </c:pt>
                <c:pt idx="5456">
                  <c:v>633.46500000000003</c:v>
                </c:pt>
                <c:pt idx="5457">
                  <c:v>633.46500000000003</c:v>
                </c:pt>
                <c:pt idx="5458">
                  <c:v>633.46500000000003</c:v>
                </c:pt>
                <c:pt idx="5459">
                  <c:v>633.46500000000003</c:v>
                </c:pt>
                <c:pt idx="5460">
                  <c:v>633.46500000000003</c:v>
                </c:pt>
                <c:pt idx="5461">
                  <c:v>633.46500000000003</c:v>
                </c:pt>
                <c:pt idx="5462">
                  <c:v>633.46500000000003</c:v>
                </c:pt>
                <c:pt idx="5463">
                  <c:v>633.46500000000003</c:v>
                </c:pt>
                <c:pt idx="5464">
                  <c:v>633.46500000000003</c:v>
                </c:pt>
                <c:pt idx="5465">
                  <c:v>633.46500000000003</c:v>
                </c:pt>
                <c:pt idx="5466">
                  <c:v>633.46500000000003</c:v>
                </c:pt>
                <c:pt idx="5467">
                  <c:v>633.46500000000003</c:v>
                </c:pt>
                <c:pt idx="5468">
                  <c:v>633.46500000000003</c:v>
                </c:pt>
                <c:pt idx="5469">
                  <c:v>633.46500000000003</c:v>
                </c:pt>
                <c:pt idx="5470">
                  <c:v>633.46500000000003</c:v>
                </c:pt>
                <c:pt idx="5471">
                  <c:v>633.46500000000003</c:v>
                </c:pt>
                <c:pt idx="5472">
                  <c:v>633.46500000000003</c:v>
                </c:pt>
                <c:pt idx="5473">
                  <c:v>633.46500000000003</c:v>
                </c:pt>
                <c:pt idx="5474">
                  <c:v>633.46500000000003</c:v>
                </c:pt>
                <c:pt idx="5475">
                  <c:v>633.46500000000003</c:v>
                </c:pt>
                <c:pt idx="5476">
                  <c:v>633.46500000000003</c:v>
                </c:pt>
                <c:pt idx="5477">
                  <c:v>633.46500000000003</c:v>
                </c:pt>
                <c:pt idx="5478">
                  <c:v>633.46500000000003</c:v>
                </c:pt>
                <c:pt idx="5479">
                  <c:v>633.46500000000003</c:v>
                </c:pt>
                <c:pt idx="5480">
                  <c:v>633.46500000000003</c:v>
                </c:pt>
                <c:pt idx="5481">
                  <c:v>633.46500000000003</c:v>
                </c:pt>
                <c:pt idx="5482">
                  <c:v>633.46500000000003</c:v>
                </c:pt>
                <c:pt idx="5483">
                  <c:v>633.46500000000003</c:v>
                </c:pt>
                <c:pt idx="5484">
                  <c:v>633.46500000000003</c:v>
                </c:pt>
                <c:pt idx="5485">
                  <c:v>633.46500000000003</c:v>
                </c:pt>
                <c:pt idx="5486">
                  <c:v>633.46500000000003</c:v>
                </c:pt>
                <c:pt idx="5487">
                  <c:v>633.46500000000003</c:v>
                </c:pt>
                <c:pt idx="5488">
                  <c:v>633.46500000000003</c:v>
                </c:pt>
                <c:pt idx="5489">
                  <c:v>633.46500000000003</c:v>
                </c:pt>
                <c:pt idx="5490">
                  <c:v>633.46500000000003</c:v>
                </c:pt>
                <c:pt idx="5491">
                  <c:v>633.46500000000003</c:v>
                </c:pt>
                <c:pt idx="5492">
                  <c:v>633.46500000000003</c:v>
                </c:pt>
                <c:pt idx="5493">
                  <c:v>633.46500000000003</c:v>
                </c:pt>
                <c:pt idx="5494">
                  <c:v>633.46500000000003</c:v>
                </c:pt>
                <c:pt idx="5495">
                  <c:v>633.46500000000003</c:v>
                </c:pt>
                <c:pt idx="5496">
                  <c:v>633.46500000000003</c:v>
                </c:pt>
                <c:pt idx="5497">
                  <c:v>633.46500000000003</c:v>
                </c:pt>
                <c:pt idx="5498">
                  <c:v>633.46500000000003</c:v>
                </c:pt>
                <c:pt idx="5499">
                  <c:v>633.46500000000003</c:v>
                </c:pt>
                <c:pt idx="5500">
                  <c:v>633.46500000000003</c:v>
                </c:pt>
                <c:pt idx="5501">
                  <c:v>633.46500000000003</c:v>
                </c:pt>
                <c:pt idx="5502">
                  <c:v>633.46500000000003</c:v>
                </c:pt>
                <c:pt idx="5503">
                  <c:v>633.46500000000003</c:v>
                </c:pt>
                <c:pt idx="5504">
                  <c:v>633.46500000000003</c:v>
                </c:pt>
                <c:pt idx="5505">
                  <c:v>633.46500000000003</c:v>
                </c:pt>
                <c:pt idx="5506">
                  <c:v>633.46500000000003</c:v>
                </c:pt>
                <c:pt idx="5507">
                  <c:v>633.46500000000003</c:v>
                </c:pt>
                <c:pt idx="5508">
                  <c:v>633.46500000000003</c:v>
                </c:pt>
                <c:pt idx="5509">
                  <c:v>633.46500000000003</c:v>
                </c:pt>
                <c:pt idx="5510">
                  <c:v>633.46500000000003</c:v>
                </c:pt>
                <c:pt idx="5511">
                  <c:v>633.46500000000003</c:v>
                </c:pt>
                <c:pt idx="5512">
                  <c:v>633.46500000000003</c:v>
                </c:pt>
                <c:pt idx="5513">
                  <c:v>633.46500000000003</c:v>
                </c:pt>
                <c:pt idx="5514">
                  <c:v>633.46500000000003</c:v>
                </c:pt>
                <c:pt idx="5515">
                  <c:v>633.46500000000003</c:v>
                </c:pt>
                <c:pt idx="5516">
                  <c:v>633.46500000000003</c:v>
                </c:pt>
                <c:pt idx="5517">
                  <c:v>633.46500000000003</c:v>
                </c:pt>
                <c:pt idx="5518">
                  <c:v>633.46500000000003</c:v>
                </c:pt>
                <c:pt idx="5519">
                  <c:v>633.46500000000003</c:v>
                </c:pt>
                <c:pt idx="5520">
                  <c:v>633.46500000000003</c:v>
                </c:pt>
                <c:pt idx="5521">
                  <c:v>633.46500000000003</c:v>
                </c:pt>
                <c:pt idx="5522">
                  <c:v>633.46500000000003</c:v>
                </c:pt>
                <c:pt idx="5523">
                  <c:v>633.46500000000003</c:v>
                </c:pt>
                <c:pt idx="5524">
                  <c:v>633.46500000000003</c:v>
                </c:pt>
                <c:pt idx="5525">
                  <c:v>633.46500000000003</c:v>
                </c:pt>
                <c:pt idx="5526">
                  <c:v>633.46500000000003</c:v>
                </c:pt>
                <c:pt idx="5527">
                  <c:v>633.46500000000003</c:v>
                </c:pt>
                <c:pt idx="5528">
                  <c:v>633.46500000000003</c:v>
                </c:pt>
                <c:pt idx="5529">
                  <c:v>633.46500000000003</c:v>
                </c:pt>
                <c:pt idx="5530">
                  <c:v>633.46500000000003</c:v>
                </c:pt>
                <c:pt idx="5531">
                  <c:v>633.46500000000003</c:v>
                </c:pt>
                <c:pt idx="5532">
                  <c:v>633.46500000000003</c:v>
                </c:pt>
                <c:pt idx="5533">
                  <c:v>633.46500000000003</c:v>
                </c:pt>
                <c:pt idx="5534">
                  <c:v>633.46500000000003</c:v>
                </c:pt>
                <c:pt idx="5535">
                  <c:v>633.46500000000003</c:v>
                </c:pt>
                <c:pt idx="5536">
                  <c:v>633.46500000000003</c:v>
                </c:pt>
                <c:pt idx="5537">
                  <c:v>633.46500000000003</c:v>
                </c:pt>
                <c:pt idx="5538">
                  <c:v>633.46500000000003</c:v>
                </c:pt>
                <c:pt idx="5539">
                  <c:v>633.46500000000003</c:v>
                </c:pt>
                <c:pt idx="5540">
                  <c:v>633.46500000000003</c:v>
                </c:pt>
                <c:pt idx="5541">
                  <c:v>633.46500000000003</c:v>
                </c:pt>
                <c:pt idx="5542">
                  <c:v>633.46500000000003</c:v>
                </c:pt>
                <c:pt idx="5543">
                  <c:v>633.46500000000003</c:v>
                </c:pt>
                <c:pt idx="5544">
                  <c:v>633.46500000000003</c:v>
                </c:pt>
                <c:pt idx="5545">
                  <c:v>633.46500000000003</c:v>
                </c:pt>
                <c:pt idx="5546">
                  <c:v>633.46500000000003</c:v>
                </c:pt>
                <c:pt idx="5547">
                  <c:v>633.46500000000003</c:v>
                </c:pt>
                <c:pt idx="5548">
                  <c:v>633.46500000000003</c:v>
                </c:pt>
                <c:pt idx="5549">
                  <c:v>633.46500000000003</c:v>
                </c:pt>
                <c:pt idx="5550">
                  <c:v>633.46500000000003</c:v>
                </c:pt>
                <c:pt idx="5551">
                  <c:v>633.46500000000003</c:v>
                </c:pt>
                <c:pt idx="5552">
                  <c:v>633.46500000000003</c:v>
                </c:pt>
                <c:pt idx="5553">
                  <c:v>633.46500000000003</c:v>
                </c:pt>
                <c:pt idx="5554">
                  <c:v>633.46500000000003</c:v>
                </c:pt>
                <c:pt idx="5555">
                  <c:v>633.46500000000003</c:v>
                </c:pt>
                <c:pt idx="5556">
                  <c:v>633.46500000000003</c:v>
                </c:pt>
                <c:pt idx="5557">
                  <c:v>633.46500000000003</c:v>
                </c:pt>
                <c:pt idx="5558">
                  <c:v>633.46500000000003</c:v>
                </c:pt>
                <c:pt idx="5559">
                  <c:v>633.46500000000003</c:v>
                </c:pt>
                <c:pt idx="5560">
                  <c:v>633.46500000000003</c:v>
                </c:pt>
                <c:pt idx="5561">
                  <c:v>633.46500000000003</c:v>
                </c:pt>
                <c:pt idx="5562">
                  <c:v>633.46500000000003</c:v>
                </c:pt>
                <c:pt idx="5563">
                  <c:v>633.46500000000003</c:v>
                </c:pt>
                <c:pt idx="5564">
                  <c:v>633.46500000000003</c:v>
                </c:pt>
                <c:pt idx="5565">
                  <c:v>633.46500000000003</c:v>
                </c:pt>
                <c:pt idx="5566">
                  <c:v>633.46500000000003</c:v>
                </c:pt>
                <c:pt idx="5567">
                  <c:v>633.46500000000003</c:v>
                </c:pt>
                <c:pt idx="5568">
                  <c:v>633.46500000000003</c:v>
                </c:pt>
                <c:pt idx="5569">
                  <c:v>633.46500000000003</c:v>
                </c:pt>
                <c:pt idx="5570">
                  <c:v>633.46500000000003</c:v>
                </c:pt>
                <c:pt idx="5571">
                  <c:v>633.46500000000003</c:v>
                </c:pt>
                <c:pt idx="5572">
                  <c:v>633.46500000000003</c:v>
                </c:pt>
                <c:pt idx="5573">
                  <c:v>633.46500000000003</c:v>
                </c:pt>
                <c:pt idx="5574">
                  <c:v>633.46500000000003</c:v>
                </c:pt>
                <c:pt idx="5575">
                  <c:v>633.46500000000003</c:v>
                </c:pt>
                <c:pt idx="5576">
                  <c:v>633.46500000000003</c:v>
                </c:pt>
                <c:pt idx="5577">
                  <c:v>633.46500000000003</c:v>
                </c:pt>
                <c:pt idx="5578">
                  <c:v>633.46500000000003</c:v>
                </c:pt>
                <c:pt idx="5579">
                  <c:v>633.46500000000003</c:v>
                </c:pt>
                <c:pt idx="5580">
                  <c:v>633.46500000000003</c:v>
                </c:pt>
                <c:pt idx="5581">
                  <c:v>633.46500000000003</c:v>
                </c:pt>
                <c:pt idx="5582">
                  <c:v>633.46500000000003</c:v>
                </c:pt>
                <c:pt idx="5583">
                  <c:v>633.46500000000003</c:v>
                </c:pt>
                <c:pt idx="5584">
                  <c:v>633.46500000000003</c:v>
                </c:pt>
                <c:pt idx="5585">
                  <c:v>633.46500000000003</c:v>
                </c:pt>
                <c:pt idx="5586">
                  <c:v>633.46500000000003</c:v>
                </c:pt>
                <c:pt idx="5587">
                  <c:v>633.46500000000003</c:v>
                </c:pt>
                <c:pt idx="5588">
                  <c:v>633.46500000000003</c:v>
                </c:pt>
                <c:pt idx="5589">
                  <c:v>633.46500000000003</c:v>
                </c:pt>
                <c:pt idx="5590">
                  <c:v>633.46500000000003</c:v>
                </c:pt>
                <c:pt idx="5591">
                  <c:v>633.46500000000003</c:v>
                </c:pt>
                <c:pt idx="5592">
                  <c:v>633.46500000000003</c:v>
                </c:pt>
                <c:pt idx="5593">
                  <c:v>633.46500000000003</c:v>
                </c:pt>
                <c:pt idx="5594">
                  <c:v>633.46500000000003</c:v>
                </c:pt>
                <c:pt idx="5595">
                  <c:v>633.46500000000003</c:v>
                </c:pt>
                <c:pt idx="5596">
                  <c:v>633.46500000000003</c:v>
                </c:pt>
                <c:pt idx="5597">
                  <c:v>633.46500000000003</c:v>
                </c:pt>
                <c:pt idx="5598">
                  <c:v>633.46500000000003</c:v>
                </c:pt>
                <c:pt idx="5599">
                  <c:v>633.46500000000003</c:v>
                </c:pt>
                <c:pt idx="5600">
                  <c:v>633.46500000000003</c:v>
                </c:pt>
                <c:pt idx="5601">
                  <c:v>633.46500000000003</c:v>
                </c:pt>
                <c:pt idx="5602">
                  <c:v>633.46500000000003</c:v>
                </c:pt>
                <c:pt idx="5603">
                  <c:v>633.46500000000003</c:v>
                </c:pt>
                <c:pt idx="5604">
                  <c:v>633.46500000000003</c:v>
                </c:pt>
                <c:pt idx="5605">
                  <c:v>633.46500000000003</c:v>
                </c:pt>
                <c:pt idx="5606">
                  <c:v>633.46500000000003</c:v>
                </c:pt>
                <c:pt idx="5607">
                  <c:v>633.46500000000003</c:v>
                </c:pt>
                <c:pt idx="5608">
                  <c:v>633.46500000000003</c:v>
                </c:pt>
                <c:pt idx="5609">
                  <c:v>633.46500000000003</c:v>
                </c:pt>
                <c:pt idx="5610">
                  <c:v>633.46500000000003</c:v>
                </c:pt>
                <c:pt idx="5611">
                  <c:v>633.46500000000003</c:v>
                </c:pt>
                <c:pt idx="5612">
                  <c:v>633.46500000000003</c:v>
                </c:pt>
                <c:pt idx="5613">
                  <c:v>633.46500000000003</c:v>
                </c:pt>
                <c:pt idx="5614">
                  <c:v>633.46500000000003</c:v>
                </c:pt>
                <c:pt idx="5615">
                  <c:v>633.46500000000003</c:v>
                </c:pt>
                <c:pt idx="5616">
                  <c:v>633.46500000000003</c:v>
                </c:pt>
                <c:pt idx="5617">
                  <c:v>633.46500000000003</c:v>
                </c:pt>
                <c:pt idx="5618">
                  <c:v>633.46500000000003</c:v>
                </c:pt>
                <c:pt idx="5619">
                  <c:v>633.46500000000003</c:v>
                </c:pt>
                <c:pt idx="5620">
                  <c:v>633.46500000000003</c:v>
                </c:pt>
                <c:pt idx="5621">
                  <c:v>633.46500000000003</c:v>
                </c:pt>
                <c:pt idx="5622">
                  <c:v>633.46500000000003</c:v>
                </c:pt>
                <c:pt idx="5623">
                  <c:v>633.46500000000003</c:v>
                </c:pt>
                <c:pt idx="5624">
                  <c:v>633.46500000000003</c:v>
                </c:pt>
                <c:pt idx="5625">
                  <c:v>633.46500000000003</c:v>
                </c:pt>
                <c:pt idx="5626">
                  <c:v>633.46500000000003</c:v>
                </c:pt>
                <c:pt idx="5627">
                  <c:v>633.46500000000003</c:v>
                </c:pt>
                <c:pt idx="5628">
                  <c:v>633.46500000000003</c:v>
                </c:pt>
                <c:pt idx="5629">
                  <c:v>633.46500000000003</c:v>
                </c:pt>
                <c:pt idx="5630">
                  <c:v>633.46500000000003</c:v>
                </c:pt>
                <c:pt idx="5631">
                  <c:v>633.46500000000003</c:v>
                </c:pt>
                <c:pt idx="5632">
                  <c:v>633.46500000000003</c:v>
                </c:pt>
                <c:pt idx="5633">
                  <c:v>633.46500000000003</c:v>
                </c:pt>
                <c:pt idx="5634">
                  <c:v>633.46500000000003</c:v>
                </c:pt>
                <c:pt idx="5635">
                  <c:v>633.46500000000003</c:v>
                </c:pt>
                <c:pt idx="5636">
                  <c:v>633.46500000000003</c:v>
                </c:pt>
                <c:pt idx="5637">
                  <c:v>633.46500000000003</c:v>
                </c:pt>
                <c:pt idx="5638">
                  <c:v>633.46500000000003</c:v>
                </c:pt>
                <c:pt idx="5639">
                  <c:v>633.46500000000003</c:v>
                </c:pt>
                <c:pt idx="5640">
                  <c:v>633.46500000000003</c:v>
                </c:pt>
                <c:pt idx="5641">
                  <c:v>633.46500000000003</c:v>
                </c:pt>
                <c:pt idx="5642">
                  <c:v>633.46500000000003</c:v>
                </c:pt>
                <c:pt idx="5643">
                  <c:v>633.46500000000003</c:v>
                </c:pt>
                <c:pt idx="5644">
                  <c:v>633.46500000000003</c:v>
                </c:pt>
                <c:pt idx="5645">
                  <c:v>633.46500000000003</c:v>
                </c:pt>
                <c:pt idx="5646">
                  <c:v>633.46500000000003</c:v>
                </c:pt>
                <c:pt idx="5647">
                  <c:v>633.46500000000003</c:v>
                </c:pt>
                <c:pt idx="5648">
                  <c:v>633.46500000000003</c:v>
                </c:pt>
                <c:pt idx="5649">
                  <c:v>633.46500000000003</c:v>
                </c:pt>
                <c:pt idx="5650">
                  <c:v>633.46500000000003</c:v>
                </c:pt>
                <c:pt idx="5651">
                  <c:v>633.46500000000003</c:v>
                </c:pt>
                <c:pt idx="5652">
                  <c:v>633.46500000000003</c:v>
                </c:pt>
                <c:pt idx="5653">
                  <c:v>633.46500000000003</c:v>
                </c:pt>
                <c:pt idx="5654">
                  <c:v>633.46500000000003</c:v>
                </c:pt>
                <c:pt idx="5655">
                  <c:v>633.46500000000003</c:v>
                </c:pt>
                <c:pt idx="5656">
                  <c:v>633.46500000000003</c:v>
                </c:pt>
                <c:pt idx="5657">
                  <c:v>633.46500000000003</c:v>
                </c:pt>
                <c:pt idx="5658">
                  <c:v>633.46500000000003</c:v>
                </c:pt>
                <c:pt idx="5659">
                  <c:v>633.46500000000003</c:v>
                </c:pt>
                <c:pt idx="5660">
                  <c:v>633.46500000000003</c:v>
                </c:pt>
                <c:pt idx="5661">
                  <c:v>633.46500000000003</c:v>
                </c:pt>
                <c:pt idx="5662">
                  <c:v>633.46500000000003</c:v>
                </c:pt>
                <c:pt idx="5663">
                  <c:v>633.46500000000003</c:v>
                </c:pt>
                <c:pt idx="5664">
                  <c:v>633.46500000000003</c:v>
                </c:pt>
                <c:pt idx="5665">
                  <c:v>633.46500000000003</c:v>
                </c:pt>
                <c:pt idx="5666">
                  <c:v>633.46500000000003</c:v>
                </c:pt>
                <c:pt idx="5667">
                  <c:v>633.46500000000003</c:v>
                </c:pt>
                <c:pt idx="5668">
                  <c:v>633.46500000000003</c:v>
                </c:pt>
                <c:pt idx="5669">
                  <c:v>633.46500000000003</c:v>
                </c:pt>
                <c:pt idx="5670">
                  <c:v>633.46500000000003</c:v>
                </c:pt>
                <c:pt idx="5671">
                  <c:v>633.46500000000003</c:v>
                </c:pt>
                <c:pt idx="5672">
                  <c:v>633.46500000000003</c:v>
                </c:pt>
                <c:pt idx="5673">
                  <c:v>633.46500000000003</c:v>
                </c:pt>
                <c:pt idx="5674">
                  <c:v>633.46500000000003</c:v>
                </c:pt>
                <c:pt idx="5675">
                  <c:v>633.46500000000003</c:v>
                </c:pt>
                <c:pt idx="5676">
                  <c:v>633.46500000000003</c:v>
                </c:pt>
                <c:pt idx="5677">
                  <c:v>633.46500000000003</c:v>
                </c:pt>
                <c:pt idx="5678">
                  <c:v>633.46500000000003</c:v>
                </c:pt>
                <c:pt idx="5679">
                  <c:v>633.46500000000003</c:v>
                </c:pt>
                <c:pt idx="5680">
                  <c:v>633.46500000000003</c:v>
                </c:pt>
                <c:pt idx="5681">
                  <c:v>633.46500000000003</c:v>
                </c:pt>
                <c:pt idx="5682">
                  <c:v>633.46500000000003</c:v>
                </c:pt>
                <c:pt idx="5683">
                  <c:v>633.46500000000003</c:v>
                </c:pt>
                <c:pt idx="5684">
                  <c:v>633.46500000000003</c:v>
                </c:pt>
                <c:pt idx="5685">
                  <c:v>633.46500000000003</c:v>
                </c:pt>
                <c:pt idx="5686">
                  <c:v>633.46500000000003</c:v>
                </c:pt>
                <c:pt idx="5687">
                  <c:v>633.46500000000003</c:v>
                </c:pt>
                <c:pt idx="5688">
                  <c:v>633.46500000000003</c:v>
                </c:pt>
                <c:pt idx="5689">
                  <c:v>633.46500000000003</c:v>
                </c:pt>
                <c:pt idx="5690">
                  <c:v>633.46500000000003</c:v>
                </c:pt>
                <c:pt idx="5691">
                  <c:v>633.46500000000003</c:v>
                </c:pt>
                <c:pt idx="5692">
                  <c:v>633.46500000000003</c:v>
                </c:pt>
                <c:pt idx="5693">
                  <c:v>633.46500000000003</c:v>
                </c:pt>
                <c:pt idx="5694">
                  <c:v>633.46500000000003</c:v>
                </c:pt>
                <c:pt idx="5695">
                  <c:v>633.46500000000003</c:v>
                </c:pt>
                <c:pt idx="5696">
                  <c:v>633.46500000000003</c:v>
                </c:pt>
                <c:pt idx="5697">
                  <c:v>633.46500000000003</c:v>
                </c:pt>
                <c:pt idx="5698">
                  <c:v>633.46500000000003</c:v>
                </c:pt>
                <c:pt idx="5699">
                  <c:v>633.46500000000003</c:v>
                </c:pt>
                <c:pt idx="5700">
                  <c:v>633.46500000000003</c:v>
                </c:pt>
                <c:pt idx="5701">
                  <c:v>633.46500000000003</c:v>
                </c:pt>
                <c:pt idx="5702">
                  <c:v>633.46500000000003</c:v>
                </c:pt>
                <c:pt idx="5703">
                  <c:v>633.46500000000003</c:v>
                </c:pt>
                <c:pt idx="5704">
                  <c:v>633.46500000000003</c:v>
                </c:pt>
                <c:pt idx="5705">
                  <c:v>633.46500000000003</c:v>
                </c:pt>
                <c:pt idx="5706">
                  <c:v>633.46500000000003</c:v>
                </c:pt>
                <c:pt idx="5707">
                  <c:v>633.46500000000003</c:v>
                </c:pt>
                <c:pt idx="5708">
                  <c:v>633.46500000000003</c:v>
                </c:pt>
                <c:pt idx="5709">
                  <c:v>633.46500000000003</c:v>
                </c:pt>
                <c:pt idx="5710">
                  <c:v>633.46500000000003</c:v>
                </c:pt>
                <c:pt idx="5711">
                  <c:v>633.46500000000003</c:v>
                </c:pt>
                <c:pt idx="5712">
                  <c:v>633.46500000000003</c:v>
                </c:pt>
                <c:pt idx="5713">
                  <c:v>633.46500000000003</c:v>
                </c:pt>
                <c:pt idx="5714">
                  <c:v>633.46500000000003</c:v>
                </c:pt>
                <c:pt idx="5715">
                  <c:v>633.46500000000003</c:v>
                </c:pt>
                <c:pt idx="5716">
                  <c:v>633.46500000000003</c:v>
                </c:pt>
                <c:pt idx="5717">
                  <c:v>633.46500000000003</c:v>
                </c:pt>
                <c:pt idx="5718">
                  <c:v>633.46500000000003</c:v>
                </c:pt>
                <c:pt idx="5719">
                  <c:v>633.46500000000003</c:v>
                </c:pt>
                <c:pt idx="5720">
                  <c:v>633.46500000000003</c:v>
                </c:pt>
                <c:pt idx="5721">
                  <c:v>633.46500000000003</c:v>
                </c:pt>
                <c:pt idx="5722">
                  <c:v>633.46500000000003</c:v>
                </c:pt>
                <c:pt idx="5723">
                  <c:v>633.46500000000003</c:v>
                </c:pt>
                <c:pt idx="5724">
                  <c:v>633.46500000000003</c:v>
                </c:pt>
                <c:pt idx="5725">
                  <c:v>633.46500000000003</c:v>
                </c:pt>
                <c:pt idx="5726">
                  <c:v>633.46500000000003</c:v>
                </c:pt>
                <c:pt idx="5727">
                  <c:v>633.46500000000003</c:v>
                </c:pt>
                <c:pt idx="5728">
                  <c:v>633.46500000000003</c:v>
                </c:pt>
                <c:pt idx="5729">
                  <c:v>633.46500000000003</c:v>
                </c:pt>
                <c:pt idx="5730">
                  <c:v>633.46500000000003</c:v>
                </c:pt>
                <c:pt idx="5731">
                  <c:v>633.46500000000003</c:v>
                </c:pt>
                <c:pt idx="5732">
                  <c:v>633.46500000000003</c:v>
                </c:pt>
                <c:pt idx="5733">
                  <c:v>633.46500000000003</c:v>
                </c:pt>
                <c:pt idx="5734">
                  <c:v>633.46500000000003</c:v>
                </c:pt>
                <c:pt idx="5735">
                  <c:v>633.46500000000003</c:v>
                </c:pt>
                <c:pt idx="5736">
                  <c:v>633.46500000000003</c:v>
                </c:pt>
                <c:pt idx="5737">
                  <c:v>633.46500000000003</c:v>
                </c:pt>
                <c:pt idx="5738">
                  <c:v>633.46500000000003</c:v>
                </c:pt>
                <c:pt idx="5739">
                  <c:v>633.46500000000003</c:v>
                </c:pt>
                <c:pt idx="5740">
                  <c:v>633.46500000000003</c:v>
                </c:pt>
                <c:pt idx="5741">
                  <c:v>633.46500000000003</c:v>
                </c:pt>
                <c:pt idx="5742">
                  <c:v>633.46500000000003</c:v>
                </c:pt>
                <c:pt idx="5743">
                  <c:v>633.46500000000003</c:v>
                </c:pt>
                <c:pt idx="5744">
                  <c:v>633.46500000000003</c:v>
                </c:pt>
                <c:pt idx="5745">
                  <c:v>633.46500000000003</c:v>
                </c:pt>
                <c:pt idx="5746">
                  <c:v>633.46500000000003</c:v>
                </c:pt>
                <c:pt idx="5747">
                  <c:v>633.46500000000003</c:v>
                </c:pt>
                <c:pt idx="5748">
                  <c:v>633.46500000000003</c:v>
                </c:pt>
                <c:pt idx="5749">
                  <c:v>633.46500000000003</c:v>
                </c:pt>
                <c:pt idx="5750">
                  <c:v>633.46500000000003</c:v>
                </c:pt>
                <c:pt idx="5751">
                  <c:v>633.46500000000003</c:v>
                </c:pt>
                <c:pt idx="5752">
                  <c:v>633.46500000000003</c:v>
                </c:pt>
                <c:pt idx="5753">
                  <c:v>633.46500000000003</c:v>
                </c:pt>
                <c:pt idx="5754">
                  <c:v>633.46500000000003</c:v>
                </c:pt>
                <c:pt idx="5755">
                  <c:v>633.46500000000003</c:v>
                </c:pt>
                <c:pt idx="5756">
                  <c:v>633.46500000000003</c:v>
                </c:pt>
                <c:pt idx="5757">
                  <c:v>633.46500000000003</c:v>
                </c:pt>
                <c:pt idx="5758">
                  <c:v>633.46500000000003</c:v>
                </c:pt>
                <c:pt idx="5759">
                  <c:v>633.46500000000003</c:v>
                </c:pt>
                <c:pt idx="5760">
                  <c:v>633.46500000000003</c:v>
                </c:pt>
                <c:pt idx="5761">
                  <c:v>633.46500000000003</c:v>
                </c:pt>
                <c:pt idx="5762">
                  <c:v>633.46500000000003</c:v>
                </c:pt>
                <c:pt idx="5763">
                  <c:v>633.46500000000003</c:v>
                </c:pt>
                <c:pt idx="5764">
                  <c:v>633.46500000000003</c:v>
                </c:pt>
                <c:pt idx="5765">
                  <c:v>633.46500000000003</c:v>
                </c:pt>
                <c:pt idx="5766">
                  <c:v>633.46500000000003</c:v>
                </c:pt>
                <c:pt idx="5767">
                  <c:v>633.46500000000003</c:v>
                </c:pt>
                <c:pt idx="5768">
                  <c:v>633.46500000000003</c:v>
                </c:pt>
                <c:pt idx="5769">
                  <c:v>633.46500000000003</c:v>
                </c:pt>
                <c:pt idx="5770">
                  <c:v>633.46500000000003</c:v>
                </c:pt>
                <c:pt idx="5771">
                  <c:v>633.46500000000003</c:v>
                </c:pt>
                <c:pt idx="5772">
                  <c:v>633.46500000000003</c:v>
                </c:pt>
                <c:pt idx="5773">
                  <c:v>633.46500000000003</c:v>
                </c:pt>
                <c:pt idx="5774">
                  <c:v>633.46500000000003</c:v>
                </c:pt>
                <c:pt idx="5775">
                  <c:v>633.46500000000003</c:v>
                </c:pt>
                <c:pt idx="5776">
                  <c:v>633.46500000000003</c:v>
                </c:pt>
                <c:pt idx="5777">
                  <c:v>633.46500000000003</c:v>
                </c:pt>
                <c:pt idx="5778">
                  <c:v>633.46500000000003</c:v>
                </c:pt>
                <c:pt idx="5779">
                  <c:v>633.46500000000003</c:v>
                </c:pt>
                <c:pt idx="5780">
                  <c:v>633.46500000000003</c:v>
                </c:pt>
                <c:pt idx="5781">
                  <c:v>633.46500000000003</c:v>
                </c:pt>
                <c:pt idx="5782">
                  <c:v>633.46500000000003</c:v>
                </c:pt>
                <c:pt idx="5783">
                  <c:v>633.46500000000003</c:v>
                </c:pt>
                <c:pt idx="5784">
                  <c:v>633.46500000000003</c:v>
                </c:pt>
                <c:pt idx="5785">
                  <c:v>633.46500000000003</c:v>
                </c:pt>
                <c:pt idx="5786">
                  <c:v>633.46500000000003</c:v>
                </c:pt>
                <c:pt idx="5787">
                  <c:v>633.46500000000003</c:v>
                </c:pt>
                <c:pt idx="5788">
                  <c:v>633.46500000000003</c:v>
                </c:pt>
                <c:pt idx="5789">
                  <c:v>633.46500000000003</c:v>
                </c:pt>
                <c:pt idx="5790">
                  <c:v>633.46500000000003</c:v>
                </c:pt>
                <c:pt idx="5791">
                  <c:v>633.46500000000003</c:v>
                </c:pt>
                <c:pt idx="5792">
                  <c:v>633.46500000000003</c:v>
                </c:pt>
                <c:pt idx="5793">
                  <c:v>633.46500000000003</c:v>
                </c:pt>
                <c:pt idx="5794">
                  <c:v>633.46500000000003</c:v>
                </c:pt>
                <c:pt idx="5795">
                  <c:v>633.46500000000003</c:v>
                </c:pt>
                <c:pt idx="5796">
                  <c:v>633.46500000000003</c:v>
                </c:pt>
                <c:pt idx="5797">
                  <c:v>633.46500000000003</c:v>
                </c:pt>
                <c:pt idx="5798">
                  <c:v>633.46500000000003</c:v>
                </c:pt>
                <c:pt idx="5799">
                  <c:v>633.46500000000003</c:v>
                </c:pt>
                <c:pt idx="5800">
                  <c:v>633.46500000000003</c:v>
                </c:pt>
                <c:pt idx="5801">
                  <c:v>633.46500000000003</c:v>
                </c:pt>
                <c:pt idx="5802">
                  <c:v>633.46500000000003</c:v>
                </c:pt>
                <c:pt idx="5803">
                  <c:v>633.46500000000003</c:v>
                </c:pt>
                <c:pt idx="5804">
                  <c:v>633.46500000000003</c:v>
                </c:pt>
                <c:pt idx="5805">
                  <c:v>633.46500000000003</c:v>
                </c:pt>
                <c:pt idx="5806">
                  <c:v>633.46500000000003</c:v>
                </c:pt>
                <c:pt idx="5807">
                  <c:v>633.46500000000003</c:v>
                </c:pt>
                <c:pt idx="5808">
                  <c:v>633.46500000000003</c:v>
                </c:pt>
                <c:pt idx="5809">
                  <c:v>633.46500000000003</c:v>
                </c:pt>
                <c:pt idx="5810">
                  <c:v>633.46500000000003</c:v>
                </c:pt>
                <c:pt idx="5811">
                  <c:v>633.46500000000003</c:v>
                </c:pt>
                <c:pt idx="5812">
                  <c:v>633.46500000000003</c:v>
                </c:pt>
                <c:pt idx="5813">
                  <c:v>633.46500000000003</c:v>
                </c:pt>
                <c:pt idx="5814">
                  <c:v>633.46500000000003</c:v>
                </c:pt>
                <c:pt idx="5815">
                  <c:v>633.46500000000003</c:v>
                </c:pt>
                <c:pt idx="5816">
                  <c:v>633.46500000000003</c:v>
                </c:pt>
                <c:pt idx="5817">
                  <c:v>633.46500000000003</c:v>
                </c:pt>
                <c:pt idx="5818">
                  <c:v>633.46500000000003</c:v>
                </c:pt>
                <c:pt idx="5819">
                  <c:v>633.46500000000003</c:v>
                </c:pt>
                <c:pt idx="5820">
                  <c:v>633.46500000000003</c:v>
                </c:pt>
                <c:pt idx="5821">
                  <c:v>633.46500000000003</c:v>
                </c:pt>
                <c:pt idx="5822">
                  <c:v>633.46500000000003</c:v>
                </c:pt>
                <c:pt idx="5823">
                  <c:v>633.46500000000003</c:v>
                </c:pt>
                <c:pt idx="5824">
                  <c:v>633.46500000000003</c:v>
                </c:pt>
                <c:pt idx="5825">
                  <c:v>633.46500000000003</c:v>
                </c:pt>
                <c:pt idx="5826">
                  <c:v>633.46500000000003</c:v>
                </c:pt>
                <c:pt idx="5827">
                  <c:v>633.46500000000003</c:v>
                </c:pt>
                <c:pt idx="5828">
                  <c:v>633.46500000000003</c:v>
                </c:pt>
                <c:pt idx="5829">
                  <c:v>633.46500000000003</c:v>
                </c:pt>
                <c:pt idx="5830">
                  <c:v>633.46500000000003</c:v>
                </c:pt>
                <c:pt idx="5831">
                  <c:v>633.46500000000003</c:v>
                </c:pt>
                <c:pt idx="5832">
                  <c:v>633.46500000000003</c:v>
                </c:pt>
                <c:pt idx="5833">
                  <c:v>633.46500000000003</c:v>
                </c:pt>
                <c:pt idx="5834">
                  <c:v>633.46500000000003</c:v>
                </c:pt>
                <c:pt idx="5835">
                  <c:v>633.46500000000003</c:v>
                </c:pt>
                <c:pt idx="5836">
                  <c:v>633.46500000000003</c:v>
                </c:pt>
                <c:pt idx="5837">
                  <c:v>633.46500000000003</c:v>
                </c:pt>
                <c:pt idx="5838">
                  <c:v>633.46500000000003</c:v>
                </c:pt>
                <c:pt idx="5839">
                  <c:v>633.46500000000003</c:v>
                </c:pt>
                <c:pt idx="5840">
                  <c:v>633.46500000000003</c:v>
                </c:pt>
                <c:pt idx="5841">
                  <c:v>633.46500000000003</c:v>
                </c:pt>
                <c:pt idx="5842">
                  <c:v>633.46500000000003</c:v>
                </c:pt>
                <c:pt idx="5843">
                  <c:v>633.46500000000003</c:v>
                </c:pt>
                <c:pt idx="5844">
                  <c:v>633.46500000000003</c:v>
                </c:pt>
                <c:pt idx="5845">
                  <c:v>633.46500000000003</c:v>
                </c:pt>
                <c:pt idx="5846">
                  <c:v>633.46500000000003</c:v>
                </c:pt>
                <c:pt idx="5847">
                  <c:v>633.46500000000003</c:v>
                </c:pt>
                <c:pt idx="5848">
                  <c:v>633.46500000000003</c:v>
                </c:pt>
                <c:pt idx="5849">
                  <c:v>633.46500000000003</c:v>
                </c:pt>
                <c:pt idx="5850">
                  <c:v>633.46500000000003</c:v>
                </c:pt>
                <c:pt idx="5851">
                  <c:v>633.46500000000003</c:v>
                </c:pt>
                <c:pt idx="5852">
                  <c:v>633.46500000000003</c:v>
                </c:pt>
                <c:pt idx="5853">
                  <c:v>633.46500000000003</c:v>
                </c:pt>
                <c:pt idx="5854">
                  <c:v>633.46500000000003</c:v>
                </c:pt>
                <c:pt idx="5855">
                  <c:v>633.46500000000003</c:v>
                </c:pt>
                <c:pt idx="5856">
                  <c:v>633.46500000000003</c:v>
                </c:pt>
                <c:pt idx="5857">
                  <c:v>633.46500000000003</c:v>
                </c:pt>
                <c:pt idx="5858">
                  <c:v>633.46500000000003</c:v>
                </c:pt>
                <c:pt idx="5859">
                  <c:v>633.46500000000003</c:v>
                </c:pt>
                <c:pt idx="5860">
                  <c:v>633.46500000000003</c:v>
                </c:pt>
                <c:pt idx="5861">
                  <c:v>633.46500000000003</c:v>
                </c:pt>
                <c:pt idx="5862">
                  <c:v>633.46500000000003</c:v>
                </c:pt>
                <c:pt idx="5863">
                  <c:v>633.46500000000003</c:v>
                </c:pt>
                <c:pt idx="5864">
                  <c:v>633.46500000000003</c:v>
                </c:pt>
                <c:pt idx="5865">
                  <c:v>633.46500000000003</c:v>
                </c:pt>
                <c:pt idx="5866">
                  <c:v>633.46500000000003</c:v>
                </c:pt>
                <c:pt idx="5867">
                  <c:v>633.46500000000003</c:v>
                </c:pt>
                <c:pt idx="5868">
                  <c:v>633.46500000000003</c:v>
                </c:pt>
                <c:pt idx="5869">
                  <c:v>633.46500000000003</c:v>
                </c:pt>
                <c:pt idx="5870">
                  <c:v>633.46500000000003</c:v>
                </c:pt>
                <c:pt idx="5871">
                  <c:v>633.46500000000003</c:v>
                </c:pt>
                <c:pt idx="5872">
                  <c:v>633.46500000000003</c:v>
                </c:pt>
                <c:pt idx="5873">
                  <c:v>633.46500000000003</c:v>
                </c:pt>
                <c:pt idx="5874">
                  <c:v>633.46500000000003</c:v>
                </c:pt>
                <c:pt idx="5875">
                  <c:v>633.46500000000003</c:v>
                </c:pt>
                <c:pt idx="5876">
                  <c:v>633.46500000000003</c:v>
                </c:pt>
                <c:pt idx="5877">
                  <c:v>633.46500000000003</c:v>
                </c:pt>
                <c:pt idx="5878">
                  <c:v>633.46500000000003</c:v>
                </c:pt>
                <c:pt idx="5879">
                  <c:v>633.46500000000003</c:v>
                </c:pt>
                <c:pt idx="5880">
                  <c:v>633.46500000000003</c:v>
                </c:pt>
                <c:pt idx="5881">
                  <c:v>633.46500000000003</c:v>
                </c:pt>
                <c:pt idx="5882">
                  <c:v>633.46500000000003</c:v>
                </c:pt>
                <c:pt idx="5883">
                  <c:v>633.46500000000003</c:v>
                </c:pt>
                <c:pt idx="5884">
                  <c:v>633.46500000000003</c:v>
                </c:pt>
                <c:pt idx="5885">
                  <c:v>633.46500000000003</c:v>
                </c:pt>
                <c:pt idx="5886">
                  <c:v>633.46500000000003</c:v>
                </c:pt>
                <c:pt idx="5887">
                  <c:v>633.46500000000003</c:v>
                </c:pt>
                <c:pt idx="5888">
                  <c:v>633.46500000000003</c:v>
                </c:pt>
                <c:pt idx="5889">
                  <c:v>633.46500000000003</c:v>
                </c:pt>
                <c:pt idx="5890">
                  <c:v>633.46500000000003</c:v>
                </c:pt>
                <c:pt idx="5891">
                  <c:v>633.46500000000003</c:v>
                </c:pt>
                <c:pt idx="5892">
                  <c:v>633.46500000000003</c:v>
                </c:pt>
                <c:pt idx="5893">
                  <c:v>633.46500000000003</c:v>
                </c:pt>
                <c:pt idx="5894">
                  <c:v>633.46500000000003</c:v>
                </c:pt>
                <c:pt idx="5895">
                  <c:v>633.46500000000003</c:v>
                </c:pt>
                <c:pt idx="5896">
                  <c:v>633.46500000000003</c:v>
                </c:pt>
                <c:pt idx="5897">
                  <c:v>633.46500000000003</c:v>
                </c:pt>
                <c:pt idx="5898">
                  <c:v>633.46500000000003</c:v>
                </c:pt>
                <c:pt idx="5899">
                  <c:v>633.46500000000003</c:v>
                </c:pt>
                <c:pt idx="5900">
                  <c:v>633.46500000000003</c:v>
                </c:pt>
                <c:pt idx="5901">
                  <c:v>633.46500000000003</c:v>
                </c:pt>
                <c:pt idx="5902">
                  <c:v>633.46500000000003</c:v>
                </c:pt>
                <c:pt idx="5903">
                  <c:v>633.46500000000003</c:v>
                </c:pt>
                <c:pt idx="5904">
                  <c:v>633.46500000000003</c:v>
                </c:pt>
                <c:pt idx="5905">
                  <c:v>633.46500000000003</c:v>
                </c:pt>
                <c:pt idx="5906">
                  <c:v>633.46500000000003</c:v>
                </c:pt>
                <c:pt idx="5907">
                  <c:v>633.46500000000003</c:v>
                </c:pt>
                <c:pt idx="5908">
                  <c:v>633.46500000000003</c:v>
                </c:pt>
                <c:pt idx="5909">
                  <c:v>633.46500000000003</c:v>
                </c:pt>
                <c:pt idx="5910">
                  <c:v>633.46500000000003</c:v>
                </c:pt>
                <c:pt idx="5911">
                  <c:v>633.46500000000003</c:v>
                </c:pt>
                <c:pt idx="5912">
                  <c:v>633.46500000000003</c:v>
                </c:pt>
                <c:pt idx="5913">
                  <c:v>633.46500000000003</c:v>
                </c:pt>
                <c:pt idx="5914">
                  <c:v>633.46500000000003</c:v>
                </c:pt>
                <c:pt idx="5915">
                  <c:v>633.46500000000003</c:v>
                </c:pt>
                <c:pt idx="5916">
                  <c:v>633.46500000000003</c:v>
                </c:pt>
                <c:pt idx="5917">
                  <c:v>633.46500000000003</c:v>
                </c:pt>
                <c:pt idx="5918">
                  <c:v>633.46500000000003</c:v>
                </c:pt>
                <c:pt idx="5919">
                  <c:v>633.46500000000003</c:v>
                </c:pt>
                <c:pt idx="5920">
                  <c:v>633.46500000000003</c:v>
                </c:pt>
                <c:pt idx="5921">
                  <c:v>633.46500000000003</c:v>
                </c:pt>
                <c:pt idx="5922">
                  <c:v>633.46500000000003</c:v>
                </c:pt>
                <c:pt idx="5923">
                  <c:v>633.46500000000003</c:v>
                </c:pt>
                <c:pt idx="5924">
                  <c:v>633.46500000000003</c:v>
                </c:pt>
                <c:pt idx="5925">
                  <c:v>633.46500000000003</c:v>
                </c:pt>
                <c:pt idx="5926">
                  <c:v>633.46500000000003</c:v>
                </c:pt>
                <c:pt idx="5927">
                  <c:v>633.46500000000003</c:v>
                </c:pt>
                <c:pt idx="5928">
                  <c:v>633.46500000000003</c:v>
                </c:pt>
                <c:pt idx="5929">
                  <c:v>633.46500000000003</c:v>
                </c:pt>
                <c:pt idx="5930">
                  <c:v>633.46500000000003</c:v>
                </c:pt>
                <c:pt idx="5931">
                  <c:v>633.46500000000003</c:v>
                </c:pt>
                <c:pt idx="5932">
                  <c:v>633.46500000000003</c:v>
                </c:pt>
                <c:pt idx="5933">
                  <c:v>633.46500000000003</c:v>
                </c:pt>
                <c:pt idx="5934">
                  <c:v>633.46500000000003</c:v>
                </c:pt>
                <c:pt idx="5935">
                  <c:v>633.46500000000003</c:v>
                </c:pt>
                <c:pt idx="5936">
                  <c:v>633.46500000000003</c:v>
                </c:pt>
                <c:pt idx="5937">
                  <c:v>633.46500000000003</c:v>
                </c:pt>
                <c:pt idx="5938">
                  <c:v>633.46500000000003</c:v>
                </c:pt>
                <c:pt idx="5939">
                  <c:v>633.46500000000003</c:v>
                </c:pt>
                <c:pt idx="5940">
                  <c:v>633.46500000000003</c:v>
                </c:pt>
                <c:pt idx="5941">
                  <c:v>633.46500000000003</c:v>
                </c:pt>
                <c:pt idx="5942">
                  <c:v>633.46500000000003</c:v>
                </c:pt>
                <c:pt idx="5943">
                  <c:v>633.46500000000003</c:v>
                </c:pt>
                <c:pt idx="5944">
                  <c:v>633.46500000000003</c:v>
                </c:pt>
                <c:pt idx="5945">
                  <c:v>633.46500000000003</c:v>
                </c:pt>
                <c:pt idx="5946">
                  <c:v>633.46500000000003</c:v>
                </c:pt>
                <c:pt idx="5947">
                  <c:v>633.46500000000003</c:v>
                </c:pt>
                <c:pt idx="5948">
                  <c:v>633.46500000000003</c:v>
                </c:pt>
                <c:pt idx="5949">
                  <c:v>633.46500000000003</c:v>
                </c:pt>
                <c:pt idx="5950">
                  <c:v>633.46500000000003</c:v>
                </c:pt>
                <c:pt idx="5951">
                  <c:v>633.46500000000003</c:v>
                </c:pt>
                <c:pt idx="5952">
                  <c:v>633.46500000000003</c:v>
                </c:pt>
                <c:pt idx="5953">
                  <c:v>633.46500000000003</c:v>
                </c:pt>
                <c:pt idx="5954">
                  <c:v>633.46500000000003</c:v>
                </c:pt>
                <c:pt idx="5955">
                  <c:v>633.46500000000003</c:v>
                </c:pt>
                <c:pt idx="5956">
                  <c:v>633.46500000000003</c:v>
                </c:pt>
                <c:pt idx="5957">
                  <c:v>633.46500000000003</c:v>
                </c:pt>
                <c:pt idx="5958">
                  <c:v>633.46500000000003</c:v>
                </c:pt>
                <c:pt idx="5959">
                  <c:v>633.46500000000003</c:v>
                </c:pt>
                <c:pt idx="5960">
                  <c:v>633.46500000000003</c:v>
                </c:pt>
                <c:pt idx="5961">
                  <c:v>633.46500000000003</c:v>
                </c:pt>
                <c:pt idx="5962">
                  <c:v>633.46500000000003</c:v>
                </c:pt>
                <c:pt idx="5963">
                  <c:v>633.46500000000003</c:v>
                </c:pt>
                <c:pt idx="5964">
                  <c:v>633.46500000000003</c:v>
                </c:pt>
                <c:pt idx="5965">
                  <c:v>633.46500000000003</c:v>
                </c:pt>
                <c:pt idx="5966">
                  <c:v>633.46500000000003</c:v>
                </c:pt>
                <c:pt idx="5967">
                  <c:v>633.46500000000003</c:v>
                </c:pt>
                <c:pt idx="5968">
                  <c:v>633.46500000000003</c:v>
                </c:pt>
                <c:pt idx="5969">
                  <c:v>633.46500000000003</c:v>
                </c:pt>
                <c:pt idx="5970">
                  <c:v>633.46500000000003</c:v>
                </c:pt>
                <c:pt idx="5971">
                  <c:v>633.46500000000003</c:v>
                </c:pt>
                <c:pt idx="5972">
                  <c:v>633.46500000000003</c:v>
                </c:pt>
                <c:pt idx="5973">
                  <c:v>633.46500000000003</c:v>
                </c:pt>
                <c:pt idx="5974">
                  <c:v>633.46500000000003</c:v>
                </c:pt>
                <c:pt idx="5975">
                  <c:v>633.46500000000003</c:v>
                </c:pt>
                <c:pt idx="5976">
                  <c:v>633.46500000000003</c:v>
                </c:pt>
                <c:pt idx="5977">
                  <c:v>633.46500000000003</c:v>
                </c:pt>
                <c:pt idx="5978">
                  <c:v>633.46500000000003</c:v>
                </c:pt>
                <c:pt idx="5979">
                  <c:v>633.46500000000003</c:v>
                </c:pt>
                <c:pt idx="5980">
                  <c:v>633.46500000000003</c:v>
                </c:pt>
                <c:pt idx="5981">
                  <c:v>633.46500000000003</c:v>
                </c:pt>
                <c:pt idx="5982">
                  <c:v>633.46500000000003</c:v>
                </c:pt>
                <c:pt idx="5983">
                  <c:v>633.46500000000003</c:v>
                </c:pt>
                <c:pt idx="5984">
                  <c:v>633.46500000000003</c:v>
                </c:pt>
                <c:pt idx="5985">
                  <c:v>633.46500000000003</c:v>
                </c:pt>
                <c:pt idx="5986">
                  <c:v>633.46500000000003</c:v>
                </c:pt>
                <c:pt idx="5987">
                  <c:v>633.46500000000003</c:v>
                </c:pt>
                <c:pt idx="5988">
                  <c:v>633.46500000000003</c:v>
                </c:pt>
                <c:pt idx="5989">
                  <c:v>633.46500000000003</c:v>
                </c:pt>
                <c:pt idx="5990">
                  <c:v>633.46500000000003</c:v>
                </c:pt>
                <c:pt idx="5991">
                  <c:v>633.46500000000003</c:v>
                </c:pt>
                <c:pt idx="5992">
                  <c:v>633.46500000000003</c:v>
                </c:pt>
                <c:pt idx="5993">
                  <c:v>633.46500000000003</c:v>
                </c:pt>
                <c:pt idx="5994">
                  <c:v>633.46500000000003</c:v>
                </c:pt>
                <c:pt idx="5995">
                  <c:v>633.46500000000003</c:v>
                </c:pt>
                <c:pt idx="5996">
                  <c:v>633.46500000000003</c:v>
                </c:pt>
                <c:pt idx="5997">
                  <c:v>633.46500000000003</c:v>
                </c:pt>
                <c:pt idx="5998">
                  <c:v>633.46500000000003</c:v>
                </c:pt>
                <c:pt idx="5999">
                  <c:v>633.46500000000003</c:v>
                </c:pt>
                <c:pt idx="6000">
                  <c:v>633.46500000000003</c:v>
                </c:pt>
                <c:pt idx="6001">
                  <c:v>633.46500000000003</c:v>
                </c:pt>
                <c:pt idx="6002">
                  <c:v>633.46500000000003</c:v>
                </c:pt>
                <c:pt idx="6003">
                  <c:v>633.46500000000003</c:v>
                </c:pt>
                <c:pt idx="6004">
                  <c:v>633.46500000000003</c:v>
                </c:pt>
                <c:pt idx="6005">
                  <c:v>633.46500000000003</c:v>
                </c:pt>
                <c:pt idx="6006">
                  <c:v>633.46500000000003</c:v>
                </c:pt>
                <c:pt idx="6007">
                  <c:v>633.46500000000003</c:v>
                </c:pt>
                <c:pt idx="6008">
                  <c:v>633.46500000000003</c:v>
                </c:pt>
                <c:pt idx="6009">
                  <c:v>633.46500000000003</c:v>
                </c:pt>
                <c:pt idx="6010">
                  <c:v>633.46500000000003</c:v>
                </c:pt>
                <c:pt idx="6011">
                  <c:v>633.46500000000003</c:v>
                </c:pt>
                <c:pt idx="6012">
                  <c:v>633.46500000000003</c:v>
                </c:pt>
                <c:pt idx="6013">
                  <c:v>633.46500000000003</c:v>
                </c:pt>
                <c:pt idx="6014">
                  <c:v>633.46500000000003</c:v>
                </c:pt>
                <c:pt idx="6015">
                  <c:v>633.46500000000003</c:v>
                </c:pt>
                <c:pt idx="6016">
                  <c:v>633.46500000000003</c:v>
                </c:pt>
                <c:pt idx="6017">
                  <c:v>633.46500000000003</c:v>
                </c:pt>
                <c:pt idx="6018">
                  <c:v>633.46500000000003</c:v>
                </c:pt>
                <c:pt idx="6019">
                  <c:v>633.46500000000003</c:v>
                </c:pt>
                <c:pt idx="6020">
                  <c:v>633.46500000000003</c:v>
                </c:pt>
                <c:pt idx="6021">
                  <c:v>633.46500000000003</c:v>
                </c:pt>
                <c:pt idx="6022">
                  <c:v>633.46500000000003</c:v>
                </c:pt>
                <c:pt idx="6023">
                  <c:v>633.46500000000003</c:v>
                </c:pt>
                <c:pt idx="6024">
                  <c:v>633.46500000000003</c:v>
                </c:pt>
                <c:pt idx="6025">
                  <c:v>633.46500000000003</c:v>
                </c:pt>
                <c:pt idx="6026">
                  <c:v>633.46500000000003</c:v>
                </c:pt>
                <c:pt idx="6027">
                  <c:v>633.46500000000003</c:v>
                </c:pt>
                <c:pt idx="6028">
                  <c:v>633.46500000000003</c:v>
                </c:pt>
                <c:pt idx="6029">
                  <c:v>633.46500000000003</c:v>
                </c:pt>
                <c:pt idx="6030">
                  <c:v>633.46500000000003</c:v>
                </c:pt>
                <c:pt idx="6031">
                  <c:v>633.46500000000003</c:v>
                </c:pt>
                <c:pt idx="6032">
                  <c:v>633.46500000000003</c:v>
                </c:pt>
                <c:pt idx="6033">
                  <c:v>633.46500000000003</c:v>
                </c:pt>
                <c:pt idx="6034">
                  <c:v>633.46500000000003</c:v>
                </c:pt>
                <c:pt idx="6035">
                  <c:v>633.46500000000003</c:v>
                </c:pt>
                <c:pt idx="6036">
                  <c:v>633.46500000000003</c:v>
                </c:pt>
                <c:pt idx="6037">
                  <c:v>633.46500000000003</c:v>
                </c:pt>
                <c:pt idx="6038">
                  <c:v>633.46500000000003</c:v>
                </c:pt>
                <c:pt idx="6039">
                  <c:v>633.46500000000003</c:v>
                </c:pt>
                <c:pt idx="6040">
                  <c:v>633.46500000000003</c:v>
                </c:pt>
                <c:pt idx="6041">
                  <c:v>633.46500000000003</c:v>
                </c:pt>
                <c:pt idx="6042">
                  <c:v>633.46500000000003</c:v>
                </c:pt>
                <c:pt idx="6043">
                  <c:v>633.46500000000003</c:v>
                </c:pt>
                <c:pt idx="6044">
                  <c:v>633.46500000000003</c:v>
                </c:pt>
                <c:pt idx="6045">
                  <c:v>633.46500000000003</c:v>
                </c:pt>
                <c:pt idx="6046">
                  <c:v>633.46500000000003</c:v>
                </c:pt>
                <c:pt idx="6047">
                  <c:v>633.46500000000003</c:v>
                </c:pt>
                <c:pt idx="6048">
                  <c:v>633.46500000000003</c:v>
                </c:pt>
                <c:pt idx="6049">
                  <c:v>633.46500000000003</c:v>
                </c:pt>
                <c:pt idx="6050">
                  <c:v>633.46500000000003</c:v>
                </c:pt>
                <c:pt idx="6051">
                  <c:v>633.46500000000003</c:v>
                </c:pt>
                <c:pt idx="6052">
                  <c:v>633.46500000000003</c:v>
                </c:pt>
                <c:pt idx="6053">
                  <c:v>633.46500000000003</c:v>
                </c:pt>
                <c:pt idx="6054">
                  <c:v>633.46500000000003</c:v>
                </c:pt>
                <c:pt idx="6055">
                  <c:v>633.46500000000003</c:v>
                </c:pt>
                <c:pt idx="6056">
                  <c:v>633.46500000000003</c:v>
                </c:pt>
                <c:pt idx="6057">
                  <c:v>633.46500000000003</c:v>
                </c:pt>
                <c:pt idx="6058">
                  <c:v>633.46500000000003</c:v>
                </c:pt>
                <c:pt idx="6059">
                  <c:v>633.46500000000003</c:v>
                </c:pt>
                <c:pt idx="6060">
                  <c:v>633.46500000000003</c:v>
                </c:pt>
                <c:pt idx="6061">
                  <c:v>633.46500000000003</c:v>
                </c:pt>
                <c:pt idx="6062">
                  <c:v>633.46500000000003</c:v>
                </c:pt>
                <c:pt idx="6063">
                  <c:v>633.46500000000003</c:v>
                </c:pt>
                <c:pt idx="6064">
                  <c:v>633.46500000000003</c:v>
                </c:pt>
                <c:pt idx="6065">
                  <c:v>633.46500000000003</c:v>
                </c:pt>
                <c:pt idx="6066">
                  <c:v>633.46500000000003</c:v>
                </c:pt>
                <c:pt idx="6067">
                  <c:v>633.46500000000003</c:v>
                </c:pt>
                <c:pt idx="6068">
                  <c:v>633.46500000000003</c:v>
                </c:pt>
                <c:pt idx="6069">
                  <c:v>633.46500000000003</c:v>
                </c:pt>
                <c:pt idx="6070">
                  <c:v>633.46500000000003</c:v>
                </c:pt>
                <c:pt idx="6071">
                  <c:v>633.46500000000003</c:v>
                </c:pt>
                <c:pt idx="6072">
                  <c:v>633.46500000000003</c:v>
                </c:pt>
                <c:pt idx="6073">
                  <c:v>633.46500000000003</c:v>
                </c:pt>
                <c:pt idx="6074">
                  <c:v>633.46500000000003</c:v>
                </c:pt>
                <c:pt idx="6075">
                  <c:v>633.46500000000003</c:v>
                </c:pt>
                <c:pt idx="6076">
                  <c:v>633.46500000000003</c:v>
                </c:pt>
                <c:pt idx="6077">
                  <c:v>633.46500000000003</c:v>
                </c:pt>
                <c:pt idx="6078">
                  <c:v>633.46500000000003</c:v>
                </c:pt>
                <c:pt idx="6079">
                  <c:v>633.46500000000003</c:v>
                </c:pt>
                <c:pt idx="6080">
                  <c:v>633.46500000000003</c:v>
                </c:pt>
                <c:pt idx="6081">
                  <c:v>633.46500000000003</c:v>
                </c:pt>
                <c:pt idx="6082">
                  <c:v>633.46500000000003</c:v>
                </c:pt>
                <c:pt idx="6083">
                  <c:v>633.46500000000003</c:v>
                </c:pt>
                <c:pt idx="6084">
                  <c:v>633.46500000000003</c:v>
                </c:pt>
                <c:pt idx="6085">
                  <c:v>633.46500000000003</c:v>
                </c:pt>
                <c:pt idx="6086">
                  <c:v>633.46500000000003</c:v>
                </c:pt>
                <c:pt idx="6087">
                  <c:v>633.46500000000003</c:v>
                </c:pt>
                <c:pt idx="6088">
                  <c:v>633.46500000000003</c:v>
                </c:pt>
                <c:pt idx="6089">
                  <c:v>633.46500000000003</c:v>
                </c:pt>
                <c:pt idx="6090">
                  <c:v>633.46500000000003</c:v>
                </c:pt>
                <c:pt idx="6091">
                  <c:v>633.46500000000003</c:v>
                </c:pt>
                <c:pt idx="6092">
                  <c:v>633.46500000000003</c:v>
                </c:pt>
                <c:pt idx="6093">
                  <c:v>633.46500000000003</c:v>
                </c:pt>
                <c:pt idx="6094">
                  <c:v>633.46500000000003</c:v>
                </c:pt>
                <c:pt idx="6095">
                  <c:v>633.46500000000003</c:v>
                </c:pt>
                <c:pt idx="6096">
                  <c:v>633.46500000000003</c:v>
                </c:pt>
                <c:pt idx="6097">
                  <c:v>633.46500000000003</c:v>
                </c:pt>
                <c:pt idx="6098">
                  <c:v>633.46500000000003</c:v>
                </c:pt>
                <c:pt idx="6099">
                  <c:v>633.46500000000003</c:v>
                </c:pt>
                <c:pt idx="6100">
                  <c:v>633.46500000000003</c:v>
                </c:pt>
                <c:pt idx="6101">
                  <c:v>633.46500000000003</c:v>
                </c:pt>
                <c:pt idx="6102">
                  <c:v>633.46500000000003</c:v>
                </c:pt>
                <c:pt idx="6103">
                  <c:v>633.46500000000003</c:v>
                </c:pt>
                <c:pt idx="6104">
                  <c:v>633.46500000000003</c:v>
                </c:pt>
                <c:pt idx="6105">
                  <c:v>633.46500000000003</c:v>
                </c:pt>
                <c:pt idx="6106">
                  <c:v>633.46500000000003</c:v>
                </c:pt>
                <c:pt idx="6107">
                  <c:v>633.46500000000003</c:v>
                </c:pt>
                <c:pt idx="6108">
                  <c:v>633.46500000000003</c:v>
                </c:pt>
                <c:pt idx="6109">
                  <c:v>633.46500000000003</c:v>
                </c:pt>
                <c:pt idx="6110">
                  <c:v>633.46500000000003</c:v>
                </c:pt>
                <c:pt idx="6111">
                  <c:v>633.46500000000003</c:v>
                </c:pt>
                <c:pt idx="6112">
                  <c:v>633.46500000000003</c:v>
                </c:pt>
                <c:pt idx="6113">
                  <c:v>633.46500000000003</c:v>
                </c:pt>
                <c:pt idx="6114">
                  <c:v>633.46500000000003</c:v>
                </c:pt>
                <c:pt idx="6115">
                  <c:v>633.46500000000003</c:v>
                </c:pt>
                <c:pt idx="6116">
                  <c:v>633.46500000000003</c:v>
                </c:pt>
                <c:pt idx="6117">
                  <c:v>633.46500000000003</c:v>
                </c:pt>
                <c:pt idx="6118">
                  <c:v>633.46500000000003</c:v>
                </c:pt>
                <c:pt idx="6119">
                  <c:v>633.46500000000003</c:v>
                </c:pt>
                <c:pt idx="6120">
                  <c:v>633.46500000000003</c:v>
                </c:pt>
                <c:pt idx="6121">
                  <c:v>633.46500000000003</c:v>
                </c:pt>
                <c:pt idx="6122">
                  <c:v>633.46500000000003</c:v>
                </c:pt>
                <c:pt idx="6123">
                  <c:v>633.46500000000003</c:v>
                </c:pt>
                <c:pt idx="6124">
                  <c:v>633.46500000000003</c:v>
                </c:pt>
                <c:pt idx="6125">
                  <c:v>633.46500000000003</c:v>
                </c:pt>
                <c:pt idx="6126">
                  <c:v>633.46500000000003</c:v>
                </c:pt>
                <c:pt idx="6127">
                  <c:v>633.46500000000003</c:v>
                </c:pt>
                <c:pt idx="6128">
                  <c:v>633.46500000000003</c:v>
                </c:pt>
                <c:pt idx="6129">
                  <c:v>633.46500000000003</c:v>
                </c:pt>
                <c:pt idx="6130">
                  <c:v>633.46500000000003</c:v>
                </c:pt>
                <c:pt idx="6131">
                  <c:v>633.46500000000003</c:v>
                </c:pt>
                <c:pt idx="6132">
                  <c:v>633.46500000000003</c:v>
                </c:pt>
                <c:pt idx="6133">
                  <c:v>633.46500000000003</c:v>
                </c:pt>
                <c:pt idx="6134">
                  <c:v>633.46500000000003</c:v>
                </c:pt>
                <c:pt idx="6135">
                  <c:v>633.46500000000003</c:v>
                </c:pt>
                <c:pt idx="6136">
                  <c:v>633.46500000000003</c:v>
                </c:pt>
                <c:pt idx="6137">
                  <c:v>633.46500000000003</c:v>
                </c:pt>
                <c:pt idx="6138">
                  <c:v>633.46500000000003</c:v>
                </c:pt>
                <c:pt idx="6139">
                  <c:v>633.46500000000003</c:v>
                </c:pt>
                <c:pt idx="6140">
                  <c:v>633.46500000000003</c:v>
                </c:pt>
                <c:pt idx="6141">
                  <c:v>633.46500000000003</c:v>
                </c:pt>
                <c:pt idx="6142">
                  <c:v>633.46500000000003</c:v>
                </c:pt>
                <c:pt idx="6143">
                  <c:v>633.46500000000003</c:v>
                </c:pt>
                <c:pt idx="6144">
                  <c:v>633.46500000000003</c:v>
                </c:pt>
                <c:pt idx="6145">
                  <c:v>633.46500000000003</c:v>
                </c:pt>
                <c:pt idx="6146">
                  <c:v>633.46500000000003</c:v>
                </c:pt>
                <c:pt idx="6147">
                  <c:v>633.46500000000003</c:v>
                </c:pt>
                <c:pt idx="6148">
                  <c:v>633.46500000000003</c:v>
                </c:pt>
                <c:pt idx="6149">
                  <c:v>633.46500000000003</c:v>
                </c:pt>
                <c:pt idx="6150">
                  <c:v>633.46500000000003</c:v>
                </c:pt>
                <c:pt idx="6151">
                  <c:v>633.46500000000003</c:v>
                </c:pt>
                <c:pt idx="6152">
                  <c:v>633.46500000000003</c:v>
                </c:pt>
                <c:pt idx="6153">
                  <c:v>633.46500000000003</c:v>
                </c:pt>
                <c:pt idx="6154">
                  <c:v>633.46500000000003</c:v>
                </c:pt>
                <c:pt idx="6155">
                  <c:v>633.46500000000003</c:v>
                </c:pt>
                <c:pt idx="6156">
                  <c:v>633.46500000000003</c:v>
                </c:pt>
                <c:pt idx="6157">
                  <c:v>633.46500000000003</c:v>
                </c:pt>
                <c:pt idx="6158">
                  <c:v>633.46500000000003</c:v>
                </c:pt>
                <c:pt idx="6159">
                  <c:v>633.46500000000003</c:v>
                </c:pt>
                <c:pt idx="6160">
                  <c:v>633.46500000000003</c:v>
                </c:pt>
                <c:pt idx="6161">
                  <c:v>633.46500000000003</c:v>
                </c:pt>
                <c:pt idx="6162">
                  <c:v>633.46500000000003</c:v>
                </c:pt>
                <c:pt idx="6163">
                  <c:v>633.46500000000003</c:v>
                </c:pt>
                <c:pt idx="6164">
                  <c:v>633.46500000000003</c:v>
                </c:pt>
                <c:pt idx="6165">
                  <c:v>633.46500000000003</c:v>
                </c:pt>
                <c:pt idx="6166">
                  <c:v>633.46500000000003</c:v>
                </c:pt>
                <c:pt idx="6167">
                  <c:v>633.46500000000003</c:v>
                </c:pt>
                <c:pt idx="6168">
                  <c:v>633.46500000000003</c:v>
                </c:pt>
                <c:pt idx="6169">
                  <c:v>633.46500000000003</c:v>
                </c:pt>
                <c:pt idx="6170">
                  <c:v>633.46500000000003</c:v>
                </c:pt>
                <c:pt idx="6171">
                  <c:v>633.46500000000003</c:v>
                </c:pt>
                <c:pt idx="6172">
                  <c:v>633.46500000000003</c:v>
                </c:pt>
                <c:pt idx="6173">
                  <c:v>633.46500000000003</c:v>
                </c:pt>
                <c:pt idx="6174">
                  <c:v>633.46500000000003</c:v>
                </c:pt>
                <c:pt idx="6175">
                  <c:v>633.46500000000003</c:v>
                </c:pt>
                <c:pt idx="6176">
                  <c:v>633.46500000000003</c:v>
                </c:pt>
                <c:pt idx="6177">
                  <c:v>633.46500000000003</c:v>
                </c:pt>
                <c:pt idx="6178">
                  <c:v>633.46500000000003</c:v>
                </c:pt>
                <c:pt idx="6179">
                  <c:v>633.46500000000003</c:v>
                </c:pt>
                <c:pt idx="6180">
                  <c:v>633.46500000000003</c:v>
                </c:pt>
                <c:pt idx="6181">
                  <c:v>633.46500000000003</c:v>
                </c:pt>
                <c:pt idx="6182">
                  <c:v>633.46500000000003</c:v>
                </c:pt>
                <c:pt idx="6183">
                  <c:v>633.46500000000003</c:v>
                </c:pt>
                <c:pt idx="6184">
                  <c:v>633.46500000000003</c:v>
                </c:pt>
                <c:pt idx="6185">
                  <c:v>633.46500000000003</c:v>
                </c:pt>
                <c:pt idx="6186">
                  <c:v>633.46500000000003</c:v>
                </c:pt>
                <c:pt idx="6187">
                  <c:v>633.46500000000003</c:v>
                </c:pt>
                <c:pt idx="6188">
                  <c:v>633.46500000000003</c:v>
                </c:pt>
                <c:pt idx="6189">
                  <c:v>633.46500000000003</c:v>
                </c:pt>
                <c:pt idx="6190">
                  <c:v>633.46500000000003</c:v>
                </c:pt>
                <c:pt idx="6191">
                  <c:v>633.46500000000003</c:v>
                </c:pt>
                <c:pt idx="6192">
                  <c:v>633.46500000000003</c:v>
                </c:pt>
                <c:pt idx="6193">
                  <c:v>633.46500000000003</c:v>
                </c:pt>
                <c:pt idx="6194">
                  <c:v>633.46500000000003</c:v>
                </c:pt>
                <c:pt idx="6195">
                  <c:v>633.46500000000003</c:v>
                </c:pt>
                <c:pt idx="6196">
                  <c:v>633.46500000000003</c:v>
                </c:pt>
                <c:pt idx="6197">
                  <c:v>633.46500000000003</c:v>
                </c:pt>
                <c:pt idx="6198">
                  <c:v>633.46500000000003</c:v>
                </c:pt>
                <c:pt idx="6199">
                  <c:v>633.46500000000003</c:v>
                </c:pt>
                <c:pt idx="6200">
                  <c:v>633.46500000000003</c:v>
                </c:pt>
                <c:pt idx="6201">
                  <c:v>633.46500000000003</c:v>
                </c:pt>
                <c:pt idx="6202">
                  <c:v>633.46500000000003</c:v>
                </c:pt>
                <c:pt idx="6203">
                  <c:v>633.46500000000003</c:v>
                </c:pt>
                <c:pt idx="6204">
                  <c:v>633.46500000000003</c:v>
                </c:pt>
                <c:pt idx="6205">
                  <c:v>633.46500000000003</c:v>
                </c:pt>
                <c:pt idx="6206">
                  <c:v>633.46500000000003</c:v>
                </c:pt>
                <c:pt idx="6207">
                  <c:v>633.46500000000003</c:v>
                </c:pt>
                <c:pt idx="6208">
                  <c:v>633.46500000000003</c:v>
                </c:pt>
                <c:pt idx="6209">
                  <c:v>633.46500000000003</c:v>
                </c:pt>
                <c:pt idx="6210">
                  <c:v>633.46500000000003</c:v>
                </c:pt>
                <c:pt idx="6211">
                  <c:v>633.46500000000003</c:v>
                </c:pt>
                <c:pt idx="6212">
                  <c:v>633.46500000000003</c:v>
                </c:pt>
                <c:pt idx="6213">
                  <c:v>633.46500000000003</c:v>
                </c:pt>
                <c:pt idx="6214">
                  <c:v>633.46500000000003</c:v>
                </c:pt>
                <c:pt idx="6215">
                  <c:v>633.46500000000003</c:v>
                </c:pt>
                <c:pt idx="6216">
                  <c:v>633.46500000000003</c:v>
                </c:pt>
                <c:pt idx="6217">
                  <c:v>633.46500000000003</c:v>
                </c:pt>
                <c:pt idx="6218">
                  <c:v>633.46500000000003</c:v>
                </c:pt>
                <c:pt idx="6219">
                  <c:v>633.46500000000003</c:v>
                </c:pt>
                <c:pt idx="6220">
                  <c:v>633.46500000000003</c:v>
                </c:pt>
                <c:pt idx="6221">
                  <c:v>633.46500000000003</c:v>
                </c:pt>
                <c:pt idx="6222">
                  <c:v>633.46500000000003</c:v>
                </c:pt>
                <c:pt idx="6223">
                  <c:v>633.46500000000003</c:v>
                </c:pt>
                <c:pt idx="6224">
                  <c:v>633.46500000000003</c:v>
                </c:pt>
                <c:pt idx="6225">
                  <c:v>633.46500000000003</c:v>
                </c:pt>
                <c:pt idx="6226">
                  <c:v>633.46500000000003</c:v>
                </c:pt>
                <c:pt idx="6227">
                  <c:v>633.46500000000003</c:v>
                </c:pt>
                <c:pt idx="6228">
                  <c:v>633.46500000000003</c:v>
                </c:pt>
                <c:pt idx="6229">
                  <c:v>633.46500000000003</c:v>
                </c:pt>
                <c:pt idx="6230">
                  <c:v>633.46500000000003</c:v>
                </c:pt>
                <c:pt idx="6231">
                  <c:v>633.46500000000003</c:v>
                </c:pt>
                <c:pt idx="6232">
                  <c:v>633.46500000000003</c:v>
                </c:pt>
                <c:pt idx="6233">
                  <c:v>633.46500000000003</c:v>
                </c:pt>
                <c:pt idx="6234">
                  <c:v>633.46500000000003</c:v>
                </c:pt>
                <c:pt idx="6235">
                  <c:v>633.46500000000003</c:v>
                </c:pt>
                <c:pt idx="6236">
                  <c:v>633.46500000000003</c:v>
                </c:pt>
                <c:pt idx="6237">
                  <c:v>633.46500000000003</c:v>
                </c:pt>
                <c:pt idx="6238">
                  <c:v>633.46500000000003</c:v>
                </c:pt>
                <c:pt idx="6239">
                  <c:v>633.46500000000003</c:v>
                </c:pt>
                <c:pt idx="6240">
                  <c:v>633.46500000000003</c:v>
                </c:pt>
                <c:pt idx="6241">
                  <c:v>633.46500000000003</c:v>
                </c:pt>
                <c:pt idx="6242">
                  <c:v>633.46500000000003</c:v>
                </c:pt>
                <c:pt idx="6243">
                  <c:v>633.46500000000003</c:v>
                </c:pt>
                <c:pt idx="6244">
                  <c:v>633.46500000000003</c:v>
                </c:pt>
                <c:pt idx="6245">
                  <c:v>633.46500000000003</c:v>
                </c:pt>
                <c:pt idx="6246">
                  <c:v>633.46500000000003</c:v>
                </c:pt>
                <c:pt idx="6247">
                  <c:v>633.46500000000003</c:v>
                </c:pt>
                <c:pt idx="6248">
                  <c:v>633.46500000000003</c:v>
                </c:pt>
                <c:pt idx="6249">
                  <c:v>633.46500000000003</c:v>
                </c:pt>
                <c:pt idx="6250">
                  <c:v>633.46500000000003</c:v>
                </c:pt>
                <c:pt idx="6251">
                  <c:v>633.46500000000003</c:v>
                </c:pt>
                <c:pt idx="6252">
                  <c:v>633.46500000000003</c:v>
                </c:pt>
                <c:pt idx="6253">
                  <c:v>633.46500000000003</c:v>
                </c:pt>
                <c:pt idx="6254">
                  <c:v>633.46500000000003</c:v>
                </c:pt>
                <c:pt idx="6255">
                  <c:v>633.46500000000003</c:v>
                </c:pt>
                <c:pt idx="6256">
                  <c:v>633.46500000000003</c:v>
                </c:pt>
                <c:pt idx="6257">
                  <c:v>633.46500000000003</c:v>
                </c:pt>
                <c:pt idx="6258">
                  <c:v>633.46500000000003</c:v>
                </c:pt>
                <c:pt idx="6259">
                  <c:v>633.46500000000003</c:v>
                </c:pt>
                <c:pt idx="6260">
                  <c:v>633.46500000000003</c:v>
                </c:pt>
                <c:pt idx="6261">
                  <c:v>633.46500000000003</c:v>
                </c:pt>
                <c:pt idx="6262">
                  <c:v>633.46500000000003</c:v>
                </c:pt>
                <c:pt idx="6263">
                  <c:v>633.46500000000003</c:v>
                </c:pt>
                <c:pt idx="6264">
                  <c:v>633.46500000000003</c:v>
                </c:pt>
                <c:pt idx="6265">
                  <c:v>633.46500000000003</c:v>
                </c:pt>
                <c:pt idx="6266">
                  <c:v>633.46500000000003</c:v>
                </c:pt>
                <c:pt idx="6267">
                  <c:v>633.46500000000003</c:v>
                </c:pt>
                <c:pt idx="6268">
                  <c:v>633.46500000000003</c:v>
                </c:pt>
                <c:pt idx="6269">
                  <c:v>633.46500000000003</c:v>
                </c:pt>
                <c:pt idx="6270">
                  <c:v>633.46500000000003</c:v>
                </c:pt>
                <c:pt idx="6271">
                  <c:v>633.46500000000003</c:v>
                </c:pt>
                <c:pt idx="6272">
                  <c:v>633.46500000000003</c:v>
                </c:pt>
                <c:pt idx="6273">
                  <c:v>633.46500000000003</c:v>
                </c:pt>
                <c:pt idx="6274">
                  <c:v>633.46500000000003</c:v>
                </c:pt>
                <c:pt idx="6275">
                  <c:v>633.46500000000003</c:v>
                </c:pt>
                <c:pt idx="6276">
                  <c:v>633.46500000000003</c:v>
                </c:pt>
                <c:pt idx="6277">
                  <c:v>633.46500000000003</c:v>
                </c:pt>
                <c:pt idx="6278">
                  <c:v>633.46500000000003</c:v>
                </c:pt>
                <c:pt idx="6279">
                  <c:v>633.46500000000003</c:v>
                </c:pt>
                <c:pt idx="6280">
                  <c:v>633.46500000000003</c:v>
                </c:pt>
                <c:pt idx="6281">
                  <c:v>633.46500000000003</c:v>
                </c:pt>
                <c:pt idx="6282">
                  <c:v>633.46500000000003</c:v>
                </c:pt>
                <c:pt idx="6283">
                  <c:v>633.46500000000003</c:v>
                </c:pt>
                <c:pt idx="6284">
                  <c:v>633.46500000000003</c:v>
                </c:pt>
                <c:pt idx="6285">
                  <c:v>633.46500000000003</c:v>
                </c:pt>
                <c:pt idx="6286">
                  <c:v>633.46500000000003</c:v>
                </c:pt>
                <c:pt idx="6287">
                  <c:v>633.46500000000003</c:v>
                </c:pt>
                <c:pt idx="6288">
                  <c:v>633.46500000000003</c:v>
                </c:pt>
                <c:pt idx="6289">
                  <c:v>633.46500000000003</c:v>
                </c:pt>
                <c:pt idx="6290">
                  <c:v>633.46500000000003</c:v>
                </c:pt>
                <c:pt idx="6291">
                  <c:v>633.46500000000003</c:v>
                </c:pt>
                <c:pt idx="6292">
                  <c:v>633.46500000000003</c:v>
                </c:pt>
                <c:pt idx="6293">
                  <c:v>633.46500000000003</c:v>
                </c:pt>
                <c:pt idx="6294">
                  <c:v>633.46500000000003</c:v>
                </c:pt>
                <c:pt idx="6295">
                  <c:v>633.46500000000003</c:v>
                </c:pt>
                <c:pt idx="6296">
                  <c:v>633.46500000000003</c:v>
                </c:pt>
                <c:pt idx="6297">
                  <c:v>633.46500000000003</c:v>
                </c:pt>
                <c:pt idx="6298">
                  <c:v>633.46500000000003</c:v>
                </c:pt>
                <c:pt idx="6299">
                  <c:v>633.46500000000003</c:v>
                </c:pt>
                <c:pt idx="6300">
                  <c:v>633.46500000000003</c:v>
                </c:pt>
                <c:pt idx="6301">
                  <c:v>633.46500000000003</c:v>
                </c:pt>
                <c:pt idx="6302">
                  <c:v>633.46500000000003</c:v>
                </c:pt>
                <c:pt idx="6303">
                  <c:v>633.46500000000003</c:v>
                </c:pt>
                <c:pt idx="6304">
                  <c:v>633.46500000000003</c:v>
                </c:pt>
                <c:pt idx="6305">
                  <c:v>633.46500000000003</c:v>
                </c:pt>
                <c:pt idx="6306">
                  <c:v>633.46500000000003</c:v>
                </c:pt>
                <c:pt idx="6307">
                  <c:v>633.46500000000003</c:v>
                </c:pt>
                <c:pt idx="6308">
                  <c:v>633.46500000000003</c:v>
                </c:pt>
                <c:pt idx="6309">
                  <c:v>633.46500000000003</c:v>
                </c:pt>
                <c:pt idx="6310">
                  <c:v>633.46500000000003</c:v>
                </c:pt>
                <c:pt idx="6311">
                  <c:v>633.46500000000003</c:v>
                </c:pt>
                <c:pt idx="6312">
                  <c:v>633.46500000000003</c:v>
                </c:pt>
                <c:pt idx="6313">
                  <c:v>633.46500000000003</c:v>
                </c:pt>
                <c:pt idx="6314">
                  <c:v>633.46500000000003</c:v>
                </c:pt>
                <c:pt idx="6315">
                  <c:v>633.46500000000003</c:v>
                </c:pt>
                <c:pt idx="6316">
                  <c:v>633.46500000000003</c:v>
                </c:pt>
                <c:pt idx="6317">
                  <c:v>633.46500000000003</c:v>
                </c:pt>
                <c:pt idx="6318">
                  <c:v>633.46500000000003</c:v>
                </c:pt>
                <c:pt idx="6319">
                  <c:v>633.46500000000003</c:v>
                </c:pt>
                <c:pt idx="6320">
                  <c:v>633.46500000000003</c:v>
                </c:pt>
                <c:pt idx="6321">
                  <c:v>633.46500000000003</c:v>
                </c:pt>
                <c:pt idx="6322">
                  <c:v>633.46500000000003</c:v>
                </c:pt>
                <c:pt idx="6323">
                  <c:v>633.46500000000003</c:v>
                </c:pt>
                <c:pt idx="6324">
                  <c:v>633.46500000000003</c:v>
                </c:pt>
                <c:pt idx="6325">
                  <c:v>633.46500000000003</c:v>
                </c:pt>
                <c:pt idx="6326">
                  <c:v>633.46500000000003</c:v>
                </c:pt>
                <c:pt idx="6327">
                  <c:v>633.46500000000003</c:v>
                </c:pt>
                <c:pt idx="6328">
                  <c:v>633.46500000000003</c:v>
                </c:pt>
                <c:pt idx="6329">
                  <c:v>633.46500000000003</c:v>
                </c:pt>
                <c:pt idx="6330">
                  <c:v>633.46500000000003</c:v>
                </c:pt>
                <c:pt idx="6331">
                  <c:v>633.46500000000003</c:v>
                </c:pt>
                <c:pt idx="6332">
                  <c:v>633.46500000000003</c:v>
                </c:pt>
                <c:pt idx="6333">
                  <c:v>633.46500000000003</c:v>
                </c:pt>
                <c:pt idx="6334">
                  <c:v>633.46500000000003</c:v>
                </c:pt>
                <c:pt idx="6335">
                  <c:v>633.46500000000003</c:v>
                </c:pt>
                <c:pt idx="6336">
                  <c:v>633.46500000000003</c:v>
                </c:pt>
                <c:pt idx="6337">
                  <c:v>633.46500000000003</c:v>
                </c:pt>
                <c:pt idx="6338">
                  <c:v>633.46500000000003</c:v>
                </c:pt>
                <c:pt idx="6339">
                  <c:v>633.46500000000003</c:v>
                </c:pt>
                <c:pt idx="6340">
                  <c:v>633.46500000000003</c:v>
                </c:pt>
                <c:pt idx="6341">
                  <c:v>633.46500000000003</c:v>
                </c:pt>
                <c:pt idx="6342">
                  <c:v>633.46500000000003</c:v>
                </c:pt>
                <c:pt idx="6343">
                  <c:v>633.46500000000003</c:v>
                </c:pt>
                <c:pt idx="6344">
                  <c:v>633.46500000000003</c:v>
                </c:pt>
                <c:pt idx="6345">
                  <c:v>633.46500000000003</c:v>
                </c:pt>
                <c:pt idx="6346">
                  <c:v>633.46500000000003</c:v>
                </c:pt>
                <c:pt idx="6347">
                  <c:v>633.46500000000003</c:v>
                </c:pt>
                <c:pt idx="6348">
                  <c:v>633.46500000000003</c:v>
                </c:pt>
                <c:pt idx="6349">
                  <c:v>633.46500000000003</c:v>
                </c:pt>
                <c:pt idx="6350">
                  <c:v>633.46500000000003</c:v>
                </c:pt>
                <c:pt idx="6351">
                  <c:v>633.46500000000003</c:v>
                </c:pt>
                <c:pt idx="6352">
                  <c:v>633.46500000000003</c:v>
                </c:pt>
                <c:pt idx="6353">
                  <c:v>633.46500000000003</c:v>
                </c:pt>
                <c:pt idx="6354">
                  <c:v>633.46500000000003</c:v>
                </c:pt>
                <c:pt idx="6355">
                  <c:v>633.46500000000003</c:v>
                </c:pt>
                <c:pt idx="6356">
                  <c:v>633.46500000000003</c:v>
                </c:pt>
                <c:pt idx="6357">
                  <c:v>633.46500000000003</c:v>
                </c:pt>
                <c:pt idx="6358">
                  <c:v>633.46500000000003</c:v>
                </c:pt>
                <c:pt idx="6359">
                  <c:v>633.46500000000003</c:v>
                </c:pt>
                <c:pt idx="6360">
                  <c:v>633.46500000000003</c:v>
                </c:pt>
                <c:pt idx="6361">
                  <c:v>633.46500000000003</c:v>
                </c:pt>
                <c:pt idx="6362">
                  <c:v>633.46500000000003</c:v>
                </c:pt>
                <c:pt idx="6363">
                  <c:v>633.46500000000003</c:v>
                </c:pt>
                <c:pt idx="6364">
                  <c:v>633.46500000000003</c:v>
                </c:pt>
                <c:pt idx="6365">
                  <c:v>633.46500000000003</c:v>
                </c:pt>
                <c:pt idx="6366">
                  <c:v>633.46500000000003</c:v>
                </c:pt>
                <c:pt idx="6367">
                  <c:v>633.46500000000003</c:v>
                </c:pt>
                <c:pt idx="6368">
                  <c:v>633.46500000000003</c:v>
                </c:pt>
                <c:pt idx="6369">
                  <c:v>633.46500000000003</c:v>
                </c:pt>
                <c:pt idx="6370">
                  <c:v>633.46500000000003</c:v>
                </c:pt>
                <c:pt idx="6371">
                  <c:v>633.46500000000003</c:v>
                </c:pt>
                <c:pt idx="6372">
                  <c:v>633.46500000000003</c:v>
                </c:pt>
                <c:pt idx="6373">
                  <c:v>633.46500000000003</c:v>
                </c:pt>
                <c:pt idx="6374">
                  <c:v>633.46500000000003</c:v>
                </c:pt>
                <c:pt idx="6375">
                  <c:v>633.46500000000003</c:v>
                </c:pt>
                <c:pt idx="6376">
                  <c:v>633.46500000000003</c:v>
                </c:pt>
                <c:pt idx="6377">
                  <c:v>633.46500000000003</c:v>
                </c:pt>
                <c:pt idx="6378">
                  <c:v>633.46500000000003</c:v>
                </c:pt>
                <c:pt idx="6379">
                  <c:v>633.46500000000003</c:v>
                </c:pt>
                <c:pt idx="6380">
                  <c:v>633.46500000000003</c:v>
                </c:pt>
                <c:pt idx="6381">
                  <c:v>633.46500000000003</c:v>
                </c:pt>
                <c:pt idx="6382">
                  <c:v>633.46500000000003</c:v>
                </c:pt>
                <c:pt idx="6383">
                  <c:v>633.46500000000003</c:v>
                </c:pt>
                <c:pt idx="6384">
                  <c:v>633.46500000000003</c:v>
                </c:pt>
                <c:pt idx="6385">
                  <c:v>633.46500000000003</c:v>
                </c:pt>
                <c:pt idx="6386">
                  <c:v>633.46500000000003</c:v>
                </c:pt>
                <c:pt idx="6387">
                  <c:v>633.46500000000003</c:v>
                </c:pt>
                <c:pt idx="6388">
                  <c:v>633.46500000000003</c:v>
                </c:pt>
                <c:pt idx="6389">
                  <c:v>633.46500000000003</c:v>
                </c:pt>
                <c:pt idx="6390">
                  <c:v>633.46500000000003</c:v>
                </c:pt>
                <c:pt idx="6391">
                  <c:v>633.46500000000003</c:v>
                </c:pt>
                <c:pt idx="6392">
                  <c:v>633.46500000000003</c:v>
                </c:pt>
                <c:pt idx="6393">
                  <c:v>633.46500000000003</c:v>
                </c:pt>
                <c:pt idx="6394">
                  <c:v>633.46500000000003</c:v>
                </c:pt>
                <c:pt idx="6395">
                  <c:v>633.46500000000003</c:v>
                </c:pt>
                <c:pt idx="6396">
                  <c:v>633.46500000000003</c:v>
                </c:pt>
                <c:pt idx="6397">
                  <c:v>633.46500000000003</c:v>
                </c:pt>
                <c:pt idx="6398">
                  <c:v>633.46500000000003</c:v>
                </c:pt>
                <c:pt idx="6399">
                  <c:v>633.46500000000003</c:v>
                </c:pt>
                <c:pt idx="6400">
                  <c:v>633.46500000000003</c:v>
                </c:pt>
                <c:pt idx="6401">
                  <c:v>633.46500000000003</c:v>
                </c:pt>
                <c:pt idx="6402">
                  <c:v>633.46500000000003</c:v>
                </c:pt>
                <c:pt idx="6403">
                  <c:v>633.46500000000003</c:v>
                </c:pt>
                <c:pt idx="6404">
                  <c:v>633.46500000000003</c:v>
                </c:pt>
                <c:pt idx="6405">
                  <c:v>633.46500000000003</c:v>
                </c:pt>
                <c:pt idx="6406">
                  <c:v>633.46500000000003</c:v>
                </c:pt>
                <c:pt idx="6407">
                  <c:v>633.46500000000003</c:v>
                </c:pt>
                <c:pt idx="6408">
                  <c:v>633.46500000000003</c:v>
                </c:pt>
                <c:pt idx="6409">
                  <c:v>633.46500000000003</c:v>
                </c:pt>
                <c:pt idx="6410">
                  <c:v>633.46500000000003</c:v>
                </c:pt>
                <c:pt idx="6411">
                  <c:v>633.46500000000003</c:v>
                </c:pt>
                <c:pt idx="6412">
                  <c:v>633.46500000000003</c:v>
                </c:pt>
                <c:pt idx="6413">
                  <c:v>633.46500000000003</c:v>
                </c:pt>
                <c:pt idx="6414">
                  <c:v>633.46500000000003</c:v>
                </c:pt>
                <c:pt idx="6415">
                  <c:v>633.46500000000003</c:v>
                </c:pt>
                <c:pt idx="6416">
                  <c:v>633.46500000000003</c:v>
                </c:pt>
                <c:pt idx="6417">
                  <c:v>633.46500000000003</c:v>
                </c:pt>
                <c:pt idx="6418">
                  <c:v>633.46500000000003</c:v>
                </c:pt>
                <c:pt idx="6419">
                  <c:v>633.46500000000003</c:v>
                </c:pt>
                <c:pt idx="6420">
                  <c:v>633.46500000000003</c:v>
                </c:pt>
                <c:pt idx="6421">
                  <c:v>633.46500000000003</c:v>
                </c:pt>
                <c:pt idx="6422">
                  <c:v>633.46500000000003</c:v>
                </c:pt>
                <c:pt idx="6423">
                  <c:v>633.46500000000003</c:v>
                </c:pt>
                <c:pt idx="6424">
                  <c:v>633.46500000000003</c:v>
                </c:pt>
                <c:pt idx="6425">
                  <c:v>633.46500000000003</c:v>
                </c:pt>
                <c:pt idx="6426">
                  <c:v>633.46500000000003</c:v>
                </c:pt>
                <c:pt idx="6427">
                  <c:v>633.46500000000003</c:v>
                </c:pt>
                <c:pt idx="6428">
                  <c:v>633.46500000000003</c:v>
                </c:pt>
                <c:pt idx="6429">
                  <c:v>633.46500000000003</c:v>
                </c:pt>
                <c:pt idx="6430">
                  <c:v>633.46500000000003</c:v>
                </c:pt>
                <c:pt idx="6431">
                  <c:v>633.46500000000003</c:v>
                </c:pt>
                <c:pt idx="6432">
                  <c:v>633.46500000000003</c:v>
                </c:pt>
                <c:pt idx="6433">
                  <c:v>633.46500000000003</c:v>
                </c:pt>
                <c:pt idx="6434">
                  <c:v>633.46500000000003</c:v>
                </c:pt>
                <c:pt idx="6435">
                  <c:v>633.46500000000003</c:v>
                </c:pt>
                <c:pt idx="6436">
                  <c:v>633.46500000000003</c:v>
                </c:pt>
                <c:pt idx="6437">
                  <c:v>633.46500000000003</c:v>
                </c:pt>
                <c:pt idx="6438">
                  <c:v>633.46500000000003</c:v>
                </c:pt>
                <c:pt idx="6439">
                  <c:v>633.46500000000003</c:v>
                </c:pt>
                <c:pt idx="6440">
                  <c:v>633.46500000000003</c:v>
                </c:pt>
                <c:pt idx="6441">
                  <c:v>633.46500000000003</c:v>
                </c:pt>
                <c:pt idx="6442">
                  <c:v>633.46500000000003</c:v>
                </c:pt>
                <c:pt idx="6443">
                  <c:v>633.46500000000003</c:v>
                </c:pt>
                <c:pt idx="6444">
                  <c:v>633.46500000000003</c:v>
                </c:pt>
                <c:pt idx="6445">
                  <c:v>633.46500000000003</c:v>
                </c:pt>
                <c:pt idx="6446">
                  <c:v>633.46500000000003</c:v>
                </c:pt>
                <c:pt idx="6447">
                  <c:v>633.46500000000003</c:v>
                </c:pt>
                <c:pt idx="6448">
                  <c:v>633.46500000000003</c:v>
                </c:pt>
                <c:pt idx="6449">
                  <c:v>633.46500000000003</c:v>
                </c:pt>
                <c:pt idx="6450">
                  <c:v>633.46500000000003</c:v>
                </c:pt>
                <c:pt idx="6451">
                  <c:v>633.46500000000003</c:v>
                </c:pt>
                <c:pt idx="6452">
                  <c:v>633.46500000000003</c:v>
                </c:pt>
                <c:pt idx="6453">
                  <c:v>633.46500000000003</c:v>
                </c:pt>
                <c:pt idx="6454">
                  <c:v>633.46500000000003</c:v>
                </c:pt>
                <c:pt idx="6455">
                  <c:v>633.46500000000003</c:v>
                </c:pt>
                <c:pt idx="6456">
                  <c:v>633.46500000000003</c:v>
                </c:pt>
                <c:pt idx="6457">
                  <c:v>633.46500000000003</c:v>
                </c:pt>
                <c:pt idx="6458">
                  <c:v>633.46500000000003</c:v>
                </c:pt>
                <c:pt idx="6459">
                  <c:v>633.46500000000003</c:v>
                </c:pt>
                <c:pt idx="6460">
                  <c:v>633.46500000000003</c:v>
                </c:pt>
                <c:pt idx="6461">
                  <c:v>633.46500000000003</c:v>
                </c:pt>
                <c:pt idx="6462">
                  <c:v>633.46500000000003</c:v>
                </c:pt>
                <c:pt idx="6463">
                  <c:v>633.46500000000003</c:v>
                </c:pt>
                <c:pt idx="6464">
                  <c:v>633.46500000000003</c:v>
                </c:pt>
                <c:pt idx="6465">
                  <c:v>633.46500000000003</c:v>
                </c:pt>
                <c:pt idx="6466">
                  <c:v>633.46500000000003</c:v>
                </c:pt>
                <c:pt idx="6467">
                  <c:v>633.46500000000003</c:v>
                </c:pt>
                <c:pt idx="6468">
                  <c:v>633.46500000000003</c:v>
                </c:pt>
                <c:pt idx="6469">
                  <c:v>633.46500000000003</c:v>
                </c:pt>
                <c:pt idx="6470">
                  <c:v>633.46500000000003</c:v>
                </c:pt>
                <c:pt idx="6471">
                  <c:v>633.46500000000003</c:v>
                </c:pt>
                <c:pt idx="6472">
                  <c:v>633.46500000000003</c:v>
                </c:pt>
                <c:pt idx="6473">
                  <c:v>633.46500000000003</c:v>
                </c:pt>
                <c:pt idx="6474">
                  <c:v>633.46500000000003</c:v>
                </c:pt>
                <c:pt idx="6475">
                  <c:v>633.46500000000003</c:v>
                </c:pt>
                <c:pt idx="6476">
                  <c:v>633.46500000000003</c:v>
                </c:pt>
                <c:pt idx="6477">
                  <c:v>633.46500000000003</c:v>
                </c:pt>
                <c:pt idx="6478">
                  <c:v>633.46500000000003</c:v>
                </c:pt>
                <c:pt idx="6479">
                  <c:v>633.46500000000003</c:v>
                </c:pt>
                <c:pt idx="6480">
                  <c:v>633.46500000000003</c:v>
                </c:pt>
                <c:pt idx="6481">
                  <c:v>633.46500000000003</c:v>
                </c:pt>
                <c:pt idx="6482">
                  <c:v>633.46500000000003</c:v>
                </c:pt>
                <c:pt idx="6483">
                  <c:v>633.46500000000003</c:v>
                </c:pt>
                <c:pt idx="6484">
                  <c:v>633.46500000000003</c:v>
                </c:pt>
                <c:pt idx="6485">
                  <c:v>633.46500000000003</c:v>
                </c:pt>
                <c:pt idx="6486">
                  <c:v>633.46500000000003</c:v>
                </c:pt>
                <c:pt idx="6487">
                  <c:v>633.46500000000003</c:v>
                </c:pt>
                <c:pt idx="6488">
                  <c:v>633.46500000000003</c:v>
                </c:pt>
                <c:pt idx="6489">
                  <c:v>633.46500000000003</c:v>
                </c:pt>
                <c:pt idx="6490">
                  <c:v>633.46500000000003</c:v>
                </c:pt>
                <c:pt idx="6491">
                  <c:v>633.46500000000003</c:v>
                </c:pt>
                <c:pt idx="6492">
                  <c:v>633.46500000000003</c:v>
                </c:pt>
                <c:pt idx="6493">
                  <c:v>633.46500000000003</c:v>
                </c:pt>
                <c:pt idx="6494">
                  <c:v>633.46500000000003</c:v>
                </c:pt>
                <c:pt idx="6495">
                  <c:v>633.46500000000003</c:v>
                </c:pt>
                <c:pt idx="6496">
                  <c:v>633.46500000000003</c:v>
                </c:pt>
                <c:pt idx="6497">
                  <c:v>633.46500000000003</c:v>
                </c:pt>
                <c:pt idx="6498">
                  <c:v>633.46500000000003</c:v>
                </c:pt>
                <c:pt idx="6499">
                  <c:v>633.46500000000003</c:v>
                </c:pt>
                <c:pt idx="6500">
                  <c:v>633.46500000000003</c:v>
                </c:pt>
                <c:pt idx="6501">
                  <c:v>633.46500000000003</c:v>
                </c:pt>
                <c:pt idx="6502">
                  <c:v>633.46500000000003</c:v>
                </c:pt>
                <c:pt idx="6503">
                  <c:v>633.46500000000003</c:v>
                </c:pt>
                <c:pt idx="6504">
                  <c:v>633.46500000000003</c:v>
                </c:pt>
                <c:pt idx="6505">
                  <c:v>633.46500000000003</c:v>
                </c:pt>
                <c:pt idx="6506">
                  <c:v>633.46500000000003</c:v>
                </c:pt>
                <c:pt idx="6507">
                  <c:v>633.46500000000003</c:v>
                </c:pt>
                <c:pt idx="6508">
                  <c:v>633.46500000000003</c:v>
                </c:pt>
                <c:pt idx="6509">
                  <c:v>633.46500000000003</c:v>
                </c:pt>
                <c:pt idx="6510">
                  <c:v>633.46500000000003</c:v>
                </c:pt>
                <c:pt idx="6511">
                  <c:v>633.46500000000003</c:v>
                </c:pt>
                <c:pt idx="6512">
                  <c:v>633.46500000000003</c:v>
                </c:pt>
                <c:pt idx="6513">
                  <c:v>633.46500000000003</c:v>
                </c:pt>
                <c:pt idx="6514">
                  <c:v>633.46500000000003</c:v>
                </c:pt>
                <c:pt idx="6515">
                  <c:v>633.46500000000003</c:v>
                </c:pt>
                <c:pt idx="6516">
                  <c:v>633.46500000000003</c:v>
                </c:pt>
                <c:pt idx="6517">
                  <c:v>633.46500000000003</c:v>
                </c:pt>
                <c:pt idx="6518">
                  <c:v>633.46500000000003</c:v>
                </c:pt>
                <c:pt idx="6519">
                  <c:v>633.46500000000003</c:v>
                </c:pt>
                <c:pt idx="6520">
                  <c:v>633.46500000000003</c:v>
                </c:pt>
                <c:pt idx="6521">
                  <c:v>633.46500000000003</c:v>
                </c:pt>
                <c:pt idx="6522">
                  <c:v>633.46500000000003</c:v>
                </c:pt>
                <c:pt idx="6523">
                  <c:v>633.46500000000003</c:v>
                </c:pt>
                <c:pt idx="6524">
                  <c:v>633.46500000000003</c:v>
                </c:pt>
                <c:pt idx="6525">
                  <c:v>633.46500000000003</c:v>
                </c:pt>
                <c:pt idx="6526">
                  <c:v>633.46500000000003</c:v>
                </c:pt>
                <c:pt idx="6527">
                  <c:v>633.46500000000003</c:v>
                </c:pt>
                <c:pt idx="6528">
                  <c:v>633.46500000000003</c:v>
                </c:pt>
                <c:pt idx="6529">
                  <c:v>633.46500000000003</c:v>
                </c:pt>
                <c:pt idx="6530">
                  <c:v>633.46500000000003</c:v>
                </c:pt>
                <c:pt idx="6531">
                  <c:v>633.46500000000003</c:v>
                </c:pt>
                <c:pt idx="6532">
                  <c:v>633.46500000000003</c:v>
                </c:pt>
                <c:pt idx="6533">
                  <c:v>633.46500000000003</c:v>
                </c:pt>
                <c:pt idx="6534">
                  <c:v>633.46500000000003</c:v>
                </c:pt>
                <c:pt idx="6535">
                  <c:v>633.46500000000003</c:v>
                </c:pt>
                <c:pt idx="6536">
                  <c:v>633.46500000000003</c:v>
                </c:pt>
                <c:pt idx="6537">
                  <c:v>633.46500000000003</c:v>
                </c:pt>
                <c:pt idx="6538">
                  <c:v>633.46500000000003</c:v>
                </c:pt>
                <c:pt idx="6539">
                  <c:v>633.46500000000003</c:v>
                </c:pt>
                <c:pt idx="6540">
                  <c:v>633.46500000000003</c:v>
                </c:pt>
                <c:pt idx="6541">
                  <c:v>633.46500000000003</c:v>
                </c:pt>
                <c:pt idx="6542">
                  <c:v>633.46500000000003</c:v>
                </c:pt>
                <c:pt idx="6543">
                  <c:v>633.46500000000003</c:v>
                </c:pt>
                <c:pt idx="6544">
                  <c:v>633.46500000000003</c:v>
                </c:pt>
                <c:pt idx="6545">
                  <c:v>633.46500000000003</c:v>
                </c:pt>
                <c:pt idx="6546">
                  <c:v>633.46500000000003</c:v>
                </c:pt>
                <c:pt idx="6547">
                  <c:v>633.46500000000003</c:v>
                </c:pt>
                <c:pt idx="6548">
                  <c:v>633.46500000000003</c:v>
                </c:pt>
                <c:pt idx="6549">
                  <c:v>633.46500000000003</c:v>
                </c:pt>
                <c:pt idx="6550">
                  <c:v>633.46500000000003</c:v>
                </c:pt>
                <c:pt idx="6551">
                  <c:v>633.46500000000003</c:v>
                </c:pt>
                <c:pt idx="6552">
                  <c:v>633.46500000000003</c:v>
                </c:pt>
                <c:pt idx="6553">
                  <c:v>633.46500000000003</c:v>
                </c:pt>
                <c:pt idx="6554">
                  <c:v>633.46500000000003</c:v>
                </c:pt>
                <c:pt idx="6555">
                  <c:v>633.46500000000003</c:v>
                </c:pt>
                <c:pt idx="6556">
                  <c:v>633.46500000000003</c:v>
                </c:pt>
                <c:pt idx="6557">
                  <c:v>633.46500000000003</c:v>
                </c:pt>
                <c:pt idx="6558">
                  <c:v>633.46500000000003</c:v>
                </c:pt>
                <c:pt idx="6559">
                  <c:v>633.46500000000003</c:v>
                </c:pt>
                <c:pt idx="6560">
                  <c:v>633.46500000000003</c:v>
                </c:pt>
                <c:pt idx="6561">
                  <c:v>633.46500000000003</c:v>
                </c:pt>
                <c:pt idx="6562">
                  <c:v>633.46500000000003</c:v>
                </c:pt>
                <c:pt idx="6563">
                  <c:v>633.46500000000003</c:v>
                </c:pt>
                <c:pt idx="6564">
                  <c:v>633.46500000000003</c:v>
                </c:pt>
                <c:pt idx="6565">
                  <c:v>633.46500000000003</c:v>
                </c:pt>
                <c:pt idx="6566">
                  <c:v>633.46500000000003</c:v>
                </c:pt>
                <c:pt idx="6567">
                  <c:v>633.46500000000003</c:v>
                </c:pt>
                <c:pt idx="6568">
                  <c:v>633.46500000000003</c:v>
                </c:pt>
                <c:pt idx="6569">
                  <c:v>633.46500000000003</c:v>
                </c:pt>
                <c:pt idx="6570">
                  <c:v>633.46500000000003</c:v>
                </c:pt>
                <c:pt idx="6571">
                  <c:v>633.46500000000003</c:v>
                </c:pt>
                <c:pt idx="6572">
                  <c:v>633.46500000000003</c:v>
                </c:pt>
                <c:pt idx="6573">
                  <c:v>633.46500000000003</c:v>
                </c:pt>
                <c:pt idx="6574">
                  <c:v>633.46500000000003</c:v>
                </c:pt>
                <c:pt idx="6575">
                  <c:v>633.46500000000003</c:v>
                </c:pt>
                <c:pt idx="6576">
                  <c:v>633.46500000000003</c:v>
                </c:pt>
                <c:pt idx="6577">
                  <c:v>633.46500000000003</c:v>
                </c:pt>
                <c:pt idx="6578">
                  <c:v>633.46500000000003</c:v>
                </c:pt>
                <c:pt idx="6579">
                  <c:v>633.46500000000003</c:v>
                </c:pt>
                <c:pt idx="6580">
                  <c:v>633.46500000000003</c:v>
                </c:pt>
                <c:pt idx="6581">
                  <c:v>633.46500000000003</c:v>
                </c:pt>
                <c:pt idx="6582">
                  <c:v>633.46500000000003</c:v>
                </c:pt>
                <c:pt idx="6583">
                  <c:v>633.46500000000003</c:v>
                </c:pt>
                <c:pt idx="6584">
                  <c:v>633.46500000000003</c:v>
                </c:pt>
                <c:pt idx="6585">
                  <c:v>633.46500000000003</c:v>
                </c:pt>
                <c:pt idx="6586">
                  <c:v>633.46500000000003</c:v>
                </c:pt>
                <c:pt idx="6587">
                  <c:v>633.46500000000003</c:v>
                </c:pt>
                <c:pt idx="6588">
                  <c:v>633.46500000000003</c:v>
                </c:pt>
                <c:pt idx="6589">
                  <c:v>633.46500000000003</c:v>
                </c:pt>
                <c:pt idx="6590">
                  <c:v>633.46500000000003</c:v>
                </c:pt>
                <c:pt idx="6591">
                  <c:v>633.46500000000003</c:v>
                </c:pt>
                <c:pt idx="6592">
                  <c:v>633.46500000000003</c:v>
                </c:pt>
                <c:pt idx="6593">
                  <c:v>633.46500000000003</c:v>
                </c:pt>
                <c:pt idx="6594">
                  <c:v>633.46500000000003</c:v>
                </c:pt>
                <c:pt idx="6595">
                  <c:v>633.46500000000003</c:v>
                </c:pt>
                <c:pt idx="6596">
                  <c:v>633.46500000000003</c:v>
                </c:pt>
                <c:pt idx="6597">
                  <c:v>633.46500000000003</c:v>
                </c:pt>
                <c:pt idx="6598">
                  <c:v>633.46500000000003</c:v>
                </c:pt>
                <c:pt idx="6599">
                  <c:v>633.46500000000003</c:v>
                </c:pt>
                <c:pt idx="6600">
                  <c:v>633.46500000000003</c:v>
                </c:pt>
                <c:pt idx="6601">
                  <c:v>633.46500000000003</c:v>
                </c:pt>
                <c:pt idx="6602">
                  <c:v>633.46500000000003</c:v>
                </c:pt>
                <c:pt idx="6603">
                  <c:v>633.46500000000003</c:v>
                </c:pt>
                <c:pt idx="6604">
                  <c:v>633.46500000000003</c:v>
                </c:pt>
                <c:pt idx="6605">
                  <c:v>633.46500000000003</c:v>
                </c:pt>
                <c:pt idx="6606">
                  <c:v>633.46500000000003</c:v>
                </c:pt>
                <c:pt idx="6607">
                  <c:v>633.46500000000003</c:v>
                </c:pt>
                <c:pt idx="6608">
                  <c:v>633.46500000000003</c:v>
                </c:pt>
                <c:pt idx="6609">
                  <c:v>633.46500000000003</c:v>
                </c:pt>
                <c:pt idx="6610">
                  <c:v>633.46500000000003</c:v>
                </c:pt>
                <c:pt idx="6611">
                  <c:v>633.46500000000003</c:v>
                </c:pt>
                <c:pt idx="6612">
                  <c:v>633.46500000000003</c:v>
                </c:pt>
                <c:pt idx="6613">
                  <c:v>633.46500000000003</c:v>
                </c:pt>
                <c:pt idx="6614">
                  <c:v>633.46500000000003</c:v>
                </c:pt>
                <c:pt idx="6615">
                  <c:v>633.46500000000003</c:v>
                </c:pt>
                <c:pt idx="6616">
                  <c:v>633.46500000000003</c:v>
                </c:pt>
                <c:pt idx="6617">
                  <c:v>633.46500000000003</c:v>
                </c:pt>
                <c:pt idx="6618">
                  <c:v>633.46500000000003</c:v>
                </c:pt>
                <c:pt idx="6619">
                  <c:v>633.46500000000003</c:v>
                </c:pt>
                <c:pt idx="6620">
                  <c:v>633.46500000000003</c:v>
                </c:pt>
                <c:pt idx="6621">
                  <c:v>633.46500000000003</c:v>
                </c:pt>
                <c:pt idx="6622">
                  <c:v>633.46500000000003</c:v>
                </c:pt>
                <c:pt idx="6623">
                  <c:v>633.46500000000003</c:v>
                </c:pt>
                <c:pt idx="6624">
                  <c:v>633.46500000000003</c:v>
                </c:pt>
                <c:pt idx="6625">
                  <c:v>633.46500000000003</c:v>
                </c:pt>
                <c:pt idx="6626">
                  <c:v>633.46500000000003</c:v>
                </c:pt>
                <c:pt idx="6627">
                  <c:v>633.46500000000003</c:v>
                </c:pt>
                <c:pt idx="6628">
                  <c:v>633.46500000000003</c:v>
                </c:pt>
                <c:pt idx="6629">
                  <c:v>633.46500000000003</c:v>
                </c:pt>
                <c:pt idx="6630">
                  <c:v>633.46500000000003</c:v>
                </c:pt>
                <c:pt idx="6631">
                  <c:v>633.46500000000003</c:v>
                </c:pt>
                <c:pt idx="6632">
                  <c:v>633.46500000000003</c:v>
                </c:pt>
                <c:pt idx="6633">
                  <c:v>633.46500000000003</c:v>
                </c:pt>
                <c:pt idx="6634">
                  <c:v>633.46500000000003</c:v>
                </c:pt>
                <c:pt idx="6635">
                  <c:v>633.46500000000003</c:v>
                </c:pt>
                <c:pt idx="6636">
                  <c:v>633.46500000000003</c:v>
                </c:pt>
                <c:pt idx="6637">
                  <c:v>633.46500000000003</c:v>
                </c:pt>
                <c:pt idx="6638">
                  <c:v>633.46500000000003</c:v>
                </c:pt>
                <c:pt idx="6639">
                  <c:v>633.46500000000003</c:v>
                </c:pt>
                <c:pt idx="6640">
                  <c:v>633.46500000000003</c:v>
                </c:pt>
                <c:pt idx="6641">
                  <c:v>633.46500000000003</c:v>
                </c:pt>
                <c:pt idx="6642">
                  <c:v>633.46500000000003</c:v>
                </c:pt>
                <c:pt idx="6643">
                  <c:v>633.46500000000003</c:v>
                </c:pt>
                <c:pt idx="6644">
                  <c:v>633.46500000000003</c:v>
                </c:pt>
                <c:pt idx="6645">
                  <c:v>633.46500000000003</c:v>
                </c:pt>
                <c:pt idx="6646">
                  <c:v>633.46500000000003</c:v>
                </c:pt>
                <c:pt idx="6647">
                  <c:v>633.46500000000003</c:v>
                </c:pt>
                <c:pt idx="6648">
                  <c:v>633.46500000000003</c:v>
                </c:pt>
                <c:pt idx="6649">
                  <c:v>633.46500000000003</c:v>
                </c:pt>
                <c:pt idx="6650">
                  <c:v>633.46500000000003</c:v>
                </c:pt>
                <c:pt idx="6651">
                  <c:v>633.46500000000003</c:v>
                </c:pt>
                <c:pt idx="6652">
                  <c:v>633.46500000000003</c:v>
                </c:pt>
                <c:pt idx="6653">
                  <c:v>633.46500000000003</c:v>
                </c:pt>
                <c:pt idx="6654">
                  <c:v>633.46500000000003</c:v>
                </c:pt>
                <c:pt idx="6655">
                  <c:v>633.46500000000003</c:v>
                </c:pt>
                <c:pt idx="6656">
                  <c:v>633.46500000000003</c:v>
                </c:pt>
                <c:pt idx="6657">
                  <c:v>633.46500000000003</c:v>
                </c:pt>
                <c:pt idx="6658">
                  <c:v>633.46500000000003</c:v>
                </c:pt>
                <c:pt idx="6659">
                  <c:v>633.46500000000003</c:v>
                </c:pt>
                <c:pt idx="6660">
                  <c:v>633.46500000000003</c:v>
                </c:pt>
                <c:pt idx="6661">
                  <c:v>633.46500000000003</c:v>
                </c:pt>
                <c:pt idx="6662">
                  <c:v>633.46500000000003</c:v>
                </c:pt>
                <c:pt idx="6663">
                  <c:v>633.46500000000003</c:v>
                </c:pt>
                <c:pt idx="6664">
                  <c:v>633.46500000000003</c:v>
                </c:pt>
                <c:pt idx="6665">
                  <c:v>633.46500000000003</c:v>
                </c:pt>
                <c:pt idx="6666">
                  <c:v>633.46500000000003</c:v>
                </c:pt>
                <c:pt idx="6667">
                  <c:v>633.46500000000003</c:v>
                </c:pt>
                <c:pt idx="6668">
                  <c:v>633.46500000000003</c:v>
                </c:pt>
                <c:pt idx="6669">
                  <c:v>633.46500000000003</c:v>
                </c:pt>
                <c:pt idx="6670">
                  <c:v>633.46500000000003</c:v>
                </c:pt>
                <c:pt idx="6671">
                  <c:v>633.46500000000003</c:v>
                </c:pt>
                <c:pt idx="6672">
                  <c:v>633.46500000000003</c:v>
                </c:pt>
                <c:pt idx="6673">
                  <c:v>633.46500000000003</c:v>
                </c:pt>
                <c:pt idx="6674">
                  <c:v>633.46500000000003</c:v>
                </c:pt>
                <c:pt idx="6675">
                  <c:v>633.46500000000003</c:v>
                </c:pt>
                <c:pt idx="6676">
                  <c:v>633.46500000000003</c:v>
                </c:pt>
                <c:pt idx="6677">
                  <c:v>633.46500000000003</c:v>
                </c:pt>
                <c:pt idx="6678">
                  <c:v>633.46500000000003</c:v>
                </c:pt>
                <c:pt idx="6679">
                  <c:v>633.46500000000003</c:v>
                </c:pt>
                <c:pt idx="6680">
                  <c:v>633.46500000000003</c:v>
                </c:pt>
                <c:pt idx="6681">
                  <c:v>633.46500000000003</c:v>
                </c:pt>
                <c:pt idx="6682">
                  <c:v>633.46500000000003</c:v>
                </c:pt>
                <c:pt idx="6683">
                  <c:v>633.46500000000003</c:v>
                </c:pt>
                <c:pt idx="6684">
                  <c:v>633.46500000000003</c:v>
                </c:pt>
                <c:pt idx="6685">
                  <c:v>633.46500000000003</c:v>
                </c:pt>
                <c:pt idx="6686">
                  <c:v>633.46500000000003</c:v>
                </c:pt>
                <c:pt idx="6687">
                  <c:v>633.46500000000003</c:v>
                </c:pt>
                <c:pt idx="6688">
                  <c:v>633.46500000000003</c:v>
                </c:pt>
                <c:pt idx="6689">
                  <c:v>633.46500000000003</c:v>
                </c:pt>
                <c:pt idx="6690">
                  <c:v>633.46500000000003</c:v>
                </c:pt>
                <c:pt idx="6691">
                  <c:v>633.46500000000003</c:v>
                </c:pt>
                <c:pt idx="6692">
                  <c:v>633.46500000000003</c:v>
                </c:pt>
                <c:pt idx="6693">
                  <c:v>633.46500000000003</c:v>
                </c:pt>
                <c:pt idx="6694">
                  <c:v>633.46500000000003</c:v>
                </c:pt>
                <c:pt idx="6695">
                  <c:v>633.46500000000003</c:v>
                </c:pt>
                <c:pt idx="6696">
                  <c:v>633.46500000000003</c:v>
                </c:pt>
                <c:pt idx="6697">
                  <c:v>633.46500000000003</c:v>
                </c:pt>
                <c:pt idx="6698">
                  <c:v>633.46500000000003</c:v>
                </c:pt>
                <c:pt idx="6699">
                  <c:v>633.46500000000003</c:v>
                </c:pt>
                <c:pt idx="6700">
                  <c:v>633.46500000000003</c:v>
                </c:pt>
                <c:pt idx="6701">
                  <c:v>633.46500000000003</c:v>
                </c:pt>
                <c:pt idx="6702">
                  <c:v>633.46500000000003</c:v>
                </c:pt>
                <c:pt idx="6703">
                  <c:v>633.46500000000003</c:v>
                </c:pt>
                <c:pt idx="6704">
                  <c:v>633.46500000000003</c:v>
                </c:pt>
                <c:pt idx="6705">
                  <c:v>633.46500000000003</c:v>
                </c:pt>
                <c:pt idx="6706">
                  <c:v>633.46500000000003</c:v>
                </c:pt>
                <c:pt idx="6707">
                  <c:v>633.46500000000003</c:v>
                </c:pt>
                <c:pt idx="6708">
                  <c:v>633.46500000000003</c:v>
                </c:pt>
                <c:pt idx="6709">
                  <c:v>633.46500000000003</c:v>
                </c:pt>
                <c:pt idx="6710">
                  <c:v>633.46500000000003</c:v>
                </c:pt>
                <c:pt idx="6711">
                  <c:v>633.46500000000003</c:v>
                </c:pt>
                <c:pt idx="6712">
                  <c:v>633.46500000000003</c:v>
                </c:pt>
                <c:pt idx="6713">
                  <c:v>633.46500000000003</c:v>
                </c:pt>
                <c:pt idx="6714">
                  <c:v>633.46500000000003</c:v>
                </c:pt>
                <c:pt idx="6715">
                  <c:v>633.46500000000003</c:v>
                </c:pt>
                <c:pt idx="6716">
                  <c:v>633.46500000000003</c:v>
                </c:pt>
                <c:pt idx="6717">
                  <c:v>633.46500000000003</c:v>
                </c:pt>
                <c:pt idx="6718">
                  <c:v>633.46500000000003</c:v>
                </c:pt>
                <c:pt idx="6719">
                  <c:v>633.46500000000003</c:v>
                </c:pt>
                <c:pt idx="6720">
                  <c:v>633.46500000000003</c:v>
                </c:pt>
                <c:pt idx="6721">
                  <c:v>633.46500000000003</c:v>
                </c:pt>
                <c:pt idx="6722">
                  <c:v>633.46500000000003</c:v>
                </c:pt>
                <c:pt idx="6723">
                  <c:v>633.46500000000003</c:v>
                </c:pt>
                <c:pt idx="6724">
                  <c:v>633.46500000000003</c:v>
                </c:pt>
                <c:pt idx="6725">
                  <c:v>633.46500000000003</c:v>
                </c:pt>
                <c:pt idx="6726">
                  <c:v>633.46500000000003</c:v>
                </c:pt>
                <c:pt idx="6727">
                  <c:v>633.46500000000003</c:v>
                </c:pt>
                <c:pt idx="6728">
                  <c:v>633.46500000000003</c:v>
                </c:pt>
                <c:pt idx="6729">
                  <c:v>633.46500000000003</c:v>
                </c:pt>
                <c:pt idx="6730">
                  <c:v>633.46500000000003</c:v>
                </c:pt>
                <c:pt idx="6731">
                  <c:v>633.46500000000003</c:v>
                </c:pt>
                <c:pt idx="6732">
                  <c:v>633.46500000000003</c:v>
                </c:pt>
                <c:pt idx="6733">
                  <c:v>633.46500000000003</c:v>
                </c:pt>
                <c:pt idx="6734">
                  <c:v>633.46500000000003</c:v>
                </c:pt>
                <c:pt idx="6735">
                  <c:v>633.46500000000003</c:v>
                </c:pt>
                <c:pt idx="6736">
                  <c:v>633.46500000000003</c:v>
                </c:pt>
                <c:pt idx="6737">
                  <c:v>633.46500000000003</c:v>
                </c:pt>
                <c:pt idx="6738">
                  <c:v>633.46500000000003</c:v>
                </c:pt>
                <c:pt idx="6739">
                  <c:v>633.46500000000003</c:v>
                </c:pt>
                <c:pt idx="6740">
                  <c:v>633.46500000000003</c:v>
                </c:pt>
                <c:pt idx="6741">
                  <c:v>633.46500000000003</c:v>
                </c:pt>
                <c:pt idx="6742">
                  <c:v>633.46500000000003</c:v>
                </c:pt>
                <c:pt idx="6743">
                  <c:v>633.46500000000003</c:v>
                </c:pt>
                <c:pt idx="6744">
                  <c:v>633.46500000000003</c:v>
                </c:pt>
                <c:pt idx="6745">
                  <c:v>633.46500000000003</c:v>
                </c:pt>
                <c:pt idx="6746">
                  <c:v>633.46500000000003</c:v>
                </c:pt>
                <c:pt idx="6747">
                  <c:v>633.46500000000003</c:v>
                </c:pt>
                <c:pt idx="6748">
                  <c:v>633.46500000000003</c:v>
                </c:pt>
                <c:pt idx="6749">
                  <c:v>633.46500000000003</c:v>
                </c:pt>
                <c:pt idx="6750">
                  <c:v>633.46500000000003</c:v>
                </c:pt>
                <c:pt idx="6751">
                  <c:v>633.46500000000003</c:v>
                </c:pt>
                <c:pt idx="6752">
                  <c:v>633.46500000000003</c:v>
                </c:pt>
                <c:pt idx="6753">
                  <c:v>633.46500000000003</c:v>
                </c:pt>
                <c:pt idx="6754">
                  <c:v>633.46500000000003</c:v>
                </c:pt>
                <c:pt idx="6755">
                  <c:v>633.46500000000003</c:v>
                </c:pt>
                <c:pt idx="6756">
                  <c:v>633.46500000000003</c:v>
                </c:pt>
                <c:pt idx="6757">
                  <c:v>633.46500000000003</c:v>
                </c:pt>
                <c:pt idx="6758">
                  <c:v>633.46500000000003</c:v>
                </c:pt>
                <c:pt idx="6759">
                  <c:v>633.46500000000003</c:v>
                </c:pt>
                <c:pt idx="6760">
                  <c:v>633.46500000000003</c:v>
                </c:pt>
                <c:pt idx="6761">
                  <c:v>633.46500000000003</c:v>
                </c:pt>
                <c:pt idx="6762">
                  <c:v>633.46500000000003</c:v>
                </c:pt>
                <c:pt idx="6763">
                  <c:v>633.46500000000003</c:v>
                </c:pt>
                <c:pt idx="6764">
                  <c:v>633.46500000000003</c:v>
                </c:pt>
                <c:pt idx="6765">
                  <c:v>633.46500000000003</c:v>
                </c:pt>
                <c:pt idx="6766">
                  <c:v>633.46500000000003</c:v>
                </c:pt>
                <c:pt idx="6767">
                  <c:v>633.46500000000003</c:v>
                </c:pt>
                <c:pt idx="6768">
                  <c:v>633.46500000000003</c:v>
                </c:pt>
                <c:pt idx="6769">
                  <c:v>633.46500000000003</c:v>
                </c:pt>
                <c:pt idx="6770">
                  <c:v>633.46500000000003</c:v>
                </c:pt>
                <c:pt idx="6771">
                  <c:v>633.46500000000003</c:v>
                </c:pt>
                <c:pt idx="6772">
                  <c:v>633.46500000000003</c:v>
                </c:pt>
                <c:pt idx="6773">
                  <c:v>633.46500000000003</c:v>
                </c:pt>
                <c:pt idx="6774">
                  <c:v>633.46500000000003</c:v>
                </c:pt>
                <c:pt idx="6775">
                  <c:v>633.46500000000003</c:v>
                </c:pt>
                <c:pt idx="6776">
                  <c:v>633.46500000000003</c:v>
                </c:pt>
                <c:pt idx="6777">
                  <c:v>633.46500000000003</c:v>
                </c:pt>
                <c:pt idx="6778">
                  <c:v>633.46500000000003</c:v>
                </c:pt>
                <c:pt idx="6779">
                  <c:v>633.46500000000003</c:v>
                </c:pt>
                <c:pt idx="6780">
                  <c:v>633.46500000000003</c:v>
                </c:pt>
                <c:pt idx="6781">
                  <c:v>633.46500000000003</c:v>
                </c:pt>
                <c:pt idx="6782">
                  <c:v>633.46500000000003</c:v>
                </c:pt>
                <c:pt idx="6783">
                  <c:v>633.46500000000003</c:v>
                </c:pt>
                <c:pt idx="6784">
                  <c:v>633.46500000000003</c:v>
                </c:pt>
                <c:pt idx="6785">
                  <c:v>633.46500000000003</c:v>
                </c:pt>
                <c:pt idx="6786">
                  <c:v>633.46500000000003</c:v>
                </c:pt>
                <c:pt idx="6787">
                  <c:v>633.46500000000003</c:v>
                </c:pt>
                <c:pt idx="6788">
                  <c:v>633.46500000000003</c:v>
                </c:pt>
                <c:pt idx="6789">
                  <c:v>633.46500000000003</c:v>
                </c:pt>
                <c:pt idx="6790">
                  <c:v>633.46500000000003</c:v>
                </c:pt>
                <c:pt idx="6791">
                  <c:v>633.46500000000003</c:v>
                </c:pt>
                <c:pt idx="6792">
                  <c:v>633.46500000000003</c:v>
                </c:pt>
                <c:pt idx="6793">
                  <c:v>633.46500000000003</c:v>
                </c:pt>
                <c:pt idx="6794">
                  <c:v>633.46500000000003</c:v>
                </c:pt>
                <c:pt idx="6795">
                  <c:v>633.46500000000003</c:v>
                </c:pt>
                <c:pt idx="6796">
                  <c:v>633.46500000000003</c:v>
                </c:pt>
                <c:pt idx="6797">
                  <c:v>633.46500000000003</c:v>
                </c:pt>
                <c:pt idx="6798">
                  <c:v>633.46500000000003</c:v>
                </c:pt>
                <c:pt idx="6799">
                  <c:v>633.46500000000003</c:v>
                </c:pt>
                <c:pt idx="6800">
                  <c:v>633.46500000000003</c:v>
                </c:pt>
                <c:pt idx="6801">
                  <c:v>633.46500000000003</c:v>
                </c:pt>
                <c:pt idx="6802">
                  <c:v>633.46500000000003</c:v>
                </c:pt>
                <c:pt idx="6803">
                  <c:v>633.46500000000003</c:v>
                </c:pt>
                <c:pt idx="6804">
                  <c:v>633.46500000000003</c:v>
                </c:pt>
                <c:pt idx="6805">
                  <c:v>633.46500000000003</c:v>
                </c:pt>
                <c:pt idx="6806">
                  <c:v>633.46500000000003</c:v>
                </c:pt>
                <c:pt idx="6807">
                  <c:v>633.46500000000003</c:v>
                </c:pt>
                <c:pt idx="6808">
                  <c:v>633.46500000000003</c:v>
                </c:pt>
                <c:pt idx="6809">
                  <c:v>633.46500000000003</c:v>
                </c:pt>
                <c:pt idx="6810">
                  <c:v>633.46500000000003</c:v>
                </c:pt>
                <c:pt idx="6811">
                  <c:v>633.46500000000003</c:v>
                </c:pt>
                <c:pt idx="6812">
                  <c:v>633.46500000000003</c:v>
                </c:pt>
                <c:pt idx="6813">
                  <c:v>633.46500000000003</c:v>
                </c:pt>
                <c:pt idx="6814">
                  <c:v>633.46500000000003</c:v>
                </c:pt>
                <c:pt idx="6815">
                  <c:v>633.46500000000003</c:v>
                </c:pt>
                <c:pt idx="6816">
                  <c:v>633.46500000000003</c:v>
                </c:pt>
                <c:pt idx="6817">
                  <c:v>633.46500000000003</c:v>
                </c:pt>
                <c:pt idx="6818">
                  <c:v>633.46500000000003</c:v>
                </c:pt>
                <c:pt idx="6819">
                  <c:v>633.46500000000003</c:v>
                </c:pt>
                <c:pt idx="6820">
                  <c:v>633.46500000000003</c:v>
                </c:pt>
                <c:pt idx="6821">
                  <c:v>633.46500000000003</c:v>
                </c:pt>
                <c:pt idx="6822">
                  <c:v>633.46500000000003</c:v>
                </c:pt>
                <c:pt idx="6823">
                  <c:v>633.46500000000003</c:v>
                </c:pt>
                <c:pt idx="6824">
                  <c:v>633.46500000000003</c:v>
                </c:pt>
                <c:pt idx="6825">
                  <c:v>633.46500000000003</c:v>
                </c:pt>
                <c:pt idx="6826">
                  <c:v>633.46500000000003</c:v>
                </c:pt>
                <c:pt idx="6827">
                  <c:v>633.46500000000003</c:v>
                </c:pt>
                <c:pt idx="6828">
                  <c:v>633.46500000000003</c:v>
                </c:pt>
                <c:pt idx="6829">
                  <c:v>633.46500000000003</c:v>
                </c:pt>
                <c:pt idx="6830">
                  <c:v>633.46500000000003</c:v>
                </c:pt>
                <c:pt idx="6831">
                  <c:v>633.46500000000003</c:v>
                </c:pt>
                <c:pt idx="6832">
                  <c:v>633.46500000000003</c:v>
                </c:pt>
                <c:pt idx="6833">
                  <c:v>633.46500000000003</c:v>
                </c:pt>
                <c:pt idx="6834">
                  <c:v>633.46500000000003</c:v>
                </c:pt>
                <c:pt idx="6835">
                  <c:v>633.46500000000003</c:v>
                </c:pt>
                <c:pt idx="6836">
                  <c:v>633.46500000000003</c:v>
                </c:pt>
                <c:pt idx="6837">
                  <c:v>633.46500000000003</c:v>
                </c:pt>
                <c:pt idx="6838">
                  <c:v>633.46500000000003</c:v>
                </c:pt>
                <c:pt idx="6839">
                  <c:v>633.46500000000003</c:v>
                </c:pt>
                <c:pt idx="6840">
                  <c:v>633.46500000000003</c:v>
                </c:pt>
                <c:pt idx="6841">
                  <c:v>633.46500000000003</c:v>
                </c:pt>
                <c:pt idx="6842">
                  <c:v>633.46500000000003</c:v>
                </c:pt>
                <c:pt idx="6843">
                  <c:v>633.46500000000003</c:v>
                </c:pt>
                <c:pt idx="6844">
                  <c:v>633.46500000000003</c:v>
                </c:pt>
                <c:pt idx="6845">
                  <c:v>633.46500000000003</c:v>
                </c:pt>
                <c:pt idx="6846">
                  <c:v>633.46500000000003</c:v>
                </c:pt>
                <c:pt idx="6847">
                  <c:v>633.46500000000003</c:v>
                </c:pt>
                <c:pt idx="6848">
                  <c:v>633.46500000000003</c:v>
                </c:pt>
                <c:pt idx="6849">
                  <c:v>633.46500000000003</c:v>
                </c:pt>
                <c:pt idx="6850">
                  <c:v>633.46500000000003</c:v>
                </c:pt>
                <c:pt idx="6851">
                  <c:v>633.46500000000003</c:v>
                </c:pt>
                <c:pt idx="6852">
                  <c:v>633.46500000000003</c:v>
                </c:pt>
                <c:pt idx="6853">
                  <c:v>633.46500000000003</c:v>
                </c:pt>
                <c:pt idx="6854">
                  <c:v>633.46500000000003</c:v>
                </c:pt>
                <c:pt idx="6855">
                  <c:v>633.46500000000003</c:v>
                </c:pt>
                <c:pt idx="6856">
                  <c:v>633.46500000000003</c:v>
                </c:pt>
                <c:pt idx="6857">
                  <c:v>633.46500000000003</c:v>
                </c:pt>
                <c:pt idx="6858">
                  <c:v>633.46500000000003</c:v>
                </c:pt>
                <c:pt idx="6859">
                  <c:v>633.46500000000003</c:v>
                </c:pt>
                <c:pt idx="6860">
                  <c:v>633.46500000000003</c:v>
                </c:pt>
                <c:pt idx="6861">
                  <c:v>633.46500000000003</c:v>
                </c:pt>
                <c:pt idx="6862">
                  <c:v>633.46500000000003</c:v>
                </c:pt>
                <c:pt idx="6863">
                  <c:v>633.46500000000003</c:v>
                </c:pt>
                <c:pt idx="6864">
                  <c:v>633.46500000000003</c:v>
                </c:pt>
                <c:pt idx="6865">
                  <c:v>633.46500000000003</c:v>
                </c:pt>
                <c:pt idx="6866">
                  <c:v>633.46500000000003</c:v>
                </c:pt>
                <c:pt idx="6867">
                  <c:v>633.46500000000003</c:v>
                </c:pt>
                <c:pt idx="6868">
                  <c:v>633.46500000000003</c:v>
                </c:pt>
                <c:pt idx="6869">
                  <c:v>633.46500000000003</c:v>
                </c:pt>
                <c:pt idx="6870">
                  <c:v>633.46500000000003</c:v>
                </c:pt>
                <c:pt idx="6871">
                  <c:v>633.46500000000003</c:v>
                </c:pt>
                <c:pt idx="6872">
                  <c:v>633.46500000000003</c:v>
                </c:pt>
                <c:pt idx="6873">
                  <c:v>633.46500000000003</c:v>
                </c:pt>
                <c:pt idx="6874">
                  <c:v>633.46500000000003</c:v>
                </c:pt>
                <c:pt idx="6875">
                  <c:v>633.46500000000003</c:v>
                </c:pt>
                <c:pt idx="6876">
                  <c:v>633.46500000000003</c:v>
                </c:pt>
                <c:pt idx="6877">
                  <c:v>633.46500000000003</c:v>
                </c:pt>
                <c:pt idx="6878">
                  <c:v>633.46500000000003</c:v>
                </c:pt>
                <c:pt idx="6879">
                  <c:v>633.46500000000003</c:v>
                </c:pt>
                <c:pt idx="6880">
                  <c:v>633.46500000000003</c:v>
                </c:pt>
                <c:pt idx="6881">
                  <c:v>633.46500000000003</c:v>
                </c:pt>
                <c:pt idx="6882">
                  <c:v>633.46500000000003</c:v>
                </c:pt>
                <c:pt idx="6883">
                  <c:v>633.46500000000003</c:v>
                </c:pt>
                <c:pt idx="6884">
                  <c:v>633.46500000000003</c:v>
                </c:pt>
                <c:pt idx="6885">
                  <c:v>633.46500000000003</c:v>
                </c:pt>
                <c:pt idx="6886">
                  <c:v>633.46500000000003</c:v>
                </c:pt>
                <c:pt idx="6887">
                  <c:v>633.46500000000003</c:v>
                </c:pt>
                <c:pt idx="6888">
                  <c:v>633.46500000000003</c:v>
                </c:pt>
                <c:pt idx="6889">
                  <c:v>633.46500000000003</c:v>
                </c:pt>
                <c:pt idx="6890">
                  <c:v>633.46500000000003</c:v>
                </c:pt>
                <c:pt idx="6891">
                  <c:v>633.46500000000003</c:v>
                </c:pt>
                <c:pt idx="6892">
                  <c:v>633.46500000000003</c:v>
                </c:pt>
                <c:pt idx="6893">
                  <c:v>633.46500000000003</c:v>
                </c:pt>
                <c:pt idx="6894">
                  <c:v>633.46500000000003</c:v>
                </c:pt>
                <c:pt idx="6895">
                  <c:v>633.46500000000003</c:v>
                </c:pt>
                <c:pt idx="6896">
                  <c:v>633.46500000000003</c:v>
                </c:pt>
                <c:pt idx="6897">
                  <c:v>633.46500000000003</c:v>
                </c:pt>
                <c:pt idx="6898">
                  <c:v>633.46500000000003</c:v>
                </c:pt>
                <c:pt idx="6899">
                  <c:v>633.46500000000003</c:v>
                </c:pt>
                <c:pt idx="6900">
                  <c:v>633.46500000000003</c:v>
                </c:pt>
                <c:pt idx="6901">
                  <c:v>633.46500000000003</c:v>
                </c:pt>
                <c:pt idx="6902">
                  <c:v>633.46500000000003</c:v>
                </c:pt>
                <c:pt idx="6903">
                  <c:v>633.46500000000003</c:v>
                </c:pt>
                <c:pt idx="6904">
                  <c:v>633.46500000000003</c:v>
                </c:pt>
                <c:pt idx="6905">
                  <c:v>633.46500000000003</c:v>
                </c:pt>
                <c:pt idx="6906">
                  <c:v>633.46500000000003</c:v>
                </c:pt>
                <c:pt idx="6907">
                  <c:v>633.46500000000003</c:v>
                </c:pt>
                <c:pt idx="6908">
                  <c:v>633.46500000000003</c:v>
                </c:pt>
                <c:pt idx="6909">
                  <c:v>633.46500000000003</c:v>
                </c:pt>
                <c:pt idx="6910">
                  <c:v>633.46500000000003</c:v>
                </c:pt>
                <c:pt idx="6911">
                  <c:v>633.46500000000003</c:v>
                </c:pt>
                <c:pt idx="6912">
                  <c:v>633.46500000000003</c:v>
                </c:pt>
                <c:pt idx="6913">
                  <c:v>633.46500000000003</c:v>
                </c:pt>
                <c:pt idx="6914">
                  <c:v>633.46500000000003</c:v>
                </c:pt>
                <c:pt idx="6915">
                  <c:v>633.46500000000003</c:v>
                </c:pt>
                <c:pt idx="6916">
                  <c:v>633.46500000000003</c:v>
                </c:pt>
                <c:pt idx="6917">
                  <c:v>633.46500000000003</c:v>
                </c:pt>
                <c:pt idx="6918">
                  <c:v>633.46500000000003</c:v>
                </c:pt>
                <c:pt idx="6919">
                  <c:v>633.46500000000003</c:v>
                </c:pt>
                <c:pt idx="6920">
                  <c:v>633.46500000000003</c:v>
                </c:pt>
                <c:pt idx="6921">
                  <c:v>633.46500000000003</c:v>
                </c:pt>
                <c:pt idx="6922">
                  <c:v>633.46500000000003</c:v>
                </c:pt>
                <c:pt idx="6923">
                  <c:v>633.46500000000003</c:v>
                </c:pt>
                <c:pt idx="6924">
                  <c:v>633.46500000000003</c:v>
                </c:pt>
                <c:pt idx="6925">
                  <c:v>633.46500000000003</c:v>
                </c:pt>
                <c:pt idx="6926">
                  <c:v>633.46500000000003</c:v>
                </c:pt>
                <c:pt idx="6927">
                  <c:v>633.46500000000003</c:v>
                </c:pt>
                <c:pt idx="6928">
                  <c:v>633.46500000000003</c:v>
                </c:pt>
                <c:pt idx="6929">
                  <c:v>633.46500000000003</c:v>
                </c:pt>
                <c:pt idx="6930">
                  <c:v>633.46500000000003</c:v>
                </c:pt>
                <c:pt idx="6931">
                  <c:v>633.46500000000003</c:v>
                </c:pt>
                <c:pt idx="6932">
                  <c:v>633.46500000000003</c:v>
                </c:pt>
                <c:pt idx="6933">
                  <c:v>633.46500000000003</c:v>
                </c:pt>
                <c:pt idx="6934">
                  <c:v>633.46500000000003</c:v>
                </c:pt>
                <c:pt idx="6935">
                  <c:v>633.46500000000003</c:v>
                </c:pt>
                <c:pt idx="6936">
                  <c:v>633.46500000000003</c:v>
                </c:pt>
                <c:pt idx="6937">
                  <c:v>633.46500000000003</c:v>
                </c:pt>
                <c:pt idx="6938">
                  <c:v>633.46500000000003</c:v>
                </c:pt>
                <c:pt idx="6939">
                  <c:v>633.46500000000003</c:v>
                </c:pt>
                <c:pt idx="6940">
                  <c:v>633.46500000000003</c:v>
                </c:pt>
                <c:pt idx="6941">
                  <c:v>633.46500000000003</c:v>
                </c:pt>
                <c:pt idx="6942">
                  <c:v>633.46500000000003</c:v>
                </c:pt>
                <c:pt idx="6943">
                  <c:v>633.46500000000003</c:v>
                </c:pt>
                <c:pt idx="6944">
                  <c:v>633.46500000000003</c:v>
                </c:pt>
                <c:pt idx="6945">
                  <c:v>633.46500000000003</c:v>
                </c:pt>
                <c:pt idx="6946">
                  <c:v>633.46500000000003</c:v>
                </c:pt>
                <c:pt idx="6947">
                  <c:v>633.46500000000003</c:v>
                </c:pt>
                <c:pt idx="6948">
                  <c:v>633.46500000000003</c:v>
                </c:pt>
                <c:pt idx="6949">
                  <c:v>633.46500000000003</c:v>
                </c:pt>
                <c:pt idx="6950">
                  <c:v>633.46500000000003</c:v>
                </c:pt>
                <c:pt idx="6951">
                  <c:v>633.46500000000003</c:v>
                </c:pt>
                <c:pt idx="6952">
                  <c:v>633.46500000000003</c:v>
                </c:pt>
                <c:pt idx="6953">
                  <c:v>633.46500000000003</c:v>
                </c:pt>
                <c:pt idx="6954">
                  <c:v>633.46500000000003</c:v>
                </c:pt>
                <c:pt idx="6955">
                  <c:v>633.46500000000003</c:v>
                </c:pt>
                <c:pt idx="6956">
                  <c:v>633.46500000000003</c:v>
                </c:pt>
                <c:pt idx="6957">
                  <c:v>633.46500000000003</c:v>
                </c:pt>
                <c:pt idx="6958">
                  <c:v>633.46500000000003</c:v>
                </c:pt>
                <c:pt idx="6959">
                  <c:v>633.46500000000003</c:v>
                </c:pt>
                <c:pt idx="6960">
                  <c:v>633.46500000000003</c:v>
                </c:pt>
                <c:pt idx="6961">
                  <c:v>633.46500000000003</c:v>
                </c:pt>
                <c:pt idx="6962">
                  <c:v>633.46500000000003</c:v>
                </c:pt>
                <c:pt idx="6963">
                  <c:v>633.46500000000003</c:v>
                </c:pt>
                <c:pt idx="6964">
                  <c:v>633.46500000000003</c:v>
                </c:pt>
                <c:pt idx="6965">
                  <c:v>633.46500000000003</c:v>
                </c:pt>
                <c:pt idx="6966">
                  <c:v>633.46500000000003</c:v>
                </c:pt>
                <c:pt idx="6967">
                  <c:v>633.46500000000003</c:v>
                </c:pt>
                <c:pt idx="6968">
                  <c:v>633.46500000000003</c:v>
                </c:pt>
                <c:pt idx="6969">
                  <c:v>633.46500000000003</c:v>
                </c:pt>
                <c:pt idx="6970">
                  <c:v>633.46500000000003</c:v>
                </c:pt>
                <c:pt idx="6971">
                  <c:v>633.46500000000003</c:v>
                </c:pt>
                <c:pt idx="6972">
                  <c:v>633.46500000000003</c:v>
                </c:pt>
                <c:pt idx="6973">
                  <c:v>633.46500000000003</c:v>
                </c:pt>
                <c:pt idx="6974">
                  <c:v>633.46500000000003</c:v>
                </c:pt>
                <c:pt idx="6975">
                  <c:v>633.46500000000003</c:v>
                </c:pt>
                <c:pt idx="6976">
                  <c:v>633.46500000000003</c:v>
                </c:pt>
                <c:pt idx="6977">
                  <c:v>633.46500000000003</c:v>
                </c:pt>
                <c:pt idx="6978">
                  <c:v>633.46500000000003</c:v>
                </c:pt>
                <c:pt idx="6979">
                  <c:v>633.46500000000003</c:v>
                </c:pt>
                <c:pt idx="6980">
                  <c:v>633.46500000000003</c:v>
                </c:pt>
                <c:pt idx="6981">
                  <c:v>633.46500000000003</c:v>
                </c:pt>
                <c:pt idx="6982">
                  <c:v>633.46500000000003</c:v>
                </c:pt>
                <c:pt idx="6983">
                  <c:v>633.46500000000003</c:v>
                </c:pt>
                <c:pt idx="6984">
                  <c:v>633.46500000000003</c:v>
                </c:pt>
                <c:pt idx="6985">
                  <c:v>633.46500000000003</c:v>
                </c:pt>
                <c:pt idx="6986">
                  <c:v>633.46500000000003</c:v>
                </c:pt>
                <c:pt idx="6987">
                  <c:v>633.46500000000003</c:v>
                </c:pt>
                <c:pt idx="6988">
                  <c:v>633.46500000000003</c:v>
                </c:pt>
                <c:pt idx="6989">
                  <c:v>633.46500000000003</c:v>
                </c:pt>
                <c:pt idx="6990">
                  <c:v>633.46500000000003</c:v>
                </c:pt>
                <c:pt idx="6991">
                  <c:v>633.46500000000003</c:v>
                </c:pt>
                <c:pt idx="6992">
                  <c:v>633.46500000000003</c:v>
                </c:pt>
                <c:pt idx="6993">
                  <c:v>633.46500000000003</c:v>
                </c:pt>
                <c:pt idx="6994">
                  <c:v>633.46500000000003</c:v>
                </c:pt>
                <c:pt idx="6995">
                  <c:v>633.46500000000003</c:v>
                </c:pt>
                <c:pt idx="6996">
                  <c:v>633.46500000000003</c:v>
                </c:pt>
                <c:pt idx="6997">
                  <c:v>633.46500000000003</c:v>
                </c:pt>
                <c:pt idx="6998">
                  <c:v>633.46500000000003</c:v>
                </c:pt>
                <c:pt idx="6999">
                  <c:v>633.46500000000003</c:v>
                </c:pt>
                <c:pt idx="7000">
                  <c:v>633.46500000000003</c:v>
                </c:pt>
                <c:pt idx="7001">
                  <c:v>633.46500000000003</c:v>
                </c:pt>
                <c:pt idx="7002">
                  <c:v>633.46500000000003</c:v>
                </c:pt>
                <c:pt idx="7003">
                  <c:v>633.46500000000003</c:v>
                </c:pt>
                <c:pt idx="7004">
                  <c:v>633.46500000000003</c:v>
                </c:pt>
                <c:pt idx="7005">
                  <c:v>633.46500000000003</c:v>
                </c:pt>
                <c:pt idx="7006">
                  <c:v>633.46500000000003</c:v>
                </c:pt>
                <c:pt idx="7007">
                  <c:v>633.46500000000003</c:v>
                </c:pt>
                <c:pt idx="7008">
                  <c:v>633.46500000000003</c:v>
                </c:pt>
                <c:pt idx="7009">
                  <c:v>633.46500000000003</c:v>
                </c:pt>
                <c:pt idx="7010">
                  <c:v>633.46500000000003</c:v>
                </c:pt>
                <c:pt idx="7011">
                  <c:v>633.46500000000003</c:v>
                </c:pt>
                <c:pt idx="7012">
                  <c:v>633.46500000000003</c:v>
                </c:pt>
                <c:pt idx="7013">
                  <c:v>633.46500000000003</c:v>
                </c:pt>
                <c:pt idx="7014">
                  <c:v>633.46500000000003</c:v>
                </c:pt>
                <c:pt idx="7015">
                  <c:v>633.46500000000003</c:v>
                </c:pt>
                <c:pt idx="7016">
                  <c:v>633.46500000000003</c:v>
                </c:pt>
                <c:pt idx="7017">
                  <c:v>633.46500000000003</c:v>
                </c:pt>
                <c:pt idx="7018">
                  <c:v>633.46500000000003</c:v>
                </c:pt>
                <c:pt idx="7019">
                  <c:v>633.46500000000003</c:v>
                </c:pt>
                <c:pt idx="7020">
                  <c:v>633.46500000000003</c:v>
                </c:pt>
                <c:pt idx="7021">
                  <c:v>633.46500000000003</c:v>
                </c:pt>
                <c:pt idx="7022">
                  <c:v>633.46500000000003</c:v>
                </c:pt>
                <c:pt idx="7023">
                  <c:v>633.46500000000003</c:v>
                </c:pt>
                <c:pt idx="7024">
                  <c:v>633.46500000000003</c:v>
                </c:pt>
                <c:pt idx="7025">
                  <c:v>633.46500000000003</c:v>
                </c:pt>
                <c:pt idx="7026">
                  <c:v>633.46500000000003</c:v>
                </c:pt>
                <c:pt idx="7027">
                  <c:v>633.46500000000003</c:v>
                </c:pt>
                <c:pt idx="7028">
                  <c:v>633.46500000000003</c:v>
                </c:pt>
                <c:pt idx="7029">
                  <c:v>633.46500000000003</c:v>
                </c:pt>
                <c:pt idx="7030">
                  <c:v>633.46500000000003</c:v>
                </c:pt>
                <c:pt idx="7031">
                  <c:v>633.46500000000003</c:v>
                </c:pt>
                <c:pt idx="7032">
                  <c:v>633.46500000000003</c:v>
                </c:pt>
                <c:pt idx="7033">
                  <c:v>633.46500000000003</c:v>
                </c:pt>
                <c:pt idx="7034">
                  <c:v>633.46500000000003</c:v>
                </c:pt>
                <c:pt idx="7035">
                  <c:v>633.46500000000003</c:v>
                </c:pt>
                <c:pt idx="7036">
                  <c:v>633.46500000000003</c:v>
                </c:pt>
                <c:pt idx="7037">
                  <c:v>633.46500000000003</c:v>
                </c:pt>
                <c:pt idx="7038">
                  <c:v>633.46500000000003</c:v>
                </c:pt>
                <c:pt idx="7039">
                  <c:v>633.46500000000003</c:v>
                </c:pt>
                <c:pt idx="7040">
                  <c:v>633.46500000000003</c:v>
                </c:pt>
                <c:pt idx="7041">
                  <c:v>633.46500000000003</c:v>
                </c:pt>
                <c:pt idx="7042">
                  <c:v>633.46500000000003</c:v>
                </c:pt>
                <c:pt idx="7043">
                  <c:v>633.46500000000003</c:v>
                </c:pt>
                <c:pt idx="7044">
                  <c:v>633.46500000000003</c:v>
                </c:pt>
                <c:pt idx="7045">
                  <c:v>633.46500000000003</c:v>
                </c:pt>
                <c:pt idx="7046">
                  <c:v>633.46500000000003</c:v>
                </c:pt>
                <c:pt idx="7047">
                  <c:v>633.46500000000003</c:v>
                </c:pt>
                <c:pt idx="7048">
                  <c:v>633.46500000000003</c:v>
                </c:pt>
                <c:pt idx="7049">
                  <c:v>633.46500000000003</c:v>
                </c:pt>
                <c:pt idx="7050">
                  <c:v>633.46500000000003</c:v>
                </c:pt>
                <c:pt idx="7051">
                  <c:v>633.46500000000003</c:v>
                </c:pt>
                <c:pt idx="7052">
                  <c:v>633.46500000000003</c:v>
                </c:pt>
                <c:pt idx="7053">
                  <c:v>633.46500000000003</c:v>
                </c:pt>
                <c:pt idx="7054">
                  <c:v>633.46500000000003</c:v>
                </c:pt>
                <c:pt idx="7055">
                  <c:v>633.46500000000003</c:v>
                </c:pt>
                <c:pt idx="7056">
                  <c:v>633.46500000000003</c:v>
                </c:pt>
                <c:pt idx="7057">
                  <c:v>633.46500000000003</c:v>
                </c:pt>
                <c:pt idx="7058">
                  <c:v>633.46500000000003</c:v>
                </c:pt>
                <c:pt idx="7059">
                  <c:v>633.46500000000003</c:v>
                </c:pt>
                <c:pt idx="7060">
                  <c:v>633.46500000000003</c:v>
                </c:pt>
                <c:pt idx="7061">
                  <c:v>633.46500000000003</c:v>
                </c:pt>
                <c:pt idx="7062">
                  <c:v>633.46500000000003</c:v>
                </c:pt>
                <c:pt idx="7063">
                  <c:v>633.46500000000003</c:v>
                </c:pt>
                <c:pt idx="7064">
                  <c:v>633.46500000000003</c:v>
                </c:pt>
                <c:pt idx="7065">
                  <c:v>633.46500000000003</c:v>
                </c:pt>
                <c:pt idx="7066">
                  <c:v>633.46500000000003</c:v>
                </c:pt>
                <c:pt idx="7067">
                  <c:v>633.46500000000003</c:v>
                </c:pt>
                <c:pt idx="7068">
                  <c:v>633.46500000000003</c:v>
                </c:pt>
                <c:pt idx="7069">
                  <c:v>633.46500000000003</c:v>
                </c:pt>
                <c:pt idx="7070">
                  <c:v>633.46500000000003</c:v>
                </c:pt>
                <c:pt idx="7071">
                  <c:v>633.46500000000003</c:v>
                </c:pt>
                <c:pt idx="7072">
                  <c:v>633.46500000000003</c:v>
                </c:pt>
                <c:pt idx="7073">
                  <c:v>633.46500000000003</c:v>
                </c:pt>
                <c:pt idx="7074">
                  <c:v>633.46500000000003</c:v>
                </c:pt>
                <c:pt idx="7075">
                  <c:v>633.46500000000003</c:v>
                </c:pt>
                <c:pt idx="7076">
                  <c:v>633.46500000000003</c:v>
                </c:pt>
                <c:pt idx="7077">
                  <c:v>633.46500000000003</c:v>
                </c:pt>
                <c:pt idx="7078">
                  <c:v>633.46500000000003</c:v>
                </c:pt>
                <c:pt idx="7079">
                  <c:v>633.46500000000003</c:v>
                </c:pt>
                <c:pt idx="7080">
                  <c:v>633.46500000000003</c:v>
                </c:pt>
                <c:pt idx="7081">
                  <c:v>633.46500000000003</c:v>
                </c:pt>
                <c:pt idx="7082">
                  <c:v>633.46500000000003</c:v>
                </c:pt>
                <c:pt idx="7083">
                  <c:v>633.46500000000003</c:v>
                </c:pt>
                <c:pt idx="7084">
                  <c:v>633.46500000000003</c:v>
                </c:pt>
                <c:pt idx="7085">
                  <c:v>633.46500000000003</c:v>
                </c:pt>
                <c:pt idx="7086">
                  <c:v>633.46500000000003</c:v>
                </c:pt>
                <c:pt idx="7087">
                  <c:v>633.46500000000003</c:v>
                </c:pt>
                <c:pt idx="7088">
                  <c:v>633.46500000000003</c:v>
                </c:pt>
                <c:pt idx="7089">
                  <c:v>633.46500000000003</c:v>
                </c:pt>
                <c:pt idx="7090">
                  <c:v>633.46500000000003</c:v>
                </c:pt>
                <c:pt idx="7091">
                  <c:v>633.46500000000003</c:v>
                </c:pt>
                <c:pt idx="7092">
                  <c:v>633.46500000000003</c:v>
                </c:pt>
                <c:pt idx="7093">
                  <c:v>633.46500000000003</c:v>
                </c:pt>
                <c:pt idx="7094">
                  <c:v>633.46500000000003</c:v>
                </c:pt>
                <c:pt idx="7095">
                  <c:v>633.46500000000003</c:v>
                </c:pt>
                <c:pt idx="7096">
                  <c:v>633.46500000000003</c:v>
                </c:pt>
                <c:pt idx="7097">
                  <c:v>633.46500000000003</c:v>
                </c:pt>
                <c:pt idx="7098">
                  <c:v>633.46500000000003</c:v>
                </c:pt>
                <c:pt idx="7099">
                  <c:v>633.46500000000003</c:v>
                </c:pt>
                <c:pt idx="7100">
                  <c:v>633.46500000000003</c:v>
                </c:pt>
                <c:pt idx="7101">
                  <c:v>633.46500000000003</c:v>
                </c:pt>
                <c:pt idx="7102">
                  <c:v>633.46500000000003</c:v>
                </c:pt>
                <c:pt idx="7103">
                  <c:v>633.46500000000003</c:v>
                </c:pt>
                <c:pt idx="7104">
                  <c:v>633.46500000000003</c:v>
                </c:pt>
                <c:pt idx="7105">
                  <c:v>633.46500000000003</c:v>
                </c:pt>
                <c:pt idx="7106">
                  <c:v>633.46500000000003</c:v>
                </c:pt>
                <c:pt idx="7107">
                  <c:v>633.46500000000003</c:v>
                </c:pt>
                <c:pt idx="7108">
                  <c:v>633.46500000000003</c:v>
                </c:pt>
                <c:pt idx="7109">
                  <c:v>633.46500000000003</c:v>
                </c:pt>
                <c:pt idx="7110">
                  <c:v>633.46500000000003</c:v>
                </c:pt>
                <c:pt idx="7111">
                  <c:v>633.46500000000003</c:v>
                </c:pt>
                <c:pt idx="7112">
                  <c:v>633.46500000000003</c:v>
                </c:pt>
                <c:pt idx="7113">
                  <c:v>633.46500000000003</c:v>
                </c:pt>
                <c:pt idx="7114">
                  <c:v>633.46500000000003</c:v>
                </c:pt>
                <c:pt idx="7115">
                  <c:v>633.46500000000003</c:v>
                </c:pt>
                <c:pt idx="7116">
                  <c:v>633.46500000000003</c:v>
                </c:pt>
                <c:pt idx="7117">
                  <c:v>633.46500000000003</c:v>
                </c:pt>
                <c:pt idx="7118">
                  <c:v>633.46500000000003</c:v>
                </c:pt>
                <c:pt idx="7119">
                  <c:v>633.46500000000003</c:v>
                </c:pt>
                <c:pt idx="7120">
                  <c:v>633.46500000000003</c:v>
                </c:pt>
                <c:pt idx="7121">
                  <c:v>633.46500000000003</c:v>
                </c:pt>
                <c:pt idx="7122">
                  <c:v>633.46500000000003</c:v>
                </c:pt>
                <c:pt idx="7123">
                  <c:v>633.46500000000003</c:v>
                </c:pt>
                <c:pt idx="7124">
                  <c:v>633.46500000000003</c:v>
                </c:pt>
                <c:pt idx="7125">
                  <c:v>633.46500000000003</c:v>
                </c:pt>
                <c:pt idx="7126">
                  <c:v>633.46500000000003</c:v>
                </c:pt>
                <c:pt idx="7127">
                  <c:v>633.46500000000003</c:v>
                </c:pt>
                <c:pt idx="7128">
                  <c:v>633.46500000000003</c:v>
                </c:pt>
                <c:pt idx="7129">
                  <c:v>633.46500000000003</c:v>
                </c:pt>
                <c:pt idx="7130">
                  <c:v>633.46500000000003</c:v>
                </c:pt>
                <c:pt idx="7131">
                  <c:v>633.46500000000003</c:v>
                </c:pt>
                <c:pt idx="7132">
                  <c:v>633.46500000000003</c:v>
                </c:pt>
                <c:pt idx="7133">
                  <c:v>633.46500000000003</c:v>
                </c:pt>
                <c:pt idx="7134">
                  <c:v>633.46500000000003</c:v>
                </c:pt>
                <c:pt idx="7135">
                  <c:v>633.46500000000003</c:v>
                </c:pt>
                <c:pt idx="7136">
                  <c:v>633.46500000000003</c:v>
                </c:pt>
                <c:pt idx="7137">
                  <c:v>633.46500000000003</c:v>
                </c:pt>
                <c:pt idx="7138">
                  <c:v>633.46500000000003</c:v>
                </c:pt>
                <c:pt idx="7139">
                  <c:v>633.46500000000003</c:v>
                </c:pt>
                <c:pt idx="7140">
                  <c:v>633.46500000000003</c:v>
                </c:pt>
                <c:pt idx="7141">
                  <c:v>633.46500000000003</c:v>
                </c:pt>
                <c:pt idx="7142">
                  <c:v>633.46500000000003</c:v>
                </c:pt>
                <c:pt idx="7143">
                  <c:v>633.46500000000003</c:v>
                </c:pt>
                <c:pt idx="7144">
                  <c:v>633.46500000000003</c:v>
                </c:pt>
                <c:pt idx="7145">
                  <c:v>633.46500000000003</c:v>
                </c:pt>
                <c:pt idx="7146">
                  <c:v>633.46500000000003</c:v>
                </c:pt>
                <c:pt idx="7147">
                  <c:v>633.46500000000003</c:v>
                </c:pt>
                <c:pt idx="7148">
                  <c:v>633.46500000000003</c:v>
                </c:pt>
                <c:pt idx="7149">
                  <c:v>633.46500000000003</c:v>
                </c:pt>
                <c:pt idx="7150">
                  <c:v>633.46500000000003</c:v>
                </c:pt>
                <c:pt idx="7151">
                  <c:v>633.46500000000003</c:v>
                </c:pt>
                <c:pt idx="7152">
                  <c:v>633.46500000000003</c:v>
                </c:pt>
                <c:pt idx="7153">
                  <c:v>633.46500000000003</c:v>
                </c:pt>
                <c:pt idx="7154">
                  <c:v>633.46500000000003</c:v>
                </c:pt>
                <c:pt idx="7155">
                  <c:v>633.46500000000003</c:v>
                </c:pt>
                <c:pt idx="7156">
                  <c:v>633.46500000000003</c:v>
                </c:pt>
                <c:pt idx="7157">
                  <c:v>633.46500000000003</c:v>
                </c:pt>
                <c:pt idx="7158">
                  <c:v>633.46500000000003</c:v>
                </c:pt>
                <c:pt idx="7159">
                  <c:v>633.46500000000003</c:v>
                </c:pt>
                <c:pt idx="7160">
                  <c:v>633.46500000000003</c:v>
                </c:pt>
                <c:pt idx="7161">
                  <c:v>633.46500000000003</c:v>
                </c:pt>
                <c:pt idx="7162">
                  <c:v>633.46500000000003</c:v>
                </c:pt>
                <c:pt idx="7163">
                  <c:v>633.46500000000003</c:v>
                </c:pt>
                <c:pt idx="7164">
                  <c:v>633.46500000000003</c:v>
                </c:pt>
                <c:pt idx="7165">
                  <c:v>633.46500000000003</c:v>
                </c:pt>
                <c:pt idx="7166">
                  <c:v>633.46500000000003</c:v>
                </c:pt>
                <c:pt idx="7167">
                  <c:v>633.46500000000003</c:v>
                </c:pt>
                <c:pt idx="7168">
                  <c:v>633.46500000000003</c:v>
                </c:pt>
                <c:pt idx="7169">
                  <c:v>633.46500000000003</c:v>
                </c:pt>
                <c:pt idx="7170">
                  <c:v>633.46500000000003</c:v>
                </c:pt>
                <c:pt idx="7171">
                  <c:v>633.46500000000003</c:v>
                </c:pt>
                <c:pt idx="7172">
                  <c:v>633.46500000000003</c:v>
                </c:pt>
                <c:pt idx="7173">
                  <c:v>633.46500000000003</c:v>
                </c:pt>
                <c:pt idx="7174">
                  <c:v>633.46500000000003</c:v>
                </c:pt>
                <c:pt idx="7175">
                  <c:v>633.46500000000003</c:v>
                </c:pt>
                <c:pt idx="7176">
                  <c:v>633.46500000000003</c:v>
                </c:pt>
                <c:pt idx="7177">
                  <c:v>633.46500000000003</c:v>
                </c:pt>
                <c:pt idx="7178">
                  <c:v>633.46500000000003</c:v>
                </c:pt>
                <c:pt idx="7179">
                  <c:v>633.46500000000003</c:v>
                </c:pt>
                <c:pt idx="7180">
                  <c:v>633.46500000000003</c:v>
                </c:pt>
                <c:pt idx="7181">
                  <c:v>633.46500000000003</c:v>
                </c:pt>
                <c:pt idx="7182">
                  <c:v>633.46500000000003</c:v>
                </c:pt>
                <c:pt idx="7183">
                  <c:v>633.46500000000003</c:v>
                </c:pt>
                <c:pt idx="7184">
                  <c:v>633.46500000000003</c:v>
                </c:pt>
                <c:pt idx="7185">
                  <c:v>633.46500000000003</c:v>
                </c:pt>
                <c:pt idx="7186">
                  <c:v>633.46500000000003</c:v>
                </c:pt>
                <c:pt idx="7187">
                  <c:v>633.46500000000003</c:v>
                </c:pt>
                <c:pt idx="7188">
                  <c:v>633.46500000000003</c:v>
                </c:pt>
                <c:pt idx="7189">
                  <c:v>633.46500000000003</c:v>
                </c:pt>
                <c:pt idx="7190">
                  <c:v>633.46500000000003</c:v>
                </c:pt>
                <c:pt idx="7191">
                  <c:v>633.46500000000003</c:v>
                </c:pt>
                <c:pt idx="7192">
                  <c:v>633.46500000000003</c:v>
                </c:pt>
                <c:pt idx="7193">
                  <c:v>633.46500000000003</c:v>
                </c:pt>
                <c:pt idx="7194">
                  <c:v>633.46500000000003</c:v>
                </c:pt>
                <c:pt idx="7195">
                  <c:v>633.46500000000003</c:v>
                </c:pt>
                <c:pt idx="7196">
                  <c:v>633.46500000000003</c:v>
                </c:pt>
                <c:pt idx="7197">
                  <c:v>633.46500000000003</c:v>
                </c:pt>
                <c:pt idx="7198">
                  <c:v>633.46500000000003</c:v>
                </c:pt>
                <c:pt idx="7199">
                  <c:v>633.46500000000003</c:v>
                </c:pt>
                <c:pt idx="7200">
                  <c:v>633.46500000000003</c:v>
                </c:pt>
                <c:pt idx="7201">
                  <c:v>633.46500000000003</c:v>
                </c:pt>
                <c:pt idx="7202">
                  <c:v>633.46500000000003</c:v>
                </c:pt>
                <c:pt idx="7203">
                  <c:v>633.46500000000003</c:v>
                </c:pt>
                <c:pt idx="7204">
                  <c:v>633.46500000000003</c:v>
                </c:pt>
                <c:pt idx="7205">
                  <c:v>633.46500000000003</c:v>
                </c:pt>
                <c:pt idx="7206">
                  <c:v>633.46500000000003</c:v>
                </c:pt>
                <c:pt idx="7207">
                  <c:v>633.46500000000003</c:v>
                </c:pt>
                <c:pt idx="7208">
                  <c:v>633.46500000000003</c:v>
                </c:pt>
                <c:pt idx="7209">
                  <c:v>633.46500000000003</c:v>
                </c:pt>
                <c:pt idx="7210">
                  <c:v>633.46500000000003</c:v>
                </c:pt>
                <c:pt idx="7211">
                  <c:v>633.46500000000003</c:v>
                </c:pt>
                <c:pt idx="7212">
                  <c:v>633.46500000000003</c:v>
                </c:pt>
                <c:pt idx="7213">
                  <c:v>633.46500000000003</c:v>
                </c:pt>
                <c:pt idx="7214">
                  <c:v>633.46500000000003</c:v>
                </c:pt>
                <c:pt idx="7215">
                  <c:v>633.46500000000003</c:v>
                </c:pt>
                <c:pt idx="7216">
                  <c:v>633.46500000000003</c:v>
                </c:pt>
                <c:pt idx="7217">
                  <c:v>633.46500000000003</c:v>
                </c:pt>
                <c:pt idx="7218">
                  <c:v>633.46500000000003</c:v>
                </c:pt>
                <c:pt idx="7219">
                  <c:v>633.46500000000003</c:v>
                </c:pt>
                <c:pt idx="7220">
                  <c:v>633.46500000000003</c:v>
                </c:pt>
                <c:pt idx="7221">
                  <c:v>633.46500000000003</c:v>
                </c:pt>
                <c:pt idx="7222">
                  <c:v>633.46500000000003</c:v>
                </c:pt>
                <c:pt idx="7223">
                  <c:v>633.46500000000003</c:v>
                </c:pt>
                <c:pt idx="7224">
                  <c:v>633.46500000000003</c:v>
                </c:pt>
                <c:pt idx="7225">
                  <c:v>633.46500000000003</c:v>
                </c:pt>
                <c:pt idx="7226">
                  <c:v>633.46500000000003</c:v>
                </c:pt>
                <c:pt idx="7227">
                  <c:v>633.46500000000003</c:v>
                </c:pt>
                <c:pt idx="7228">
                  <c:v>633.46500000000003</c:v>
                </c:pt>
                <c:pt idx="7229">
                  <c:v>633.46500000000003</c:v>
                </c:pt>
                <c:pt idx="7230">
                  <c:v>633.46500000000003</c:v>
                </c:pt>
                <c:pt idx="7231">
                  <c:v>633.46500000000003</c:v>
                </c:pt>
                <c:pt idx="7232">
                  <c:v>633.46500000000003</c:v>
                </c:pt>
                <c:pt idx="7233">
                  <c:v>633.46500000000003</c:v>
                </c:pt>
                <c:pt idx="7234">
                  <c:v>633.46500000000003</c:v>
                </c:pt>
                <c:pt idx="7235">
                  <c:v>633.46500000000003</c:v>
                </c:pt>
                <c:pt idx="7236">
                  <c:v>633.46500000000003</c:v>
                </c:pt>
                <c:pt idx="7237">
                  <c:v>633.46500000000003</c:v>
                </c:pt>
                <c:pt idx="7238">
                  <c:v>633.46500000000003</c:v>
                </c:pt>
                <c:pt idx="7239">
                  <c:v>633.46500000000003</c:v>
                </c:pt>
                <c:pt idx="7240">
                  <c:v>633.46500000000003</c:v>
                </c:pt>
                <c:pt idx="7241">
                  <c:v>633.46500000000003</c:v>
                </c:pt>
                <c:pt idx="7242">
                  <c:v>633.46500000000003</c:v>
                </c:pt>
                <c:pt idx="7243">
                  <c:v>633.46500000000003</c:v>
                </c:pt>
                <c:pt idx="7244">
                  <c:v>633.46500000000003</c:v>
                </c:pt>
                <c:pt idx="7245">
                  <c:v>633.46500000000003</c:v>
                </c:pt>
                <c:pt idx="7246">
                  <c:v>633.46500000000003</c:v>
                </c:pt>
                <c:pt idx="7247">
                  <c:v>633.46500000000003</c:v>
                </c:pt>
                <c:pt idx="7248">
                  <c:v>633.46500000000003</c:v>
                </c:pt>
                <c:pt idx="7249">
                  <c:v>633.46500000000003</c:v>
                </c:pt>
                <c:pt idx="7250">
                  <c:v>633.46500000000003</c:v>
                </c:pt>
                <c:pt idx="7251">
                  <c:v>633.46500000000003</c:v>
                </c:pt>
                <c:pt idx="7252">
                  <c:v>633.46500000000003</c:v>
                </c:pt>
                <c:pt idx="7253">
                  <c:v>633.46500000000003</c:v>
                </c:pt>
                <c:pt idx="7254">
                  <c:v>633.46500000000003</c:v>
                </c:pt>
                <c:pt idx="7255">
                  <c:v>633.46500000000003</c:v>
                </c:pt>
                <c:pt idx="7256">
                  <c:v>633.46500000000003</c:v>
                </c:pt>
                <c:pt idx="7257">
                  <c:v>633.46500000000003</c:v>
                </c:pt>
                <c:pt idx="7258">
                  <c:v>633.46500000000003</c:v>
                </c:pt>
                <c:pt idx="7259">
                  <c:v>633.46500000000003</c:v>
                </c:pt>
                <c:pt idx="7260">
                  <c:v>633.46500000000003</c:v>
                </c:pt>
                <c:pt idx="7261">
                  <c:v>633.46500000000003</c:v>
                </c:pt>
                <c:pt idx="7262">
                  <c:v>633.46500000000003</c:v>
                </c:pt>
                <c:pt idx="7263">
                  <c:v>633.46500000000003</c:v>
                </c:pt>
                <c:pt idx="7264">
                  <c:v>633.46500000000003</c:v>
                </c:pt>
                <c:pt idx="7265">
                  <c:v>633.46500000000003</c:v>
                </c:pt>
                <c:pt idx="7266">
                  <c:v>633.46500000000003</c:v>
                </c:pt>
                <c:pt idx="7267">
                  <c:v>633.46500000000003</c:v>
                </c:pt>
                <c:pt idx="7268">
                  <c:v>633.46500000000003</c:v>
                </c:pt>
                <c:pt idx="7269">
                  <c:v>633.46500000000003</c:v>
                </c:pt>
                <c:pt idx="7270">
                  <c:v>633.46500000000003</c:v>
                </c:pt>
                <c:pt idx="7271">
                  <c:v>633.46500000000003</c:v>
                </c:pt>
                <c:pt idx="7272">
                  <c:v>633.46500000000003</c:v>
                </c:pt>
                <c:pt idx="7273">
                  <c:v>633.46500000000003</c:v>
                </c:pt>
                <c:pt idx="7274">
                  <c:v>633.46500000000003</c:v>
                </c:pt>
                <c:pt idx="7275">
                  <c:v>633.46500000000003</c:v>
                </c:pt>
                <c:pt idx="7276">
                  <c:v>633.46500000000003</c:v>
                </c:pt>
                <c:pt idx="7277">
                  <c:v>633.46500000000003</c:v>
                </c:pt>
                <c:pt idx="7278">
                  <c:v>633.46500000000003</c:v>
                </c:pt>
                <c:pt idx="7279">
                  <c:v>633.46500000000003</c:v>
                </c:pt>
                <c:pt idx="7280">
                  <c:v>633.46500000000003</c:v>
                </c:pt>
                <c:pt idx="7281">
                  <c:v>633.46500000000003</c:v>
                </c:pt>
                <c:pt idx="7282">
                  <c:v>633.46500000000003</c:v>
                </c:pt>
                <c:pt idx="7283">
                  <c:v>633.46500000000003</c:v>
                </c:pt>
                <c:pt idx="7284">
                  <c:v>633.46500000000003</c:v>
                </c:pt>
                <c:pt idx="7285">
                  <c:v>633.46500000000003</c:v>
                </c:pt>
                <c:pt idx="7286">
                  <c:v>633.46500000000003</c:v>
                </c:pt>
                <c:pt idx="7287">
                  <c:v>633.46500000000003</c:v>
                </c:pt>
                <c:pt idx="7288">
                  <c:v>633.46500000000003</c:v>
                </c:pt>
                <c:pt idx="7289">
                  <c:v>633.46500000000003</c:v>
                </c:pt>
                <c:pt idx="7290">
                  <c:v>633.46500000000003</c:v>
                </c:pt>
                <c:pt idx="7291">
                  <c:v>633.46500000000003</c:v>
                </c:pt>
                <c:pt idx="7292">
                  <c:v>633.46500000000003</c:v>
                </c:pt>
                <c:pt idx="7293">
                  <c:v>633.46500000000003</c:v>
                </c:pt>
                <c:pt idx="7294">
                  <c:v>633.46500000000003</c:v>
                </c:pt>
                <c:pt idx="7295">
                  <c:v>633.46500000000003</c:v>
                </c:pt>
                <c:pt idx="7296">
                  <c:v>633.46500000000003</c:v>
                </c:pt>
                <c:pt idx="7297">
                  <c:v>633.46500000000003</c:v>
                </c:pt>
                <c:pt idx="7298">
                  <c:v>633.46500000000003</c:v>
                </c:pt>
                <c:pt idx="7299">
                  <c:v>633.46500000000003</c:v>
                </c:pt>
                <c:pt idx="7300">
                  <c:v>633.46500000000003</c:v>
                </c:pt>
                <c:pt idx="7301">
                  <c:v>633.46500000000003</c:v>
                </c:pt>
                <c:pt idx="7302">
                  <c:v>633.46500000000003</c:v>
                </c:pt>
                <c:pt idx="7303">
                  <c:v>633.46500000000003</c:v>
                </c:pt>
                <c:pt idx="7304">
                  <c:v>633.46500000000003</c:v>
                </c:pt>
                <c:pt idx="7305">
                  <c:v>633.46500000000003</c:v>
                </c:pt>
                <c:pt idx="7306">
                  <c:v>633.46500000000003</c:v>
                </c:pt>
                <c:pt idx="7307">
                  <c:v>633.46500000000003</c:v>
                </c:pt>
                <c:pt idx="7308">
                  <c:v>633.46500000000003</c:v>
                </c:pt>
                <c:pt idx="7309">
                  <c:v>633.46500000000003</c:v>
                </c:pt>
                <c:pt idx="7310">
                  <c:v>633.46500000000003</c:v>
                </c:pt>
                <c:pt idx="7311">
                  <c:v>633.46500000000003</c:v>
                </c:pt>
                <c:pt idx="7312">
                  <c:v>633.46500000000003</c:v>
                </c:pt>
                <c:pt idx="7313">
                  <c:v>633.46500000000003</c:v>
                </c:pt>
                <c:pt idx="7314">
                  <c:v>633.46500000000003</c:v>
                </c:pt>
                <c:pt idx="7315">
                  <c:v>633.46500000000003</c:v>
                </c:pt>
                <c:pt idx="7316">
                  <c:v>633.46500000000003</c:v>
                </c:pt>
                <c:pt idx="7317">
                  <c:v>633.46500000000003</c:v>
                </c:pt>
                <c:pt idx="7318">
                  <c:v>633.46500000000003</c:v>
                </c:pt>
                <c:pt idx="7319">
                  <c:v>633.46500000000003</c:v>
                </c:pt>
                <c:pt idx="7320">
                  <c:v>633.46500000000003</c:v>
                </c:pt>
                <c:pt idx="7321">
                  <c:v>633.46500000000003</c:v>
                </c:pt>
                <c:pt idx="7322">
                  <c:v>633.46500000000003</c:v>
                </c:pt>
                <c:pt idx="7323">
                  <c:v>633.46500000000003</c:v>
                </c:pt>
                <c:pt idx="7324">
                  <c:v>633.46500000000003</c:v>
                </c:pt>
                <c:pt idx="7325">
                  <c:v>633.46500000000003</c:v>
                </c:pt>
                <c:pt idx="7326">
                  <c:v>633.46500000000003</c:v>
                </c:pt>
                <c:pt idx="7327">
                  <c:v>633.46500000000003</c:v>
                </c:pt>
                <c:pt idx="7328">
                  <c:v>633.46500000000003</c:v>
                </c:pt>
                <c:pt idx="7329">
                  <c:v>633.46500000000003</c:v>
                </c:pt>
                <c:pt idx="7330">
                  <c:v>633.46500000000003</c:v>
                </c:pt>
                <c:pt idx="7331">
                  <c:v>633.46500000000003</c:v>
                </c:pt>
                <c:pt idx="7332">
                  <c:v>633.46500000000003</c:v>
                </c:pt>
                <c:pt idx="7333">
                  <c:v>633.46500000000003</c:v>
                </c:pt>
                <c:pt idx="7334">
                  <c:v>633.46500000000003</c:v>
                </c:pt>
                <c:pt idx="7335">
                  <c:v>633.46500000000003</c:v>
                </c:pt>
                <c:pt idx="7336">
                  <c:v>633.46500000000003</c:v>
                </c:pt>
                <c:pt idx="7337">
                  <c:v>633.46500000000003</c:v>
                </c:pt>
                <c:pt idx="7338">
                  <c:v>633.46500000000003</c:v>
                </c:pt>
                <c:pt idx="7339">
                  <c:v>633.46500000000003</c:v>
                </c:pt>
                <c:pt idx="7340">
                  <c:v>633.46500000000003</c:v>
                </c:pt>
                <c:pt idx="7341">
                  <c:v>633.46500000000003</c:v>
                </c:pt>
                <c:pt idx="7342">
                  <c:v>633.46500000000003</c:v>
                </c:pt>
                <c:pt idx="7343">
                  <c:v>633.46500000000003</c:v>
                </c:pt>
                <c:pt idx="7344">
                  <c:v>633.46500000000003</c:v>
                </c:pt>
                <c:pt idx="7345">
                  <c:v>633.46500000000003</c:v>
                </c:pt>
                <c:pt idx="7346">
                  <c:v>633.46500000000003</c:v>
                </c:pt>
                <c:pt idx="7347">
                  <c:v>633.46500000000003</c:v>
                </c:pt>
                <c:pt idx="7348">
                  <c:v>633.46500000000003</c:v>
                </c:pt>
                <c:pt idx="7349">
                  <c:v>633.46500000000003</c:v>
                </c:pt>
                <c:pt idx="7350">
                  <c:v>633.46500000000003</c:v>
                </c:pt>
                <c:pt idx="7351">
                  <c:v>633.46500000000003</c:v>
                </c:pt>
                <c:pt idx="7352">
                  <c:v>633.46500000000003</c:v>
                </c:pt>
                <c:pt idx="7353">
                  <c:v>633.46500000000003</c:v>
                </c:pt>
                <c:pt idx="7354">
                  <c:v>633.46500000000003</c:v>
                </c:pt>
                <c:pt idx="7355">
                  <c:v>633.46500000000003</c:v>
                </c:pt>
                <c:pt idx="7356">
                  <c:v>633.46500000000003</c:v>
                </c:pt>
                <c:pt idx="7357">
                  <c:v>633.46500000000003</c:v>
                </c:pt>
                <c:pt idx="7358">
                  <c:v>633.46500000000003</c:v>
                </c:pt>
                <c:pt idx="7359">
                  <c:v>633.46500000000003</c:v>
                </c:pt>
                <c:pt idx="7360">
                  <c:v>633.46500000000003</c:v>
                </c:pt>
                <c:pt idx="7361">
                  <c:v>633.46500000000003</c:v>
                </c:pt>
                <c:pt idx="7362">
                  <c:v>633.46500000000003</c:v>
                </c:pt>
                <c:pt idx="7363">
                  <c:v>633.46500000000003</c:v>
                </c:pt>
                <c:pt idx="7364">
                  <c:v>633.46500000000003</c:v>
                </c:pt>
                <c:pt idx="7365">
                  <c:v>633.46500000000003</c:v>
                </c:pt>
                <c:pt idx="7366">
                  <c:v>633.46500000000003</c:v>
                </c:pt>
                <c:pt idx="7367">
                  <c:v>633.46500000000003</c:v>
                </c:pt>
                <c:pt idx="7368">
                  <c:v>633.46500000000003</c:v>
                </c:pt>
                <c:pt idx="7369">
                  <c:v>633.46500000000003</c:v>
                </c:pt>
                <c:pt idx="7370">
                  <c:v>633.46500000000003</c:v>
                </c:pt>
                <c:pt idx="7371">
                  <c:v>633.46500000000003</c:v>
                </c:pt>
                <c:pt idx="7372">
                  <c:v>633.46500000000003</c:v>
                </c:pt>
                <c:pt idx="7373">
                  <c:v>633.46500000000003</c:v>
                </c:pt>
                <c:pt idx="7374">
                  <c:v>633.46500000000003</c:v>
                </c:pt>
                <c:pt idx="7375">
                  <c:v>633.46500000000003</c:v>
                </c:pt>
                <c:pt idx="7376">
                  <c:v>633.46500000000003</c:v>
                </c:pt>
                <c:pt idx="7377">
                  <c:v>633.46500000000003</c:v>
                </c:pt>
                <c:pt idx="7378">
                  <c:v>633.46500000000003</c:v>
                </c:pt>
                <c:pt idx="7379">
                  <c:v>633.46500000000003</c:v>
                </c:pt>
                <c:pt idx="7380">
                  <c:v>633.46500000000003</c:v>
                </c:pt>
                <c:pt idx="7381">
                  <c:v>633.46500000000003</c:v>
                </c:pt>
                <c:pt idx="7382">
                  <c:v>633.46500000000003</c:v>
                </c:pt>
                <c:pt idx="7383">
                  <c:v>633.46500000000003</c:v>
                </c:pt>
                <c:pt idx="7384">
                  <c:v>633.46500000000003</c:v>
                </c:pt>
                <c:pt idx="7385">
                  <c:v>633.46500000000003</c:v>
                </c:pt>
                <c:pt idx="7386">
                  <c:v>633.46500000000003</c:v>
                </c:pt>
                <c:pt idx="7387">
                  <c:v>633.46500000000003</c:v>
                </c:pt>
                <c:pt idx="7388">
                  <c:v>633.46500000000003</c:v>
                </c:pt>
                <c:pt idx="7389">
                  <c:v>633.46500000000003</c:v>
                </c:pt>
                <c:pt idx="7390">
                  <c:v>633.46500000000003</c:v>
                </c:pt>
                <c:pt idx="7391">
                  <c:v>633.46500000000003</c:v>
                </c:pt>
                <c:pt idx="7392">
                  <c:v>633.46500000000003</c:v>
                </c:pt>
                <c:pt idx="7393">
                  <c:v>633.46500000000003</c:v>
                </c:pt>
                <c:pt idx="7394">
                  <c:v>633.46500000000003</c:v>
                </c:pt>
                <c:pt idx="7395">
                  <c:v>633.46500000000003</c:v>
                </c:pt>
                <c:pt idx="7396">
                  <c:v>633.46500000000003</c:v>
                </c:pt>
                <c:pt idx="7397">
                  <c:v>633.46500000000003</c:v>
                </c:pt>
                <c:pt idx="7398">
                  <c:v>633.46500000000003</c:v>
                </c:pt>
                <c:pt idx="7399">
                  <c:v>633.46500000000003</c:v>
                </c:pt>
                <c:pt idx="7400">
                  <c:v>633.46500000000003</c:v>
                </c:pt>
                <c:pt idx="7401">
                  <c:v>633.46500000000003</c:v>
                </c:pt>
                <c:pt idx="7402">
                  <c:v>633.46500000000003</c:v>
                </c:pt>
                <c:pt idx="7403">
                  <c:v>633.46500000000003</c:v>
                </c:pt>
                <c:pt idx="7404">
                  <c:v>633.46500000000003</c:v>
                </c:pt>
                <c:pt idx="7405">
                  <c:v>633.46500000000003</c:v>
                </c:pt>
                <c:pt idx="7406">
                  <c:v>633.46500000000003</c:v>
                </c:pt>
                <c:pt idx="7407">
                  <c:v>633.46500000000003</c:v>
                </c:pt>
                <c:pt idx="7408">
                  <c:v>633.46500000000003</c:v>
                </c:pt>
                <c:pt idx="7409">
                  <c:v>633.46500000000003</c:v>
                </c:pt>
                <c:pt idx="7410">
                  <c:v>633.46500000000003</c:v>
                </c:pt>
                <c:pt idx="7411">
                  <c:v>633.46500000000003</c:v>
                </c:pt>
                <c:pt idx="7412">
                  <c:v>633.46500000000003</c:v>
                </c:pt>
                <c:pt idx="7413">
                  <c:v>633.46500000000003</c:v>
                </c:pt>
                <c:pt idx="7414">
                  <c:v>633.46500000000003</c:v>
                </c:pt>
                <c:pt idx="7415">
                  <c:v>633.46500000000003</c:v>
                </c:pt>
                <c:pt idx="7416">
                  <c:v>633.46500000000003</c:v>
                </c:pt>
                <c:pt idx="7417">
                  <c:v>633.46500000000003</c:v>
                </c:pt>
                <c:pt idx="7418">
                  <c:v>633.46500000000003</c:v>
                </c:pt>
                <c:pt idx="7419">
                  <c:v>633.46500000000003</c:v>
                </c:pt>
                <c:pt idx="7420">
                  <c:v>633.46500000000003</c:v>
                </c:pt>
                <c:pt idx="7421">
                  <c:v>633.46500000000003</c:v>
                </c:pt>
                <c:pt idx="7422">
                  <c:v>633.46500000000003</c:v>
                </c:pt>
                <c:pt idx="7423">
                  <c:v>633.46500000000003</c:v>
                </c:pt>
                <c:pt idx="7424">
                  <c:v>633.46500000000003</c:v>
                </c:pt>
                <c:pt idx="7425">
                  <c:v>633.46500000000003</c:v>
                </c:pt>
                <c:pt idx="7426">
                  <c:v>633.46500000000003</c:v>
                </c:pt>
                <c:pt idx="7427">
                  <c:v>633.46500000000003</c:v>
                </c:pt>
                <c:pt idx="7428">
                  <c:v>633.46500000000003</c:v>
                </c:pt>
                <c:pt idx="7429">
                  <c:v>633.46500000000003</c:v>
                </c:pt>
                <c:pt idx="7430">
                  <c:v>633.46500000000003</c:v>
                </c:pt>
                <c:pt idx="7431">
                  <c:v>633.46500000000003</c:v>
                </c:pt>
                <c:pt idx="7432">
                  <c:v>633.46500000000003</c:v>
                </c:pt>
                <c:pt idx="7433">
                  <c:v>633.46500000000003</c:v>
                </c:pt>
                <c:pt idx="7434">
                  <c:v>633.46500000000003</c:v>
                </c:pt>
                <c:pt idx="7435">
                  <c:v>633.46500000000003</c:v>
                </c:pt>
                <c:pt idx="7436">
                  <c:v>633.46500000000003</c:v>
                </c:pt>
                <c:pt idx="7437">
                  <c:v>633.46500000000003</c:v>
                </c:pt>
                <c:pt idx="7438">
                  <c:v>633.46500000000003</c:v>
                </c:pt>
                <c:pt idx="7439">
                  <c:v>633.46500000000003</c:v>
                </c:pt>
                <c:pt idx="7440">
                  <c:v>633.46500000000003</c:v>
                </c:pt>
                <c:pt idx="7441">
                  <c:v>633.46500000000003</c:v>
                </c:pt>
                <c:pt idx="7442">
                  <c:v>633.46500000000003</c:v>
                </c:pt>
                <c:pt idx="7443">
                  <c:v>633.46500000000003</c:v>
                </c:pt>
                <c:pt idx="7444">
                  <c:v>633.46500000000003</c:v>
                </c:pt>
                <c:pt idx="7445">
                  <c:v>633.46500000000003</c:v>
                </c:pt>
                <c:pt idx="7446">
                  <c:v>633.46500000000003</c:v>
                </c:pt>
                <c:pt idx="7447">
                  <c:v>633.46500000000003</c:v>
                </c:pt>
                <c:pt idx="7448">
                  <c:v>633.46500000000003</c:v>
                </c:pt>
                <c:pt idx="7449">
                  <c:v>633.46500000000003</c:v>
                </c:pt>
                <c:pt idx="7450">
                  <c:v>633.46500000000003</c:v>
                </c:pt>
                <c:pt idx="7451">
                  <c:v>633.46500000000003</c:v>
                </c:pt>
                <c:pt idx="7452">
                  <c:v>633.46500000000003</c:v>
                </c:pt>
                <c:pt idx="7453">
                  <c:v>633.46500000000003</c:v>
                </c:pt>
                <c:pt idx="7454">
                  <c:v>633.46500000000003</c:v>
                </c:pt>
                <c:pt idx="7455">
                  <c:v>633.46500000000003</c:v>
                </c:pt>
                <c:pt idx="7456">
                  <c:v>633.46500000000003</c:v>
                </c:pt>
                <c:pt idx="7457">
                  <c:v>633.46500000000003</c:v>
                </c:pt>
                <c:pt idx="7458">
                  <c:v>633.46500000000003</c:v>
                </c:pt>
                <c:pt idx="7459">
                  <c:v>633.46500000000003</c:v>
                </c:pt>
                <c:pt idx="7460">
                  <c:v>633.46500000000003</c:v>
                </c:pt>
                <c:pt idx="7461">
                  <c:v>633.46500000000003</c:v>
                </c:pt>
                <c:pt idx="7462">
                  <c:v>633.46500000000003</c:v>
                </c:pt>
                <c:pt idx="7463">
                  <c:v>633.46500000000003</c:v>
                </c:pt>
                <c:pt idx="7464">
                  <c:v>633.46500000000003</c:v>
                </c:pt>
                <c:pt idx="7465">
                  <c:v>633.46500000000003</c:v>
                </c:pt>
                <c:pt idx="7466">
                  <c:v>633.46500000000003</c:v>
                </c:pt>
                <c:pt idx="7467">
                  <c:v>633.46500000000003</c:v>
                </c:pt>
                <c:pt idx="7468">
                  <c:v>633.46500000000003</c:v>
                </c:pt>
                <c:pt idx="7469">
                  <c:v>633.46500000000003</c:v>
                </c:pt>
                <c:pt idx="7470">
                  <c:v>633.46500000000003</c:v>
                </c:pt>
                <c:pt idx="7471">
                  <c:v>633.46500000000003</c:v>
                </c:pt>
                <c:pt idx="7472">
                  <c:v>633.46500000000003</c:v>
                </c:pt>
                <c:pt idx="7473">
                  <c:v>633.46500000000003</c:v>
                </c:pt>
                <c:pt idx="7474">
                  <c:v>633.46500000000003</c:v>
                </c:pt>
                <c:pt idx="7475">
                  <c:v>633.46500000000003</c:v>
                </c:pt>
                <c:pt idx="7476">
                  <c:v>633.46500000000003</c:v>
                </c:pt>
                <c:pt idx="7477">
                  <c:v>633.46500000000003</c:v>
                </c:pt>
                <c:pt idx="7478">
                  <c:v>633.46500000000003</c:v>
                </c:pt>
                <c:pt idx="7479">
                  <c:v>633.46500000000003</c:v>
                </c:pt>
                <c:pt idx="7480">
                  <c:v>633.46500000000003</c:v>
                </c:pt>
                <c:pt idx="7481">
                  <c:v>633.46500000000003</c:v>
                </c:pt>
                <c:pt idx="7482">
                  <c:v>633.46500000000003</c:v>
                </c:pt>
                <c:pt idx="7483">
                  <c:v>633.46500000000003</c:v>
                </c:pt>
                <c:pt idx="7484">
                  <c:v>633.46500000000003</c:v>
                </c:pt>
                <c:pt idx="7485">
                  <c:v>633.46500000000003</c:v>
                </c:pt>
                <c:pt idx="7486">
                  <c:v>633.46500000000003</c:v>
                </c:pt>
                <c:pt idx="7487">
                  <c:v>633.46500000000003</c:v>
                </c:pt>
                <c:pt idx="7488">
                  <c:v>633.46500000000003</c:v>
                </c:pt>
                <c:pt idx="7489">
                  <c:v>633.46500000000003</c:v>
                </c:pt>
                <c:pt idx="7490">
                  <c:v>633.46500000000003</c:v>
                </c:pt>
                <c:pt idx="7491">
                  <c:v>633.46500000000003</c:v>
                </c:pt>
                <c:pt idx="7492">
                  <c:v>633.46500000000003</c:v>
                </c:pt>
                <c:pt idx="7493">
                  <c:v>633.46500000000003</c:v>
                </c:pt>
                <c:pt idx="7494">
                  <c:v>633.46500000000003</c:v>
                </c:pt>
                <c:pt idx="7495">
                  <c:v>633.46500000000003</c:v>
                </c:pt>
                <c:pt idx="7496">
                  <c:v>633.46500000000003</c:v>
                </c:pt>
                <c:pt idx="7497">
                  <c:v>633.46500000000003</c:v>
                </c:pt>
                <c:pt idx="7498">
                  <c:v>633.46500000000003</c:v>
                </c:pt>
                <c:pt idx="7499">
                  <c:v>633.46500000000003</c:v>
                </c:pt>
                <c:pt idx="7500">
                  <c:v>633.46500000000003</c:v>
                </c:pt>
                <c:pt idx="7501">
                  <c:v>633.46500000000003</c:v>
                </c:pt>
                <c:pt idx="7502">
                  <c:v>633.46500000000003</c:v>
                </c:pt>
                <c:pt idx="7503">
                  <c:v>633.46500000000003</c:v>
                </c:pt>
                <c:pt idx="7504">
                  <c:v>633.46500000000003</c:v>
                </c:pt>
                <c:pt idx="7505">
                  <c:v>633.46500000000003</c:v>
                </c:pt>
                <c:pt idx="7506">
                  <c:v>633.46500000000003</c:v>
                </c:pt>
                <c:pt idx="7507">
                  <c:v>633.46500000000003</c:v>
                </c:pt>
                <c:pt idx="7508">
                  <c:v>633.46500000000003</c:v>
                </c:pt>
                <c:pt idx="7509">
                  <c:v>633.46500000000003</c:v>
                </c:pt>
                <c:pt idx="7510">
                  <c:v>633.46500000000003</c:v>
                </c:pt>
                <c:pt idx="7511">
                  <c:v>633.46500000000003</c:v>
                </c:pt>
                <c:pt idx="7512">
                  <c:v>633.46500000000003</c:v>
                </c:pt>
                <c:pt idx="7513">
                  <c:v>633.46500000000003</c:v>
                </c:pt>
                <c:pt idx="7514">
                  <c:v>633.46500000000003</c:v>
                </c:pt>
                <c:pt idx="7515">
                  <c:v>633.46500000000003</c:v>
                </c:pt>
                <c:pt idx="7516">
                  <c:v>633.46500000000003</c:v>
                </c:pt>
                <c:pt idx="7517">
                  <c:v>633.46500000000003</c:v>
                </c:pt>
                <c:pt idx="7518">
                  <c:v>633.46500000000003</c:v>
                </c:pt>
                <c:pt idx="7519">
                  <c:v>633.46500000000003</c:v>
                </c:pt>
                <c:pt idx="7520">
                  <c:v>633.46500000000003</c:v>
                </c:pt>
                <c:pt idx="7521">
                  <c:v>633.46500000000003</c:v>
                </c:pt>
                <c:pt idx="7522">
                  <c:v>633.46500000000003</c:v>
                </c:pt>
                <c:pt idx="7523">
                  <c:v>633.46500000000003</c:v>
                </c:pt>
                <c:pt idx="7524">
                  <c:v>633.46500000000003</c:v>
                </c:pt>
                <c:pt idx="7525">
                  <c:v>633.46500000000003</c:v>
                </c:pt>
                <c:pt idx="7526">
                  <c:v>633.46500000000003</c:v>
                </c:pt>
                <c:pt idx="7527">
                  <c:v>633.46500000000003</c:v>
                </c:pt>
                <c:pt idx="7528">
                  <c:v>633.46500000000003</c:v>
                </c:pt>
                <c:pt idx="7529">
                  <c:v>633.46500000000003</c:v>
                </c:pt>
                <c:pt idx="7530">
                  <c:v>633.46500000000003</c:v>
                </c:pt>
                <c:pt idx="7531">
                  <c:v>633.46500000000003</c:v>
                </c:pt>
                <c:pt idx="7532">
                  <c:v>633.46500000000003</c:v>
                </c:pt>
                <c:pt idx="7533">
                  <c:v>633.46500000000003</c:v>
                </c:pt>
                <c:pt idx="7534">
                  <c:v>633.46500000000003</c:v>
                </c:pt>
                <c:pt idx="7535">
                  <c:v>633.46500000000003</c:v>
                </c:pt>
                <c:pt idx="7536">
                  <c:v>633.46500000000003</c:v>
                </c:pt>
                <c:pt idx="7537">
                  <c:v>633.46500000000003</c:v>
                </c:pt>
                <c:pt idx="7538">
                  <c:v>633.46500000000003</c:v>
                </c:pt>
                <c:pt idx="7539">
                  <c:v>633.46500000000003</c:v>
                </c:pt>
                <c:pt idx="7540">
                  <c:v>633.46500000000003</c:v>
                </c:pt>
                <c:pt idx="7541">
                  <c:v>633.46500000000003</c:v>
                </c:pt>
                <c:pt idx="7542">
                  <c:v>633.46500000000003</c:v>
                </c:pt>
                <c:pt idx="7543">
                  <c:v>633.46500000000003</c:v>
                </c:pt>
                <c:pt idx="7544">
                  <c:v>633.46500000000003</c:v>
                </c:pt>
                <c:pt idx="7545">
                  <c:v>633.46500000000003</c:v>
                </c:pt>
                <c:pt idx="7546">
                  <c:v>633.46500000000003</c:v>
                </c:pt>
                <c:pt idx="7547">
                  <c:v>633.46500000000003</c:v>
                </c:pt>
                <c:pt idx="7548">
                  <c:v>633.46500000000003</c:v>
                </c:pt>
                <c:pt idx="7549">
                  <c:v>633.46500000000003</c:v>
                </c:pt>
                <c:pt idx="7550">
                  <c:v>633.46500000000003</c:v>
                </c:pt>
                <c:pt idx="7551">
                  <c:v>633.46500000000003</c:v>
                </c:pt>
                <c:pt idx="7552">
                  <c:v>633.46500000000003</c:v>
                </c:pt>
                <c:pt idx="7553">
                  <c:v>633.46500000000003</c:v>
                </c:pt>
                <c:pt idx="7554">
                  <c:v>633.46500000000003</c:v>
                </c:pt>
                <c:pt idx="7555">
                  <c:v>633.46500000000003</c:v>
                </c:pt>
                <c:pt idx="7556">
                  <c:v>633.46500000000003</c:v>
                </c:pt>
                <c:pt idx="7557">
                  <c:v>633.46500000000003</c:v>
                </c:pt>
                <c:pt idx="7558">
                  <c:v>633.46500000000003</c:v>
                </c:pt>
                <c:pt idx="7559">
                  <c:v>633.46500000000003</c:v>
                </c:pt>
                <c:pt idx="7560">
                  <c:v>633.46500000000003</c:v>
                </c:pt>
                <c:pt idx="7561">
                  <c:v>633.46500000000003</c:v>
                </c:pt>
                <c:pt idx="7562">
                  <c:v>633.46500000000003</c:v>
                </c:pt>
                <c:pt idx="7563">
                  <c:v>633.46500000000003</c:v>
                </c:pt>
                <c:pt idx="7564">
                  <c:v>633.46500000000003</c:v>
                </c:pt>
                <c:pt idx="7565">
                  <c:v>633.46500000000003</c:v>
                </c:pt>
                <c:pt idx="7566">
                  <c:v>633.46500000000003</c:v>
                </c:pt>
                <c:pt idx="7567">
                  <c:v>633.46500000000003</c:v>
                </c:pt>
                <c:pt idx="7568">
                  <c:v>633.46500000000003</c:v>
                </c:pt>
                <c:pt idx="7569">
                  <c:v>633.46500000000003</c:v>
                </c:pt>
                <c:pt idx="7570">
                  <c:v>633.46500000000003</c:v>
                </c:pt>
                <c:pt idx="7571">
                  <c:v>633.46500000000003</c:v>
                </c:pt>
                <c:pt idx="7572">
                  <c:v>633.46500000000003</c:v>
                </c:pt>
                <c:pt idx="7573">
                  <c:v>633.46500000000003</c:v>
                </c:pt>
                <c:pt idx="7574">
                  <c:v>633.46500000000003</c:v>
                </c:pt>
                <c:pt idx="7575">
                  <c:v>633.46500000000003</c:v>
                </c:pt>
                <c:pt idx="7576">
                  <c:v>633.46500000000003</c:v>
                </c:pt>
                <c:pt idx="7577">
                  <c:v>633.46500000000003</c:v>
                </c:pt>
                <c:pt idx="7578">
                  <c:v>633.46500000000003</c:v>
                </c:pt>
                <c:pt idx="7579">
                  <c:v>633.46500000000003</c:v>
                </c:pt>
                <c:pt idx="7580">
                  <c:v>633.46500000000003</c:v>
                </c:pt>
                <c:pt idx="7581">
                  <c:v>633.46500000000003</c:v>
                </c:pt>
                <c:pt idx="7582">
                  <c:v>633.46500000000003</c:v>
                </c:pt>
                <c:pt idx="7583">
                  <c:v>633.46500000000003</c:v>
                </c:pt>
                <c:pt idx="7584">
                  <c:v>633.46500000000003</c:v>
                </c:pt>
                <c:pt idx="7585">
                  <c:v>633.46500000000003</c:v>
                </c:pt>
                <c:pt idx="7586">
                  <c:v>633.46500000000003</c:v>
                </c:pt>
                <c:pt idx="7587">
                  <c:v>633.46500000000003</c:v>
                </c:pt>
                <c:pt idx="7588">
                  <c:v>633.46500000000003</c:v>
                </c:pt>
                <c:pt idx="7589">
                  <c:v>633.46500000000003</c:v>
                </c:pt>
                <c:pt idx="7590">
                  <c:v>633.46500000000003</c:v>
                </c:pt>
                <c:pt idx="7591">
                  <c:v>633.46500000000003</c:v>
                </c:pt>
                <c:pt idx="7592">
                  <c:v>633.46500000000003</c:v>
                </c:pt>
                <c:pt idx="7593">
                  <c:v>633.46500000000003</c:v>
                </c:pt>
                <c:pt idx="7594">
                  <c:v>633.46500000000003</c:v>
                </c:pt>
                <c:pt idx="7595">
                  <c:v>633.46500000000003</c:v>
                </c:pt>
                <c:pt idx="7596">
                  <c:v>633.46500000000003</c:v>
                </c:pt>
                <c:pt idx="7597">
                  <c:v>633.46500000000003</c:v>
                </c:pt>
                <c:pt idx="7598">
                  <c:v>633.46500000000003</c:v>
                </c:pt>
                <c:pt idx="7599">
                  <c:v>633.46500000000003</c:v>
                </c:pt>
                <c:pt idx="7600">
                  <c:v>633.46500000000003</c:v>
                </c:pt>
                <c:pt idx="7601">
                  <c:v>633.46500000000003</c:v>
                </c:pt>
                <c:pt idx="7602">
                  <c:v>633.46500000000003</c:v>
                </c:pt>
                <c:pt idx="7603">
                  <c:v>633.46500000000003</c:v>
                </c:pt>
                <c:pt idx="7604">
                  <c:v>633.46500000000003</c:v>
                </c:pt>
                <c:pt idx="7605">
                  <c:v>633.46500000000003</c:v>
                </c:pt>
                <c:pt idx="7606">
                  <c:v>633.46500000000003</c:v>
                </c:pt>
                <c:pt idx="7607">
                  <c:v>633.46500000000003</c:v>
                </c:pt>
                <c:pt idx="7608">
                  <c:v>633.46500000000003</c:v>
                </c:pt>
                <c:pt idx="7609">
                  <c:v>633.46500000000003</c:v>
                </c:pt>
                <c:pt idx="7610">
                  <c:v>633.46500000000003</c:v>
                </c:pt>
                <c:pt idx="7611">
                  <c:v>633.46500000000003</c:v>
                </c:pt>
                <c:pt idx="7612">
                  <c:v>633.46500000000003</c:v>
                </c:pt>
                <c:pt idx="7613">
                  <c:v>633.46500000000003</c:v>
                </c:pt>
                <c:pt idx="7614">
                  <c:v>633.46500000000003</c:v>
                </c:pt>
                <c:pt idx="7615">
                  <c:v>633.46500000000003</c:v>
                </c:pt>
                <c:pt idx="7616">
                  <c:v>633.46500000000003</c:v>
                </c:pt>
                <c:pt idx="7617">
                  <c:v>633.46500000000003</c:v>
                </c:pt>
                <c:pt idx="7618">
                  <c:v>633.46500000000003</c:v>
                </c:pt>
                <c:pt idx="7619">
                  <c:v>633.46500000000003</c:v>
                </c:pt>
                <c:pt idx="7620">
                  <c:v>633.46500000000003</c:v>
                </c:pt>
                <c:pt idx="7621">
                  <c:v>633.46500000000003</c:v>
                </c:pt>
                <c:pt idx="7622">
                  <c:v>633.46500000000003</c:v>
                </c:pt>
                <c:pt idx="7623">
                  <c:v>633.46500000000003</c:v>
                </c:pt>
                <c:pt idx="7624">
                  <c:v>633.46500000000003</c:v>
                </c:pt>
                <c:pt idx="7625">
                  <c:v>633.46500000000003</c:v>
                </c:pt>
                <c:pt idx="7626">
                  <c:v>633.46500000000003</c:v>
                </c:pt>
                <c:pt idx="7627">
                  <c:v>633.46500000000003</c:v>
                </c:pt>
                <c:pt idx="7628">
                  <c:v>633.46500000000003</c:v>
                </c:pt>
                <c:pt idx="7629">
                  <c:v>633.46500000000003</c:v>
                </c:pt>
                <c:pt idx="7630">
                  <c:v>633.46500000000003</c:v>
                </c:pt>
                <c:pt idx="7631">
                  <c:v>633.46500000000003</c:v>
                </c:pt>
                <c:pt idx="7632">
                  <c:v>633.46500000000003</c:v>
                </c:pt>
                <c:pt idx="7633">
                  <c:v>633.46500000000003</c:v>
                </c:pt>
                <c:pt idx="7634">
                  <c:v>633.46500000000003</c:v>
                </c:pt>
                <c:pt idx="7635">
                  <c:v>633.46500000000003</c:v>
                </c:pt>
                <c:pt idx="7636">
                  <c:v>633.46500000000003</c:v>
                </c:pt>
                <c:pt idx="7637">
                  <c:v>633.46500000000003</c:v>
                </c:pt>
                <c:pt idx="7638">
                  <c:v>633.46500000000003</c:v>
                </c:pt>
                <c:pt idx="7639">
                  <c:v>633.46500000000003</c:v>
                </c:pt>
                <c:pt idx="7640">
                  <c:v>633.46500000000003</c:v>
                </c:pt>
                <c:pt idx="7641">
                  <c:v>633.46500000000003</c:v>
                </c:pt>
                <c:pt idx="7642">
                  <c:v>633.46500000000003</c:v>
                </c:pt>
                <c:pt idx="7643">
                  <c:v>633.46500000000003</c:v>
                </c:pt>
                <c:pt idx="7644">
                  <c:v>633.46500000000003</c:v>
                </c:pt>
                <c:pt idx="7645">
                  <c:v>633.46500000000003</c:v>
                </c:pt>
                <c:pt idx="7646">
                  <c:v>633.46500000000003</c:v>
                </c:pt>
                <c:pt idx="7647">
                  <c:v>633.46500000000003</c:v>
                </c:pt>
                <c:pt idx="7648">
                  <c:v>633.46500000000003</c:v>
                </c:pt>
                <c:pt idx="7649">
                  <c:v>633.46500000000003</c:v>
                </c:pt>
                <c:pt idx="7650">
                  <c:v>633.46500000000003</c:v>
                </c:pt>
                <c:pt idx="7651">
                  <c:v>633.46500000000003</c:v>
                </c:pt>
                <c:pt idx="7652">
                  <c:v>633.46500000000003</c:v>
                </c:pt>
                <c:pt idx="7653">
                  <c:v>633.46500000000003</c:v>
                </c:pt>
                <c:pt idx="7654">
                  <c:v>633.46500000000003</c:v>
                </c:pt>
                <c:pt idx="7655">
                  <c:v>633.46500000000003</c:v>
                </c:pt>
                <c:pt idx="7656">
                  <c:v>633.46500000000003</c:v>
                </c:pt>
                <c:pt idx="7657">
                  <c:v>633.46500000000003</c:v>
                </c:pt>
                <c:pt idx="7658">
                  <c:v>633.46500000000003</c:v>
                </c:pt>
                <c:pt idx="7659">
                  <c:v>633.46500000000003</c:v>
                </c:pt>
                <c:pt idx="7660">
                  <c:v>633.46500000000003</c:v>
                </c:pt>
                <c:pt idx="7661">
                  <c:v>633.46500000000003</c:v>
                </c:pt>
                <c:pt idx="7662">
                  <c:v>633.46500000000003</c:v>
                </c:pt>
                <c:pt idx="7663">
                  <c:v>633.46500000000003</c:v>
                </c:pt>
                <c:pt idx="7664">
                  <c:v>633.46500000000003</c:v>
                </c:pt>
                <c:pt idx="7665">
                  <c:v>633.46500000000003</c:v>
                </c:pt>
                <c:pt idx="7666">
                  <c:v>633.46500000000003</c:v>
                </c:pt>
                <c:pt idx="7667">
                  <c:v>633.46500000000003</c:v>
                </c:pt>
                <c:pt idx="7668">
                  <c:v>633.46500000000003</c:v>
                </c:pt>
                <c:pt idx="7669">
                  <c:v>633.46500000000003</c:v>
                </c:pt>
                <c:pt idx="7670">
                  <c:v>633.46500000000003</c:v>
                </c:pt>
                <c:pt idx="7671">
                  <c:v>633.46500000000003</c:v>
                </c:pt>
                <c:pt idx="7672">
                  <c:v>633.46500000000003</c:v>
                </c:pt>
                <c:pt idx="7673">
                  <c:v>633.46500000000003</c:v>
                </c:pt>
                <c:pt idx="7674">
                  <c:v>633.46500000000003</c:v>
                </c:pt>
                <c:pt idx="7675">
                  <c:v>633.46500000000003</c:v>
                </c:pt>
                <c:pt idx="7676">
                  <c:v>633.46500000000003</c:v>
                </c:pt>
                <c:pt idx="7677">
                  <c:v>633.46500000000003</c:v>
                </c:pt>
                <c:pt idx="7678">
                  <c:v>633.46500000000003</c:v>
                </c:pt>
                <c:pt idx="7679">
                  <c:v>633.46500000000003</c:v>
                </c:pt>
                <c:pt idx="7680">
                  <c:v>633.46500000000003</c:v>
                </c:pt>
                <c:pt idx="7681">
                  <c:v>633.46500000000003</c:v>
                </c:pt>
                <c:pt idx="7682">
                  <c:v>633.46500000000003</c:v>
                </c:pt>
                <c:pt idx="7683">
                  <c:v>633.46500000000003</c:v>
                </c:pt>
                <c:pt idx="7684">
                  <c:v>633.46500000000003</c:v>
                </c:pt>
                <c:pt idx="7685">
                  <c:v>633.46500000000003</c:v>
                </c:pt>
                <c:pt idx="7686">
                  <c:v>633.46500000000003</c:v>
                </c:pt>
                <c:pt idx="7687">
                  <c:v>633.46500000000003</c:v>
                </c:pt>
                <c:pt idx="7688">
                  <c:v>633.46500000000003</c:v>
                </c:pt>
                <c:pt idx="7689">
                  <c:v>633.46500000000003</c:v>
                </c:pt>
                <c:pt idx="7690">
                  <c:v>633.46500000000003</c:v>
                </c:pt>
                <c:pt idx="7691">
                  <c:v>633.46500000000003</c:v>
                </c:pt>
                <c:pt idx="7692">
                  <c:v>633.46500000000003</c:v>
                </c:pt>
                <c:pt idx="7693">
                  <c:v>633.46500000000003</c:v>
                </c:pt>
                <c:pt idx="7694">
                  <c:v>633.46500000000003</c:v>
                </c:pt>
                <c:pt idx="7695">
                  <c:v>633.46500000000003</c:v>
                </c:pt>
                <c:pt idx="7696">
                  <c:v>633.46500000000003</c:v>
                </c:pt>
                <c:pt idx="7697">
                  <c:v>633.46500000000003</c:v>
                </c:pt>
                <c:pt idx="7698">
                  <c:v>633.46500000000003</c:v>
                </c:pt>
                <c:pt idx="7699">
                  <c:v>633.46500000000003</c:v>
                </c:pt>
                <c:pt idx="7700">
                  <c:v>633.46500000000003</c:v>
                </c:pt>
                <c:pt idx="7701">
                  <c:v>633.46500000000003</c:v>
                </c:pt>
                <c:pt idx="7702">
                  <c:v>633.46500000000003</c:v>
                </c:pt>
                <c:pt idx="7703">
                  <c:v>633.46500000000003</c:v>
                </c:pt>
                <c:pt idx="7704">
                  <c:v>633.46500000000003</c:v>
                </c:pt>
                <c:pt idx="7705">
                  <c:v>633.46500000000003</c:v>
                </c:pt>
                <c:pt idx="7706">
                  <c:v>633.46500000000003</c:v>
                </c:pt>
                <c:pt idx="7707">
                  <c:v>633.46500000000003</c:v>
                </c:pt>
                <c:pt idx="7708">
                  <c:v>633.46500000000003</c:v>
                </c:pt>
                <c:pt idx="7709">
                  <c:v>633.46500000000003</c:v>
                </c:pt>
                <c:pt idx="7710">
                  <c:v>633.46500000000003</c:v>
                </c:pt>
                <c:pt idx="7711">
                  <c:v>633.46500000000003</c:v>
                </c:pt>
                <c:pt idx="7712">
                  <c:v>633.46500000000003</c:v>
                </c:pt>
                <c:pt idx="7713">
                  <c:v>633.46500000000003</c:v>
                </c:pt>
                <c:pt idx="7714">
                  <c:v>633.46500000000003</c:v>
                </c:pt>
                <c:pt idx="7715">
                  <c:v>633.46500000000003</c:v>
                </c:pt>
                <c:pt idx="7716">
                  <c:v>633.46500000000003</c:v>
                </c:pt>
                <c:pt idx="7717">
                  <c:v>633.46500000000003</c:v>
                </c:pt>
                <c:pt idx="7718">
                  <c:v>633.46500000000003</c:v>
                </c:pt>
                <c:pt idx="7719">
                  <c:v>633.46500000000003</c:v>
                </c:pt>
                <c:pt idx="7720">
                  <c:v>633.46500000000003</c:v>
                </c:pt>
                <c:pt idx="7721">
                  <c:v>633.46500000000003</c:v>
                </c:pt>
                <c:pt idx="7722">
                  <c:v>633.46500000000003</c:v>
                </c:pt>
                <c:pt idx="7723">
                  <c:v>633.46500000000003</c:v>
                </c:pt>
                <c:pt idx="7724">
                  <c:v>633.46500000000003</c:v>
                </c:pt>
                <c:pt idx="7725">
                  <c:v>633.46500000000003</c:v>
                </c:pt>
                <c:pt idx="7726">
                  <c:v>633.46500000000003</c:v>
                </c:pt>
                <c:pt idx="7727">
                  <c:v>633.46500000000003</c:v>
                </c:pt>
                <c:pt idx="7728">
                  <c:v>633.46500000000003</c:v>
                </c:pt>
                <c:pt idx="7729">
                  <c:v>633.46500000000003</c:v>
                </c:pt>
                <c:pt idx="7730">
                  <c:v>633.46500000000003</c:v>
                </c:pt>
                <c:pt idx="7731">
                  <c:v>633.46500000000003</c:v>
                </c:pt>
                <c:pt idx="7732">
                  <c:v>633.46500000000003</c:v>
                </c:pt>
                <c:pt idx="7733">
                  <c:v>633.46500000000003</c:v>
                </c:pt>
                <c:pt idx="7734">
                  <c:v>633.46500000000003</c:v>
                </c:pt>
                <c:pt idx="7735">
                  <c:v>633.46500000000003</c:v>
                </c:pt>
                <c:pt idx="7736">
                  <c:v>633.46500000000003</c:v>
                </c:pt>
                <c:pt idx="7737">
                  <c:v>633.46500000000003</c:v>
                </c:pt>
                <c:pt idx="7738">
                  <c:v>633.46500000000003</c:v>
                </c:pt>
                <c:pt idx="7739">
                  <c:v>633.46500000000003</c:v>
                </c:pt>
                <c:pt idx="7740">
                  <c:v>633.46500000000003</c:v>
                </c:pt>
                <c:pt idx="7741">
                  <c:v>633.46500000000003</c:v>
                </c:pt>
                <c:pt idx="7742">
                  <c:v>633.46500000000003</c:v>
                </c:pt>
                <c:pt idx="7743">
                  <c:v>633.46500000000003</c:v>
                </c:pt>
                <c:pt idx="7744">
                  <c:v>633.46500000000003</c:v>
                </c:pt>
                <c:pt idx="7745">
                  <c:v>633.46500000000003</c:v>
                </c:pt>
                <c:pt idx="7746">
                  <c:v>633.46500000000003</c:v>
                </c:pt>
                <c:pt idx="7747">
                  <c:v>633.46500000000003</c:v>
                </c:pt>
                <c:pt idx="7748">
                  <c:v>633.46500000000003</c:v>
                </c:pt>
                <c:pt idx="7749">
                  <c:v>633.46500000000003</c:v>
                </c:pt>
                <c:pt idx="7750">
                  <c:v>633.46500000000003</c:v>
                </c:pt>
                <c:pt idx="7751">
                  <c:v>633.46500000000003</c:v>
                </c:pt>
                <c:pt idx="7752">
                  <c:v>633.46500000000003</c:v>
                </c:pt>
                <c:pt idx="7753">
                  <c:v>633.46500000000003</c:v>
                </c:pt>
                <c:pt idx="7754">
                  <c:v>633.46500000000003</c:v>
                </c:pt>
                <c:pt idx="7755">
                  <c:v>633.46500000000003</c:v>
                </c:pt>
                <c:pt idx="7756">
                  <c:v>633.46500000000003</c:v>
                </c:pt>
                <c:pt idx="7757">
                  <c:v>633.46500000000003</c:v>
                </c:pt>
                <c:pt idx="7758">
                  <c:v>633.46500000000003</c:v>
                </c:pt>
                <c:pt idx="7759">
                  <c:v>633.46500000000003</c:v>
                </c:pt>
                <c:pt idx="7760">
                  <c:v>633.46500000000003</c:v>
                </c:pt>
                <c:pt idx="7761">
                  <c:v>633.46500000000003</c:v>
                </c:pt>
                <c:pt idx="7762">
                  <c:v>633.46500000000003</c:v>
                </c:pt>
                <c:pt idx="7763">
                  <c:v>633.46500000000003</c:v>
                </c:pt>
                <c:pt idx="7764">
                  <c:v>633.46500000000003</c:v>
                </c:pt>
                <c:pt idx="7765">
                  <c:v>633.46500000000003</c:v>
                </c:pt>
                <c:pt idx="7766">
                  <c:v>633.46500000000003</c:v>
                </c:pt>
                <c:pt idx="7767">
                  <c:v>633.46500000000003</c:v>
                </c:pt>
                <c:pt idx="7768">
                  <c:v>633.46500000000003</c:v>
                </c:pt>
                <c:pt idx="7769">
                  <c:v>633.46500000000003</c:v>
                </c:pt>
                <c:pt idx="7770">
                  <c:v>633.46500000000003</c:v>
                </c:pt>
                <c:pt idx="7771">
                  <c:v>633.46500000000003</c:v>
                </c:pt>
                <c:pt idx="7772">
                  <c:v>633.46500000000003</c:v>
                </c:pt>
                <c:pt idx="7773">
                  <c:v>633.46500000000003</c:v>
                </c:pt>
                <c:pt idx="7774">
                  <c:v>633.46500000000003</c:v>
                </c:pt>
                <c:pt idx="7775">
                  <c:v>633.46500000000003</c:v>
                </c:pt>
                <c:pt idx="7776">
                  <c:v>633.46500000000003</c:v>
                </c:pt>
                <c:pt idx="7777">
                  <c:v>633.46500000000003</c:v>
                </c:pt>
                <c:pt idx="7778">
                  <c:v>633.46500000000003</c:v>
                </c:pt>
                <c:pt idx="7779">
                  <c:v>633.46500000000003</c:v>
                </c:pt>
                <c:pt idx="7780">
                  <c:v>633.46500000000003</c:v>
                </c:pt>
                <c:pt idx="7781">
                  <c:v>633.46500000000003</c:v>
                </c:pt>
                <c:pt idx="7782">
                  <c:v>633.46500000000003</c:v>
                </c:pt>
                <c:pt idx="7783">
                  <c:v>633.46500000000003</c:v>
                </c:pt>
                <c:pt idx="7784">
                  <c:v>633.46500000000003</c:v>
                </c:pt>
                <c:pt idx="7785">
                  <c:v>633.46500000000003</c:v>
                </c:pt>
                <c:pt idx="7786">
                  <c:v>633.46500000000003</c:v>
                </c:pt>
                <c:pt idx="7787">
                  <c:v>633.46500000000003</c:v>
                </c:pt>
                <c:pt idx="7788">
                  <c:v>633.46500000000003</c:v>
                </c:pt>
                <c:pt idx="7789">
                  <c:v>633.46500000000003</c:v>
                </c:pt>
                <c:pt idx="7790">
                  <c:v>633.46500000000003</c:v>
                </c:pt>
                <c:pt idx="7791">
                  <c:v>633.46500000000003</c:v>
                </c:pt>
                <c:pt idx="7792">
                  <c:v>633.46500000000003</c:v>
                </c:pt>
                <c:pt idx="7793">
                  <c:v>633.46500000000003</c:v>
                </c:pt>
                <c:pt idx="7794">
                  <c:v>633.46500000000003</c:v>
                </c:pt>
                <c:pt idx="7795">
                  <c:v>633.46500000000003</c:v>
                </c:pt>
                <c:pt idx="7796">
                  <c:v>633.46500000000003</c:v>
                </c:pt>
                <c:pt idx="7797">
                  <c:v>633.46500000000003</c:v>
                </c:pt>
                <c:pt idx="7798">
                  <c:v>633.46500000000003</c:v>
                </c:pt>
                <c:pt idx="7799">
                  <c:v>633.46500000000003</c:v>
                </c:pt>
                <c:pt idx="7800">
                  <c:v>633.46500000000003</c:v>
                </c:pt>
                <c:pt idx="7801">
                  <c:v>633.46500000000003</c:v>
                </c:pt>
                <c:pt idx="7802">
                  <c:v>633.46500000000003</c:v>
                </c:pt>
                <c:pt idx="7803">
                  <c:v>633.46500000000003</c:v>
                </c:pt>
                <c:pt idx="7804">
                  <c:v>633.46500000000003</c:v>
                </c:pt>
                <c:pt idx="7805">
                  <c:v>633.46500000000003</c:v>
                </c:pt>
                <c:pt idx="7806">
                  <c:v>633.46500000000003</c:v>
                </c:pt>
                <c:pt idx="7807">
                  <c:v>633.46500000000003</c:v>
                </c:pt>
                <c:pt idx="7808">
                  <c:v>633.46500000000003</c:v>
                </c:pt>
                <c:pt idx="7809">
                  <c:v>633.46500000000003</c:v>
                </c:pt>
                <c:pt idx="7810">
                  <c:v>633.46500000000003</c:v>
                </c:pt>
                <c:pt idx="7811">
                  <c:v>633.46500000000003</c:v>
                </c:pt>
                <c:pt idx="7812">
                  <c:v>633.46500000000003</c:v>
                </c:pt>
                <c:pt idx="7813">
                  <c:v>633.46500000000003</c:v>
                </c:pt>
                <c:pt idx="7814">
                  <c:v>633.46500000000003</c:v>
                </c:pt>
                <c:pt idx="7815">
                  <c:v>633.46500000000003</c:v>
                </c:pt>
                <c:pt idx="7816">
                  <c:v>633.46500000000003</c:v>
                </c:pt>
                <c:pt idx="7817">
                  <c:v>633.46500000000003</c:v>
                </c:pt>
                <c:pt idx="7818">
                  <c:v>633.46500000000003</c:v>
                </c:pt>
                <c:pt idx="7819">
                  <c:v>633.46500000000003</c:v>
                </c:pt>
                <c:pt idx="7820">
                  <c:v>633.46500000000003</c:v>
                </c:pt>
                <c:pt idx="7821">
                  <c:v>633.46500000000003</c:v>
                </c:pt>
                <c:pt idx="7822">
                  <c:v>633.46500000000003</c:v>
                </c:pt>
                <c:pt idx="7823">
                  <c:v>633.46500000000003</c:v>
                </c:pt>
                <c:pt idx="7824">
                  <c:v>633.46500000000003</c:v>
                </c:pt>
                <c:pt idx="7825">
                  <c:v>633.46500000000003</c:v>
                </c:pt>
                <c:pt idx="7826">
                  <c:v>633.46500000000003</c:v>
                </c:pt>
                <c:pt idx="7827">
                  <c:v>633.46500000000003</c:v>
                </c:pt>
                <c:pt idx="7828">
                  <c:v>633.46500000000003</c:v>
                </c:pt>
                <c:pt idx="7829">
                  <c:v>633.46500000000003</c:v>
                </c:pt>
                <c:pt idx="7830">
                  <c:v>633.46500000000003</c:v>
                </c:pt>
                <c:pt idx="7831">
                  <c:v>633.46500000000003</c:v>
                </c:pt>
                <c:pt idx="7832">
                  <c:v>633.46500000000003</c:v>
                </c:pt>
                <c:pt idx="7833">
                  <c:v>633.46500000000003</c:v>
                </c:pt>
                <c:pt idx="7834">
                  <c:v>633.46500000000003</c:v>
                </c:pt>
                <c:pt idx="7835">
                  <c:v>633.46500000000003</c:v>
                </c:pt>
                <c:pt idx="7836">
                  <c:v>633.46500000000003</c:v>
                </c:pt>
                <c:pt idx="7837">
                  <c:v>633.46500000000003</c:v>
                </c:pt>
                <c:pt idx="7838">
                  <c:v>633.46500000000003</c:v>
                </c:pt>
                <c:pt idx="7839">
                  <c:v>633.46500000000003</c:v>
                </c:pt>
                <c:pt idx="7840">
                  <c:v>633.46500000000003</c:v>
                </c:pt>
                <c:pt idx="7841">
                  <c:v>633.46500000000003</c:v>
                </c:pt>
                <c:pt idx="7842">
                  <c:v>633.46500000000003</c:v>
                </c:pt>
                <c:pt idx="7843">
                  <c:v>633.46500000000003</c:v>
                </c:pt>
                <c:pt idx="7844">
                  <c:v>633.46500000000003</c:v>
                </c:pt>
                <c:pt idx="7845">
                  <c:v>633.46500000000003</c:v>
                </c:pt>
                <c:pt idx="7846">
                  <c:v>633.46500000000003</c:v>
                </c:pt>
                <c:pt idx="7847">
                  <c:v>633.46500000000003</c:v>
                </c:pt>
                <c:pt idx="7848">
                  <c:v>633.46500000000003</c:v>
                </c:pt>
                <c:pt idx="7849">
                  <c:v>633.46500000000003</c:v>
                </c:pt>
                <c:pt idx="7850">
                  <c:v>633.46500000000003</c:v>
                </c:pt>
                <c:pt idx="7851">
                  <c:v>633.46500000000003</c:v>
                </c:pt>
                <c:pt idx="7852">
                  <c:v>633.46500000000003</c:v>
                </c:pt>
                <c:pt idx="7853">
                  <c:v>633.46500000000003</c:v>
                </c:pt>
                <c:pt idx="7854">
                  <c:v>633.46500000000003</c:v>
                </c:pt>
                <c:pt idx="7855">
                  <c:v>633.46500000000003</c:v>
                </c:pt>
                <c:pt idx="7856">
                  <c:v>633.46500000000003</c:v>
                </c:pt>
                <c:pt idx="7857">
                  <c:v>633.46500000000003</c:v>
                </c:pt>
                <c:pt idx="7858">
                  <c:v>633.46500000000003</c:v>
                </c:pt>
                <c:pt idx="7859">
                  <c:v>633.46500000000003</c:v>
                </c:pt>
                <c:pt idx="7860">
                  <c:v>633.46500000000003</c:v>
                </c:pt>
                <c:pt idx="7861">
                  <c:v>633.46500000000003</c:v>
                </c:pt>
                <c:pt idx="7862">
                  <c:v>633.46500000000003</c:v>
                </c:pt>
                <c:pt idx="7863">
                  <c:v>633.46500000000003</c:v>
                </c:pt>
                <c:pt idx="7864">
                  <c:v>633.46500000000003</c:v>
                </c:pt>
                <c:pt idx="7865">
                  <c:v>633.46500000000003</c:v>
                </c:pt>
                <c:pt idx="7866">
                  <c:v>633.46500000000003</c:v>
                </c:pt>
                <c:pt idx="7867">
                  <c:v>633.46500000000003</c:v>
                </c:pt>
                <c:pt idx="7868">
                  <c:v>633.46500000000003</c:v>
                </c:pt>
                <c:pt idx="7869">
                  <c:v>633.46500000000003</c:v>
                </c:pt>
                <c:pt idx="7870">
                  <c:v>633.46500000000003</c:v>
                </c:pt>
                <c:pt idx="7871">
                  <c:v>633.46500000000003</c:v>
                </c:pt>
                <c:pt idx="7872">
                  <c:v>633.46500000000003</c:v>
                </c:pt>
                <c:pt idx="7873">
                  <c:v>633.46500000000003</c:v>
                </c:pt>
                <c:pt idx="7874">
                  <c:v>633.46500000000003</c:v>
                </c:pt>
                <c:pt idx="7875">
                  <c:v>633.46500000000003</c:v>
                </c:pt>
                <c:pt idx="7876">
                  <c:v>633.46500000000003</c:v>
                </c:pt>
                <c:pt idx="7877">
                  <c:v>633.46500000000003</c:v>
                </c:pt>
                <c:pt idx="7878">
                  <c:v>633.46500000000003</c:v>
                </c:pt>
                <c:pt idx="7879">
                  <c:v>633.46500000000003</c:v>
                </c:pt>
                <c:pt idx="7880">
                  <c:v>633.46500000000003</c:v>
                </c:pt>
                <c:pt idx="7881">
                  <c:v>633.46500000000003</c:v>
                </c:pt>
                <c:pt idx="7882">
                  <c:v>633.46500000000003</c:v>
                </c:pt>
                <c:pt idx="7883">
                  <c:v>633.46500000000003</c:v>
                </c:pt>
                <c:pt idx="7884">
                  <c:v>633.46500000000003</c:v>
                </c:pt>
                <c:pt idx="7885">
                  <c:v>633.46500000000003</c:v>
                </c:pt>
                <c:pt idx="7886">
                  <c:v>633.46500000000003</c:v>
                </c:pt>
                <c:pt idx="7887">
                  <c:v>633.46500000000003</c:v>
                </c:pt>
                <c:pt idx="7888">
                  <c:v>633.46500000000003</c:v>
                </c:pt>
                <c:pt idx="7889">
                  <c:v>633.46500000000003</c:v>
                </c:pt>
                <c:pt idx="7890">
                  <c:v>633.46500000000003</c:v>
                </c:pt>
                <c:pt idx="7891">
                  <c:v>633.46500000000003</c:v>
                </c:pt>
                <c:pt idx="7892">
                  <c:v>633.46500000000003</c:v>
                </c:pt>
                <c:pt idx="7893">
                  <c:v>633.46500000000003</c:v>
                </c:pt>
                <c:pt idx="7894">
                  <c:v>633.46500000000003</c:v>
                </c:pt>
                <c:pt idx="7895">
                  <c:v>633.46500000000003</c:v>
                </c:pt>
                <c:pt idx="7896">
                  <c:v>633.46500000000003</c:v>
                </c:pt>
                <c:pt idx="7897">
                  <c:v>633.46500000000003</c:v>
                </c:pt>
                <c:pt idx="7898">
                  <c:v>633.46500000000003</c:v>
                </c:pt>
                <c:pt idx="7899">
                  <c:v>633.46500000000003</c:v>
                </c:pt>
                <c:pt idx="7900">
                  <c:v>633.46500000000003</c:v>
                </c:pt>
                <c:pt idx="7901">
                  <c:v>633.46500000000003</c:v>
                </c:pt>
                <c:pt idx="7902">
                  <c:v>633.46500000000003</c:v>
                </c:pt>
                <c:pt idx="7903">
                  <c:v>633.46500000000003</c:v>
                </c:pt>
                <c:pt idx="7904">
                  <c:v>633.46500000000003</c:v>
                </c:pt>
                <c:pt idx="7905">
                  <c:v>633.46500000000003</c:v>
                </c:pt>
                <c:pt idx="7906">
                  <c:v>633.46500000000003</c:v>
                </c:pt>
                <c:pt idx="7907">
                  <c:v>633.46500000000003</c:v>
                </c:pt>
                <c:pt idx="7908">
                  <c:v>633.46500000000003</c:v>
                </c:pt>
                <c:pt idx="7909">
                  <c:v>633.46500000000003</c:v>
                </c:pt>
                <c:pt idx="7910">
                  <c:v>633.46500000000003</c:v>
                </c:pt>
                <c:pt idx="7911">
                  <c:v>633.46500000000003</c:v>
                </c:pt>
                <c:pt idx="7912">
                  <c:v>633.46500000000003</c:v>
                </c:pt>
                <c:pt idx="7913">
                  <c:v>633.46500000000003</c:v>
                </c:pt>
                <c:pt idx="7914">
                  <c:v>633.46500000000003</c:v>
                </c:pt>
                <c:pt idx="7915">
                  <c:v>633.46500000000003</c:v>
                </c:pt>
                <c:pt idx="7916">
                  <c:v>633.46500000000003</c:v>
                </c:pt>
                <c:pt idx="7917">
                  <c:v>633.46500000000003</c:v>
                </c:pt>
                <c:pt idx="7918">
                  <c:v>633.46500000000003</c:v>
                </c:pt>
                <c:pt idx="7919">
                  <c:v>633.46500000000003</c:v>
                </c:pt>
                <c:pt idx="7920">
                  <c:v>633.46500000000003</c:v>
                </c:pt>
                <c:pt idx="7921">
                  <c:v>633.46500000000003</c:v>
                </c:pt>
                <c:pt idx="7922">
                  <c:v>633.46500000000003</c:v>
                </c:pt>
                <c:pt idx="7923">
                  <c:v>633.46500000000003</c:v>
                </c:pt>
                <c:pt idx="7924">
                  <c:v>633.46500000000003</c:v>
                </c:pt>
                <c:pt idx="7925">
                  <c:v>633.46500000000003</c:v>
                </c:pt>
                <c:pt idx="7926">
                  <c:v>633.46500000000003</c:v>
                </c:pt>
                <c:pt idx="7927">
                  <c:v>633.46500000000003</c:v>
                </c:pt>
                <c:pt idx="7928">
                  <c:v>633.46500000000003</c:v>
                </c:pt>
                <c:pt idx="7929">
                  <c:v>633.46500000000003</c:v>
                </c:pt>
                <c:pt idx="7930">
                  <c:v>633.46500000000003</c:v>
                </c:pt>
                <c:pt idx="7931">
                  <c:v>633.46500000000003</c:v>
                </c:pt>
                <c:pt idx="7932">
                  <c:v>633.46500000000003</c:v>
                </c:pt>
                <c:pt idx="7933">
                  <c:v>633.46500000000003</c:v>
                </c:pt>
                <c:pt idx="7934">
                  <c:v>633.46500000000003</c:v>
                </c:pt>
                <c:pt idx="7935">
                  <c:v>633.46500000000003</c:v>
                </c:pt>
                <c:pt idx="7936">
                  <c:v>633.46500000000003</c:v>
                </c:pt>
                <c:pt idx="7937">
                  <c:v>633.46500000000003</c:v>
                </c:pt>
                <c:pt idx="7938">
                  <c:v>633.46500000000003</c:v>
                </c:pt>
                <c:pt idx="7939">
                  <c:v>633.46500000000003</c:v>
                </c:pt>
                <c:pt idx="7940">
                  <c:v>633.46500000000003</c:v>
                </c:pt>
                <c:pt idx="7941">
                  <c:v>633.46500000000003</c:v>
                </c:pt>
                <c:pt idx="7942">
                  <c:v>633.46500000000003</c:v>
                </c:pt>
                <c:pt idx="7943">
                  <c:v>633.46500000000003</c:v>
                </c:pt>
                <c:pt idx="7944">
                  <c:v>633.46500000000003</c:v>
                </c:pt>
                <c:pt idx="7945">
                  <c:v>633.46500000000003</c:v>
                </c:pt>
                <c:pt idx="7946">
                  <c:v>633.46500000000003</c:v>
                </c:pt>
                <c:pt idx="7947">
                  <c:v>633.46500000000003</c:v>
                </c:pt>
                <c:pt idx="7948">
                  <c:v>633.46500000000003</c:v>
                </c:pt>
                <c:pt idx="7949">
                  <c:v>633.46500000000003</c:v>
                </c:pt>
                <c:pt idx="7950">
                  <c:v>633.46500000000003</c:v>
                </c:pt>
                <c:pt idx="7951">
                  <c:v>633.46500000000003</c:v>
                </c:pt>
                <c:pt idx="7952">
                  <c:v>633.46500000000003</c:v>
                </c:pt>
                <c:pt idx="7953">
                  <c:v>633.46500000000003</c:v>
                </c:pt>
                <c:pt idx="7954">
                  <c:v>633.46500000000003</c:v>
                </c:pt>
                <c:pt idx="7955">
                  <c:v>633.46500000000003</c:v>
                </c:pt>
                <c:pt idx="7956">
                  <c:v>633.46500000000003</c:v>
                </c:pt>
                <c:pt idx="7957">
                  <c:v>633.46500000000003</c:v>
                </c:pt>
                <c:pt idx="7958">
                  <c:v>633.46500000000003</c:v>
                </c:pt>
                <c:pt idx="7959">
                  <c:v>633.46500000000003</c:v>
                </c:pt>
                <c:pt idx="7960">
                  <c:v>633.46500000000003</c:v>
                </c:pt>
                <c:pt idx="7961">
                  <c:v>633.46500000000003</c:v>
                </c:pt>
                <c:pt idx="7962">
                  <c:v>633.46500000000003</c:v>
                </c:pt>
                <c:pt idx="7963">
                  <c:v>633.46500000000003</c:v>
                </c:pt>
                <c:pt idx="7964">
                  <c:v>633.46500000000003</c:v>
                </c:pt>
                <c:pt idx="7965">
                  <c:v>633.46500000000003</c:v>
                </c:pt>
                <c:pt idx="7966">
                  <c:v>633.46500000000003</c:v>
                </c:pt>
                <c:pt idx="7967">
                  <c:v>633.46500000000003</c:v>
                </c:pt>
                <c:pt idx="7968">
                  <c:v>633.46500000000003</c:v>
                </c:pt>
                <c:pt idx="7969">
                  <c:v>633.46500000000003</c:v>
                </c:pt>
                <c:pt idx="7970">
                  <c:v>633.46500000000003</c:v>
                </c:pt>
                <c:pt idx="7971">
                  <c:v>633.46500000000003</c:v>
                </c:pt>
                <c:pt idx="7972">
                  <c:v>633.46500000000003</c:v>
                </c:pt>
                <c:pt idx="7973">
                  <c:v>633.46500000000003</c:v>
                </c:pt>
                <c:pt idx="7974">
                  <c:v>633.46500000000003</c:v>
                </c:pt>
                <c:pt idx="7975">
                  <c:v>633.46500000000003</c:v>
                </c:pt>
                <c:pt idx="7976">
                  <c:v>633.46500000000003</c:v>
                </c:pt>
                <c:pt idx="7977">
                  <c:v>633.46500000000003</c:v>
                </c:pt>
                <c:pt idx="7978">
                  <c:v>633.46500000000003</c:v>
                </c:pt>
                <c:pt idx="7979">
                  <c:v>633.46500000000003</c:v>
                </c:pt>
                <c:pt idx="7980">
                  <c:v>633.46500000000003</c:v>
                </c:pt>
                <c:pt idx="7981">
                  <c:v>633.46500000000003</c:v>
                </c:pt>
                <c:pt idx="7982">
                  <c:v>633.46500000000003</c:v>
                </c:pt>
                <c:pt idx="7983">
                  <c:v>633.46500000000003</c:v>
                </c:pt>
                <c:pt idx="7984">
                  <c:v>633.46500000000003</c:v>
                </c:pt>
                <c:pt idx="7985">
                  <c:v>633.46500000000003</c:v>
                </c:pt>
                <c:pt idx="7986">
                  <c:v>633.46500000000003</c:v>
                </c:pt>
                <c:pt idx="7987">
                  <c:v>633.46500000000003</c:v>
                </c:pt>
                <c:pt idx="7988">
                  <c:v>633.46500000000003</c:v>
                </c:pt>
                <c:pt idx="7989">
                  <c:v>633.46500000000003</c:v>
                </c:pt>
                <c:pt idx="7990">
                  <c:v>633.46500000000003</c:v>
                </c:pt>
                <c:pt idx="7991">
                  <c:v>633.46500000000003</c:v>
                </c:pt>
                <c:pt idx="7992">
                  <c:v>633.46500000000003</c:v>
                </c:pt>
                <c:pt idx="7993">
                  <c:v>633.46500000000003</c:v>
                </c:pt>
                <c:pt idx="7994">
                  <c:v>633.46500000000003</c:v>
                </c:pt>
                <c:pt idx="7995">
                  <c:v>633.46500000000003</c:v>
                </c:pt>
                <c:pt idx="7996">
                  <c:v>633.46500000000003</c:v>
                </c:pt>
                <c:pt idx="7997">
                  <c:v>633.46500000000003</c:v>
                </c:pt>
                <c:pt idx="7998">
                  <c:v>633.46500000000003</c:v>
                </c:pt>
                <c:pt idx="7999">
                  <c:v>633.46500000000003</c:v>
                </c:pt>
                <c:pt idx="8000">
                  <c:v>633.46500000000003</c:v>
                </c:pt>
                <c:pt idx="8001">
                  <c:v>633.46500000000003</c:v>
                </c:pt>
                <c:pt idx="8002">
                  <c:v>633.46500000000003</c:v>
                </c:pt>
                <c:pt idx="8003">
                  <c:v>633.46500000000003</c:v>
                </c:pt>
                <c:pt idx="8004">
                  <c:v>633.46500000000003</c:v>
                </c:pt>
                <c:pt idx="8005">
                  <c:v>633.46500000000003</c:v>
                </c:pt>
                <c:pt idx="8006">
                  <c:v>633.46500000000003</c:v>
                </c:pt>
                <c:pt idx="8007">
                  <c:v>633.46500000000003</c:v>
                </c:pt>
                <c:pt idx="8008">
                  <c:v>633.46500000000003</c:v>
                </c:pt>
                <c:pt idx="8009">
                  <c:v>633.46500000000003</c:v>
                </c:pt>
                <c:pt idx="8010">
                  <c:v>633.46500000000003</c:v>
                </c:pt>
                <c:pt idx="8011">
                  <c:v>633.46500000000003</c:v>
                </c:pt>
                <c:pt idx="8012">
                  <c:v>633.46500000000003</c:v>
                </c:pt>
                <c:pt idx="8013">
                  <c:v>633.46500000000003</c:v>
                </c:pt>
                <c:pt idx="8014">
                  <c:v>633.46500000000003</c:v>
                </c:pt>
                <c:pt idx="8015">
                  <c:v>633.46500000000003</c:v>
                </c:pt>
                <c:pt idx="8016">
                  <c:v>633.46500000000003</c:v>
                </c:pt>
                <c:pt idx="8017">
                  <c:v>633.46500000000003</c:v>
                </c:pt>
                <c:pt idx="8018">
                  <c:v>633.46500000000003</c:v>
                </c:pt>
                <c:pt idx="8019">
                  <c:v>633.46500000000003</c:v>
                </c:pt>
                <c:pt idx="8020">
                  <c:v>633.46500000000003</c:v>
                </c:pt>
                <c:pt idx="8021">
                  <c:v>633.46500000000003</c:v>
                </c:pt>
                <c:pt idx="8022">
                  <c:v>633.46500000000003</c:v>
                </c:pt>
                <c:pt idx="8023">
                  <c:v>633.46500000000003</c:v>
                </c:pt>
                <c:pt idx="8024">
                  <c:v>633.46500000000003</c:v>
                </c:pt>
                <c:pt idx="8025">
                  <c:v>633.46500000000003</c:v>
                </c:pt>
                <c:pt idx="8026">
                  <c:v>633.46500000000003</c:v>
                </c:pt>
                <c:pt idx="8027">
                  <c:v>633.46500000000003</c:v>
                </c:pt>
                <c:pt idx="8028">
                  <c:v>633.46500000000003</c:v>
                </c:pt>
                <c:pt idx="8029">
                  <c:v>633.46500000000003</c:v>
                </c:pt>
                <c:pt idx="8030">
                  <c:v>633.46500000000003</c:v>
                </c:pt>
                <c:pt idx="8031">
                  <c:v>633.46500000000003</c:v>
                </c:pt>
                <c:pt idx="8032">
                  <c:v>633.46500000000003</c:v>
                </c:pt>
                <c:pt idx="8033">
                  <c:v>633.46500000000003</c:v>
                </c:pt>
                <c:pt idx="8034">
                  <c:v>633.46500000000003</c:v>
                </c:pt>
                <c:pt idx="8035">
                  <c:v>633.46500000000003</c:v>
                </c:pt>
                <c:pt idx="8036">
                  <c:v>633.46500000000003</c:v>
                </c:pt>
                <c:pt idx="8037">
                  <c:v>633.46500000000003</c:v>
                </c:pt>
                <c:pt idx="8038">
                  <c:v>633.46500000000003</c:v>
                </c:pt>
                <c:pt idx="8039">
                  <c:v>633.46500000000003</c:v>
                </c:pt>
                <c:pt idx="8040">
                  <c:v>633.46500000000003</c:v>
                </c:pt>
                <c:pt idx="8041">
                  <c:v>633.46500000000003</c:v>
                </c:pt>
                <c:pt idx="8042">
                  <c:v>633.46500000000003</c:v>
                </c:pt>
                <c:pt idx="8043">
                  <c:v>633.46500000000003</c:v>
                </c:pt>
                <c:pt idx="8044">
                  <c:v>633.46500000000003</c:v>
                </c:pt>
                <c:pt idx="8045">
                  <c:v>633.46500000000003</c:v>
                </c:pt>
                <c:pt idx="8046">
                  <c:v>633.46500000000003</c:v>
                </c:pt>
                <c:pt idx="8047">
                  <c:v>633.46500000000003</c:v>
                </c:pt>
                <c:pt idx="8048">
                  <c:v>633.46500000000003</c:v>
                </c:pt>
                <c:pt idx="8049">
                  <c:v>633.46500000000003</c:v>
                </c:pt>
                <c:pt idx="8050">
                  <c:v>633.46500000000003</c:v>
                </c:pt>
                <c:pt idx="8051">
                  <c:v>633.46500000000003</c:v>
                </c:pt>
                <c:pt idx="8052">
                  <c:v>633.46500000000003</c:v>
                </c:pt>
                <c:pt idx="8053">
                  <c:v>633.46500000000003</c:v>
                </c:pt>
                <c:pt idx="8054">
                  <c:v>633.46500000000003</c:v>
                </c:pt>
                <c:pt idx="8055">
                  <c:v>633.46500000000003</c:v>
                </c:pt>
                <c:pt idx="8056">
                  <c:v>633.46500000000003</c:v>
                </c:pt>
                <c:pt idx="8057">
                  <c:v>633.46500000000003</c:v>
                </c:pt>
                <c:pt idx="8058">
                  <c:v>633.46500000000003</c:v>
                </c:pt>
                <c:pt idx="8059">
                  <c:v>633.46500000000003</c:v>
                </c:pt>
                <c:pt idx="8060">
                  <c:v>633.46500000000003</c:v>
                </c:pt>
                <c:pt idx="8061">
                  <c:v>633.46500000000003</c:v>
                </c:pt>
                <c:pt idx="8062">
                  <c:v>633.46500000000003</c:v>
                </c:pt>
                <c:pt idx="8063">
                  <c:v>633.46500000000003</c:v>
                </c:pt>
                <c:pt idx="8064">
                  <c:v>633.46500000000003</c:v>
                </c:pt>
                <c:pt idx="8065">
                  <c:v>633.46500000000003</c:v>
                </c:pt>
                <c:pt idx="8066">
                  <c:v>633.46500000000003</c:v>
                </c:pt>
                <c:pt idx="8067">
                  <c:v>633.46500000000003</c:v>
                </c:pt>
                <c:pt idx="8068">
                  <c:v>633.46500000000003</c:v>
                </c:pt>
                <c:pt idx="8069">
                  <c:v>633.46500000000003</c:v>
                </c:pt>
                <c:pt idx="8070">
                  <c:v>633.46500000000003</c:v>
                </c:pt>
                <c:pt idx="8071">
                  <c:v>633.46500000000003</c:v>
                </c:pt>
                <c:pt idx="8072">
                  <c:v>633.46500000000003</c:v>
                </c:pt>
                <c:pt idx="8073">
                  <c:v>633.46500000000003</c:v>
                </c:pt>
                <c:pt idx="8074">
                  <c:v>633.46500000000003</c:v>
                </c:pt>
                <c:pt idx="8075">
                  <c:v>633.46500000000003</c:v>
                </c:pt>
                <c:pt idx="8076">
                  <c:v>633.46500000000003</c:v>
                </c:pt>
                <c:pt idx="8077">
                  <c:v>633.46500000000003</c:v>
                </c:pt>
                <c:pt idx="8078">
                  <c:v>633.46500000000003</c:v>
                </c:pt>
                <c:pt idx="8079">
                  <c:v>633.46500000000003</c:v>
                </c:pt>
                <c:pt idx="8080">
                  <c:v>633.46500000000003</c:v>
                </c:pt>
                <c:pt idx="8081">
                  <c:v>633.46500000000003</c:v>
                </c:pt>
                <c:pt idx="8082">
                  <c:v>633.46500000000003</c:v>
                </c:pt>
                <c:pt idx="8083">
                  <c:v>633.46500000000003</c:v>
                </c:pt>
                <c:pt idx="8084">
                  <c:v>633.46500000000003</c:v>
                </c:pt>
                <c:pt idx="8085">
                  <c:v>633.46500000000003</c:v>
                </c:pt>
                <c:pt idx="8086">
                  <c:v>633.46500000000003</c:v>
                </c:pt>
                <c:pt idx="8087">
                  <c:v>633.46500000000003</c:v>
                </c:pt>
                <c:pt idx="8088">
                  <c:v>633.46500000000003</c:v>
                </c:pt>
                <c:pt idx="8089">
                  <c:v>633.46500000000003</c:v>
                </c:pt>
                <c:pt idx="8090">
                  <c:v>633.46500000000003</c:v>
                </c:pt>
                <c:pt idx="8091">
                  <c:v>633.46500000000003</c:v>
                </c:pt>
                <c:pt idx="8092">
                  <c:v>633.46500000000003</c:v>
                </c:pt>
                <c:pt idx="8093">
                  <c:v>633.46500000000003</c:v>
                </c:pt>
                <c:pt idx="8094">
                  <c:v>633.46500000000003</c:v>
                </c:pt>
                <c:pt idx="8095">
                  <c:v>633.46500000000003</c:v>
                </c:pt>
                <c:pt idx="8096">
                  <c:v>633.46500000000003</c:v>
                </c:pt>
                <c:pt idx="8097">
                  <c:v>633.46500000000003</c:v>
                </c:pt>
                <c:pt idx="8098">
                  <c:v>633.46500000000003</c:v>
                </c:pt>
                <c:pt idx="8099">
                  <c:v>633.46500000000003</c:v>
                </c:pt>
                <c:pt idx="8100">
                  <c:v>633.46500000000003</c:v>
                </c:pt>
                <c:pt idx="8101">
                  <c:v>633.46500000000003</c:v>
                </c:pt>
                <c:pt idx="8102">
                  <c:v>633.46500000000003</c:v>
                </c:pt>
                <c:pt idx="8103">
                  <c:v>633.46500000000003</c:v>
                </c:pt>
                <c:pt idx="8104">
                  <c:v>633.46500000000003</c:v>
                </c:pt>
                <c:pt idx="8105">
                  <c:v>633.46500000000003</c:v>
                </c:pt>
                <c:pt idx="8106">
                  <c:v>633.46500000000003</c:v>
                </c:pt>
                <c:pt idx="8107">
                  <c:v>633.46500000000003</c:v>
                </c:pt>
                <c:pt idx="8108">
                  <c:v>633.46500000000003</c:v>
                </c:pt>
                <c:pt idx="8109">
                  <c:v>633.46500000000003</c:v>
                </c:pt>
                <c:pt idx="8110">
                  <c:v>633.46500000000003</c:v>
                </c:pt>
                <c:pt idx="8111">
                  <c:v>633.46500000000003</c:v>
                </c:pt>
                <c:pt idx="8112">
                  <c:v>633.46500000000003</c:v>
                </c:pt>
                <c:pt idx="8113">
                  <c:v>633.46500000000003</c:v>
                </c:pt>
                <c:pt idx="8114">
                  <c:v>633.46500000000003</c:v>
                </c:pt>
                <c:pt idx="8115">
                  <c:v>633.46500000000003</c:v>
                </c:pt>
                <c:pt idx="8116">
                  <c:v>633.46500000000003</c:v>
                </c:pt>
                <c:pt idx="8117">
                  <c:v>633.46500000000003</c:v>
                </c:pt>
                <c:pt idx="8118">
                  <c:v>633.46500000000003</c:v>
                </c:pt>
                <c:pt idx="8119">
                  <c:v>633.46500000000003</c:v>
                </c:pt>
                <c:pt idx="8120">
                  <c:v>633.46500000000003</c:v>
                </c:pt>
                <c:pt idx="8121">
                  <c:v>633.46500000000003</c:v>
                </c:pt>
                <c:pt idx="8122">
                  <c:v>633.46500000000003</c:v>
                </c:pt>
                <c:pt idx="8123">
                  <c:v>633.46500000000003</c:v>
                </c:pt>
                <c:pt idx="8124">
                  <c:v>633.46500000000003</c:v>
                </c:pt>
                <c:pt idx="8125">
                  <c:v>633.46500000000003</c:v>
                </c:pt>
                <c:pt idx="8126">
                  <c:v>633.46500000000003</c:v>
                </c:pt>
                <c:pt idx="8127">
                  <c:v>633.46500000000003</c:v>
                </c:pt>
                <c:pt idx="8128">
                  <c:v>633.46500000000003</c:v>
                </c:pt>
                <c:pt idx="8129">
                  <c:v>633.46500000000003</c:v>
                </c:pt>
                <c:pt idx="8130">
                  <c:v>633.46500000000003</c:v>
                </c:pt>
                <c:pt idx="8131">
                  <c:v>633.46500000000003</c:v>
                </c:pt>
                <c:pt idx="8132">
                  <c:v>633.46500000000003</c:v>
                </c:pt>
                <c:pt idx="8133">
                  <c:v>633.46500000000003</c:v>
                </c:pt>
                <c:pt idx="8134">
                  <c:v>633.46500000000003</c:v>
                </c:pt>
                <c:pt idx="8135">
                  <c:v>633.46500000000003</c:v>
                </c:pt>
                <c:pt idx="8136">
                  <c:v>633.46500000000003</c:v>
                </c:pt>
                <c:pt idx="8137">
                  <c:v>633.46500000000003</c:v>
                </c:pt>
                <c:pt idx="8138">
                  <c:v>633.46500000000003</c:v>
                </c:pt>
                <c:pt idx="8139">
                  <c:v>633.46500000000003</c:v>
                </c:pt>
                <c:pt idx="8140">
                  <c:v>633.46500000000003</c:v>
                </c:pt>
                <c:pt idx="8141">
                  <c:v>633.46500000000003</c:v>
                </c:pt>
                <c:pt idx="8142">
                  <c:v>633.46500000000003</c:v>
                </c:pt>
                <c:pt idx="8143">
                  <c:v>633.46500000000003</c:v>
                </c:pt>
                <c:pt idx="8144">
                  <c:v>633.46500000000003</c:v>
                </c:pt>
                <c:pt idx="8145">
                  <c:v>633.46500000000003</c:v>
                </c:pt>
                <c:pt idx="8146">
                  <c:v>633.46500000000003</c:v>
                </c:pt>
                <c:pt idx="8147">
                  <c:v>633.46500000000003</c:v>
                </c:pt>
                <c:pt idx="8148">
                  <c:v>633.46500000000003</c:v>
                </c:pt>
                <c:pt idx="8149">
                  <c:v>633.46500000000003</c:v>
                </c:pt>
                <c:pt idx="8150">
                  <c:v>633.46500000000003</c:v>
                </c:pt>
                <c:pt idx="8151">
                  <c:v>633.46500000000003</c:v>
                </c:pt>
                <c:pt idx="8152">
                  <c:v>633.46500000000003</c:v>
                </c:pt>
                <c:pt idx="8153">
                  <c:v>633.46500000000003</c:v>
                </c:pt>
                <c:pt idx="8154">
                  <c:v>633.46500000000003</c:v>
                </c:pt>
                <c:pt idx="8155">
                  <c:v>633.46500000000003</c:v>
                </c:pt>
                <c:pt idx="8156">
                  <c:v>633.46500000000003</c:v>
                </c:pt>
                <c:pt idx="8157">
                  <c:v>633.46500000000003</c:v>
                </c:pt>
                <c:pt idx="8158">
                  <c:v>633.46500000000003</c:v>
                </c:pt>
                <c:pt idx="8159">
                  <c:v>633.46500000000003</c:v>
                </c:pt>
                <c:pt idx="8160">
                  <c:v>633.46500000000003</c:v>
                </c:pt>
                <c:pt idx="8161">
                  <c:v>633.46500000000003</c:v>
                </c:pt>
                <c:pt idx="8162">
                  <c:v>633.46500000000003</c:v>
                </c:pt>
                <c:pt idx="8163">
                  <c:v>633.46500000000003</c:v>
                </c:pt>
                <c:pt idx="8164">
                  <c:v>633.46500000000003</c:v>
                </c:pt>
                <c:pt idx="8165">
                  <c:v>633.46500000000003</c:v>
                </c:pt>
                <c:pt idx="8166">
                  <c:v>633.46500000000003</c:v>
                </c:pt>
                <c:pt idx="8167">
                  <c:v>633.46500000000003</c:v>
                </c:pt>
                <c:pt idx="8168">
                  <c:v>633.46500000000003</c:v>
                </c:pt>
                <c:pt idx="8169">
                  <c:v>633.46500000000003</c:v>
                </c:pt>
                <c:pt idx="8170">
                  <c:v>633.46500000000003</c:v>
                </c:pt>
                <c:pt idx="8171">
                  <c:v>633.46500000000003</c:v>
                </c:pt>
                <c:pt idx="8172">
                  <c:v>633.46500000000003</c:v>
                </c:pt>
                <c:pt idx="8173">
                  <c:v>633.46500000000003</c:v>
                </c:pt>
                <c:pt idx="8174">
                  <c:v>633.46500000000003</c:v>
                </c:pt>
                <c:pt idx="8175">
                  <c:v>633.46500000000003</c:v>
                </c:pt>
                <c:pt idx="8176">
                  <c:v>633.46500000000003</c:v>
                </c:pt>
                <c:pt idx="8177">
                  <c:v>633.46500000000003</c:v>
                </c:pt>
                <c:pt idx="8178">
                  <c:v>633.46500000000003</c:v>
                </c:pt>
                <c:pt idx="8179">
                  <c:v>633.46500000000003</c:v>
                </c:pt>
                <c:pt idx="8180">
                  <c:v>633.46500000000003</c:v>
                </c:pt>
                <c:pt idx="8181">
                  <c:v>633.46500000000003</c:v>
                </c:pt>
                <c:pt idx="8182">
                  <c:v>633.46500000000003</c:v>
                </c:pt>
                <c:pt idx="8183">
                  <c:v>633.46500000000003</c:v>
                </c:pt>
                <c:pt idx="8184">
                  <c:v>633.46500000000003</c:v>
                </c:pt>
                <c:pt idx="8185">
                  <c:v>633.46500000000003</c:v>
                </c:pt>
                <c:pt idx="8186">
                  <c:v>633.46500000000003</c:v>
                </c:pt>
                <c:pt idx="8187">
                  <c:v>633.46500000000003</c:v>
                </c:pt>
                <c:pt idx="8188">
                  <c:v>633.46500000000003</c:v>
                </c:pt>
                <c:pt idx="8189">
                  <c:v>633.46500000000003</c:v>
                </c:pt>
                <c:pt idx="8190">
                  <c:v>633.46500000000003</c:v>
                </c:pt>
                <c:pt idx="8191">
                  <c:v>633.46500000000003</c:v>
                </c:pt>
                <c:pt idx="8192">
                  <c:v>633.46500000000003</c:v>
                </c:pt>
                <c:pt idx="8193">
                  <c:v>633.46500000000003</c:v>
                </c:pt>
                <c:pt idx="8194">
                  <c:v>633.46500000000003</c:v>
                </c:pt>
                <c:pt idx="8195">
                  <c:v>633.46500000000003</c:v>
                </c:pt>
                <c:pt idx="8196">
                  <c:v>633.46500000000003</c:v>
                </c:pt>
                <c:pt idx="8197">
                  <c:v>633.46500000000003</c:v>
                </c:pt>
                <c:pt idx="8198">
                  <c:v>633.46500000000003</c:v>
                </c:pt>
                <c:pt idx="8199">
                  <c:v>633.46500000000003</c:v>
                </c:pt>
                <c:pt idx="8200">
                  <c:v>633.46500000000003</c:v>
                </c:pt>
                <c:pt idx="8201">
                  <c:v>633.46500000000003</c:v>
                </c:pt>
                <c:pt idx="8202">
                  <c:v>633.46500000000003</c:v>
                </c:pt>
                <c:pt idx="8203">
                  <c:v>633.46500000000003</c:v>
                </c:pt>
                <c:pt idx="8204">
                  <c:v>633.46500000000003</c:v>
                </c:pt>
                <c:pt idx="8205">
                  <c:v>633.46500000000003</c:v>
                </c:pt>
                <c:pt idx="8206">
                  <c:v>633.46500000000003</c:v>
                </c:pt>
                <c:pt idx="8207">
                  <c:v>633.46500000000003</c:v>
                </c:pt>
                <c:pt idx="8208">
                  <c:v>633.46500000000003</c:v>
                </c:pt>
                <c:pt idx="8209">
                  <c:v>633.46500000000003</c:v>
                </c:pt>
                <c:pt idx="8210">
                  <c:v>633.46500000000003</c:v>
                </c:pt>
                <c:pt idx="8211">
                  <c:v>633.46500000000003</c:v>
                </c:pt>
                <c:pt idx="8212">
                  <c:v>633.46500000000003</c:v>
                </c:pt>
                <c:pt idx="8213">
                  <c:v>633.46500000000003</c:v>
                </c:pt>
                <c:pt idx="8214">
                  <c:v>633.46500000000003</c:v>
                </c:pt>
                <c:pt idx="8215">
                  <c:v>633.46500000000003</c:v>
                </c:pt>
                <c:pt idx="8216">
                  <c:v>633.46500000000003</c:v>
                </c:pt>
                <c:pt idx="8217">
                  <c:v>633.46500000000003</c:v>
                </c:pt>
                <c:pt idx="8218">
                  <c:v>633.46500000000003</c:v>
                </c:pt>
                <c:pt idx="8219">
                  <c:v>633.46500000000003</c:v>
                </c:pt>
                <c:pt idx="8220">
                  <c:v>633.46500000000003</c:v>
                </c:pt>
                <c:pt idx="8221">
                  <c:v>633.46500000000003</c:v>
                </c:pt>
                <c:pt idx="8222">
                  <c:v>633.46500000000003</c:v>
                </c:pt>
                <c:pt idx="8223">
                  <c:v>633.46500000000003</c:v>
                </c:pt>
                <c:pt idx="8224">
                  <c:v>633.46500000000003</c:v>
                </c:pt>
                <c:pt idx="8225">
                  <c:v>633.46500000000003</c:v>
                </c:pt>
                <c:pt idx="8226">
                  <c:v>633.46500000000003</c:v>
                </c:pt>
                <c:pt idx="8227">
                  <c:v>633.46500000000003</c:v>
                </c:pt>
                <c:pt idx="8228">
                  <c:v>633.46500000000003</c:v>
                </c:pt>
                <c:pt idx="8229">
                  <c:v>633.46500000000003</c:v>
                </c:pt>
                <c:pt idx="8230">
                  <c:v>633.46500000000003</c:v>
                </c:pt>
                <c:pt idx="8231">
                  <c:v>633.46500000000003</c:v>
                </c:pt>
                <c:pt idx="8232">
                  <c:v>633.46500000000003</c:v>
                </c:pt>
                <c:pt idx="8233">
                  <c:v>633.46500000000003</c:v>
                </c:pt>
                <c:pt idx="8234">
                  <c:v>633.46500000000003</c:v>
                </c:pt>
                <c:pt idx="8235">
                  <c:v>633.46500000000003</c:v>
                </c:pt>
                <c:pt idx="8236">
                  <c:v>633.46500000000003</c:v>
                </c:pt>
                <c:pt idx="8237">
                  <c:v>633.46500000000003</c:v>
                </c:pt>
                <c:pt idx="8238">
                  <c:v>633.46500000000003</c:v>
                </c:pt>
                <c:pt idx="8239">
                  <c:v>633.46500000000003</c:v>
                </c:pt>
                <c:pt idx="8240">
                  <c:v>633.46500000000003</c:v>
                </c:pt>
                <c:pt idx="8241">
                  <c:v>633.46500000000003</c:v>
                </c:pt>
                <c:pt idx="8242">
                  <c:v>633.46500000000003</c:v>
                </c:pt>
                <c:pt idx="8243">
                  <c:v>633.46500000000003</c:v>
                </c:pt>
                <c:pt idx="8244">
                  <c:v>633.46500000000003</c:v>
                </c:pt>
                <c:pt idx="8245">
                  <c:v>633.46500000000003</c:v>
                </c:pt>
                <c:pt idx="8246">
                  <c:v>633.46500000000003</c:v>
                </c:pt>
                <c:pt idx="8247">
                  <c:v>633.46500000000003</c:v>
                </c:pt>
                <c:pt idx="8248">
                  <c:v>633.46500000000003</c:v>
                </c:pt>
                <c:pt idx="8249">
                  <c:v>633.46500000000003</c:v>
                </c:pt>
                <c:pt idx="8250">
                  <c:v>633.46500000000003</c:v>
                </c:pt>
                <c:pt idx="8251">
                  <c:v>633.46500000000003</c:v>
                </c:pt>
                <c:pt idx="8252">
                  <c:v>633.46500000000003</c:v>
                </c:pt>
                <c:pt idx="8253">
                  <c:v>633.46500000000003</c:v>
                </c:pt>
                <c:pt idx="8254">
                  <c:v>633.46500000000003</c:v>
                </c:pt>
                <c:pt idx="8255">
                  <c:v>633.46500000000003</c:v>
                </c:pt>
                <c:pt idx="8256">
                  <c:v>633.46500000000003</c:v>
                </c:pt>
                <c:pt idx="8257">
                  <c:v>633.46500000000003</c:v>
                </c:pt>
                <c:pt idx="8258">
                  <c:v>633.46500000000003</c:v>
                </c:pt>
                <c:pt idx="8259">
                  <c:v>633.46500000000003</c:v>
                </c:pt>
                <c:pt idx="8260">
                  <c:v>633.46500000000003</c:v>
                </c:pt>
                <c:pt idx="8261">
                  <c:v>633.46500000000003</c:v>
                </c:pt>
                <c:pt idx="8262">
                  <c:v>633.46500000000003</c:v>
                </c:pt>
                <c:pt idx="8263">
                  <c:v>633.46500000000003</c:v>
                </c:pt>
                <c:pt idx="8264">
                  <c:v>633.46500000000003</c:v>
                </c:pt>
                <c:pt idx="8265">
                  <c:v>633.46500000000003</c:v>
                </c:pt>
                <c:pt idx="8266">
                  <c:v>633.46500000000003</c:v>
                </c:pt>
                <c:pt idx="8267">
                  <c:v>633.46500000000003</c:v>
                </c:pt>
                <c:pt idx="8268">
                  <c:v>633.46500000000003</c:v>
                </c:pt>
                <c:pt idx="8269">
                  <c:v>633.46500000000003</c:v>
                </c:pt>
                <c:pt idx="8270">
                  <c:v>633.46500000000003</c:v>
                </c:pt>
                <c:pt idx="8271">
                  <c:v>633.46500000000003</c:v>
                </c:pt>
                <c:pt idx="8272">
                  <c:v>633.46500000000003</c:v>
                </c:pt>
                <c:pt idx="8273">
                  <c:v>633.46500000000003</c:v>
                </c:pt>
                <c:pt idx="8274">
                  <c:v>633.46500000000003</c:v>
                </c:pt>
                <c:pt idx="8275">
                  <c:v>633.46500000000003</c:v>
                </c:pt>
                <c:pt idx="8276">
                  <c:v>633.46500000000003</c:v>
                </c:pt>
                <c:pt idx="8277">
                  <c:v>633.46500000000003</c:v>
                </c:pt>
                <c:pt idx="8278">
                  <c:v>633.46500000000003</c:v>
                </c:pt>
                <c:pt idx="8279">
                  <c:v>633.46500000000003</c:v>
                </c:pt>
                <c:pt idx="8280">
                  <c:v>633.46500000000003</c:v>
                </c:pt>
                <c:pt idx="8281">
                  <c:v>633.46500000000003</c:v>
                </c:pt>
                <c:pt idx="8282">
                  <c:v>633.46500000000003</c:v>
                </c:pt>
                <c:pt idx="8283">
                  <c:v>633.46500000000003</c:v>
                </c:pt>
                <c:pt idx="8284">
                  <c:v>633.46500000000003</c:v>
                </c:pt>
                <c:pt idx="8285">
                  <c:v>633.46500000000003</c:v>
                </c:pt>
                <c:pt idx="8286">
                  <c:v>633.46500000000003</c:v>
                </c:pt>
                <c:pt idx="8287">
                  <c:v>633.46500000000003</c:v>
                </c:pt>
                <c:pt idx="8288">
                  <c:v>633.46500000000003</c:v>
                </c:pt>
                <c:pt idx="8289">
                  <c:v>633.46500000000003</c:v>
                </c:pt>
                <c:pt idx="8290">
                  <c:v>633.46500000000003</c:v>
                </c:pt>
                <c:pt idx="8291">
                  <c:v>633.46500000000003</c:v>
                </c:pt>
                <c:pt idx="8292">
                  <c:v>633.46500000000003</c:v>
                </c:pt>
                <c:pt idx="8293">
                  <c:v>633.46500000000003</c:v>
                </c:pt>
                <c:pt idx="8294">
                  <c:v>633.46500000000003</c:v>
                </c:pt>
                <c:pt idx="8295">
                  <c:v>633.46500000000003</c:v>
                </c:pt>
                <c:pt idx="8296">
                  <c:v>633.46500000000003</c:v>
                </c:pt>
                <c:pt idx="8297">
                  <c:v>633.46500000000003</c:v>
                </c:pt>
                <c:pt idx="8298">
                  <c:v>633.46500000000003</c:v>
                </c:pt>
                <c:pt idx="8299">
                  <c:v>633.46500000000003</c:v>
                </c:pt>
                <c:pt idx="8300">
                  <c:v>633.46500000000003</c:v>
                </c:pt>
                <c:pt idx="8301">
                  <c:v>633.46500000000003</c:v>
                </c:pt>
                <c:pt idx="8302">
                  <c:v>633.46500000000003</c:v>
                </c:pt>
                <c:pt idx="8303">
                  <c:v>633.46500000000003</c:v>
                </c:pt>
                <c:pt idx="8304">
                  <c:v>633.46500000000003</c:v>
                </c:pt>
                <c:pt idx="8305">
                  <c:v>633.46500000000003</c:v>
                </c:pt>
                <c:pt idx="8306">
                  <c:v>633.46500000000003</c:v>
                </c:pt>
                <c:pt idx="8307">
                  <c:v>633.46500000000003</c:v>
                </c:pt>
                <c:pt idx="8308">
                  <c:v>633.46500000000003</c:v>
                </c:pt>
                <c:pt idx="8309">
                  <c:v>633.46500000000003</c:v>
                </c:pt>
                <c:pt idx="8310">
                  <c:v>633.46500000000003</c:v>
                </c:pt>
                <c:pt idx="8311">
                  <c:v>633.46500000000003</c:v>
                </c:pt>
                <c:pt idx="8312">
                  <c:v>633.46500000000003</c:v>
                </c:pt>
                <c:pt idx="8313">
                  <c:v>633.46500000000003</c:v>
                </c:pt>
                <c:pt idx="8314">
                  <c:v>633.46500000000003</c:v>
                </c:pt>
                <c:pt idx="8315">
                  <c:v>633.46500000000003</c:v>
                </c:pt>
                <c:pt idx="8316">
                  <c:v>633.46500000000003</c:v>
                </c:pt>
                <c:pt idx="8317">
                  <c:v>633.46500000000003</c:v>
                </c:pt>
                <c:pt idx="8318">
                  <c:v>633.46500000000003</c:v>
                </c:pt>
                <c:pt idx="8319">
                  <c:v>633.46500000000003</c:v>
                </c:pt>
                <c:pt idx="8320">
                  <c:v>633.46500000000003</c:v>
                </c:pt>
                <c:pt idx="8321">
                  <c:v>633.46500000000003</c:v>
                </c:pt>
                <c:pt idx="8322">
                  <c:v>633.46500000000003</c:v>
                </c:pt>
                <c:pt idx="8323">
                  <c:v>633.46500000000003</c:v>
                </c:pt>
                <c:pt idx="8324">
                  <c:v>633.46500000000003</c:v>
                </c:pt>
                <c:pt idx="8325">
                  <c:v>633.46500000000003</c:v>
                </c:pt>
                <c:pt idx="8326">
                  <c:v>633.46500000000003</c:v>
                </c:pt>
                <c:pt idx="8327">
                  <c:v>633.46500000000003</c:v>
                </c:pt>
                <c:pt idx="8328">
                  <c:v>633.46500000000003</c:v>
                </c:pt>
                <c:pt idx="8329">
                  <c:v>633.46500000000003</c:v>
                </c:pt>
                <c:pt idx="8330">
                  <c:v>633.46500000000003</c:v>
                </c:pt>
                <c:pt idx="8331">
                  <c:v>633.46500000000003</c:v>
                </c:pt>
                <c:pt idx="8332">
                  <c:v>633.46500000000003</c:v>
                </c:pt>
                <c:pt idx="8333">
                  <c:v>633.46500000000003</c:v>
                </c:pt>
                <c:pt idx="8334">
                  <c:v>633.46500000000003</c:v>
                </c:pt>
                <c:pt idx="8335">
                  <c:v>633.46500000000003</c:v>
                </c:pt>
                <c:pt idx="8336">
                  <c:v>633.46500000000003</c:v>
                </c:pt>
                <c:pt idx="8337">
                  <c:v>633.46500000000003</c:v>
                </c:pt>
                <c:pt idx="8338">
                  <c:v>633.46500000000003</c:v>
                </c:pt>
                <c:pt idx="8339">
                  <c:v>633.46500000000003</c:v>
                </c:pt>
                <c:pt idx="8340">
                  <c:v>633.46500000000003</c:v>
                </c:pt>
                <c:pt idx="8341">
                  <c:v>633.46500000000003</c:v>
                </c:pt>
                <c:pt idx="8342">
                  <c:v>633.46500000000003</c:v>
                </c:pt>
                <c:pt idx="8343">
                  <c:v>633.46500000000003</c:v>
                </c:pt>
                <c:pt idx="8344">
                  <c:v>633.46500000000003</c:v>
                </c:pt>
                <c:pt idx="8345">
                  <c:v>633.46500000000003</c:v>
                </c:pt>
                <c:pt idx="8346">
                  <c:v>633.46500000000003</c:v>
                </c:pt>
                <c:pt idx="8347">
                  <c:v>633.46500000000003</c:v>
                </c:pt>
                <c:pt idx="8348">
                  <c:v>633.46500000000003</c:v>
                </c:pt>
                <c:pt idx="8349">
                  <c:v>633.46500000000003</c:v>
                </c:pt>
                <c:pt idx="8350">
                  <c:v>633.46500000000003</c:v>
                </c:pt>
                <c:pt idx="8351">
                  <c:v>633.46500000000003</c:v>
                </c:pt>
                <c:pt idx="8352">
                  <c:v>633.46500000000003</c:v>
                </c:pt>
                <c:pt idx="8353">
                  <c:v>633.46500000000003</c:v>
                </c:pt>
                <c:pt idx="8354">
                  <c:v>633.46500000000003</c:v>
                </c:pt>
                <c:pt idx="8355">
                  <c:v>633.46500000000003</c:v>
                </c:pt>
                <c:pt idx="8356">
                  <c:v>633.46500000000003</c:v>
                </c:pt>
                <c:pt idx="8357">
                  <c:v>633.46500000000003</c:v>
                </c:pt>
                <c:pt idx="8358">
                  <c:v>633.46500000000003</c:v>
                </c:pt>
                <c:pt idx="8359">
                  <c:v>633.46500000000003</c:v>
                </c:pt>
                <c:pt idx="8360">
                  <c:v>633.46500000000003</c:v>
                </c:pt>
                <c:pt idx="8361">
                  <c:v>633.46500000000003</c:v>
                </c:pt>
                <c:pt idx="8362">
                  <c:v>633.46500000000003</c:v>
                </c:pt>
                <c:pt idx="8363">
                  <c:v>633.46500000000003</c:v>
                </c:pt>
                <c:pt idx="8364">
                  <c:v>633.46500000000003</c:v>
                </c:pt>
                <c:pt idx="8365">
                  <c:v>633.46500000000003</c:v>
                </c:pt>
                <c:pt idx="8366">
                  <c:v>633.46500000000003</c:v>
                </c:pt>
                <c:pt idx="8367">
                  <c:v>633.46500000000003</c:v>
                </c:pt>
                <c:pt idx="8368">
                  <c:v>633.46500000000003</c:v>
                </c:pt>
                <c:pt idx="8369">
                  <c:v>633.46500000000003</c:v>
                </c:pt>
                <c:pt idx="8370">
                  <c:v>633.46500000000003</c:v>
                </c:pt>
                <c:pt idx="8371">
                  <c:v>633.46500000000003</c:v>
                </c:pt>
                <c:pt idx="8372">
                  <c:v>633.46500000000003</c:v>
                </c:pt>
                <c:pt idx="8373">
                  <c:v>633.46500000000003</c:v>
                </c:pt>
                <c:pt idx="8374">
                  <c:v>633.46500000000003</c:v>
                </c:pt>
                <c:pt idx="8375">
                  <c:v>633.46500000000003</c:v>
                </c:pt>
                <c:pt idx="8376">
                  <c:v>633.46500000000003</c:v>
                </c:pt>
                <c:pt idx="8377">
                  <c:v>633.46500000000003</c:v>
                </c:pt>
                <c:pt idx="8378">
                  <c:v>633.46500000000003</c:v>
                </c:pt>
                <c:pt idx="8379">
                  <c:v>633.46500000000003</c:v>
                </c:pt>
                <c:pt idx="8380">
                  <c:v>633.46500000000003</c:v>
                </c:pt>
                <c:pt idx="8381">
                  <c:v>633.46500000000003</c:v>
                </c:pt>
                <c:pt idx="8382">
                  <c:v>633.46500000000003</c:v>
                </c:pt>
                <c:pt idx="8383">
                  <c:v>633.46500000000003</c:v>
                </c:pt>
                <c:pt idx="8384">
                  <c:v>633.46500000000003</c:v>
                </c:pt>
                <c:pt idx="8385">
                  <c:v>633.46500000000003</c:v>
                </c:pt>
                <c:pt idx="8386">
                  <c:v>633.46500000000003</c:v>
                </c:pt>
                <c:pt idx="8387">
                  <c:v>633.46500000000003</c:v>
                </c:pt>
                <c:pt idx="8388">
                  <c:v>633.46500000000003</c:v>
                </c:pt>
                <c:pt idx="8389">
                  <c:v>633.46500000000003</c:v>
                </c:pt>
                <c:pt idx="8390">
                  <c:v>633.46500000000003</c:v>
                </c:pt>
                <c:pt idx="8391">
                  <c:v>633.46500000000003</c:v>
                </c:pt>
                <c:pt idx="8392">
                  <c:v>633.46500000000003</c:v>
                </c:pt>
                <c:pt idx="8393">
                  <c:v>633.46500000000003</c:v>
                </c:pt>
                <c:pt idx="8394">
                  <c:v>633.46500000000003</c:v>
                </c:pt>
                <c:pt idx="8395">
                  <c:v>633.46500000000003</c:v>
                </c:pt>
                <c:pt idx="8396">
                  <c:v>633.46500000000003</c:v>
                </c:pt>
                <c:pt idx="8397">
                  <c:v>633.46500000000003</c:v>
                </c:pt>
                <c:pt idx="8398">
                  <c:v>633.46500000000003</c:v>
                </c:pt>
                <c:pt idx="8399">
                  <c:v>633.46500000000003</c:v>
                </c:pt>
                <c:pt idx="8400">
                  <c:v>633.46500000000003</c:v>
                </c:pt>
                <c:pt idx="8401">
                  <c:v>633.46500000000003</c:v>
                </c:pt>
                <c:pt idx="8402">
                  <c:v>633.46500000000003</c:v>
                </c:pt>
                <c:pt idx="8403">
                  <c:v>633.46500000000003</c:v>
                </c:pt>
                <c:pt idx="8404">
                  <c:v>633.46500000000003</c:v>
                </c:pt>
                <c:pt idx="8405">
                  <c:v>633.46500000000003</c:v>
                </c:pt>
                <c:pt idx="8406">
                  <c:v>633.46500000000003</c:v>
                </c:pt>
                <c:pt idx="8407">
                  <c:v>633.46500000000003</c:v>
                </c:pt>
                <c:pt idx="8408">
                  <c:v>633.46500000000003</c:v>
                </c:pt>
                <c:pt idx="8409">
                  <c:v>633.46500000000003</c:v>
                </c:pt>
                <c:pt idx="8410">
                  <c:v>633.46500000000003</c:v>
                </c:pt>
                <c:pt idx="8411">
                  <c:v>633.46500000000003</c:v>
                </c:pt>
                <c:pt idx="8412">
                  <c:v>633.46500000000003</c:v>
                </c:pt>
                <c:pt idx="8413">
                  <c:v>633.46500000000003</c:v>
                </c:pt>
                <c:pt idx="8414">
                  <c:v>633.46500000000003</c:v>
                </c:pt>
                <c:pt idx="8415">
                  <c:v>633.46500000000003</c:v>
                </c:pt>
                <c:pt idx="8416">
                  <c:v>633.46500000000003</c:v>
                </c:pt>
                <c:pt idx="8417">
                  <c:v>633.46500000000003</c:v>
                </c:pt>
                <c:pt idx="8418">
                  <c:v>633.46500000000003</c:v>
                </c:pt>
                <c:pt idx="8419">
                  <c:v>633.46500000000003</c:v>
                </c:pt>
                <c:pt idx="8420">
                  <c:v>633.46500000000003</c:v>
                </c:pt>
                <c:pt idx="8421">
                  <c:v>633.46500000000003</c:v>
                </c:pt>
                <c:pt idx="8422">
                  <c:v>633.46500000000003</c:v>
                </c:pt>
                <c:pt idx="8423">
                  <c:v>633.46500000000003</c:v>
                </c:pt>
                <c:pt idx="8424">
                  <c:v>633.46500000000003</c:v>
                </c:pt>
                <c:pt idx="8425">
                  <c:v>633.46500000000003</c:v>
                </c:pt>
                <c:pt idx="8426">
                  <c:v>633.46500000000003</c:v>
                </c:pt>
                <c:pt idx="8427">
                  <c:v>633.46500000000003</c:v>
                </c:pt>
                <c:pt idx="8428">
                  <c:v>633.46500000000003</c:v>
                </c:pt>
                <c:pt idx="8429">
                  <c:v>633.46500000000003</c:v>
                </c:pt>
                <c:pt idx="8430">
                  <c:v>633.46500000000003</c:v>
                </c:pt>
                <c:pt idx="8431">
                  <c:v>633.46500000000003</c:v>
                </c:pt>
                <c:pt idx="8432">
                  <c:v>633.46500000000003</c:v>
                </c:pt>
                <c:pt idx="8433">
                  <c:v>633.46500000000003</c:v>
                </c:pt>
                <c:pt idx="8434">
                  <c:v>633.46500000000003</c:v>
                </c:pt>
                <c:pt idx="8435">
                  <c:v>633.46500000000003</c:v>
                </c:pt>
                <c:pt idx="8436">
                  <c:v>633.46500000000003</c:v>
                </c:pt>
                <c:pt idx="8437">
                  <c:v>633.46500000000003</c:v>
                </c:pt>
                <c:pt idx="8438">
                  <c:v>633.46500000000003</c:v>
                </c:pt>
                <c:pt idx="8439">
                  <c:v>633.46500000000003</c:v>
                </c:pt>
                <c:pt idx="8440">
                  <c:v>633.46500000000003</c:v>
                </c:pt>
                <c:pt idx="8441">
                  <c:v>633.46500000000003</c:v>
                </c:pt>
                <c:pt idx="8442">
                  <c:v>633.46500000000003</c:v>
                </c:pt>
                <c:pt idx="8443">
                  <c:v>633.46500000000003</c:v>
                </c:pt>
                <c:pt idx="8444">
                  <c:v>633.46500000000003</c:v>
                </c:pt>
                <c:pt idx="8445">
                  <c:v>633.46500000000003</c:v>
                </c:pt>
                <c:pt idx="8446">
                  <c:v>633.46500000000003</c:v>
                </c:pt>
                <c:pt idx="8447">
                  <c:v>633.46500000000003</c:v>
                </c:pt>
                <c:pt idx="8448">
                  <c:v>633.46500000000003</c:v>
                </c:pt>
                <c:pt idx="8449">
                  <c:v>633.46500000000003</c:v>
                </c:pt>
                <c:pt idx="8450">
                  <c:v>633.46500000000003</c:v>
                </c:pt>
                <c:pt idx="8451">
                  <c:v>633.46500000000003</c:v>
                </c:pt>
                <c:pt idx="8452">
                  <c:v>633.46500000000003</c:v>
                </c:pt>
                <c:pt idx="8453">
                  <c:v>633.46500000000003</c:v>
                </c:pt>
                <c:pt idx="8454">
                  <c:v>633.46500000000003</c:v>
                </c:pt>
                <c:pt idx="8455">
                  <c:v>633.46500000000003</c:v>
                </c:pt>
                <c:pt idx="8456">
                  <c:v>633.46500000000003</c:v>
                </c:pt>
                <c:pt idx="8457">
                  <c:v>633.46500000000003</c:v>
                </c:pt>
                <c:pt idx="8458">
                  <c:v>633.46500000000003</c:v>
                </c:pt>
                <c:pt idx="8459">
                  <c:v>633.46500000000003</c:v>
                </c:pt>
                <c:pt idx="8460">
                  <c:v>633.46500000000003</c:v>
                </c:pt>
                <c:pt idx="8461">
                  <c:v>633.46500000000003</c:v>
                </c:pt>
                <c:pt idx="8462">
                  <c:v>633.46500000000003</c:v>
                </c:pt>
                <c:pt idx="8463">
                  <c:v>633.46500000000003</c:v>
                </c:pt>
                <c:pt idx="8464">
                  <c:v>633.46500000000003</c:v>
                </c:pt>
                <c:pt idx="8465">
                  <c:v>633.46500000000003</c:v>
                </c:pt>
                <c:pt idx="8466">
                  <c:v>633.46500000000003</c:v>
                </c:pt>
                <c:pt idx="8467">
                  <c:v>633.46500000000003</c:v>
                </c:pt>
                <c:pt idx="8468">
                  <c:v>633.46500000000003</c:v>
                </c:pt>
                <c:pt idx="8469">
                  <c:v>633.46500000000003</c:v>
                </c:pt>
                <c:pt idx="8470">
                  <c:v>633.46500000000003</c:v>
                </c:pt>
                <c:pt idx="8471">
                  <c:v>633.46500000000003</c:v>
                </c:pt>
                <c:pt idx="8472">
                  <c:v>633.46500000000003</c:v>
                </c:pt>
                <c:pt idx="8473">
                  <c:v>633.46500000000003</c:v>
                </c:pt>
                <c:pt idx="8474">
                  <c:v>633.46500000000003</c:v>
                </c:pt>
                <c:pt idx="8475">
                  <c:v>633.46500000000003</c:v>
                </c:pt>
                <c:pt idx="8476">
                  <c:v>633.46500000000003</c:v>
                </c:pt>
                <c:pt idx="8477">
                  <c:v>633.46500000000003</c:v>
                </c:pt>
                <c:pt idx="8478">
                  <c:v>633.46500000000003</c:v>
                </c:pt>
                <c:pt idx="8479">
                  <c:v>633.46500000000003</c:v>
                </c:pt>
                <c:pt idx="8480">
                  <c:v>633.46500000000003</c:v>
                </c:pt>
                <c:pt idx="8481">
                  <c:v>633.46500000000003</c:v>
                </c:pt>
                <c:pt idx="8482">
                  <c:v>633.46500000000003</c:v>
                </c:pt>
                <c:pt idx="8483">
                  <c:v>633.46500000000003</c:v>
                </c:pt>
                <c:pt idx="8484">
                  <c:v>633.46500000000003</c:v>
                </c:pt>
                <c:pt idx="8485">
                  <c:v>633.46500000000003</c:v>
                </c:pt>
                <c:pt idx="8486">
                  <c:v>633.46500000000003</c:v>
                </c:pt>
                <c:pt idx="8487">
                  <c:v>633.46500000000003</c:v>
                </c:pt>
                <c:pt idx="8488">
                  <c:v>633.46500000000003</c:v>
                </c:pt>
                <c:pt idx="8489">
                  <c:v>633.46500000000003</c:v>
                </c:pt>
                <c:pt idx="8490">
                  <c:v>633.46500000000003</c:v>
                </c:pt>
                <c:pt idx="8491">
                  <c:v>633.46500000000003</c:v>
                </c:pt>
                <c:pt idx="8492">
                  <c:v>633.46500000000003</c:v>
                </c:pt>
                <c:pt idx="8493">
                  <c:v>633.46500000000003</c:v>
                </c:pt>
                <c:pt idx="8494">
                  <c:v>633.46500000000003</c:v>
                </c:pt>
                <c:pt idx="8495">
                  <c:v>633.46500000000003</c:v>
                </c:pt>
                <c:pt idx="8496">
                  <c:v>633.46500000000003</c:v>
                </c:pt>
                <c:pt idx="8497">
                  <c:v>633.46500000000003</c:v>
                </c:pt>
                <c:pt idx="8498">
                  <c:v>633.46500000000003</c:v>
                </c:pt>
                <c:pt idx="8499">
                  <c:v>633.46500000000003</c:v>
                </c:pt>
                <c:pt idx="8500">
                  <c:v>633.46500000000003</c:v>
                </c:pt>
                <c:pt idx="8501">
                  <c:v>633.46500000000003</c:v>
                </c:pt>
                <c:pt idx="8502">
                  <c:v>633.46500000000003</c:v>
                </c:pt>
                <c:pt idx="8503">
                  <c:v>633.46500000000003</c:v>
                </c:pt>
                <c:pt idx="8504">
                  <c:v>633.46500000000003</c:v>
                </c:pt>
                <c:pt idx="8505">
                  <c:v>633.46500000000003</c:v>
                </c:pt>
                <c:pt idx="8506">
                  <c:v>633.46500000000003</c:v>
                </c:pt>
                <c:pt idx="8507">
                  <c:v>633.46500000000003</c:v>
                </c:pt>
                <c:pt idx="8508">
                  <c:v>633.46500000000003</c:v>
                </c:pt>
                <c:pt idx="8509">
                  <c:v>633.46500000000003</c:v>
                </c:pt>
                <c:pt idx="8510">
                  <c:v>633.46500000000003</c:v>
                </c:pt>
                <c:pt idx="8511">
                  <c:v>633.46500000000003</c:v>
                </c:pt>
                <c:pt idx="8512">
                  <c:v>633.46500000000003</c:v>
                </c:pt>
                <c:pt idx="8513">
                  <c:v>633.46500000000003</c:v>
                </c:pt>
                <c:pt idx="8514">
                  <c:v>633.46500000000003</c:v>
                </c:pt>
                <c:pt idx="8515">
                  <c:v>633.46500000000003</c:v>
                </c:pt>
                <c:pt idx="8516">
                  <c:v>633.46500000000003</c:v>
                </c:pt>
                <c:pt idx="8517">
                  <c:v>633.46500000000003</c:v>
                </c:pt>
                <c:pt idx="8518">
                  <c:v>633.46500000000003</c:v>
                </c:pt>
                <c:pt idx="8519">
                  <c:v>633.46500000000003</c:v>
                </c:pt>
                <c:pt idx="8520">
                  <c:v>633.46500000000003</c:v>
                </c:pt>
                <c:pt idx="8521">
                  <c:v>633.46500000000003</c:v>
                </c:pt>
                <c:pt idx="8522">
                  <c:v>633.46500000000003</c:v>
                </c:pt>
                <c:pt idx="8523">
                  <c:v>633.46500000000003</c:v>
                </c:pt>
                <c:pt idx="8524">
                  <c:v>633.46500000000003</c:v>
                </c:pt>
                <c:pt idx="8525">
                  <c:v>633.46500000000003</c:v>
                </c:pt>
                <c:pt idx="8526">
                  <c:v>633.46500000000003</c:v>
                </c:pt>
                <c:pt idx="8527">
                  <c:v>633.46500000000003</c:v>
                </c:pt>
                <c:pt idx="8528">
                  <c:v>633.46500000000003</c:v>
                </c:pt>
                <c:pt idx="8529">
                  <c:v>633.46500000000003</c:v>
                </c:pt>
                <c:pt idx="8530">
                  <c:v>633.46500000000003</c:v>
                </c:pt>
                <c:pt idx="8531">
                  <c:v>633.46500000000003</c:v>
                </c:pt>
                <c:pt idx="8532">
                  <c:v>633.46500000000003</c:v>
                </c:pt>
                <c:pt idx="8533">
                  <c:v>633.46500000000003</c:v>
                </c:pt>
                <c:pt idx="8534">
                  <c:v>633.46500000000003</c:v>
                </c:pt>
                <c:pt idx="8535">
                  <c:v>633.46500000000003</c:v>
                </c:pt>
                <c:pt idx="8536">
                  <c:v>633.46500000000003</c:v>
                </c:pt>
                <c:pt idx="8537">
                  <c:v>633.46500000000003</c:v>
                </c:pt>
                <c:pt idx="8538">
                  <c:v>633.46500000000003</c:v>
                </c:pt>
                <c:pt idx="8539">
                  <c:v>633.46500000000003</c:v>
                </c:pt>
                <c:pt idx="8540">
                  <c:v>633.46500000000003</c:v>
                </c:pt>
                <c:pt idx="8541">
                  <c:v>633.46500000000003</c:v>
                </c:pt>
                <c:pt idx="8542">
                  <c:v>633.46500000000003</c:v>
                </c:pt>
                <c:pt idx="8543">
                  <c:v>633.46500000000003</c:v>
                </c:pt>
                <c:pt idx="8544">
                  <c:v>633.46500000000003</c:v>
                </c:pt>
                <c:pt idx="8545">
                  <c:v>633.46500000000003</c:v>
                </c:pt>
                <c:pt idx="8546">
                  <c:v>633.46500000000003</c:v>
                </c:pt>
                <c:pt idx="8547">
                  <c:v>633.46500000000003</c:v>
                </c:pt>
                <c:pt idx="8548">
                  <c:v>633.46500000000003</c:v>
                </c:pt>
                <c:pt idx="8549">
                  <c:v>633.46500000000003</c:v>
                </c:pt>
                <c:pt idx="8550">
                  <c:v>633.46500000000003</c:v>
                </c:pt>
                <c:pt idx="8551">
                  <c:v>633.46500000000003</c:v>
                </c:pt>
                <c:pt idx="8552">
                  <c:v>633.46500000000003</c:v>
                </c:pt>
                <c:pt idx="8553">
                  <c:v>633.46500000000003</c:v>
                </c:pt>
                <c:pt idx="8554">
                  <c:v>633.46500000000003</c:v>
                </c:pt>
                <c:pt idx="8555">
                  <c:v>633.46500000000003</c:v>
                </c:pt>
                <c:pt idx="8556">
                  <c:v>633.46500000000003</c:v>
                </c:pt>
                <c:pt idx="8557">
                  <c:v>633.46500000000003</c:v>
                </c:pt>
                <c:pt idx="8558">
                  <c:v>633.46500000000003</c:v>
                </c:pt>
                <c:pt idx="8559">
                  <c:v>633.46500000000003</c:v>
                </c:pt>
                <c:pt idx="8560">
                  <c:v>633.46500000000003</c:v>
                </c:pt>
                <c:pt idx="8561">
                  <c:v>633.46500000000003</c:v>
                </c:pt>
                <c:pt idx="8562">
                  <c:v>633.46500000000003</c:v>
                </c:pt>
                <c:pt idx="8563">
                  <c:v>633.46500000000003</c:v>
                </c:pt>
                <c:pt idx="8564">
                  <c:v>633.46500000000003</c:v>
                </c:pt>
                <c:pt idx="8565">
                  <c:v>633.46500000000003</c:v>
                </c:pt>
                <c:pt idx="8566">
                  <c:v>633.46500000000003</c:v>
                </c:pt>
                <c:pt idx="8567">
                  <c:v>633.46500000000003</c:v>
                </c:pt>
                <c:pt idx="8568">
                  <c:v>633.46500000000003</c:v>
                </c:pt>
                <c:pt idx="8569">
                  <c:v>633.46500000000003</c:v>
                </c:pt>
                <c:pt idx="8570">
                  <c:v>633.46500000000003</c:v>
                </c:pt>
                <c:pt idx="8571">
                  <c:v>633.46500000000003</c:v>
                </c:pt>
                <c:pt idx="8572">
                  <c:v>633.46500000000003</c:v>
                </c:pt>
                <c:pt idx="8573">
                  <c:v>633.46500000000003</c:v>
                </c:pt>
                <c:pt idx="8574">
                  <c:v>633.46500000000003</c:v>
                </c:pt>
                <c:pt idx="8575">
                  <c:v>633.46500000000003</c:v>
                </c:pt>
                <c:pt idx="8576">
                  <c:v>633.46500000000003</c:v>
                </c:pt>
                <c:pt idx="8577">
                  <c:v>633.46500000000003</c:v>
                </c:pt>
                <c:pt idx="8578">
                  <c:v>633.46500000000003</c:v>
                </c:pt>
                <c:pt idx="8579">
                  <c:v>633.46500000000003</c:v>
                </c:pt>
                <c:pt idx="8580">
                  <c:v>633.46500000000003</c:v>
                </c:pt>
                <c:pt idx="8581">
                  <c:v>633.46500000000003</c:v>
                </c:pt>
                <c:pt idx="8582">
                  <c:v>633.46500000000003</c:v>
                </c:pt>
                <c:pt idx="8583">
                  <c:v>633.46500000000003</c:v>
                </c:pt>
                <c:pt idx="8584">
                  <c:v>633.46500000000003</c:v>
                </c:pt>
                <c:pt idx="8585">
                  <c:v>633.46500000000003</c:v>
                </c:pt>
                <c:pt idx="8586">
                  <c:v>633.46500000000003</c:v>
                </c:pt>
                <c:pt idx="8587">
                  <c:v>633.46500000000003</c:v>
                </c:pt>
                <c:pt idx="8588">
                  <c:v>633.46500000000003</c:v>
                </c:pt>
                <c:pt idx="8589">
                  <c:v>633.46500000000003</c:v>
                </c:pt>
                <c:pt idx="8590">
                  <c:v>633.46500000000003</c:v>
                </c:pt>
                <c:pt idx="8591">
                  <c:v>633.46500000000003</c:v>
                </c:pt>
                <c:pt idx="8592">
                  <c:v>633.46500000000003</c:v>
                </c:pt>
                <c:pt idx="8593">
                  <c:v>633.46500000000003</c:v>
                </c:pt>
                <c:pt idx="8594">
                  <c:v>633.46500000000003</c:v>
                </c:pt>
                <c:pt idx="8595">
                  <c:v>633.46500000000003</c:v>
                </c:pt>
                <c:pt idx="8596">
                  <c:v>633.46500000000003</c:v>
                </c:pt>
                <c:pt idx="8597">
                  <c:v>633.46500000000003</c:v>
                </c:pt>
                <c:pt idx="8598">
                  <c:v>633.46500000000003</c:v>
                </c:pt>
                <c:pt idx="8599">
                  <c:v>633.46500000000003</c:v>
                </c:pt>
                <c:pt idx="8600">
                  <c:v>633.46500000000003</c:v>
                </c:pt>
                <c:pt idx="8601">
                  <c:v>633.46500000000003</c:v>
                </c:pt>
                <c:pt idx="8602">
                  <c:v>633.46500000000003</c:v>
                </c:pt>
                <c:pt idx="8603">
                  <c:v>633.46500000000003</c:v>
                </c:pt>
                <c:pt idx="8604">
                  <c:v>633.46500000000003</c:v>
                </c:pt>
                <c:pt idx="8605">
                  <c:v>633.46500000000003</c:v>
                </c:pt>
                <c:pt idx="8606">
                  <c:v>633.46500000000003</c:v>
                </c:pt>
                <c:pt idx="8607">
                  <c:v>633.46500000000003</c:v>
                </c:pt>
                <c:pt idx="8608">
                  <c:v>633.46500000000003</c:v>
                </c:pt>
                <c:pt idx="8609">
                  <c:v>633.46500000000003</c:v>
                </c:pt>
                <c:pt idx="8610">
                  <c:v>633.46500000000003</c:v>
                </c:pt>
                <c:pt idx="8611">
                  <c:v>633.46500000000003</c:v>
                </c:pt>
                <c:pt idx="8612">
                  <c:v>633.46500000000003</c:v>
                </c:pt>
                <c:pt idx="8613">
                  <c:v>633.46500000000003</c:v>
                </c:pt>
                <c:pt idx="8614">
                  <c:v>633.46500000000003</c:v>
                </c:pt>
                <c:pt idx="8615">
                  <c:v>633.46500000000003</c:v>
                </c:pt>
                <c:pt idx="8616">
                  <c:v>633.46500000000003</c:v>
                </c:pt>
                <c:pt idx="8617">
                  <c:v>633.46500000000003</c:v>
                </c:pt>
                <c:pt idx="8618">
                  <c:v>633.46500000000003</c:v>
                </c:pt>
                <c:pt idx="8619">
                  <c:v>633.46500000000003</c:v>
                </c:pt>
                <c:pt idx="8620">
                  <c:v>633.46500000000003</c:v>
                </c:pt>
                <c:pt idx="8621">
                  <c:v>633.46500000000003</c:v>
                </c:pt>
                <c:pt idx="8622">
                  <c:v>633.46500000000003</c:v>
                </c:pt>
                <c:pt idx="8623">
                  <c:v>633.46500000000003</c:v>
                </c:pt>
                <c:pt idx="8624">
                  <c:v>633.46500000000003</c:v>
                </c:pt>
                <c:pt idx="8625">
                  <c:v>633.46500000000003</c:v>
                </c:pt>
                <c:pt idx="8626">
                  <c:v>633.46500000000003</c:v>
                </c:pt>
                <c:pt idx="8627">
                  <c:v>633.46500000000003</c:v>
                </c:pt>
                <c:pt idx="8628">
                  <c:v>633.46500000000003</c:v>
                </c:pt>
                <c:pt idx="8629">
                  <c:v>633.46500000000003</c:v>
                </c:pt>
                <c:pt idx="8630">
                  <c:v>633.46500000000003</c:v>
                </c:pt>
                <c:pt idx="8631">
                  <c:v>633.46500000000003</c:v>
                </c:pt>
                <c:pt idx="8632">
                  <c:v>633.46500000000003</c:v>
                </c:pt>
                <c:pt idx="8633">
                  <c:v>633.46500000000003</c:v>
                </c:pt>
                <c:pt idx="8634">
                  <c:v>633.46500000000003</c:v>
                </c:pt>
                <c:pt idx="8635">
                  <c:v>633.46500000000003</c:v>
                </c:pt>
                <c:pt idx="8636">
                  <c:v>633.46500000000003</c:v>
                </c:pt>
                <c:pt idx="8637">
                  <c:v>633.46500000000003</c:v>
                </c:pt>
                <c:pt idx="8638">
                  <c:v>633.46500000000003</c:v>
                </c:pt>
                <c:pt idx="8639">
                  <c:v>633.46500000000003</c:v>
                </c:pt>
                <c:pt idx="8640">
                  <c:v>633.46500000000003</c:v>
                </c:pt>
                <c:pt idx="8641">
                  <c:v>633.46500000000003</c:v>
                </c:pt>
                <c:pt idx="8642">
                  <c:v>633.46500000000003</c:v>
                </c:pt>
                <c:pt idx="8643">
                  <c:v>633.46500000000003</c:v>
                </c:pt>
                <c:pt idx="8644">
                  <c:v>633.46500000000003</c:v>
                </c:pt>
                <c:pt idx="8645">
                  <c:v>633.46500000000003</c:v>
                </c:pt>
                <c:pt idx="8646">
                  <c:v>633.46500000000003</c:v>
                </c:pt>
                <c:pt idx="8647">
                  <c:v>633.46500000000003</c:v>
                </c:pt>
                <c:pt idx="8648">
                  <c:v>633.46500000000003</c:v>
                </c:pt>
                <c:pt idx="8649">
                  <c:v>633.46500000000003</c:v>
                </c:pt>
                <c:pt idx="8650">
                  <c:v>633.46500000000003</c:v>
                </c:pt>
                <c:pt idx="8651">
                  <c:v>633.46500000000003</c:v>
                </c:pt>
                <c:pt idx="8652">
                  <c:v>633.46500000000003</c:v>
                </c:pt>
                <c:pt idx="8653">
                  <c:v>633.46500000000003</c:v>
                </c:pt>
                <c:pt idx="8654">
                  <c:v>633.46500000000003</c:v>
                </c:pt>
                <c:pt idx="8655">
                  <c:v>633.46500000000003</c:v>
                </c:pt>
                <c:pt idx="8656">
                  <c:v>633.46500000000003</c:v>
                </c:pt>
                <c:pt idx="8657">
                  <c:v>633.46500000000003</c:v>
                </c:pt>
                <c:pt idx="8658">
                  <c:v>633.46500000000003</c:v>
                </c:pt>
                <c:pt idx="8659">
                  <c:v>633.46500000000003</c:v>
                </c:pt>
                <c:pt idx="8660">
                  <c:v>633.46500000000003</c:v>
                </c:pt>
                <c:pt idx="8661">
                  <c:v>633.46500000000003</c:v>
                </c:pt>
                <c:pt idx="8662">
                  <c:v>633.46500000000003</c:v>
                </c:pt>
                <c:pt idx="8663">
                  <c:v>633.46500000000003</c:v>
                </c:pt>
                <c:pt idx="8664">
                  <c:v>633.46500000000003</c:v>
                </c:pt>
                <c:pt idx="8665">
                  <c:v>633.46500000000003</c:v>
                </c:pt>
                <c:pt idx="8666">
                  <c:v>633.46500000000003</c:v>
                </c:pt>
                <c:pt idx="8667">
                  <c:v>633.46500000000003</c:v>
                </c:pt>
                <c:pt idx="8668">
                  <c:v>633.46500000000003</c:v>
                </c:pt>
                <c:pt idx="8669">
                  <c:v>633.46500000000003</c:v>
                </c:pt>
                <c:pt idx="8670">
                  <c:v>633.46500000000003</c:v>
                </c:pt>
                <c:pt idx="8671">
                  <c:v>633.46500000000003</c:v>
                </c:pt>
                <c:pt idx="8672">
                  <c:v>633.46500000000003</c:v>
                </c:pt>
                <c:pt idx="8673">
                  <c:v>633.46500000000003</c:v>
                </c:pt>
                <c:pt idx="8674">
                  <c:v>633.46500000000003</c:v>
                </c:pt>
                <c:pt idx="8675">
                  <c:v>633.46500000000003</c:v>
                </c:pt>
                <c:pt idx="8676">
                  <c:v>633.46500000000003</c:v>
                </c:pt>
                <c:pt idx="8677">
                  <c:v>633.46500000000003</c:v>
                </c:pt>
                <c:pt idx="8678">
                  <c:v>633.46500000000003</c:v>
                </c:pt>
                <c:pt idx="8679">
                  <c:v>633.46500000000003</c:v>
                </c:pt>
                <c:pt idx="8680">
                  <c:v>633.46500000000003</c:v>
                </c:pt>
                <c:pt idx="8681">
                  <c:v>633.46500000000003</c:v>
                </c:pt>
                <c:pt idx="8682">
                  <c:v>633.46500000000003</c:v>
                </c:pt>
                <c:pt idx="8683">
                  <c:v>633.46500000000003</c:v>
                </c:pt>
                <c:pt idx="8684">
                  <c:v>633.46500000000003</c:v>
                </c:pt>
                <c:pt idx="8685">
                  <c:v>633.46500000000003</c:v>
                </c:pt>
                <c:pt idx="8686">
                  <c:v>633.46500000000003</c:v>
                </c:pt>
                <c:pt idx="8687">
                  <c:v>633.46500000000003</c:v>
                </c:pt>
                <c:pt idx="8688">
                  <c:v>633.46500000000003</c:v>
                </c:pt>
                <c:pt idx="8689">
                  <c:v>633.46500000000003</c:v>
                </c:pt>
                <c:pt idx="8690">
                  <c:v>633.46500000000003</c:v>
                </c:pt>
                <c:pt idx="8691">
                  <c:v>633.46500000000003</c:v>
                </c:pt>
                <c:pt idx="8692">
                  <c:v>633.46500000000003</c:v>
                </c:pt>
                <c:pt idx="8693">
                  <c:v>633.46500000000003</c:v>
                </c:pt>
                <c:pt idx="8694">
                  <c:v>633.46500000000003</c:v>
                </c:pt>
                <c:pt idx="8695">
                  <c:v>633.46500000000003</c:v>
                </c:pt>
                <c:pt idx="8696">
                  <c:v>633.46500000000003</c:v>
                </c:pt>
                <c:pt idx="8697">
                  <c:v>633.46500000000003</c:v>
                </c:pt>
                <c:pt idx="8698">
                  <c:v>633.46500000000003</c:v>
                </c:pt>
                <c:pt idx="8699">
                  <c:v>633.46500000000003</c:v>
                </c:pt>
                <c:pt idx="8700">
                  <c:v>633.46500000000003</c:v>
                </c:pt>
                <c:pt idx="8701">
                  <c:v>633.46500000000003</c:v>
                </c:pt>
                <c:pt idx="8702">
                  <c:v>633.46500000000003</c:v>
                </c:pt>
                <c:pt idx="8703">
                  <c:v>633.46500000000003</c:v>
                </c:pt>
                <c:pt idx="8704">
                  <c:v>633.46500000000003</c:v>
                </c:pt>
                <c:pt idx="8705">
                  <c:v>633.46500000000003</c:v>
                </c:pt>
                <c:pt idx="8706">
                  <c:v>633.46500000000003</c:v>
                </c:pt>
                <c:pt idx="8707">
                  <c:v>633.46500000000003</c:v>
                </c:pt>
                <c:pt idx="8708">
                  <c:v>633.46500000000003</c:v>
                </c:pt>
                <c:pt idx="8709">
                  <c:v>633.46500000000003</c:v>
                </c:pt>
                <c:pt idx="8710">
                  <c:v>633.46500000000003</c:v>
                </c:pt>
                <c:pt idx="8711">
                  <c:v>633.46500000000003</c:v>
                </c:pt>
                <c:pt idx="8712">
                  <c:v>633.46500000000003</c:v>
                </c:pt>
                <c:pt idx="8713">
                  <c:v>633.46500000000003</c:v>
                </c:pt>
                <c:pt idx="8714">
                  <c:v>633.46500000000003</c:v>
                </c:pt>
                <c:pt idx="8715">
                  <c:v>633.46500000000003</c:v>
                </c:pt>
                <c:pt idx="8716">
                  <c:v>633.46500000000003</c:v>
                </c:pt>
                <c:pt idx="8717">
                  <c:v>633.46500000000003</c:v>
                </c:pt>
                <c:pt idx="8718">
                  <c:v>633.46500000000003</c:v>
                </c:pt>
                <c:pt idx="8719">
                  <c:v>633.46500000000003</c:v>
                </c:pt>
                <c:pt idx="8720">
                  <c:v>633.46500000000003</c:v>
                </c:pt>
                <c:pt idx="8721">
                  <c:v>633.46500000000003</c:v>
                </c:pt>
                <c:pt idx="8722">
                  <c:v>633.46500000000003</c:v>
                </c:pt>
                <c:pt idx="8723">
                  <c:v>633.46500000000003</c:v>
                </c:pt>
                <c:pt idx="8724">
                  <c:v>633.46500000000003</c:v>
                </c:pt>
                <c:pt idx="8725">
                  <c:v>633.46500000000003</c:v>
                </c:pt>
                <c:pt idx="8726">
                  <c:v>633.46500000000003</c:v>
                </c:pt>
                <c:pt idx="8727">
                  <c:v>633.46500000000003</c:v>
                </c:pt>
                <c:pt idx="8728">
                  <c:v>633.46500000000003</c:v>
                </c:pt>
                <c:pt idx="8729">
                  <c:v>633.46500000000003</c:v>
                </c:pt>
                <c:pt idx="8730">
                  <c:v>633.46500000000003</c:v>
                </c:pt>
                <c:pt idx="8731">
                  <c:v>633.46500000000003</c:v>
                </c:pt>
                <c:pt idx="8732">
                  <c:v>633.46500000000003</c:v>
                </c:pt>
                <c:pt idx="8733">
                  <c:v>633.46500000000003</c:v>
                </c:pt>
                <c:pt idx="8734">
                  <c:v>633.46500000000003</c:v>
                </c:pt>
                <c:pt idx="8735">
                  <c:v>633.46500000000003</c:v>
                </c:pt>
                <c:pt idx="8736">
                  <c:v>633.46500000000003</c:v>
                </c:pt>
                <c:pt idx="8737">
                  <c:v>633.46500000000003</c:v>
                </c:pt>
                <c:pt idx="8738">
                  <c:v>633.46500000000003</c:v>
                </c:pt>
                <c:pt idx="8739">
                  <c:v>633.46500000000003</c:v>
                </c:pt>
                <c:pt idx="8740">
                  <c:v>633.46500000000003</c:v>
                </c:pt>
                <c:pt idx="8741">
                  <c:v>633.46500000000003</c:v>
                </c:pt>
                <c:pt idx="8742">
                  <c:v>633.46500000000003</c:v>
                </c:pt>
                <c:pt idx="8743">
                  <c:v>633.46500000000003</c:v>
                </c:pt>
                <c:pt idx="8744">
                  <c:v>633.46500000000003</c:v>
                </c:pt>
                <c:pt idx="8745">
                  <c:v>633.46500000000003</c:v>
                </c:pt>
                <c:pt idx="8746">
                  <c:v>633.46500000000003</c:v>
                </c:pt>
                <c:pt idx="8747">
                  <c:v>633.46500000000003</c:v>
                </c:pt>
                <c:pt idx="8748">
                  <c:v>633.46500000000003</c:v>
                </c:pt>
                <c:pt idx="8749">
                  <c:v>633.46500000000003</c:v>
                </c:pt>
                <c:pt idx="8750">
                  <c:v>633.46500000000003</c:v>
                </c:pt>
                <c:pt idx="8751">
                  <c:v>633.46500000000003</c:v>
                </c:pt>
                <c:pt idx="8752">
                  <c:v>633.46500000000003</c:v>
                </c:pt>
                <c:pt idx="8753">
                  <c:v>633.46500000000003</c:v>
                </c:pt>
                <c:pt idx="8754">
                  <c:v>633.46500000000003</c:v>
                </c:pt>
                <c:pt idx="8755">
                  <c:v>633.46500000000003</c:v>
                </c:pt>
                <c:pt idx="8756">
                  <c:v>633.46500000000003</c:v>
                </c:pt>
                <c:pt idx="8757">
                  <c:v>633.46500000000003</c:v>
                </c:pt>
                <c:pt idx="8758">
                  <c:v>633.46500000000003</c:v>
                </c:pt>
                <c:pt idx="8759">
                  <c:v>633.46500000000003</c:v>
                </c:pt>
                <c:pt idx="8760">
                  <c:v>633.46500000000003</c:v>
                </c:pt>
                <c:pt idx="8761">
                  <c:v>633.46500000000003</c:v>
                </c:pt>
                <c:pt idx="8762">
                  <c:v>633.46500000000003</c:v>
                </c:pt>
                <c:pt idx="8763">
                  <c:v>633.46500000000003</c:v>
                </c:pt>
                <c:pt idx="8764">
                  <c:v>633.46500000000003</c:v>
                </c:pt>
                <c:pt idx="8765">
                  <c:v>633.46500000000003</c:v>
                </c:pt>
                <c:pt idx="8766">
                  <c:v>633.46500000000003</c:v>
                </c:pt>
                <c:pt idx="8767">
                  <c:v>633.46500000000003</c:v>
                </c:pt>
                <c:pt idx="8768">
                  <c:v>633.46500000000003</c:v>
                </c:pt>
                <c:pt idx="8769">
                  <c:v>633.46500000000003</c:v>
                </c:pt>
                <c:pt idx="8770">
                  <c:v>633.46500000000003</c:v>
                </c:pt>
                <c:pt idx="8771">
                  <c:v>633.46500000000003</c:v>
                </c:pt>
                <c:pt idx="8772">
                  <c:v>633.46500000000003</c:v>
                </c:pt>
                <c:pt idx="8773">
                  <c:v>633.46500000000003</c:v>
                </c:pt>
                <c:pt idx="8774">
                  <c:v>633.46500000000003</c:v>
                </c:pt>
                <c:pt idx="8775">
                  <c:v>633.46500000000003</c:v>
                </c:pt>
                <c:pt idx="8776">
                  <c:v>633.46500000000003</c:v>
                </c:pt>
                <c:pt idx="8777">
                  <c:v>633.46500000000003</c:v>
                </c:pt>
                <c:pt idx="8778">
                  <c:v>633.46500000000003</c:v>
                </c:pt>
                <c:pt idx="8779">
                  <c:v>633.46500000000003</c:v>
                </c:pt>
                <c:pt idx="8780">
                  <c:v>633.46500000000003</c:v>
                </c:pt>
                <c:pt idx="8781">
                  <c:v>633.46500000000003</c:v>
                </c:pt>
                <c:pt idx="8782">
                  <c:v>633.46500000000003</c:v>
                </c:pt>
                <c:pt idx="8783">
                  <c:v>633.46500000000003</c:v>
                </c:pt>
                <c:pt idx="8784">
                  <c:v>633.46500000000003</c:v>
                </c:pt>
                <c:pt idx="8785">
                  <c:v>633.46500000000003</c:v>
                </c:pt>
                <c:pt idx="8786">
                  <c:v>633.46500000000003</c:v>
                </c:pt>
                <c:pt idx="8787">
                  <c:v>633.46500000000003</c:v>
                </c:pt>
                <c:pt idx="8788">
                  <c:v>633.46500000000003</c:v>
                </c:pt>
                <c:pt idx="8789">
                  <c:v>633.46500000000003</c:v>
                </c:pt>
                <c:pt idx="8790">
                  <c:v>633.46500000000003</c:v>
                </c:pt>
                <c:pt idx="8791">
                  <c:v>633.46500000000003</c:v>
                </c:pt>
                <c:pt idx="8792">
                  <c:v>633.46500000000003</c:v>
                </c:pt>
                <c:pt idx="8793">
                  <c:v>633.46500000000003</c:v>
                </c:pt>
                <c:pt idx="8794">
                  <c:v>633.46500000000003</c:v>
                </c:pt>
                <c:pt idx="8795">
                  <c:v>633.46500000000003</c:v>
                </c:pt>
                <c:pt idx="8796">
                  <c:v>633.46500000000003</c:v>
                </c:pt>
                <c:pt idx="8797">
                  <c:v>633.46500000000003</c:v>
                </c:pt>
                <c:pt idx="8798">
                  <c:v>633.46500000000003</c:v>
                </c:pt>
                <c:pt idx="8799">
                  <c:v>633.46500000000003</c:v>
                </c:pt>
                <c:pt idx="8800">
                  <c:v>633.46500000000003</c:v>
                </c:pt>
                <c:pt idx="8801">
                  <c:v>633.46500000000003</c:v>
                </c:pt>
                <c:pt idx="8802">
                  <c:v>633.46500000000003</c:v>
                </c:pt>
                <c:pt idx="8803">
                  <c:v>633.46500000000003</c:v>
                </c:pt>
                <c:pt idx="8804">
                  <c:v>633.46500000000003</c:v>
                </c:pt>
                <c:pt idx="8805">
                  <c:v>633.46500000000003</c:v>
                </c:pt>
                <c:pt idx="8806">
                  <c:v>633.46500000000003</c:v>
                </c:pt>
                <c:pt idx="8807">
                  <c:v>633.46500000000003</c:v>
                </c:pt>
                <c:pt idx="8808">
                  <c:v>633.46500000000003</c:v>
                </c:pt>
                <c:pt idx="8809">
                  <c:v>633.46500000000003</c:v>
                </c:pt>
                <c:pt idx="8810">
                  <c:v>633.46500000000003</c:v>
                </c:pt>
                <c:pt idx="8811">
                  <c:v>633.46500000000003</c:v>
                </c:pt>
                <c:pt idx="8812">
                  <c:v>633.46500000000003</c:v>
                </c:pt>
                <c:pt idx="8813">
                  <c:v>633.46500000000003</c:v>
                </c:pt>
                <c:pt idx="8814">
                  <c:v>633.46500000000003</c:v>
                </c:pt>
                <c:pt idx="8815">
                  <c:v>633.46500000000003</c:v>
                </c:pt>
                <c:pt idx="8816">
                  <c:v>633.46500000000003</c:v>
                </c:pt>
                <c:pt idx="8817">
                  <c:v>633.46500000000003</c:v>
                </c:pt>
                <c:pt idx="8818">
                  <c:v>633.46500000000003</c:v>
                </c:pt>
                <c:pt idx="8819">
                  <c:v>633.46500000000003</c:v>
                </c:pt>
                <c:pt idx="8820">
                  <c:v>633.46500000000003</c:v>
                </c:pt>
                <c:pt idx="8821">
                  <c:v>633.46500000000003</c:v>
                </c:pt>
                <c:pt idx="8822">
                  <c:v>633.46500000000003</c:v>
                </c:pt>
                <c:pt idx="8823">
                  <c:v>633.46500000000003</c:v>
                </c:pt>
                <c:pt idx="8824">
                  <c:v>633.46500000000003</c:v>
                </c:pt>
                <c:pt idx="8825">
                  <c:v>633.46500000000003</c:v>
                </c:pt>
                <c:pt idx="8826">
                  <c:v>633.46500000000003</c:v>
                </c:pt>
                <c:pt idx="8827">
                  <c:v>633.46500000000003</c:v>
                </c:pt>
                <c:pt idx="8828">
                  <c:v>633.46500000000003</c:v>
                </c:pt>
                <c:pt idx="8829">
                  <c:v>633.46500000000003</c:v>
                </c:pt>
                <c:pt idx="8830">
                  <c:v>633.46500000000003</c:v>
                </c:pt>
                <c:pt idx="8831">
                  <c:v>633.46500000000003</c:v>
                </c:pt>
                <c:pt idx="8832">
                  <c:v>633.46500000000003</c:v>
                </c:pt>
                <c:pt idx="8833">
                  <c:v>633.46500000000003</c:v>
                </c:pt>
                <c:pt idx="8834">
                  <c:v>633.46500000000003</c:v>
                </c:pt>
                <c:pt idx="8835">
                  <c:v>633.46500000000003</c:v>
                </c:pt>
                <c:pt idx="8836">
                  <c:v>633.46500000000003</c:v>
                </c:pt>
                <c:pt idx="8837">
                  <c:v>633.46500000000003</c:v>
                </c:pt>
                <c:pt idx="8838">
                  <c:v>633.46500000000003</c:v>
                </c:pt>
                <c:pt idx="8839">
                  <c:v>633.46500000000003</c:v>
                </c:pt>
                <c:pt idx="8840">
                  <c:v>633.46500000000003</c:v>
                </c:pt>
                <c:pt idx="8841">
                  <c:v>633.46500000000003</c:v>
                </c:pt>
                <c:pt idx="8842">
                  <c:v>633.46500000000003</c:v>
                </c:pt>
                <c:pt idx="8843">
                  <c:v>633.46500000000003</c:v>
                </c:pt>
                <c:pt idx="8844">
                  <c:v>633.46500000000003</c:v>
                </c:pt>
                <c:pt idx="8845">
                  <c:v>633.46500000000003</c:v>
                </c:pt>
                <c:pt idx="8846">
                  <c:v>633.46500000000003</c:v>
                </c:pt>
                <c:pt idx="8847">
                  <c:v>633.46500000000003</c:v>
                </c:pt>
                <c:pt idx="8848">
                  <c:v>633.46500000000003</c:v>
                </c:pt>
                <c:pt idx="8849">
                  <c:v>633.46500000000003</c:v>
                </c:pt>
                <c:pt idx="8850">
                  <c:v>633.46500000000003</c:v>
                </c:pt>
                <c:pt idx="8851">
                  <c:v>633.46500000000003</c:v>
                </c:pt>
                <c:pt idx="8852">
                  <c:v>633.46500000000003</c:v>
                </c:pt>
                <c:pt idx="8853">
                  <c:v>633.46500000000003</c:v>
                </c:pt>
                <c:pt idx="8854">
                  <c:v>633.46500000000003</c:v>
                </c:pt>
                <c:pt idx="8855">
                  <c:v>633.46500000000003</c:v>
                </c:pt>
                <c:pt idx="8856">
                  <c:v>633.46500000000003</c:v>
                </c:pt>
                <c:pt idx="8857">
                  <c:v>633.46500000000003</c:v>
                </c:pt>
                <c:pt idx="8858">
                  <c:v>633.46500000000003</c:v>
                </c:pt>
                <c:pt idx="8859">
                  <c:v>633.46500000000003</c:v>
                </c:pt>
                <c:pt idx="8860">
                  <c:v>633.46500000000003</c:v>
                </c:pt>
                <c:pt idx="8861">
                  <c:v>633.46500000000003</c:v>
                </c:pt>
                <c:pt idx="8862">
                  <c:v>633.46500000000003</c:v>
                </c:pt>
                <c:pt idx="8863">
                  <c:v>633.46500000000003</c:v>
                </c:pt>
                <c:pt idx="8864">
                  <c:v>633.46500000000003</c:v>
                </c:pt>
                <c:pt idx="8865">
                  <c:v>633.46500000000003</c:v>
                </c:pt>
                <c:pt idx="8866">
                  <c:v>633.46500000000003</c:v>
                </c:pt>
                <c:pt idx="8867">
                  <c:v>633.46500000000003</c:v>
                </c:pt>
                <c:pt idx="8868">
                  <c:v>633.46500000000003</c:v>
                </c:pt>
                <c:pt idx="8869">
                  <c:v>633.46500000000003</c:v>
                </c:pt>
                <c:pt idx="8870">
                  <c:v>633.46500000000003</c:v>
                </c:pt>
                <c:pt idx="8871">
                  <c:v>633.46500000000003</c:v>
                </c:pt>
                <c:pt idx="8872">
                  <c:v>633.46500000000003</c:v>
                </c:pt>
                <c:pt idx="8873">
                  <c:v>633.46500000000003</c:v>
                </c:pt>
                <c:pt idx="8874">
                  <c:v>633.46500000000003</c:v>
                </c:pt>
                <c:pt idx="8875">
                  <c:v>633.46500000000003</c:v>
                </c:pt>
                <c:pt idx="8876">
                  <c:v>633.46500000000003</c:v>
                </c:pt>
                <c:pt idx="8877">
                  <c:v>633.46500000000003</c:v>
                </c:pt>
                <c:pt idx="8878">
                  <c:v>633.46500000000003</c:v>
                </c:pt>
                <c:pt idx="8879">
                  <c:v>633.46500000000003</c:v>
                </c:pt>
                <c:pt idx="8880">
                  <c:v>633.46500000000003</c:v>
                </c:pt>
                <c:pt idx="8881">
                  <c:v>633.46500000000003</c:v>
                </c:pt>
                <c:pt idx="8882">
                  <c:v>633.46500000000003</c:v>
                </c:pt>
                <c:pt idx="8883">
                  <c:v>633.46500000000003</c:v>
                </c:pt>
                <c:pt idx="8884">
                  <c:v>633.46500000000003</c:v>
                </c:pt>
                <c:pt idx="8885">
                  <c:v>633.46500000000003</c:v>
                </c:pt>
                <c:pt idx="8886">
                  <c:v>633.46500000000003</c:v>
                </c:pt>
                <c:pt idx="8887">
                  <c:v>633.46500000000003</c:v>
                </c:pt>
                <c:pt idx="8888">
                  <c:v>633.46500000000003</c:v>
                </c:pt>
                <c:pt idx="8889">
                  <c:v>633.46500000000003</c:v>
                </c:pt>
                <c:pt idx="8890">
                  <c:v>633.46500000000003</c:v>
                </c:pt>
                <c:pt idx="8891">
                  <c:v>633.46500000000003</c:v>
                </c:pt>
                <c:pt idx="8892">
                  <c:v>633.46500000000003</c:v>
                </c:pt>
                <c:pt idx="8893">
                  <c:v>633.46500000000003</c:v>
                </c:pt>
                <c:pt idx="8894">
                  <c:v>633.46500000000003</c:v>
                </c:pt>
                <c:pt idx="8895">
                  <c:v>633.46500000000003</c:v>
                </c:pt>
                <c:pt idx="8896">
                  <c:v>633.46500000000003</c:v>
                </c:pt>
                <c:pt idx="8897">
                  <c:v>633.46500000000003</c:v>
                </c:pt>
                <c:pt idx="8898">
                  <c:v>633.46500000000003</c:v>
                </c:pt>
                <c:pt idx="8899">
                  <c:v>633.46500000000003</c:v>
                </c:pt>
                <c:pt idx="8900">
                  <c:v>633.46500000000003</c:v>
                </c:pt>
                <c:pt idx="8901">
                  <c:v>633.46500000000003</c:v>
                </c:pt>
                <c:pt idx="8902">
                  <c:v>633.46500000000003</c:v>
                </c:pt>
                <c:pt idx="8903">
                  <c:v>633.46500000000003</c:v>
                </c:pt>
                <c:pt idx="8904">
                  <c:v>633.46500000000003</c:v>
                </c:pt>
                <c:pt idx="8905">
                  <c:v>633.46500000000003</c:v>
                </c:pt>
                <c:pt idx="8906">
                  <c:v>633.46500000000003</c:v>
                </c:pt>
                <c:pt idx="8907">
                  <c:v>633.46500000000003</c:v>
                </c:pt>
                <c:pt idx="8908">
                  <c:v>633.46500000000003</c:v>
                </c:pt>
                <c:pt idx="8909">
                  <c:v>633.46500000000003</c:v>
                </c:pt>
                <c:pt idx="8910">
                  <c:v>633.46500000000003</c:v>
                </c:pt>
                <c:pt idx="8911">
                  <c:v>633.46500000000003</c:v>
                </c:pt>
                <c:pt idx="8912">
                  <c:v>633.46500000000003</c:v>
                </c:pt>
                <c:pt idx="8913">
                  <c:v>633.46500000000003</c:v>
                </c:pt>
                <c:pt idx="8914">
                  <c:v>633.46500000000003</c:v>
                </c:pt>
                <c:pt idx="8915">
                  <c:v>633.46500000000003</c:v>
                </c:pt>
                <c:pt idx="8916">
                  <c:v>633.46500000000003</c:v>
                </c:pt>
                <c:pt idx="8917">
                  <c:v>633.46500000000003</c:v>
                </c:pt>
                <c:pt idx="8918">
                  <c:v>633.46500000000003</c:v>
                </c:pt>
                <c:pt idx="8919">
                  <c:v>633.46500000000003</c:v>
                </c:pt>
                <c:pt idx="8920">
                  <c:v>633.46500000000003</c:v>
                </c:pt>
                <c:pt idx="8921">
                  <c:v>633.46500000000003</c:v>
                </c:pt>
                <c:pt idx="8922">
                  <c:v>633.46500000000003</c:v>
                </c:pt>
                <c:pt idx="8923">
                  <c:v>633.46500000000003</c:v>
                </c:pt>
                <c:pt idx="8924">
                  <c:v>633.46500000000003</c:v>
                </c:pt>
                <c:pt idx="8925">
                  <c:v>633.46500000000003</c:v>
                </c:pt>
                <c:pt idx="8926">
                  <c:v>633.46500000000003</c:v>
                </c:pt>
                <c:pt idx="8927">
                  <c:v>633.46500000000003</c:v>
                </c:pt>
                <c:pt idx="8928">
                  <c:v>633.46500000000003</c:v>
                </c:pt>
                <c:pt idx="8929">
                  <c:v>633.46500000000003</c:v>
                </c:pt>
                <c:pt idx="8930">
                  <c:v>633.46500000000003</c:v>
                </c:pt>
                <c:pt idx="8931">
                  <c:v>633.46500000000003</c:v>
                </c:pt>
                <c:pt idx="8932">
                  <c:v>633.46500000000003</c:v>
                </c:pt>
                <c:pt idx="8933">
                  <c:v>633.46500000000003</c:v>
                </c:pt>
                <c:pt idx="8934">
                  <c:v>633.46500000000003</c:v>
                </c:pt>
                <c:pt idx="8935">
                  <c:v>633.46500000000003</c:v>
                </c:pt>
                <c:pt idx="8936">
                  <c:v>633.46500000000003</c:v>
                </c:pt>
                <c:pt idx="8937">
                  <c:v>633.46500000000003</c:v>
                </c:pt>
                <c:pt idx="8938">
                  <c:v>633.46500000000003</c:v>
                </c:pt>
                <c:pt idx="8939">
                  <c:v>633.46500000000003</c:v>
                </c:pt>
                <c:pt idx="8940">
                  <c:v>633.46500000000003</c:v>
                </c:pt>
                <c:pt idx="8941">
                  <c:v>633.46500000000003</c:v>
                </c:pt>
                <c:pt idx="8942">
                  <c:v>633.46500000000003</c:v>
                </c:pt>
                <c:pt idx="8943">
                  <c:v>633.46500000000003</c:v>
                </c:pt>
                <c:pt idx="8944">
                  <c:v>633.46500000000003</c:v>
                </c:pt>
                <c:pt idx="8945">
                  <c:v>633.46500000000003</c:v>
                </c:pt>
                <c:pt idx="8946">
                  <c:v>633.46500000000003</c:v>
                </c:pt>
                <c:pt idx="8947">
                  <c:v>633.46500000000003</c:v>
                </c:pt>
                <c:pt idx="8948">
                  <c:v>633.46500000000003</c:v>
                </c:pt>
                <c:pt idx="8949">
                  <c:v>633.46500000000003</c:v>
                </c:pt>
                <c:pt idx="8950">
                  <c:v>633.46500000000003</c:v>
                </c:pt>
                <c:pt idx="8951">
                  <c:v>633.46500000000003</c:v>
                </c:pt>
                <c:pt idx="8952">
                  <c:v>633.46500000000003</c:v>
                </c:pt>
                <c:pt idx="8953">
                  <c:v>633.46500000000003</c:v>
                </c:pt>
                <c:pt idx="8954">
                  <c:v>633.46500000000003</c:v>
                </c:pt>
                <c:pt idx="8955">
                  <c:v>633.46500000000003</c:v>
                </c:pt>
                <c:pt idx="8956">
                  <c:v>633.46500000000003</c:v>
                </c:pt>
                <c:pt idx="8957">
                  <c:v>633.46500000000003</c:v>
                </c:pt>
                <c:pt idx="8958">
                  <c:v>633.46500000000003</c:v>
                </c:pt>
                <c:pt idx="8959">
                  <c:v>633.46500000000003</c:v>
                </c:pt>
                <c:pt idx="8960">
                  <c:v>633.46500000000003</c:v>
                </c:pt>
                <c:pt idx="8961">
                  <c:v>633.46500000000003</c:v>
                </c:pt>
                <c:pt idx="8962">
                  <c:v>633.46500000000003</c:v>
                </c:pt>
                <c:pt idx="8963">
                  <c:v>633.46500000000003</c:v>
                </c:pt>
                <c:pt idx="8964">
                  <c:v>633.46500000000003</c:v>
                </c:pt>
                <c:pt idx="8965">
                  <c:v>633.46500000000003</c:v>
                </c:pt>
                <c:pt idx="8966">
                  <c:v>633.46500000000003</c:v>
                </c:pt>
                <c:pt idx="8967">
                  <c:v>633.46500000000003</c:v>
                </c:pt>
                <c:pt idx="8968">
                  <c:v>633.46500000000003</c:v>
                </c:pt>
                <c:pt idx="8969">
                  <c:v>633.46500000000003</c:v>
                </c:pt>
                <c:pt idx="8970">
                  <c:v>633.46500000000003</c:v>
                </c:pt>
                <c:pt idx="8971">
                  <c:v>633.46500000000003</c:v>
                </c:pt>
                <c:pt idx="8972">
                  <c:v>633.46500000000003</c:v>
                </c:pt>
                <c:pt idx="8973">
                  <c:v>633.46500000000003</c:v>
                </c:pt>
                <c:pt idx="8974">
                  <c:v>633.46500000000003</c:v>
                </c:pt>
                <c:pt idx="8975">
                  <c:v>633.46500000000003</c:v>
                </c:pt>
                <c:pt idx="8976">
                  <c:v>633.46500000000003</c:v>
                </c:pt>
                <c:pt idx="8977">
                  <c:v>633.46500000000003</c:v>
                </c:pt>
                <c:pt idx="8978">
                  <c:v>633.46500000000003</c:v>
                </c:pt>
                <c:pt idx="8979">
                  <c:v>633.46500000000003</c:v>
                </c:pt>
                <c:pt idx="8980">
                  <c:v>633.46500000000003</c:v>
                </c:pt>
                <c:pt idx="8981">
                  <c:v>633.46500000000003</c:v>
                </c:pt>
                <c:pt idx="8982">
                  <c:v>633.46500000000003</c:v>
                </c:pt>
                <c:pt idx="8983">
                  <c:v>633.46500000000003</c:v>
                </c:pt>
                <c:pt idx="8984">
                  <c:v>633.46500000000003</c:v>
                </c:pt>
                <c:pt idx="8985">
                  <c:v>633.46500000000003</c:v>
                </c:pt>
                <c:pt idx="8986">
                  <c:v>633.46500000000003</c:v>
                </c:pt>
                <c:pt idx="8987">
                  <c:v>633.46500000000003</c:v>
                </c:pt>
                <c:pt idx="8988">
                  <c:v>633.46500000000003</c:v>
                </c:pt>
                <c:pt idx="8989">
                  <c:v>633.46500000000003</c:v>
                </c:pt>
                <c:pt idx="8990">
                  <c:v>633.46500000000003</c:v>
                </c:pt>
                <c:pt idx="8991">
                  <c:v>633.46500000000003</c:v>
                </c:pt>
                <c:pt idx="8992">
                  <c:v>633.46500000000003</c:v>
                </c:pt>
                <c:pt idx="8993">
                  <c:v>633.46500000000003</c:v>
                </c:pt>
                <c:pt idx="8994">
                  <c:v>633.46500000000003</c:v>
                </c:pt>
                <c:pt idx="8995">
                  <c:v>633.46500000000003</c:v>
                </c:pt>
                <c:pt idx="8996">
                  <c:v>633.46500000000003</c:v>
                </c:pt>
                <c:pt idx="8997">
                  <c:v>633.46500000000003</c:v>
                </c:pt>
                <c:pt idx="8998">
                  <c:v>633.46500000000003</c:v>
                </c:pt>
                <c:pt idx="8999">
                  <c:v>633.46500000000003</c:v>
                </c:pt>
                <c:pt idx="9000">
                  <c:v>633.46500000000003</c:v>
                </c:pt>
                <c:pt idx="9001">
                  <c:v>633.46500000000003</c:v>
                </c:pt>
                <c:pt idx="9002">
                  <c:v>633.46500000000003</c:v>
                </c:pt>
                <c:pt idx="9003">
                  <c:v>633.46500000000003</c:v>
                </c:pt>
                <c:pt idx="9004">
                  <c:v>633.46500000000003</c:v>
                </c:pt>
                <c:pt idx="9005">
                  <c:v>633.46500000000003</c:v>
                </c:pt>
                <c:pt idx="9006">
                  <c:v>633.46500000000003</c:v>
                </c:pt>
                <c:pt idx="9007">
                  <c:v>633.46500000000003</c:v>
                </c:pt>
                <c:pt idx="9008">
                  <c:v>633.46500000000003</c:v>
                </c:pt>
                <c:pt idx="9009">
                  <c:v>633.46500000000003</c:v>
                </c:pt>
                <c:pt idx="9010">
                  <c:v>633.46500000000003</c:v>
                </c:pt>
                <c:pt idx="9011">
                  <c:v>633.46500000000003</c:v>
                </c:pt>
                <c:pt idx="9012">
                  <c:v>633.46500000000003</c:v>
                </c:pt>
                <c:pt idx="9013">
                  <c:v>633.46500000000003</c:v>
                </c:pt>
                <c:pt idx="9014">
                  <c:v>633.46500000000003</c:v>
                </c:pt>
                <c:pt idx="9015">
                  <c:v>633.46500000000003</c:v>
                </c:pt>
                <c:pt idx="9016">
                  <c:v>633.46500000000003</c:v>
                </c:pt>
                <c:pt idx="9017">
                  <c:v>633.46500000000003</c:v>
                </c:pt>
                <c:pt idx="9018">
                  <c:v>633.46500000000003</c:v>
                </c:pt>
                <c:pt idx="9019">
                  <c:v>633.46500000000003</c:v>
                </c:pt>
                <c:pt idx="9020">
                  <c:v>633.46500000000003</c:v>
                </c:pt>
                <c:pt idx="9021">
                  <c:v>633.46500000000003</c:v>
                </c:pt>
                <c:pt idx="9022">
                  <c:v>633.46500000000003</c:v>
                </c:pt>
                <c:pt idx="9023">
                  <c:v>633.46500000000003</c:v>
                </c:pt>
                <c:pt idx="9024">
                  <c:v>633.46500000000003</c:v>
                </c:pt>
                <c:pt idx="9025">
                  <c:v>633.46500000000003</c:v>
                </c:pt>
                <c:pt idx="9026">
                  <c:v>633.46500000000003</c:v>
                </c:pt>
                <c:pt idx="9027">
                  <c:v>633.46500000000003</c:v>
                </c:pt>
                <c:pt idx="9028">
                  <c:v>633.46500000000003</c:v>
                </c:pt>
                <c:pt idx="9029">
                  <c:v>633.46500000000003</c:v>
                </c:pt>
                <c:pt idx="9030">
                  <c:v>633.46500000000003</c:v>
                </c:pt>
                <c:pt idx="9031">
                  <c:v>633.46500000000003</c:v>
                </c:pt>
                <c:pt idx="9032">
                  <c:v>633.46500000000003</c:v>
                </c:pt>
                <c:pt idx="9033">
                  <c:v>633.46500000000003</c:v>
                </c:pt>
                <c:pt idx="9034">
                  <c:v>633.46500000000003</c:v>
                </c:pt>
                <c:pt idx="9035">
                  <c:v>633.46500000000003</c:v>
                </c:pt>
                <c:pt idx="9036">
                  <c:v>633.46500000000003</c:v>
                </c:pt>
                <c:pt idx="9037">
                  <c:v>633.46500000000003</c:v>
                </c:pt>
                <c:pt idx="9038">
                  <c:v>633.46500000000003</c:v>
                </c:pt>
                <c:pt idx="9039">
                  <c:v>633.46500000000003</c:v>
                </c:pt>
                <c:pt idx="9040">
                  <c:v>633.46500000000003</c:v>
                </c:pt>
                <c:pt idx="9041">
                  <c:v>633.46500000000003</c:v>
                </c:pt>
                <c:pt idx="9042">
                  <c:v>633.46500000000003</c:v>
                </c:pt>
                <c:pt idx="9043">
                  <c:v>633.46500000000003</c:v>
                </c:pt>
                <c:pt idx="9044">
                  <c:v>633.46500000000003</c:v>
                </c:pt>
                <c:pt idx="9045">
                  <c:v>633.46500000000003</c:v>
                </c:pt>
                <c:pt idx="9046">
                  <c:v>633.46500000000003</c:v>
                </c:pt>
                <c:pt idx="9047">
                  <c:v>633.46500000000003</c:v>
                </c:pt>
                <c:pt idx="9048">
                  <c:v>633.46500000000003</c:v>
                </c:pt>
                <c:pt idx="9049">
                  <c:v>633.46500000000003</c:v>
                </c:pt>
                <c:pt idx="9050">
                  <c:v>633.46500000000003</c:v>
                </c:pt>
                <c:pt idx="9051">
                  <c:v>633.46500000000003</c:v>
                </c:pt>
                <c:pt idx="9052">
                  <c:v>633.46500000000003</c:v>
                </c:pt>
                <c:pt idx="9053">
                  <c:v>633.46500000000003</c:v>
                </c:pt>
                <c:pt idx="9054">
                  <c:v>633.46500000000003</c:v>
                </c:pt>
                <c:pt idx="9055">
                  <c:v>633.46500000000003</c:v>
                </c:pt>
                <c:pt idx="9056">
                  <c:v>633.46500000000003</c:v>
                </c:pt>
                <c:pt idx="9057">
                  <c:v>633.46500000000003</c:v>
                </c:pt>
                <c:pt idx="9058">
                  <c:v>633.46500000000003</c:v>
                </c:pt>
                <c:pt idx="9059">
                  <c:v>633.46500000000003</c:v>
                </c:pt>
                <c:pt idx="9060">
                  <c:v>633.46500000000003</c:v>
                </c:pt>
                <c:pt idx="9061">
                  <c:v>633.46500000000003</c:v>
                </c:pt>
                <c:pt idx="9062">
                  <c:v>633.46500000000003</c:v>
                </c:pt>
                <c:pt idx="9063">
                  <c:v>633.46500000000003</c:v>
                </c:pt>
                <c:pt idx="9064">
                  <c:v>633.46500000000003</c:v>
                </c:pt>
                <c:pt idx="9065">
                  <c:v>633.46500000000003</c:v>
                </c:pt>
                <c:pt idx="9066">
                  <c:v>633.46500000000003</c:v>
                </c:pt>
                <c:pt idx="9067">
                  <c:v>633.46500000000003</c:v>
                </c:pt>
                <c:pt idx="9068">
                  <c:v>633.46500000000003</c:v>
                </c:pt>
                <c:pt idx="9069">
                  <c:v>633.46500000000003</c:v>
                </c:pt>
                <c:pt idx="9070">
                  <c:v>633.46500000000003</c:v>
                </c:pt>
                <c:pt idx="9071">
                  <c:v>633.46500000000003</c:v>
                </c:pt>
                <c:pt idx="9072">
                  <c:v>633.46500000000003</c:v>
                </c:pt>
                <c:pt idx="9073">
                  <c:v>633.46500000000003</c:v>
                </c:pt>
                <c:pt idx="9074">
                  <c:v>633.46500000000003</c:v>
                </c:pt>
                <c:pt idx="9075">
                  <c:v>633.46500000000003</c:v>
                </c:pt>
                <c:pt idx="9076">
                  <c:v>633.46500000000003</c:v>
                </c:pt>
                <c:pt idx="9077">
                  <c:v>633.46500000000003</c:v>
                </c:pt>
                <c:pt idx="9078">
                  <c:v>633.46500000000003</c:v>
                </c:pt>
                <c:pt idx="9079">
                  <c:v>633.46500000000003</c:v>
                </c:pt>
                <c:pt idx="9080">
                  <c:v>633.46500000000003</c:v>
                </c:pt>
                <c:pt idx="9081">
                  <c:v>633.46500000000003</c:v>
                </c:pt>
                <c:pt idx="9082">
                  <c:v>633.46500000000003</c:v>
                </c:pt>
                <c:pt idx="9083">
                  <c:v>633.46500000000003</c:v>
                </c:pt>
                <c:pt idx="9084">
                  <c:v>633.46500000000003</c:v>
                </c:pt>
                <c:pt idx="9085">
                  <c:v>633.46500000000003</c:v>
                </c:pt>
                <c:pt idx="9086">
                  <c:v>633.46500000000003</c:v>
                </c:pt>
                <c:pt idx="9087">
                  <c:v>633.46500000000003</c:v>
                </c:pt>
                <c:pt idx="9088">
                  <c:v>633.46500000000003</c:v>
                </c:pt>
                <c:pt idx="9089">
                  <c:v>633.46500000000003</c:v>
                </c:pt>
                <c:pt idx="9090">
                  <c:v>633.46500000000003</c:v>
                </c:pt>
                <c:pt idx="9091">
                  <c:v>633.46500000000003</c:v>
                </c:pt>
                <c:pt idx="9092">
                  <c:v>633.46500000000003</c:v>
                </c:pt>
                <c:pt idx="9093">
                  <c:v>633.46500000000003</c:v>
                </c:pt>
                <c:pt idx="9094">
                  <c:v>633.46500000000003</c:v>
                </c:pt>
                <c:pt idx="9095">
                  <c:v>633.46500000000003</c:v>
                </c:pt>
                <c:pt idx="9096">
                  <c:v>633.46500000000003</c:v>
                </c:pt>
                <c:pt idx="9097">
                  <c:v>633.46500000000003</c:v>
                </c:pt>
                <c:pt idx="9098">
                  <c:v>633.46500000000003</c:v>
                </c:pt>
                <c:pt idx="9099">
                  <c:v>633.46500000000003</c:v>
                </c:pt>
                <c:pt idx="9100">
                  <c:v>633.46500000000003</c:v>
                </c:pt>
                <c:pt idx="9101">
                  <c:v>633.46500000000003</c:v>
                </c:pt>
                <c:pt idx="9102">
                  <c:v>633.46500000000003</c:v>
                </c:pt>
                <c:pt idx="9103">
                  <c:v>633.46500000000003</c:v>
                </c:pt>
                <c:pt idx="9104">
                  <c:v>633.46500000000003</c:v>
                </c:pt>
                <c:pt idx="9105">
                  <c:v>633.46500000000003</c:v>
                </c:pt>
                <c:pt idx="9106">
                  <c:v>633.46500000000003</c:v>
                </c:pt>
                <c:pt idx="9107">
                  <c:v>633.46500000000003</c:v>
                </c:pt>
                <c:pt idx="9108">
                  <c:v>633.46500000000003</c:v>
                </c:pt>
                <c:pt idx="9109">
                  <c:v>633.46500000000003</c:v>
                </c:pt>
                <c:pt idx="9110">
                  <c:v>633.46500000000003</c:v>
                </c:pt>
                <c:pt idx="9111">
                  <c:v>633.46500000000003</c:v>
                </c:pt>
                <c:pt idx="9112">
                  <c:v>633.46500000000003</c:v>
                </c:pt>
                <c:pt idx="9113">
                  <c:v>633.46500000000003</c:v>
                </c:pt>
                <c:pt idx="9114">
                  <c:v>633.46500000000003</c:v>
                </c:pt>
                <c:pt idx="9115">
                  <c:v>633.46500000000003</c:v>
                </c:pt>
                <c:pt idx="9116">
                  <c:v>633.46500000000003</c:v>
                </c:pt>
                <c:pt idx="9117">
                  <c:v>633.46500000000003</c:v>
                </c:pt>
                <c:pt idx="9118">
                  <c:v>633.46500000000003</c:v>
                </c:pt>
                <c:pt idx="9119">
                  <c:v>633.46500000000003</c:v>
                </c:pt>
                <c:pt idx="9120">
                  <c:v>633.46500000000003</c:v>
                </c:pt>
                <c:pt idx="9121">
                  <c:v>633.46500000000003</c:v>
                </c:pt>
                <c:pt idx="9122">
                  <c:v>633.46500000000003</c:v>
                </c:pt>
                <c:pt idx="9123">
                  <c:v>633.46500000000003</c:v>
                </c:pt>
                <c:pt idx="9124">
                  <c:v>633.46500000000003</c:v>
                </c:pt>
                <c:pt idx="9125">
                  <c:v>633.46500000000003</c:v>
                </c:pt>
                <c:pt idx="9126">
                  <c:v>633.46500000000003</c:v>
                </c:pt>
                <c:pt idx="9127">
                  <c:v>633.46500000000003</c:v>
                </c:pt>
                <c:pt idx="9128">
                  <c:v>633.46500000000003</c:v>
                </c:pt>
                <c:pt idx="9129">
                  <c:v>633.46500000000003</c:v>
                </c:pt>
                <c:pt idx="9130">
                  <c:v>633.46500000000003</c:v>
                </c:pt>
                <c:pt idx="9131">
                  <c:v>633.46500000000003</c:v>
                </c:pt>
                <c:pt idx="9132">
                  <c:v>633.46500000000003</c:v>
                </c:pt>
                <c:pt idx="9133">
                  <c:v>633.46500000000003</c:v>
                </c:pt>
                <c:pt idx="9134">
                  <c:v>633.46500000000003</c:v>
                </c:pt>
                <c:pt idx="9135">
                  <c:v>633.46500000000003</c:v>
                </c:pt>
                <c:pt idx="9136">
                  <c:v>633.46500000000003</c:v>
                </c:pt>
                <c:pt idx="9137">
                  <c:v>633.46500000000003</c:v>
                </c:pt>
                <c:pt idx="9138">
                  <c:v>633.46500000000003</c:v>
                </c:pt>
                <c:pt idx="9139">
                  <c:v>633.46500000000003</c:v>
                </c:pt>
                <c:pt idx="9140">
                  <c:v>633.46500000000003</c:v>
                </c:pt>
                <c:pt idx="9141">
                  <c:v>633.46500000000003</c:v>
                </c:pt>
                <c:pt idx="9142">
                  <c:v>633.46500000000003</c:v>
                </c:pt>
                <c:pt idx="9143">
                  <c:v>633.46500000000003</c:v>
                </c:pt>
                <c:pt idx="9144">
                  <c:v>633.46500000000003</c:v>
                </c:pt>
                <c:pt idx="9145">
                  <c:v>633.46500000000003</c:v>
                </c:pt>
                <c:pt idx="9146">
                  <c:v>633.46500000000003</c:v>
                </c:pt>
                <c:pt idx="9147">
                  <c:v>633.46500000000003</c:v>
                </c:pt>
                <c:pt idx="9148">
                  <c:v>633.46500000000003</c:v>
                </c:pt>
                <c:pt idx="9149">
                  <c:v>633.46500000000003</c:v>
                </c:pt>
                <c:pt idx="9150">
                  <c:v>633.46500000000003</c:v>
                </c:pt>
                <c:pt idx="9151">
                  <c:v>633.46500000000003</c:v>
                </c:pt>
                <c:pt idx="9152">
                  <c:v>633.46500000000003</c:v>
                </c:pt>
                <c:pt idx="9153">
                  <c:v>633.46500000000003</c:v>
                </c:pt>
                <c:pt idx="9154">
                  <c:v>633.46500000000003</c:v>
                </c:pt>
                <c:pt idx="9155">
                  <c:v>633.46500000000003</c:v>
                </c:pt>
                <c:pt idx="9156">
                  <c:v>633.46500000000003</c:v>
                </c:pt>
                <c:pt idx="9157">
                  <c:v>633.46500000000003</c:v>
                </c:pt>
                <c:pt idx="9158">
                  <c:v>633.46500000000003</c:v>
                </c:pt>
                <c:pt idx="9159">
                  <c:v>633.46500000000003</c:v>
                </c:pt>
                <c:pt idx="9160">
                  <c:v>633.46500000000003</c:v>
                </c:pt>
                <c:pt idx="9161">
                  <c:v>633.46500000000003</c:v>
                </c:pt>
                <c:pt idx="9162">
                  <c:v>633.46500000000003</c:v>
                </c:pt>
                <c:pt idx="9163">
                  <c:v>633.46500000000003</c:v>
                </c:pt>
                <c:pt idx="9164">
                  <c:v>633.46500000000003</c:v>
                </c:pt>
                <c:pt idx="9165">
                  <c:v>633.46500000000003</c:v>
                </c:pt>
                <c:pt idx="9166">
                  <c:v>633.46500000000003</c:v>
                </c:pt>
                <c:pt idx="9167">
                  <c:v>633.46500000000003</c:v>
                </c:pt>
                <c:pt idx="9168">
                  <c:v>633.46500000000003</c:v>
                </c:pt>
                <c:pt idx="9169">
                  <c:v>633.46500000000003</c:v>
                </c:pt>
                <c:pt idx="9170">
                  <c:v>633.46500000000003</c:v>
                </c:pt>
                <c:pt idx="9171">
                  <c:v>633.46500000000003</c:v>
                </c:pt>
                <c:pt idx="9172">
                  <c:v>633.46500000000003</c:v>
                </c:pt>
                <c:pt idx="9173">
                  <c:v>633.46500000000003</c:v>
                </c:pt>
                <c:pt idx="9174">
                  <c:v>633.46500000000003</c:v>
                </c:pt>
                <c:pt idx="9175">
                  <c:v>633.46500000000003</c:v>
                </c:pt>
                <c:pt idx="9176">
                  <c:v>633.46500000000003</c:v>
                </c:pt>
                <c:pt idx="9177">
                  <c:v>633.46500000000003</c:v>
                </c:pt>
                <c:pt idx="9178">
                  <c:v>633.46500000000003</c:v>
                </c:pt>
                <c:pt idx="9179">
                  <c:v>633.46500000000003</c:v>
                </c:pt>
                <c:pt idx="9180">
                  <c:v>633.46500000000003</c:v>
                </c:pt>
                <c:pt idx="9181">
                  <c:v>633.46500000000003</c:v>
                </c:pt>
                <c:pt idx="9182">
                  <c:v>633.46500000000003</c:v>
                </c:pt>
                <c:pt idx="9183">
                  <c:v>633.46500000000003</c:v>
                </c:pt>
                <c:pt idx="9184">
                  <c:v>633.46500000000003</c:v>
                </c:pt>
                <c:pt idx="9185">
                  <c:v>633.46500000000003</c:v>
                </c:pt>
                <c:pt idx="9186">
                  <c:v>633.46500000000003</c:v>
                </c:pt>
                <c:pt idx="9187">
                  <c:v>633.46500000000003</c:v>
                </c:pt>
                <c:pt idx="9188">
                  <c:v>633.46500000000003</c:v>
                </c:pt>
                <c:pt idx="9189">
                  <c:v>633.46500000000003</c:v>
                </c:pt>
                <c:pt idx="9190">
                  <c:v>633.46500000000003</c:v>
                </c:pt>
                <c:pt idx="9191">
                  <c:v>633.46500000000003</c:v>
                </c:pt>
                <c:pt idx="9192">
                  <c:v>633.46500000000003</c:v>
                </c:pt>
                <c:pt idx="9193">
                  <c:v>633.46500000000003</c:v>
                </c:pt>
                <c:pt idx="9194">
                  <c:v>633.46500000000003</c:v>
                </c:pt>
                <c:pt idx="9195">
                  <c:v>633.46500000000003</c:v>
                </c:pt>
                <c:pt idx="9196">
                  <c:v>633.46500000000003</c:v>
                </c:pt>
                <c:pt idx="9197">
                  <c:v>633.46500000000003</c:v>
                </c:pt>
                <c:pt idx="9198">
                  <c:v>633.46500000000003</c:v>
                </c:pt>
                <c:pt idx="9199">
                  <c:v>633.46500000000003</c:v>
                </c:pt>
                <c:pt idx="9200">
                  <c:v>633.46500000000003</c:v>
                </c:pt>
                <c:pt idx="9201">
                  <c:v>633.46500000000003</c:v>
                </c:pt>
                <c:pt idx="9202">
                  <c:v>633.46500000000003</c:v>
                </c:pt>
                <c:pt idx="9203">
                  <c:v>633.46500000000003</c:v>
                </c:pt>
                <c:pt idx="9204">
                  <c:v>633.46500000000003</c:v>
                </c:pt>
                <c:pt idx="9205">
                  <c:v>633.46500000000003</c:v>
                </c:pt>
                <c:pt idx="9206">
                  <c:v>633.46500000000003</c:v>
                </c:pt>
                <c:pt idx="9207">
                  <c:v>633.46500000000003</c:v>
                </c:pt>
                <c:pt idx="9208">
                  <c:v>633.46500000000003</c:v>
                </c:pt>
                <c:pt idx="9209">
                  <c:v>633.46500000000003</c:v>
                </c:pt>
                <c:pt idx="9210">
                  <c:v>633.46500000000003</c:v>
                </c:pt>
                <c:pt idx="9211">
                  <c:v>633.46500000000003</c:v>
                </c:pt>
                <c:pt idx="9212">
                  <c:v>633.46500000000003</c:v>
                </c:pt>
                <c:pt idx="9213">
                  <c:v>633.46500000000003</c:v>
                </c:pt>
                <c:pt idx="9214">
                  <c:v>633.46500000000003</c:v>
                </c:pt>
                <c:pt idx="9215">
                  <c:v>633.46500000000003</c:v>
                </c:pt>
                <c:pt idx="9216">
                  <c:v>633.46500000000003</c:v>
                </c:pt>
                <c:pt idx="9217">
                  <c:v>633.46500000000003</c:v>
                </c:pt>
                <c:pt idx="9218">
                  <c:v>633.46500000000003</c:v>
                </c:pt>
                <c:pt idx="9219">
                  <c:v>633.46500000000003</c:v>
                </c:pt>
                <c:pt idx="9220">
                  <c:v>633.46500000000003</c:v>
                </c:pt>
                <c:pt idx="9221">
                  <c:v>633.46500000000003</c:v>
                </c:pt>
                <c:pt idx="9222">
                  <c:v>633.46500000000003</c:v>
                </c:pt>
                <c:pt idx="9223">
                  <c:v>633.46500000000003</c:v>
                </c:pt>
                <c:pt idx="9224">
                  <c:v>633.46500000000003</c:v>
                </c:pt>
                <c:pt idx="9225">
                  <c:v>633.46500000000003</c:v>
                </c:pt>
                <c:pt idx="9226">
                  <c:v>633.46500000000003</c:v>
                </c:pt>
                <c:pt idx="9227">
                  <c:v>633.46500000000003</c:v>
                </c:pt>
                <c:pt idx="9228">
                  <c:v>633.46500000000003</c:v>
                </c:pt>
                <c:pt idx="9229">
                  <c:v>633.46500000000003</c:v>
                </c:pt>
                <c:pt idx="9230">
                  <c:v>633.46500000000003</c:v>
                </c:pt>
                <c:pt idx="9231">
                  <c:v>633.46500000000003</c:v>
                </c:pt>
                <c:pt idx="9232">
                  <c:v>633.46500000000003</c:v>
                </c:pt>
                <c:pt idx="9233">
                  <c:v>633.46500000000003</c:v>
                </c:pt>
                <c:pt idx="9234">
                  <c:v>633.46500000000003</c:v>
                </c:pt>
                <c:pt idx="9235">
                  <c:v>633.46500000000003</c:v>
                </c:pt>
                <c:pt idx="9236">
                  <c:v>633.46500000000003</c:v>
                </c:pt>
                <c:pt idx="9237">
                  <c:v>633.46500000000003</c:v>
                </c:pt>
                <c:pt idx="9238">
                  <c:v>633.46500000000003</c:v>
                </c:pt>
                <c:pt idx="9239">
                  <c:v>633.46500000000003</c:v>
                </c:pt>
                <c:pt idx="9240">
                  <c:v>633.46500000000003</c:v>
                </c:pt>
                <c:pt idx="9241">
                  <c:v>633.46500000000003</c:v>
                </c:pt>
                <c:pt idx="9242">
                  <c:v>633.46500000000003</c:v>
                </c:pt>
                <c:pt idx="9243">
                  <c:v>633.46500000000003</c:v>
                </c:pt>
                <c:pt idx="9244">
                  <c:v>633.46500000000003</c:v>
                </c:pt>
                <c:pt idx="9245">
                  <c:v>633.46500000000003</c:v>
                </c:pt>
                <c:pt idx="9246">
                  <c:v>633.46500000000003</c:v>
                </c:pt>
                <c:pt idx="9247">
                  <c:v>633.46500000000003</c:v>
                </c:pt>
                <c:pt idx="9248">
                  <c:v>633.46500000000003</c:v>
                </c:pt>
                <c:pt idx="9249">
                  <c:v>633.46500000000003</c:v>
                </c:pt>
                <c:pt idx="9250">
                  <c:v>633.46500000000003</c:v>
                </c:pt>
                <c:pt idx="9251">
                  <c:v>633.46500000000003</c:v>
                </c:pt>
                <c:pt idx="9252">
                  <c:v>633.46500000000003</c:v>
                </c:pt>
                <c:pt idx="9253">
                  <c:v>633.46500000000003</c:v>
                </c:pt>
                <c:pt idx="9254">
                  <c:v>633.46500000000003</c:v>
                </c:pt>
                <c:pt idx="9255">
                  <c:v>633.46500000000003</c:v>
                </c:pt>
                <c:pt idx="9256">
                  <c:v>633.46500000000003</c:v>
                </c:pt>
                <c:pt idx="9257">
                  <c:v>633.46500000000003</c:v>
                </c:pt>
                <c:pt idx="9258">
                  <c:v>633.46500000000003</c:v>
                </c:pt>
                <c:pt idx="9259">
                  <c:v>633.46500000000003</c:v>
                </c:pt>
                <c:pt idx="9260">
                  <c:v>633.46500000000003</c:v>
                </c:pt>
                <c:pt idx="9261">
                  <c:v>633.46500000000003</c:v>
                </c:pt>
                <c:pt idx="9262">
                  <c:v>633.46500000000003</c:v>
                </c:pt>
                <c:pt idx="9263">
                  <c:v>633.46500000000003</c:v>
                </c:pt>
                <c:pt idx="9264">
                  <c:v>633.46500000000003</c:v>
                </c:pt>
                <c:pt idx="9265">
                  <c:v>633.46500000000003</c:v>
                </c:pt>
                <c:pt idx="9266">
                  <c:v>633.46500000000003</c:v>
                </c:pt>
                <c:pt idx="9267">
                  <c:v>633.46500000000003</c:v>
                </c:pt>
                <c:pt idx="9268">
                  <c:v>633.46500000000003</c:v>
                </c:pt>
                <c:pt idx="9269">
                  <c:v>633.46500000000003</c:v>
                </c:pt>
                <c:pt idx="9270">
                  <c:v>633.46500000000003</c:v>
                </c:pt>
                <c:pt idx="9271">
                  <c:v>633.46500000000003</c:v>
                </c:pt>
                <c:pt idx="9272">
                  <c:v>633.46500000000003</c:v>
                </c:pt>
                <c:pt idx="9273">
                  <c:v>633.46500000000003</c:v>
                </c:pt>
                <c:pt idx="9274">
                  <c:v>633.46500000000003</c:v>
                </c:pt>
                <c:pt idx="9275">
                  <c:v>633.46500000000003</c:v>
                </c:pt>
                <c:pt idx="9276">
                  <c:v>633.46500000000003</c:v>
                </c:pt>
                <c:pt idx="9277">
                  <c:v>633.46500000000003</c:v>
                </c:pt>
                <c:pt idx="9278">
                  <c:v>633.46500000000003</c:v>
                </c:pt>
                <c:pt idx="9279">
                  <c:v>633.46500000000003</c:v>
                </c:pt>
                <c:pt idx="9280">
                  <c:v>633.46500000000003</c:v>
                </c:pt>
                <c:pt idx="9281">
                  <c:v>633.46500000000003</c:v>
                </c:pt>
                <c:pt idx="9282">
                  <c:v>633.46500000000003</c:v>
                </c:pt>
                <c:pt idx="9283">
                  <c:v>633.46500000000003</c:v>
                </c:pt>
                <c:pt idx="9284">
                  <c:v>633.46500000000003</c:v>
                </c:pt>
                <c:pt idx="9285">
                  <c:v>633.46500000000003</c:v>
                </c:pt>
                <c:pt idx="9286">
                  <c:v>633.46500000000003</c:v>
                </c:pt>
                <c:pt idx="9287">
                  <c:v>633.46500000000003</c:v>
                </c:pt>
                <c:pt idx="9288">
                  <c:v>633.46500000000003</c:v>
                </c:pt>
                <c:pt idx="9289">
                  <c:v>633.46500000000003</c:v>
                </c:pt>
                <c:pt idx="9290">
                  <c:v>633.46500000000003</c:v>
                </c:pt>
                <c:pt idx="9291">
                  <c:v>633.46500000000003</c:v>
                </c:pt>
                <c:pt idx="9292">
                  <c:v>633.46500000000003</c:v>
                </c:pt>
                <c:pt idx="9293">
                  <c:v>633.46500000000003</c:v>
                </c:pt>
                <c:pt idx="9294">
                  <c:v>633.46500000000003</c:v>
                </c:pt>
                <c:pt idx="9295">
                  <c:v>633.46500000000003</c:v>
                </c:pt>
                <c:pt idx="9296">
                  <c:v>633.46500000000003</c:v>
                </c:pt>
                <c:pt idx="9297">
                  <c:v>633.46500000000003</c:v>
                </c:pt>
                <c:pt idx="9298">
                  <c:v>633.46500000000003</c:v>
                </c:pt>
                <c:pt idx="9299">
                  <c:v>633.46500000000003</c:v>
                </c:pt>
                <c:pt idx="9300">
                  <c:v>633.46500000000003</c:v>
                </c:pt>
                <c:pt idx="9301">
                  <c:v>633.46500000000003</c:v>
                </c:pt>
                <c:pt idx="9302">
                  <c:v>633.46500000000003</c:v>
                </c:pt>
                <c:pt idx="9303">
                  <c:v>633.46500000000003</c:v>
                </c:pt>
                <c:pt idx="9304">
                  <c:v>633.46500000000003</c:v>
                </c:pt>
                <c:pt idx="9305">
                  <c:v>633.46500000000003</c:v>
                </c:pt>
                <c:pt idx="9306">
                  <c:v>633.46500000000003</c:v>
                </c:pt>
                <c:pt idx="9307">
                  <c:v>633.46500000000003</c:v>
                </c:pt>
                <c:pt idx="9308">
                  <c:v>633.46500000000003</c:v>
                </c:pt>
                <c:pt idx="9309">
                  <c:v>633.46500000000003</c:v>
                </c:pt>
                <c:pt idx="9310">
                  <c:v>633.46500000000003</c:v>
                </c:pt>
                <c:pt idx="9311">
                  <c:v>633.46500000000003</c:v>
                </c:pt>
                <c:pt idx="9312">
                  <c:v>633.46500000000003</c:v>
                </c:pt>
                <c:pt idx="9313">
                  <c:v>633.46500000000003</c:v>
                </c:pt>
                <c:pt idx="9314">
                  <c:v>633.46500000000003</c:v>
                </c:pt>
                <c:pt idx="9315">
                  <c:v>633.46500000000003</c:v>
                </c:pt>
                <c:pt idx="9316">
                  <c:v>633.46500000000003</c:v>
                </c:pt>
                <c:pt idx="9317">
                  <c:v>633.46500000000003</c:v>
                </c:pt>
                <c:pt idx="9318">
                  <c:v>633.46500000000003</c:v>
                </c:pt>
                <c:pt idx="9319">
                  <c:v>633.46500000000003</c:v>
                </c:pt>
                <c:pt idx="9320">
                  <c:v>633.46500000000003</c:v>
                </c:pt>
                <c:pt idx="9321">
                  <c:v>633.46500000000003</c:v>
                </c:pt>
                <c:pt idx="9322">
                  <c:v>633.46500000000003</c:v>
                </c:pt>
                <c:pt idx="9323">
                  <c:v>633.46500000000003</c:v>
                </c:pt>
                <c:pt idx="9324">
                  <c:v>633.46500000000003</c:v>
                </c:pt>
                <c:pt idx="9325">
                  <c:v>633.46500000000003</c:v>
                </c:pt>
                <c:pt idx="9326">
                  <c:v>633.46500000000003</c:v>
                </c:pt>
                <c:pt idx="9327">
                  <c:v>633.46500000000003</c:v>
                </c:pt>
                <c:pt idx="9328">
                  <c:v>633.46500000000003</c:v>
                </c:pt>
                <c:pt idx="9329">
                  <c:v>633.46500000000003</c:v>
                </c:pt>
                <c:pt idx="9330">
                  <c:v>633.46500000000003</c:v>
                </c:pt>
                <c:pt idx="9331">
                  <c:v>633.46500000000003</c:v>
                </c:pt>
                <c:pt idx="9332">
                  <c:v>633.46500000000003</c:v>
                </c:pt>
                <c:pt idx="9333">
                  <c:v>633.46500000000003</c:v>
                </c:pt>
                <c:pt idx="9334">
                  <c:v>633.46500000000003</c:v>
                </c:pt>
                <c:pt idx="9335">
                  <c:v>633.46500000000003</c:v>
                </c:pt>
                <c:pt idx="9336">
                  <c:v>633.46500000000003</c:v>
                </c:pt>
                <c:pt idx="9337">
                  <c:v>633.46500000000003</c:v>
                </c:pt>
                <c:pt idx="9338">
                  <c:v>633.46500000000003</c:v>
                </c:pt>
                <c:pt idx="9339">
                  <c:v>633.46500000000003</c:v>
                </c:pt>
                <c:pt idx="9340">
                  <c:v>633.46500000000003</c:v>
                </c:pt>
                <c:pt idx="9341">
                  <c:v>633.46500000000003</c:v>
                </c:pt>
                <c:pt idx="9342">
                  <c:v>633.46500000000003</c:v>
                </c:pt>
                <c:pt idx="9343">
                  <c:v>633.46500000000003</c:v>
                </c:pt>
                <c:pt idx="9344">
                  <c:v>633.46500000000003</c:v>
                </c:pt>
                <c:pt idx="9345">
                  <c:v>633.46500000000003</c:v>
                </c:pt>
                <c:pt idx="9346">
                  <c:v>633.46500000000003</c:v>
                </c:pt>
                <c:pt idx="9347">
                  <c:v>633.46500000000003</c:v>
                </c:pt>
                <c:pt idx="9348">
                  <c:v>633.46500000000003</c:v>
                </c:pt>
                <c:pt idx="9349">
                  <c:v>633.46500000000003</c:v>
                </c:pt>
                <c:pt idx="9350">
                  <c:v>633.46500000000003</c:v>
                </c:pt>
                <c:pt idx="9351">
                  <c:v>633.46500000000003</c:v>
                </c:pt>
                <c:pt idx="9352">
                  <c:v>633.46500000000003</c:v>
                </c:pt>
                <c:pt idx="9353">
                  <c:v>633.46500000000003</c:v>
                </c:pt>
                <c:pt idx="9354">
                  <c:v>633.46500000000003</c:v>
                </c:pt>
                <c:pt idx="9355">
                  <c:v>633.46500000000003</c:v>
                </c:pt>
                <c:pt idx="9356">
                  <c:v>633.46500000000003</c:v>
                </c:pt>
                <c:pt idx="9357">
                  <c:v>633.46500000000003</c:v>
                </c:pt>
                <c:pt idx="9358">
                  <c:v>633.46500000000003</c:v>
                </c:pt>
                <c:pt idx="9359">
                  <c:v>633.46500000000003</c:v>
                </c:pt>
                <c:pt idx="9360">
                  <c:v>633.46500000000003</c:v>
                </c:pt>
                <c:pt idx="9361">
                  <c:v>633.46500000000003</c:v>
                </c:pt>
                <c:pt idx="9362">
                  <c:v>633.46500000000003</c:v>
                </c:pt>
                <c:pt idx="9363">
                  <c:v>633.46500000000003</c:v>
                </c:pt>
                <c:pt idx="9364">
                  <c:v>633.46500000000003</c:v>
                </c:pt>
                <c:pt idx="9365">
                  <c:v>633.46500000000003</c:v>
                </c:pt>
                <c:pt idx="9366">
                  <c:v>633.46500000000003</c:v>
                </c:pt>
                <c:pt idx="9367">
                  <c:v>633.46500000000003</c:v>
                </c:pt>
                <c:pt idx="9368">
                  <c:v>633.46500000000003</c:v>
                </c:pt>
                <c:pt idx="9369">
                  <c:v>633.46500000000003</c:v>
                </c:pt>
                <c:pt idx="9370">
                  <c:v>633.46500000000003</c:v>
                </c:pt>
                <c:pt idx="9371">
                  <c:v>633.46500000000003</c:v>
                </c:pt>
                <c:pt idx="9372">
                  <c:v>633.46500000000003</c:v>
                </c:pt>
                <c:pt idx="9373">
                  <c:v>633.46500000000003</c:v>
                </c:pt>
                <c:pt idx="9374">
                  <c:v>633.46500000000003</c:v>
                </c:pt>
                <c:pt idx="9375">
                  <c:v>633.46500000000003</c:v>
                </c:pt>
                <c:pt idx="9376">
                  <c:v>633.46500000000003</c:v>
                </c:pt>
                <c:pt idx="9377">
                  <c:v>633.46500000000003</c:v>
                </c:pt>
                <c:pt idx="9378">
                  <c:v>633.46500000000003</c:v>
                </c:pt>
                <c:pt idx="9379">
                  <c:v>633.46500000000003</c:v>
                </c:pt>
                <c:pt idx="9380">
                  <c:v>633.46500000000003</c:v>
                </c:pt>
                <c:pt idx="9381">
                  <c:v>633.46500000000003</c:v>
                </c:pt>
                <c:pt idx="9382">
                  <c:v>633.46500000000003</c:v>
                </c:pt>
                <c:pt idx="9383">
                  <c:v>633.46500000000003</c:v>
                </c:pt>
                <c:pt idx="9384">
                  <c:v>633.46500000000003</c:v>
                </c:pt>
                <c:pt idx="9385">
                  <c:v>633.46500000000003</c:v>
                </c:pt>
                <c:pt idx="9386">
                  <c:v>633.46500000000003</c:v>
                </c:pt>
                <c:pt idx="9387">
                  <c:v>633.46500000000003</c:v>
                </c:pt>
                <c:pt idx="9388">
                  <c:v>633.46500000000003</c:v>
                </c:pt>
                <c:pt idx="9389">
                  <c:v>633.46500000000003</c:v>
                </c:pt>
                <c:pt idx="9390">
                  <c:v>633.46500000000003</c:v>
                </c:pt>
                <c:pt idx="9391">
                  <c:v>633.46500000000003</c:v>
                </c:pt>
                <c:pt idx="9392">
                  <c:v>633.46500000000003</c:v>
                </c:pt>
                <c:pt idx="9393">
                  <c:v>633.46500000000003</c:v>
                </c:pt>
                <c:pt idx="9394">
                  <c:v>633.46500000000003</c:v>
                </c:pt>
                <c:pt idx="9395">
                  <c:v>633.46500000000003</c:v>
                </c:pt>
                <c:pt idx="9396">
                  <c:v>633.46500000000003</c:v>
                </c:pt>
                <c:pt idx="9397">
                  <c:v>633.46500000000003</c:v>
                </c:pt>
                <c:pt idx="9398">
                  <c:v>633.46500000000003</c:v>
                </c:pt>
                <c:pt idx="9399">
                  <c:v>633.46500000000003</c:v>
                </c:pt>
                <c:pt idx="9400">
                  <c:v>633.46500000000003</c:v>
                </c:pt>
                <c:pt idx="9401">
                  <c:v>633.46500000000003</c:v>
                </c:pt>
                <c:pt idx="9402">
                  <c:v>633.46500000000003</c:v>
                </c:pt>
                <c:pt idx="9403">
                  <c:v>633.46500000000003</c:v>
                </c:pt>
                <c:pt idx="9404">
                  <c:v>633.46500000000003</c:v>
                </c:pt>
                <c:pt idx="9405">
                  <c:v>633.46500000000003</c:v>
                </c:pt>
                <c:pt idx="9406">
                  <c:v>633.46500000000003</c:v>
                </c:pt>
                <c:pt idx="9407">
                  <c:v>633.46500000000003</c:v>
                </c:pt>
                <c:pt idx="9408">
                  <c:v>633.46500000000003</c:v>
                </c:pt>
                <c:pt idx="9409">
                  <c:v>633.46500000000003</c:v>
                </c:pt>
                <c:pt idx="9410">
                  <c:v>633.46500000000003</c:v>
                </c:pt>
                <c:pt idx="9411">
                  <c:v>633.46500000000003</c:v>
                </c:pt>
                <c:pt idx="9412">
                  <c:v>633.46500000000003</c:v>
                </c:pt>
                <c:pt idx="9413">
                  <c:v>633.46500000000003</c:v>
                </c:pt>
                <c:pt idx="9414">
                  <c:v>633.46500000000003</c:v>
                </c:pt>
                <c:pt idx="9415">
                  <c:v>633.46500000000003</c:v>
                </c:pt>
                <c:pt idx="9416">
                  <c:v>633.46500000000003</c:v>
                </c:pt>
                <c:pt idx="9417">
                  <c:v>633.46500000000003</c:v>
                </c:pt>
                <c:pt idx="9418">
                  <c:v>633.46500000000003</c:v>
                </c:pt>
                <c:pt idx="9419">
                  <c:v>633.46500000000003</c:v>
                </c:pt>
                <c:pt idx="9420">
                  <c:v>633.46500000000003</c:v>
                </c:pt>
                <c:pt idx="9421">
                  <c:v>633.46500000000003</c:v>
                </c:pt>
                <c:pt idx="9422">
                  <c:v>633.46500000000003</c:v>
                </c:pt>
                <c:pt idx="9423">
                  <c:v>633.46500000000003</c:v>
                </c:pt>
                <c:pt idx="9424">
                  <c:v>633.46500000000003</c:v>
                </c:pt>
                <c:pt idx="9425">
                  <c:v>633.46500000000003</c:v>
                </c:pt>
                <c:pt idx="9426">
                  <c:v>633.46500000000003</c:v>
                </c:pt>
                <c:pt idx="9427">
                  <c:v>633.46500000000003</c:v>
                </c:pt>
                <c:pt idx="9428">
                  <c:v>633.46500000000003</c:v>
                </c:pt>
                <c:pt idx="9429">
                  <c:v>633.46500000000003</c:v>
                </c:pt>
                <c:pt idx="9430">
                  <c:v>633.46500000000003</c:v>
                </c:pt>
                <c:pt idx="9431">
                  <c:v>633.46500000000003</c:v>
                </c:pt>
                <c:pt idx="9432">
                  <c:v>633.46500000000003</c:v>
                </c:pt>
                <c:pt idx="9433">
                  <c:v>633.46500000000003</c:v>
                </c:pt>
                <c:pt idx="9434">
                  <c:v>633.46500000000003</c:v>
                </c:pt>
                <c:pt idx="9435">
                  <c:v>633.46500000000003</c:v>
                </c:pt>
                <c:pt idx="9436">
                  <c:v>633.46500000000003</c:v>
                </c:pt>
                <c:pt idx="9437">
                  <c:v>633.46500000000003</c:v>
                </c:pt>
                <c:pt idx="9438">
                  <c:v>633.46500000000003</c:v>
                </c:pt>
                <c:pt idx="9439">
                  <c:v>633.46500000000003</c:v>
                </c:pt>
                <c:pt idx="9440">
                  <c:v>633.46500000000003</c:v>
                </c:pt>
                <c:pt idx="9441">
                  <c:v>633.46500000000003</c:v>
                </c:pt>
                <c:pt idx="9442">
                  <c:v>633.46500000000003</c:v>
                </c:pt>
                <c:pt idx="9443">
                  <c:v>633.46500000000003</c:v>
                </c:pt>
                <c:pt idx="9444">
                  <c:v>633.46500000000003</c:v>
                </c:pt>
                <c:pt idx="9445">
                  <c:v>633.46500000000003</c:v>
                </c:pt>
                <c:pt idx="9446">
                  <c:v>633.46500000000003</c:v>
                </c:pt>
                <c:pt idx="9447">
                  <c:v>633.46500000000003</c:v>
                </c:pt>
                <c:pt idx="9448">
                  <c:v>633.46500000000003</c:v>
                </c:pt>
                <c:pt idx="9449">
                  <c:v>633.46500000000003</c:v>
                </c:pt>
                <c:pt idx="9450">
                  <c:v>633.46500000000003</c:v>
                </c:pt>
                <c:pt idx="9451">
                  <c:v>633.46500000000003</c:v>
                </c:pt>
                <c:pt idx="9452">
                  <c:v>633.46500000000003</c:v>
                </c:pt>
                <c:pt idx="9453">
                  <c:v>633.46500000000003</c:v>
                </c:pt>
                <c:pt idx="9454">
                  <c:v>633.46500000000003</c:v>
                </c:pt>
                <c:pt idx="9455">
                  <c:v>633.46500000000003</c:v>
                </c:pt>
                <c:pt idx="9456">
                  <c:v>633.46500000000003</c:v>
                </c:pt>
                <c:pt idx="9457">
                  <c:v>633.46500000000003</c:v>
                </c:pt>
                <c:pt idx="9458">
                  <c:v>633.46500000000003</c:v>
                </c:pt>
                <c:pt idx="9459">
                  <c:v>633.46500000000003</c:v>
                </c:pt>
                <c:pt idx="9460">
                  <c:v>633.46500000000003</c:v>
                </c:pt>
                <c:pt idx="9461">
                  <c:v>633.46500000000003</c:v>
                </c:pt>
                <c:pt idx="9462">
                  <c:v>633.46500000000003</c:v>
                </c:pt>
                <c:pt idx="9463">
                  <c:v>633.46500000000003</c:v>
                </c:pt>
                <c:pt idx="9464">
                  <c:v>633.46500000000003</c:v>
                </c:pt>
                <c:pt idx="9465">
                  <c:v>633.46500000000003</c:v>
                </c:pt>
                <c:pt idx="9466">
                  <c:v>633.46500000000003</c:v>
                </c:pt>
                <c:pt idx="9467">
                  <c:v>633.46500000000003</c:v>
                </c:pt>
                <c:pt idx="9468">
                  <c:v>633.46500000000003</c:v>
                </c:pt>
                <c:pt idx="9469">
                  <c:v>633.46500000000003</c:v>
                </c:pt>
                <c:pt idx="9470">
                  <c:v>633.46500000000003</c:v>
                </c:pt>
                <c:pt idx="9471">
                  <c:v>633.46500000000003</c:v>
                </c:pt>
                <c:pt idx="9472">
                  <c:v>633.46500000000003</c:v>
                </c:pt>
                <c:pt idx="9473">
                  <c:v>633.46500000000003</c:v>
                </c:pt>
                <c:pt idx="9474">
                  <c:v>633.46500000000003</c:v>
                </c:pt>
                <c:pt idx="9475">
                  <c:v>633.46500000000003</c:v>
                </c:pt>
                <c:pt idx="9476">
                  <c:v>633.46500000000003</c:v>
                </c:pt>
                <c:pt idx="9477">
                  <c:v>633.46500000000003</c:v>
                </c:pt>
                <c:pt idx="9478">
                  <c:v>633.46500000000003</c:v>
                </c:pt>
                <c:pt idx="9479">
                  <c:v>633.46500000000003</c:v>
                </c:pt>
                <c:pt idx="9480">
                  <c:v>633.46500000000003</c:v>
                </c:pt>
                <c:pt idx="9481">
                  <c:v>633.46500000000003</c:v>
                </c:pt>
                <c:pt idx="9482">
                  <c:v>633.46500000000003</c:v>
                </c:pt>
                <c:pt idx="9483">
                  <c:v>633.46500000000003</c:v>
                </c:pt>
                <c:pt idx="9484">
                  <c:v>633.46500000000003</c:v>
                </c:pt>
                <c:pt idx="9485">
                  <c:v>633.46500000000003</c:v>
                </c:pt>
                <c:pt idx="9486">
                  <c:v>633.46500000000003</c:v>
                </c:pt>
                <c:pt idx="9487">
                  <c:v>633.46500000000003</c:v>
                </c:pt>
                <c:pt idx="9488">
                  <c:v>633.46500000000003</c:v>
                </c:pt>
                <c:pt idx="9489">
                  <c:v>633.46500000000003</c:v>
                </c:pt>
                <c:pt idx="9490">
                  <c:v>633.46500000000003</c:v>
                </c:pt>
                <c:pt idx="9491">
                  <c:v>633.46500000000003</c:v>
                </c:pt>
                <c:pt idx="9492">
                  <c:v>633.46500000000003</c:v>
                </c:pt>
                <c:pt idx="9493">
                  <c:v>633.46500000000003</c:v>
                </c:pt>
                <c:pt idx="9494">
                  <c:v>633.46500000000003</c:v>
                </c:pt>
                <c:pt idx="9495">
                  <c:v>633.46500000000003</c:v>
                </c:pt>
                <c:pt idx="9496">
                  <c:v>633.46500000000003</c:v>
                </c:pt>
                <c:pt idx="9497">
                  <c:v>633.46500000000003</c:v>
                </c:pt>
                <c:pt idx="9498">
                  <c:v>633.46500000000003</c:v>
                </c:pt>
                <c:pt idx="9499">
                  <c:v>633.46500000000003</c:v>
                </c:pt>
                <c:pt idx="9500">
                  <c:v>633.46500000000003</c:v>
                </c:pt>
                <c:pt idx="9501">
                  <c:v>633.46500000000003</c:v>
                </c:pt>
                <c:pt idx="9502">
                  <c:v>633.46500000000003</c:v>
                </c:pt>
                <c:pt idx="9503">
                  <c:v>633.46500000000003</c:v>
                </c:pt>
                <c:pt idx="9504">
                  <c:v>633.46500000000003</c:v>
                </c:pt>
                <c:pt idx="9505">
                  <c:v>633.46500000000003</c:v>
                </c:pt>
                <c:pt idx="9506">
                  <c:v>633.46500000000003</c:v>
                </c:pt>
                <c:pt idx="9507">
                  <c:v>633.46500000000003</c:v>
                </c:pt>
                <c:pt idx="9508">
                  <c:v>633.46500000000003</c:v>
                </c:pt>
                <c:pt idx="9509">
                  <c:v>633.46500000000003</c:v>
                </c:pt>
                <c:pt idx="9510">
                  <c:v>633.46500000000003</c:v>
                </c:pt>
                <c:pt idx="9511">
                  <c:v>633.46500000000003</c:v>
                </c:pt>
                <c:pt idx="9512">
                  <c:v>633.46500000000003</c:v>
                </c:pt>
                <c:pt idx="9513">
                  <c:v>633.46500000000003</c:v>
                </c:pt>
                <c:pt idx="9514">
                  <c:v>633.46500000000003</c:v>
                </c:pt>
                <c:pt idx="9515">
                  <c:v>633.46500000000003</c:v>
                </c:pt>
                <c:pt idx="9516">
                  <c:v>633.46500000000003</c:v>
                </c:pt>
                <c:pt idx="9517">
                  <c:v>633.46500000000003</c:v>
                </c:pt>
                <c:pt idx="9518">
                  <c:v>633.46500000000003</c:v>
                </c:pt>
                <c:pt idx="9519">
                  <c:v>633.46500000000003</c:v>
                </c:pt>
                <c:pt idx="9520">
                  <c:v>633.46500000000003</c:v>
                </c:pt>
                <c:pt idx="9521">
                  <c:v>633.46500000000003</c:v>
                </c:pt>
                <c:pt idx="9522">
                  <c:v>633.46500000000003</c:v>
                </c:pt>
                <c:pt idx="9523">
                  <c:v>633.46500000000003</c:v>
                </c:pt>
                <c:pt idx="9524">
                  <c:v>633.46500000000003</c:v>
                </c:pt>
                <c:pt idx="9525">
                  <c:v>633.46500000000003</c:v>
                </c:pt>
                <c:pt idx="9526">
                  <c:v>633.46500000000003</c:v>
                </c:pt>
                <c:pt idx="9527">
                  <c:v>633.46500000000003</c:v>
                </c:pt>
                <c:pt idx="9528">
                  <c:v>633.46500000000003</c:v>
                </c:pt>
                <c:pt idx="9529">
                  <c:v>633.46500000000003</c:v>
                </c:pt>
                <c:pt idx="9530">
                  <c:v>633.46500000000003</c:v>
                </c:pt>
                <c:pt idx="9531">
                  <c:v>633.46500000000003</c:v>
                </c:pt>
                <c:pt idx="9532">
                  <c:v>633.46500000000003</c:v>
                </c:pt>
                <c:pt idx="9533">
                  <c:v>633.46500000000003</c:v>
                </c:pt>
                <c:pt idx="9534">
                  <c:v>633.46500000000003</c:v>
                </c:pt>
                <c:pt idx="9535">
                  <c:v>633.46500000000003</c:v>
                </c:pt>
                <c:pt idx="9536">
                  <c:v>633.46500000000003</c:v>
                </c:pt>
                <c:pt idx="9537">
                  <c:v>633.46500000000003</c:v>
                </c:pt>
                <c:pt idx="9538">
                  <c:v>633.46500000000003</c:v>
                </c:pt>
                <c:pt idx="9539">
                  <c:v>633.46500000000003</c:v>
                </c:pt>
                <c:pt idx="9540">
                  <c:v>633.46500000000003</c:v>
                </c:pt>
                <c:pt idx="9541">
                  <c:v>633.46500000000003</c:v>
                </c:pt>
                <c:pt idx="9542">
                  <c:v>633.46500000000003</c:v>
                </c:pt>
                <c:pt idx="9543">
                  <c:v>633.46500000000003</c:v>
                </c:pt>
                <c:pt idx="9544">
                  <c:v>633.46500000000003</c:v>
                </c:pt>
                <c:pt idx="9545">
                  <c:v>633.46500000000003</c:v>
                </c:pt>
                <c:pt idx="9546">
                  <c:v>633.46500000000003</c:v>
                </c:pt>
                <c:pt idx="9547">
                  <c:v>633.46500000000003</c:v>
                </c:pt>
                <c:pt idx="9548">
                  <c:v>633.46500000000003</c:v>
                </c:pt>
                <c:pt idx="9549">
                  <c:v>633.46500000000003</c:v>
                </c:pt>
                <c:pt idx="9550">
                  <c:v>633.46500000000003</c:v>
                </c:pt>
                <c:pt idx="9551">
                  <c:v>633.46500000000003</c:v>
                </c:pt>
                <c:pt idx="9552">
                  <c:v>633.46500000000003</c:v>
                </c:pt>
                <c:pt idx="9553">
                  <c:v>633.46500000000003</c:v>
                </c:pt>
                <c:pt idx="9554">
                  <c:v>633.46500000000003</c:v>
                </c:pt>
                <c:pt idx="9555">
                  <c:v>633.46500000000003</c:v>
                </c:pt>
                <c:pt idx="9556">
                  <c:v>633.46500000000003</c:v>
                </c:pt>
                <c:pt idx="9557">
                  <c:v>633.46500000000003</c:v>
                </c:pt>
                <c:pt idx="9558">
                  <c:v>633.46500000000003</c:v>
                </c:pt>
                <c:pt idx="9559">
                  <c:v>633.46500000000003</c:v>
                </c:pt>
                <c:pt idx="9560">
                  <c:v>633.46500000000003</c:v>
                </c:pt>
                <c:pt idx="9561">
                  <c:v>633.46500000000003</c:v>
                </c:pt>
                <c:pt idx="9562">
                  <c:v>633.46500000000003</c:v>
                </c:pt>
                <c:pt idx="9563">
                  <c:v>633.46500000000003</c:v>
                </c:pt>
                <c:pt idx="9564">
                  <c:v>633.46500000000003</c:v>
                </c:pt>
                <c:pt idx="9565">
                  <c:v>633.46500000000003</c:v>
                </c:pt>
                <c:pt idx="9566">
                  <c:v>633.46500000000003</c:v>
                </c:pt>
                <c:pt idx="9567">
                  <c:v>633.46500000000003</c:v>
                </c:pt>
                <c:pt idx="9568">
                  <c:v>633.46500000000003</c:v>
                </c:pt>
                <c:pt idx="9569">
                  <c:v>633.46500000000003</c:v>
                </c:pt>
                <c:pt idx="9570">
                  <c:v>633.46500000000003</c:v>
                </c:pt>
                <c:pt idx="9571">
                  <c:v>633.46500000000003</c:v>
                </c:pt>
                <c:pt idx="9572">
                  <c:v>633.46500000000003</c:v>
                </c:pt>
                <c:pt idx="9573">
                  <c:v>633.46500000000003</c:v>
                </c:pt>
                <c:pt idx="9574">
                  <c:v>633.46500000000003</c:v>
                </c:pt>
                <c:pt idx="9575">
                  <c:v>633.46500000000003</c:v>
                </c:pt>
                <c:pt idx="9576">
                  <c:v>633.46500000000003</c:v>
                </c:pt>
                <c:pt idx="9577">
                  <c:v>633.46500000000003</c:v>
                </c:pt>
                <c:pt idx="9578">
                  <c:v>633.46500000000003</c:v>
                </c:pt>
                <c:pt idx="9579">
                  <c:v>633.46500000000003</c:v>
                </c:pt>
                <c:pt idx="9580">
                  <c:v>633.46500000000003</c:v>
                </c:pt>
                <c:pt idx="9581">
                  <c:v>633.46500000000003</c:v>
                </c:pt>
                <c:pt idx="9582">
                  <c:v>633.46500000000003</c:v>
                </c:pt>
                <c:pt idx="9583">
                  <c:v>633.46500000000003</c:v>
                </c:pt>
                <c:pt idx="9584">
                  <c:v>633.46500000000003</c:v>
                </c:pt>
                <c:pt idx="9585">
                  <c:v>633.46500000000003</c:v>
                </c:pt>
                <c:pt idx="9586">
                  <c:v>633.46500000000003</c:v>
                </c:pt>
                <c:pt idx="9587">
                  <c:v>633.46500000000003</c:v>
                </c:pt>
                <c:pt idx="9588">
                  <c:v>633.46500000000003</c:v>
                </c:pt>
                <c:pt idx="9589">
                  <c:v>633.46500000000003</c:v>
                </c:pt>
                <c:pt idx="9590">
                  <c:v>633.46500000000003</c:v>
                </c:pt>
                <c:pt idx="9591">
                  <c:v>633.46500000000003</c:v>
                </c:pt>
                <c:pt idx="9592">
                  <c:v>633.46500000000003</c:v>
                </c:pt>
                <c:pt idx="9593">
                  <c:v>633.46500000000003</c:v>
                </c:pt>
                <c:pt idx="9594">
                  <c:v>633.46500000000003</c:v>
                </c:pt>
                <c:pt idx="9595">
                  <c:v>633.46500000000003</c:v>
                </c:pt>
                <c:pt idx="9596">
                  <c:v>633.46500000000003</c:v>
                </c:pt>
                <c:pt idx="9597">
                  <c:v>633.46500000000003</c:v>
                </c:pt>
                <c:pt idx="9598">
                  <c:v>633.46500000000003</c:v>
                </c:pt>
                <c:pt idx="9599">
                  <c:v>633.46500000000003</c:v>
                </c:pt>
                <c:pt idx="9600">
                  <c:v>633.46500000000003</c:v>
                </c:pt>
                <c:pt idx="9601">
                  <c:v>633.46500000000003</c:v>
                </c:pt>
                <c:pt idx="9602">
                  <c:v>633.46500000000003</c:v>
                </c:pt>
                <c:pt idx="9603">
                  <c:v>633.46500000000003</c:v>
                </c:pt>
                <c:pt idx="9604">
                  <c:v>633.46500000000003</c:v>
                </c:pt>
                <c:pt idx="9605">
                  <c:v>633.46500000000003</c:v>
                </c:pt>
                <c:pt idx="9606">
                  <c:v>633.46500000000003</c:v>
                </c:pt>
                <c:pt idx="9607">
                  <c:v>633.46500000000003</c:v>
                </c:pt>
                <c:pt idx="9608">
                  <c:v>633.46500000000003</c:v>
                </c:pt>
                <c:pt idx="9609">
                  <c:v>633.46500000000003</c:v>
                </c:pt>
                <c:pt idx="9610">
                  <c:v>633.46500000000003</c:v>
                </c:pt>
                <c:pt idx="9611">
                  <c:v>633.46500000000003</c:v>
                </c:pt>
                <c:pt idx="9612">
                  <c:v>633.46500000000003</c:v>
                </c:pt>
                <c:pt idx="9613">
                  <c:v>633.46500000000003</c:v>
                </c:pt>
                <c:pt idx="9614">
                  <c:v>633.46500000000003</c:v>
                </c:pt>
                <c:pt idx="9615">
                  <c:v>633.46500000000003</c:v>
                </c:pt>
                <c:pt idx="9616">
                  <c:v>633.46500000000003</c:v>
                </c:pt>
                <c:pt idx="9617">
                  <c:v>633.46500000000003</c:v>
                </c:pt>
                <c:pt idx="9618">
                  <c:v>633.46500000000003</c:v>
                </c:pt>
                <c:pt idx="9619">
                  <c:v>633.46500000000003</c:v>
                </c:pt>
                <c:pt idx="9620">
                  <c:v>633.46500000000003</c:v>
                </c:pt>
                <c:pt idx="9621">
                  <c:v>633.46500000000003</c:v>
                </c:pt>
                <c:pt idx="9622">
                  <c:v>633.46500000000003</c:v>
                </c:pt>
                <c:pt idx="9623">
                  <c:v>633.46500000000003</c:v>
                </c:pt>
                <c:pt idx="9624">
                  <c:v>633.46500000000003</c:v>
                </c:pt>
                <c:pt idx="9625">
                  <c:v>633.46500000000003</c:v>
                </c:pt>
                <c:pt idx="9626">
                  <c:v>633.46500000000003</c:v>
                </c:pt>
                <c:pt idx="9627">
                  <c:v>633.46500000000003</c:v>
                </c:pt>
                <c:pt idx="9628">
                  <c:v>633.46500000000003</c:v>
                </c:pt>
                <c:pt idx="9629">
                  <c:v>633.46500000000003</c:v>
                </c:pt>
                <c:pt idx="9630">
                  <c:v>633.46500000000003</c:v>
                </c:pt>
                <c:pt idx="9631">
                  <c:v>633.46500000000003</c:v>
                </c:pt>
                <c:pt idx="9632">
                  <c:v>633.46500000000003</c:v>
                </c:pt>
                <c:pt idx="9633">
                  <c:v>633.46500000000003</c:v>
                </c:pt>
                <c:pt idx="9634">
                  <c:v>633.46500000000003</c:v>
                </c:pt>
                <c:pt idx="9635">
                  <c:v>633.46500000000003</c:v>
                </c:pt>
                <c:pt idx="9636">
                  <c:v>633.46500000000003</c:v>
                </c:pt>
                <c:pt idx="9637">
                  <c:v>633.46500000000003</c:v>
                </c:pt>
                <c:pt idx="9638">
                  <c:v>633.46500000000003</c:v>
                </c:pt>
                <c:pt idx="9639">
                  <c:v>633.46500000000003</c:v>
                </c:pt>
                <c:pt idx="9640">
                  <c:v>633.46500000000003</c:v>
                </c:pt>
                <c:pt idx="9641">
                  <c:v>633.46500000000003</c:v>
                </c:pt>
                <c:pt idx="9642">
                  <c:v>633.46500000000003</c:v>
                </c:pt>
                <c:pt idx="9643">
                  <c:v>633.46500000000003</c:v>
                </c:pt>
                <c:pt idx="9644">
                  <c:v>633.46500000000003</c:v>
                </c:pt>
                <c:pt idx="9645">
                  <c:v>633.46500000000003</c:v>
                </c:pt>
                <c:pt idx="9646">
                  <c:v>633.46500000000003</c:v>
                </c:pt>
                <c:pt idx="9647">
                  <c:v>633.46500000000003</c:v>
                </c:pt>
                <c:pt idx="9648">
                  <c:v>633.46500000000003</c:v>
                </c:pt>
                <c:pt idx="9649">
                  <c:v>633.46500000000003</c:v>
                </c:pt>
                <c:pt idx="9650">
                  <c:v>633.46500000000003</c:v>
                </c:pt>
                <c:pt idx="9651">
                  <c:v>633.46500000000003</c:v>
                </c:pt>
                <c:pt idx="9652">
                  <c:v>633.46500000000003</c:v>
                </c:pt>
                <c:pt idx="9653">
                  <c:v>633.46500000000003</c:v>
                </c:pt>
                <c:pt idx="9654">
                  <c:v>633.46500000000003</c:v>
                </c:pt>
                <c:pt idx="9655">
                  <c:v>633.46500000000003</c:v>
                </c:pt>
                <c:pt idx="9656">
                  <c:v>633.46500000000003</c:v>
                </c:pt>
                <c:pt idx="9657">
                  <c:v>633.46500000000003</c:v>
                </c:pt>
                <c:pt idx="9658">
                  <c:v>633.46500000000003</c:v>
                </c:pt>
                <c:pt idx="9659">
                  <c:v>633.46500000000003</c:v>
                </c:pt>
                <c:pt idx="9660">
                  <c:v>633.46500000000003</c:v>
                </c:pt>
                <c:pt idx="9661">
                  <c:v>633.46500000000003</c:v>
                </c:pt>
                <c:pt idx="9662">
                  <c:v>633.46500000000003</c:v>
                </c:pt>
                <c:pt idx="9663">
                  <c:v>633.46500000000003</c:v>
                </c:pt>
                <c:pt idx="9664">
                  <c:v>633.46500000000003</c:v>
                </c:pt>
                <c:pt idx="9665">
                  <c:v>633.46500000000003</c:v>
                </c:pt>
                <c:pt idx="9666">
                  <c:v>633.46500000000003</c:v>
                </c:pt>
                <c:pt idx="9667">
                  <c:v>633.46500000000003</c:v>
                </c:pt>
                <c:pt idx="9668">
                  <c:v>633.46500000000003</c:v>
                </c:pt>
                <c:pt idx="9669">
                  <c:v>633.46500000000003</c:v>
                </c:pt>
                <c:pt idx="9670">
                  <c:v>633.46500000000003</c:v>
                </c:pt>
                <c:pt idx="9671">
                  <c:v>633.46500000000003</c:v>
                </c:pt>
                <c:pt idx="9672">
                  <c:v>633.46500000000003</c:v>
                </c:pt>
                <c:pt idx="9673">
                  <c:v>633.46500000000003</c:v>
                </c:pt>
                <c:pt idx="9674">
                  <c:v>633.46500000000003</c:v>
                </c:pt>
                <c:pt idx="9675">
                  <c:v>633.46500000000003</c:v>
                </c:pt>
                <c:pt idx="9676">
                  <c:v>633.46500000000003</c:v>
                </c:pt>
                <c:pt idx="9677">
                  <c:v>633.46500000000003</c:v>
                </c:pt>
                <c:pt idx="9678">
                  <c:v>633.46500000000003</c:v>
                </c:pt>
                <c:pt idx="9679">
                  <c:v>633.46500000000003</c:v>
                </c:pt>
                <c:pt idx="9680">
                  <c:v>633.46500000000003</c:v>
                </c:pt>
                <c:pt idx="9681">
                  <c:v>633.46500000000003</c:v>
                </c:pt>
                <c:pt idx="9682">
                  <c:v>633.46500000000003</c:v>
                </c:pt>
                <c:pt idx="9683">
                  <c:v>633.46500000000003</c:v>
                </c:pt>
                <c:pt idx="9684">
                  <c:v>633.46500000000003</c:v>
                </c:pt>
                <c:pt idx="9685">
                  <c:v>633.46500000000003</c:v>
                </c:pt>
                <c:pt idx="9686">
                  <c:v>633.46500000000003</c:v>
                </c:pt>
                <c:pt idx="9687">
                  <c:v>633.46500000000003</c:v>
                </c:pt>
                <c:pt idx="9688">
                  <c:v>633.46500000000003</c:v>
                </c:pt>
                <c:pt idx="9689">
                  <c:v>633.46500000000003</c:v>
                </c:pt>
                <c:pt idx="9690">
                  <c:v>633.46500000000003</c:v>
                </c:pt>
                <c:pt idx="9691">
                  <c:v>633.46500000000003</c:v>
                </c:pt>
                <c:pt idx="9692">
                  <c:v>633.46500000000003</c:v>
                </c:pt>
                <c:pt idx="9693">
                  <c:v>633.46500000000003</c:v>
                </c:pt>
                <c:pt idx="9694">
                  <c:v>633.46500000000003</c:v>
                </c:pt>
                <c:pt idx="9695">
                  <c:v>633.46500000000003</c:v>
                </c:pt>
                <c:pt idx="9696">
                  <c:v>633.46500000000003</c:v>
                </c:pt>
                <c:pt idx="9697">
                  <c:v>633.46500000000003</c:v>
                </c:pt>
                <c:pt idx="9698">
                  <c:v>633.46500000000003</c:v>
                </c:pt>
                <c:pt idx="9699">
                  <c:v>633.46500000000003</c:v>
                </c:pt>
                <c:pt idx="9700">
                  <c:v>633.46500000000003</c:v>
                </c:pt>
                <c:pt idx="9701">
                  <c:v>633.46500000000003</c:v>
                </c:pt>
                <c:pt idx="9702">
                  <c:v>633.46500000000003</c:v>
                </c:pt>
                <c:pt idx="9703">
                  <c:v>633.46500000000003</c:v>
                </c:pt>
                <c:pt idx="9704">
                  <c:v>633.46500000000003</c:v>
                </c:pt>
                <c:pt idx="9705">
                  <c:v>633.46500000000003</c:v>
                </c:pt>
                <c:pt idx="9706">
                  <c:v>633.46500000000003</c:v>
                </c:pt>
                <c:pt idx="9707">
                  <c:v>633.46500000000003</c:v>
                </c:pt>
                <c:pt idx="9708">
                  <c:v>633.46500000000003</c:v>
                </c:pt>
                <c:pt idx="9709">
                  <c:v>633.46500000000003</c:v>
                </c:pt>
                <c:pt idx="9710">
                  <c:v>633.46500000000003</c:v>
                </c:pt>
                <c:pt idx="9711">
                  <c:v>633.46500000000003</c:v>
                </c:pt>
                <c:pt idx="9712">
                  <c:v>633.46500000000003</c:v>
                </c:pt>
                <c:pt idx="9713">
                  <c:v>633.46500000000003</c:v>
                </c:pt>
                <c:pt idx="9714">
                  <c:v>633.46500000000003</c:v>
                </c:pt>
                <c:pt idx="9715">
                  <c:v>633.46500000000003</c:v>
                </c:pt>
                <c:pt idx="9716">
                  <c:v>633.46500000000003</c:v>
                </c:pt>
                <c:pt idx="9717">
                  <c:v>633.46500000000003</c:v>
                </c:pt>
                <c:pt idx="9718">
                  <c:v>633.46500000000003</c:v>
                </c:pt>
                <c:pt idx="9719">
                  <c:v>633.46500000000003</c:v>
                </c:pt>
                <c:pt idx="9720">
                  <c:v>633.46500000000003</c:v>
                </c:pt>
                <c:pt idx="9721">
                  <c:v>633.46500000000003</c:v>
                </c:pt>
                <c:pt idx="9722">
                  <c:v>633.46500000000003</c:v>
                </c:pt>
                <c:pt idx="9723">
                  <c:v>633.46500000000003</c:v>
                </c:pt>
                <c:pt idx="9724">
                  <c:v>633.46500000000003</c:v>
                </c:pt>
                <c:pt idx="9725">
                  <c:v>633.46500000000003</c:v>
                </c:pt>
                <c:pt idx="9726">
                  <c:v>633.46500000000003</c:v>
                </c:pt>
                <c:pt idx="9727">
                  <c:v>633.46500000000003</c:v>
                </c:pt>
                <c:pt idx="9728">
                  <c:v>633.46500000000003</c:v>
                </c:pt>
                <c:pt idx="9729">
                  <c:v>633.46500000000003</c:v>
                </c:pt>
                <c:pt idx="9730">
                  <c:v>633.46500000000003</c:v>
                </c:pt>
                <c:pt idx="9731">
                  <c:v>633.46500000000003</c:v>
                </c:pt>
                <c:pt idx="9732">
                  <c:v>633.46500000000003</c:v>
                </c:pt>
                <c:pt idx="9733">
                  <c:v>633.46500000000003</c:v>
                </c:pt>
                <c:pt idx="9734">
                  <c:v>633.46500000000003</c:v>
                </c:pt>
                <c:pt idx="9735">
                  <c:v>633.46500000000003</c:v>
                </c:pt>
                <c:pt idx="9736">
                  <c:v>633.46500000000003</c:v>
                </c:pt>
                <c:pt idx="9737">
                  <c:v>633.46500000000003</c:v>
                </c:pt>
                <c:pt idx="9738">
                  <c:v>633.46500000000003</c:v>
                </c:pt>
                <c:pt idx="9739">
                  <c:v>633.46500000000003</c:v>
                </c:pt>
                <c:pt idx="9740">
                  <c:v>633.46500000000003</c:v>
                </c:pt>
                <c:pt idx="9741">
                  <c:v>633.46500000000003</c:v>
                </c:pt>
                <c:pt idx="9742">
                  <c:v>633.46500000000003</c:v>
                </c:pt>
                <c:pt idx="9743">
                  <c:v>633.46500000000003</c:v>
                </c:pt>
                <c:pt idx="9744">
                  <c:v>633.46500000000003</c:v>
                </c:pt>
                <c:pt idx="9745">
                  <c:v>633.46500000000003</c:v>
                </c:pt>
                <c:pt idx="9746">
                  <c:v>633.46500000000003</c:v>
                </c:pt>
                <c:pt idx="9747">
                  <c:v>633.46500000000003</c:v>
                </c:pt>
                <c:pt idx="9748">
                  <c:v>633.46500000000003</c:v>
                </c:pt>
                <c:pt idx="9749">
                  <c:v>633.46500000000003</c:v>
                </c:pt>
                <c:pt idx="9750">
                  <c:v>633.46500000000003</c:v>
                </c:pt>
                <c:pt idx="9751">
                  <c:v>633.46500000000003</c:v>
                </c:pt>
                <c:pt idx="9752">
                  <c:v>633.46500000000003</c:v>
                </c:pt>
                <c:pt idx="9753">
                  <c:v>633.46500000000003</c:v>
                </c:pt>
                <c:pt idx="9754">
                  <c:v>633.46500000000003</c:v>
                </c:pt>
                <c:pt idx="9755">
                  <c:v>633.46500000000003</c:v>
                </c:pt>
                <c:pt idx="9756">
                  <c:v>633.46500000000003</c:v>
                </c:pt>
                <c:pt idx="9757">
                  <c:v>633.46500000000003</c:v>
                </c:pt>
                <c:pt idx="9758">
                  <c:v>633.46500000000003</c:v>
                </c:pt>
                <c:pt idx="9759">
                  <c:v>633.46500000000003</c:v>
                </c:pt>
                <c:pt idx="9760">
                  <c:v>633.46500000000003</c:v>
                </c:pt>
                <c:pt idx="9761">
                  <c:v>633.46500000000003</c:v>
                </c:pt>
                <c:pt idx="9762">
                  <c:v>633.46500000000003</c:v>
                </c:pt>
                <c:pt idx="9763">
                  <c:v>633.46500000000003</c:v>
                </c:pt>
                <c:pt idx="9764">
                  <c:v>633.46500000000003</c:v>
                </c:pt>
                <c:pt idx="9765">
                  <c:v>633.46500000000003</c:v>
                </c:pt>
                <c:pt idx="9766">
                  <c:v>633.46500000000003</c:v>
                </c:pt>
                <c:pt idx="9767">
                  <c:v>633.46500000000003</c:v>
                </c:pt>
                <c:pt idx="9768">
                  <c:v>633.46500000000003</c:v>
                </c:pt>
                <c:pt idx="9769">
                  <c:v>633.46500000000003</c:v>
                </c:pt>
                <c:pt idx="9770">
                  <c:v>633.46500000000003</c:v>
                </c:pt>
                <c:pt idx="9771">
                  <c:v>633.46500000000003</c:v>
                </c:pt>
                <c:pt idx="9772">
                  <c:v>633.46500000000003</c:v>
                </c:pt>
                <c:pt idx="9773">
                  <c:v>633.46500000000003</c:v>
                </c:pt>
                <c:pt idx="9774">
                  <c:v>633.46500000000003</c:v>
                </c:pt>
                <c:pt idx="9775">
                  <c:v>633.46500000000003</c:v>
                </c:pt>
                <c:pt idx="9776">
                  <c:v>633.46500000000003</c:v>
                </c:pt>
                <c:pt idx="9777">
                  <c:v>633.46500000000003</c:v>
                </c:pt>
                <c:pt idx="9778">
                  <c:v>633.46500000000003</c:v>
                </c:pt>
                <c:pt idx="9779">
                  <c:v>633.46500000000003</c:v>
                </c:pt>
                <c:pt idx="9780">
                  <c:v>633.46500000000003</c:v>
                </c:pt>
                <c:pt idx="9781">
                  <c:v>633.46500000000003</c:v>
                </c:pt>
                <c:pt idx="9782">
                  <c:v>633.46500000000003</c:v>
                </c:pt>
                <c:pt idx="9783">
                  <c:v>633.46500000000003</c:v>
                </c:pt>
                <c:pt idx="9784">
                  <c:v>633.46500000000003</c:v>
                </c:pt>
                <c:pt idx="9785">
                  <c:v>633.46500000000003</c:v>
                </c:pt>
                <c:pt idx="9786">
                  <c:v>633.46500000000003</c:v>
                </c:pt>
                <c:pt idx="9787">
                  <c:v>633.46500000000003</c:v>
                </c:pt>
                <c:pt idx="9788">
                  <c:v>633.46500000000003</c:v>
                </c:pt>
                <c:pt idx="9789">
                  <c:v>633.46500000000003</c:v>
                </c:pt>
                <c:pt idx="9790">
                  <c:v>633.46500000000003</c:v>
                </c:pt>
                <c:pt idx="9791">
                  <c:v>633.46500000000003</c:v>
                </c:pt>
                <c:pt idx="9792">
                  <c:v>633.46500000000003</c:v>
                </c:pt>
                <c:pt idx="9793">
                  <c:v>633.46500000000003</c:v>
                </c:pt>
                <c:pt idx="9794">
                  <c:v>633.46500000000003</c:v>
                </c:pt>
                <c:pt idx="9795">
                  <c:v>633.46500000000003</c:v>
                </c:pt>
                <c:pt idx="9796">
                  <c:v>633.46500000000003</c:v>
                </c:pt>
                <c:pt idx="9797">
                  <c:v>633.46500000000003</c:v>
                </c:pt>
                <c:pt idx="9798">
                  <c:v>633.46500000000003</c:v>
                </c:pt>
                <c:pt idx="9799">
                  <c:v>633.46500000000003</c:v>
                </c:pt>
                <c:pt idx="9800">
                  <c:v>633.46500000000003</c:v>
                </c:pt>
                <c:pt idx="9801">
                  <c:v>633.46500000000003</c:v>
                </c:pt>
                <c:pt idx="9802">
                  <c:v>633.46500000000003</c:v>
                </c:pt>
                <c:pt idx="9803">
                  <c:v>633.46500000000003</c:v>
                </c:pt>
                <c:pt idx="9804">
                  <c:v>633.46500000000003</c:v>
                </c:pt>
                <c:pt idx="9805">
                  <c:v>633.46500000000003</c:v>
                </c:pt>
                <c:pt idx="9806">
                  <c:v>633.46500000000003</c:v>
                </c:pt>
                <c:pt idx="9807">
                  <c:v>633.46500000000003</c:v>
                </c:pt>
                <c:pt idx="9808">
                  <c:v>633.46500000000003</c:v>
                </c:pt>
                <c:pt idx="9809">
                  <c:v>633.46500000000003</c:v>
                </c:pt>
                <c:pt idx="9810">
                  <c:v>633.46500000000003</c:v>
                </c:pt>
                <c:pt idx="9811">
                  <c:v>633.46500000000003</c:v>
                </c:pt>
                <c:pt idx="9812">
                  <c:v>633.46500000000003</c:v>
                </c:pt>
                <c:pt idx="9813">
                  <c:v>633.46500000000003</c:v>
                </c:pt>
                <c:pt idx="9814">
                  <c:v>633.46500000000003</c:v>
                </c:pt>
                <c:pt idx="9815">
                  <c:v>633.46500000000003</c:v>
                </c:pt>
                <c:pt idx="9816">
                  <c:v>633.46500000000003</c:v>
                </c:pt>
                <c:pt idx="9817">
                  <c:v>633.46500000000003</c:v>
                </c:pt>
                <c:pt idx="9818">
                  <c:v>633.46500000000003</c:v>
                </c:pt>
                <c:pt idx="9819">
                  <c:v>633.46500000000003</c:v>
                </c:pt>
                <c:pt idx="9820">
                  <c:v>633.46500000000003</c:v>
                </c:pt>
                <c:pt idx="9821">
                  <c:v>633.46500000000003</c:v>
                </c:pt>
                <c:pt idx="9822">
                  <c:v>633.46500000000003</c:v>
                </c:pt>
                <c:pt idx="9823">
                  <c:v>633.46500000000003</c:v>
                </c:pt>
                <c:pt idx="9824">
                  <c:v>633.46500000000003</c:v>
                </c:pt>
                <c:pt idx="9825">
                  <c:v>633.46500000000003</c:v>
                </c:pt>
                <c:pt idx="9826">
                  <c:v>633.46500000000003</c:v>
                </c:pt>
                <c:pt idx="9827">
                  <c:v>633.46500000000003</c:v>
                </c:pt>
                <c:pt idx="9828">
                  <c:v>633.46500000000003</c:v>
                </c:pt>
                <c:pt idx="9829">
                  <c:v>633.46500000000003</c:v>
                </c:pt>
                <c:pt idx="9830">
                  <c:v>633.46500000000003</c:v>
                </c:pt>
                <c:pt idx="9831">
                  <c:v>633.46500000000003</c:v>
                </c:pt>
                <c:pt idx="9832">
                  <c:v>633.46500000000003</c:v>
                </c:pt>
                <c:pt idx="9833">
                  <c:v>633.46500000000003</c:v>
                </c:pt>
                <c:pt idx="9834">
                  <c:v>633.46500000000003</c:v>
                </c:pt>
                <c:pt idx="9835">
                  <c:v>633.46500000000003</c:v>
                </c:pt>
                <c:pt idx="9836">
                  <c:v>633.46500000000003</c:v>
                </c:pt>
                <c:pt idx="9837">
                  <c:v>633.46500000000003</c:v>
                </c:pt>
                <c:pt idx="9838">
                  <c:v>633.46500000000003</c:v>
                </c:pt>
                <c:pt idx="9839">
                  <c:v>633.46500000000003</c:v>
                </c:pt>
                <c:pt idx="9840">
                  <c:v>633.46500000000003</c:v>
                </c:pt>
                <c:pt idx="9841">
                  <c:v>633.46500000000003</c:v>
                </c:pt>
                <c:pt idx="9842">
                  <c:v>633.46500000000003</c:v>
                </c:pt>
                <c:pt idx="9843">
                  <c:v>633.46500000000003</c:v>
                </c:pt>
                <c:pt idx="9844">
                  <c:v>633.46500000000003</c:v>
                </c:pt>
                <c:pt idx="9845">
                  <c:v>633.46500000000003</c:v>
                </c:pt>
                <c:pt idx="9846">
                  <c:v>633.46500000000003</c:v>
                </c:pt>
                <c:pt idx="9847">
                  <c:v>633.46500000000003</c:v>
                </c:pt>
                <c:pt idx="9848">
                  <c:v>633.46500000000003</c:v>
                </c:pt>
                <c:pt idx="9849">
                  <c:v>633.46500000000003</c:v>
                </c:pt>
                <c:pt idx="9850">
                  <c:v>633.46500000000003</c:v>
                </c:pt>
                <c:pt idx="9851">
                  <c:v>633.46500000000003</c:v>
                </c:pt>
                <c:pt idx="9852">
                  <c:v>633.46500000000003</c:v>
                </c:pt>
                <c:pt idx="9853">
                  <c:v>633.46500000000003</c:v>
                </c:pt>
                <c:pt idx="9854">
                  <c:v>633.46500000000003</c:v>
                </c:pt>
                <c:pt idx="9855">
                  <c:v>633.46500000000003</c:v>
                </c:pt>
                <c:pt idx="9856">
                  <c:v>633.46500000000003</c:v>
                </c:pt>
                <c:pt idx="9857">
                  <c:v>633.46500000000003</c:v>
                </c:pt>
                <c:pt idx="9858">
                  <c:v>633.46500000000003</c:v>
                </c:pt>
                <c:pt idx="9859">
                  <c:v>633.46500000000003</c:v>
                </c:pt>
                <c:pt idx="9860">
                  <c:v>633.46500000000003</c:v>
                </c:pt>
                <c:pt idx="9861">
                  <c:v>633.46500000000003</c:v>
                </c:pt>
                <c:pt idx="9862">
                  <c:v>633.46500000000003</c:v>
                </c:pt>
                <c:pt idx="9863">
                  <c:v>633.46500000000003</c:v>
                </c:pt>
                <c:pt idx="9864">
                  <c:v>633.46500000000003</c:v>
                </c:pt>
                <c:pt idx="9865">
                  <c:v>633.46500000000003</c:v>
                </c:pt>
                <c:pt idx="9866">
                  <c:v>633.46500000000003</c:v>
                </c:pt>
                <c:pt idx="9867">
                  <c:v>633.46500000000003</c:v>
                </c:pt>
                <c:pt idx="9868">
                  <c:v>633.46500000000003</c:v>
                </c:pt>
                <c:pt idx="9869">
                  <c:v>633.46500000000003</c:v>
                </c:pt>
                <c:pt idx="9870">
                  <c:v>633.46500000000003</c:v>
                </c:pt>
                <c:pt idx="9871">
                  <c:v>633.46500000000003</c:v>
                </c:pt>
                <c:pt idx="9872">
                  <c:v>633.46500000000003</c:v>
                </c:pt>
                <c:pt idx="9873">
                  <c:v>633.46500000000003</c:v>
                </c:pt>
                <c:pt idx="9874">
                  <c:v>633.46500000000003</c:v>
                </c:pt>
                <c:pt idx="9875">
                  <c:v>633.46500000000003</c:v>
                </c:pt>
                <c:pt idx="9876">
                  <c:v>633.46500000000003</c:v>
                </c:pt>
                <c:pt idx="9877">
                  <c:v>633.46500000000003</c:v>
                </c:pt>
                <c:pt idx="9878">
                  <c:v>633.46500000000003</c:v>
                </c:pt>
                <c:pt idx="9879">
                  <c:v>633.46500000000003</c:v>
                </c:pt>
                <c:pt idx="9880">
                  <c:v>633.46500000000003</c:v>
                </c:pt>
                <c:pt idx="9881">
                  <c:v>633.46500000000003</c:v>
                </c:pt>
                <c:pt idx="9882">
                  <c:v>633.46500000000003</c:v>
                </c:pt>
                <c:pt idx="9883">
                  <c:v>633.46500000000003</c:v>
                </c:pt>
                <c:pt idx="9884">
                  <c:v>633.46500000000003</c:v>
                </c:pt>
                <c:pt idx="9885">
                  <c:v>633.46500000000003</c:v>
                </c:pt>
                <c:pt idx="9886">
                  <c:v>633.46500000000003</c:v>
                </c:pt>
                <c:pt idx="9887">
                  <c:v>633.46500000000003</c:v>
                </c:pt>
                <c:pt idx="9888">
                  <c:v>633.46500000000003</c:v>
                </c:pt>
                <c:pt idx="9889">
                  <c:v>633.46500000000003</c:v>
                </c:pt>
                <c:pt idx="9890">
                  <c:v>633.46500000000003</c:v>
                </c:pt>
                <c:pt idx="9891">
                  <c:v>633.46500000000003</c:v>
                </c:pt>
                <c:pt idx="9892">
                  <c:v>633.46500000000003</c:v>
                </c:pt>
                <c:pt idx="9893">
                  <c:v>633.46500000000003</c:v>
                </c:pt>
                <c:pt idx="9894">
                  <c:v>633.46500000000003</c:v>
                </c:pt>
                <c:pt idx="9895">
                  <c:v>633.46500000000003</c:v>
                </c:pt>
                <c:pt idx="9896">
                  <c:v>633.46500000000003</c:v>
                </c:pt>
                <c:pt idx="9897">
                  <c:v>633.46500000000003</c:v>
                </c:pt>
                <c:pt idx="9898">
                  <c:v>633.46500000000003</c:v>
                </c:pt>
                <c:pt idx="9899">
                  <c:v>633.46500000000003</c:v>
                </c:pt>
                <c:pt idx="9900">
                  <c:v>633.46500000000003</c:v>
                </c:pt>
                <c:pt idx="9901">
                  <c:v>633.46500000000003</c:v>
                </c:pt>
                <c:pt idx="9902">
                  <c:v>633.46500000000003</c:v>
                </c:pt>
                <c:pt idx="9903">
                  <c:v>633.46500000000003</c:v>
                </c:pt>
                <c:pt idx="9904">
                  <c:v>633.46500000000003</c:v>
                </c:pt>
                <c:pt idx="9905">
                  <c:v>633.46500000000003</c:v>
                </c:pt>
                <c:pt idx="9906">
                  <c:v>633.46500000000003</c:v>
                </c:pt>
                <c:pt idx="9907">
                  <c:v>633.46500000000003</c:v>
                </c:pt>
                <c:pt idx="9908">
                  <c:v>633.46500000000003</c:v>
                </c:pt>
                <c:pt idx="9909">
                  <c:v>633.46500000000003</c:v>
                </c:pt>
                <c:pt idx="9910">
                  <c:v>633.46500000000003</c:v>
                </c:pt>
                <c:pt idx="9911">
                  <c:v>633.46500000000003</c:v>
                </c:pt>
                <c:pt idx="9912">
                  <c:v>633.46500000000003</c:v>
                </c:pt>
                <c:pt idx="9913">
                  <c:v>633.46500000000003</c:v>
                </c:pt>
                <c:pt idx="9914">
                  <c:v>633.46500000000003</c:v>
                </c:pt>
                <c:pt idx="9915">
                  <c:v>633.46500000000003</c:v>
                </c:pt>
                <c:pt idx="9916">
                  <c:v>633.46500000000003</c:v>
                </c:pt>
                <c:pt idx="9917">
                  <c:v>633.46500000000003</c:v>
                </c:pt>
                <c:pt idx="9918">
                  <c:v>633.46500000000003</c:v>
                </c:pt>
                <c:pt idx="9919">
                  <c:v>633.46500000000003</c:v>
                </c:pt>
                <c:pt idx="9920">
                  <c:v>633.46500000000003</c:v>
                </c:pt>
                <c:pt idx="9921">
                  <c:v>633.46500000000003</c:v>
                </c:pt>
                <c:pt idx="9922">
                  <c:v>633.46500000000003</c:v>
                </c:pt>
                <c:pt idx="9923">
                  <c:v>633.46500000000003</c:v>
                </c:pt>
                <c:pt idx="9924">
                  <c:v>633.46500000000003</c:v>
                </c:pt>
                <c:pt idx="9925">
                  <c:v>633.46500000000003</c:v>
                </c:pt>
                <c:pt idx="9926">
                  <c:v>633.46500000000003</c:v>
                </c:pt>
                <c:pt idx="9927">
                  <c:v>633.46500000000003</c:v>
                </c:pt>
                <c:pt idx="9928">
                  <c:v>633.46500000000003</c:v>
                </c:pt>
                <c:pt idx="9929">
                  <c:v>633.46500000000003</c:v>
                </c:pt>
                <c:pt idx="9930">
                  <c:v>633.46500000000003</c:v>
                </c:pt>
                <c:pt idx="9931">
                  <c:v>633.46500000000003</c:v>
                </c:pt>
                <c:pt idx="9932">
                  <c:v>633.46500000000003</c:v>
                </c:pt>
                <c:pt idx="9933">
                  <c:v>633.46500000000003</c:v>
                </c:pt>
                <c:pt idx="9934">
                  <c:v>633.46500000000003</c:v>
                </c:pt>
                <c:pt idx="9935">
                  <c:v>633.46500000000003</c:v>
                </c:pt>
                <c:pt idx="9936">
                  <c:v>633.46500000000003</c:v>
                </c:pt>
                <c:pt idx="9937">
                  <c:v>633.46500000000003</c:v>
                </c:pt>
                <c:pt idx="9938">
                  <c:v>633.46500000000003</c:v>
                </c:pt>
                <c:pt idx="9939">
                  <c:v>633.46500000000003</c:v>
                </c:pt>
                <c:pt idx="9940">
                  <c:v>633.46500000000003</c:v>
                </c:pt>
                <c:pt idx="9941">
                  <c:v>633.46500000000003</c:v>
                </c:pt>
                <c:pt idx="9942">
                  <c:v>633.46500000000003</c:v>
                </c:pt>
                <c:pt idx="9943">
                  <c:v>633.46500000000003</c:v>
                </c:pt>
                <c:pt idx="9944">
                  <c:v>633.46500000000003</c:v>
                </c:pt>
                <c:pt idx="9945">
                  <c:v>633.46500000000003</c:v>
                </c:pt>
                <c:pt idx="9946">
                  <c:v>633.46500000000003</c:v>
                </c:pt>
                <c:pt idx="9947">
                  <c:v>633.46500000000003</c:v>
                </c:pt>
                <c:pt idx="9948">
                  <c:v>633.46500000000003</c:v>
                </c:pt>
                <c:pt idx="9949">
                  <c:v>633.46500000000003</c:v>
                </c:pt>
                <c:pt idx="9950">
                  <c:v>633.46500000000003</c:v>
                </c:pt>
                <c:pt idx="9951">
                  <c:v>633.46500000000003</c:v>
                </c:pt>
                <c:pt idx="9952">
                  <c:v>633.46500000000003</c:v>
                </c:pt>
                <c:pt idx="9953">
                  <c:v>633.46500000000003</c:v>
                </c:pt>
                <c:pt idx="9954">
                  <c:v>633.46500000000003</c:v>
                </c:pt>
                <c:pt idx="9955">
                  <c:v>633.46500000000003</c:v>
                </c:pt>
                <c:pt idx="9956">
                  <c:v>633.46500000000003</c:v>
                </c:pt>
                <c:pt idx="9957">
                  <c:v>633.46500000000003</c:v>
                </c:pt>
                <c:pt idx="9958">
                  <c:v>633.46500000000003</c:v>
                </c:pt>
                <c:pt idx="9959">
                  <c:v>633.46500000000003</c:v>
                </c:pt>
                <c:pt idx="9960">
                  <c:v>633.46500000000003</c:v>
                </c:pt>
                <c:pt idx="9961">
                  <c:v>633.46500000000003</c:v>
                </c:pt>
                <c:pt idx="9962">
                  <c:v>633.46500000000003</c:v>
                </c:pt>
                <c:pt idx="9963">
                  <c:v>633.46500000000003</c:v>
                </c:pt>
                <c:pt idx="9964">
                  <c:v>633.46500000000003</c:v>
                </c:pt>
                <c:pt idx="9965">
                  <c:v>633.46500000000003</c:v>
                </c:pt>
                <c:pt idx="9966">
                  <c:v>633.46500000000003</c:v>
                </c:pt>
                <c:pt idx="9967">
                  <c:v>633.46500000000003</c:v>
                </c:pt>
                <c:pt idx="9968">
                  <c:v>633.46500000000003</c:v>
                </c:pt>
                <c:pt idx="9969">
                  <c:v>633.46500000000003</c:v>
                </c:pt>
                <c:pt idx="9970">
                  <c:v>633.46500000000003</c:v>
                </c:pt>
                <c:pt idx="9971">
                  <c:v>633.46500000000003</c:v>
                </c:pt>
                <c:pt idx="9972">
                  <c:v>633.46500000000003</c:v>
                </c:pt>
                <c:pt idx="9973">
                  <c:v>633.46500000000003</c:v>
                </c:pt>
                <c:pt idx="9974">
                  <c:v>633.46500000000003</c:v>
                </c:pt>
                <c:pt idx="9975">
                  <c:v>633.46500000000003</c:v>
                </c:pt>
                <c:pt idx="9976">
                  <c:v>633.46500000000003</c:v>
                </c:pt>
                <c:pt idx="9977">
                  <c:v>633.46500000000003</c:v>
                </c:pt>
                <c:pt idx="9978">
                  <c:v>633.46500000000003</c:v>
                </c:pt>
                <c:pt idx="9979">
                  <c:v>633.46500000000003</c:v>
                </c:pt>
                <c:pt idx="9980">
                  <c:v>633.46500000000003</c:v>
                </c:pt>
                <c:pt idx="9981">
                  <c:v>633.46500000000003</c:v>
                </c:pt>
                <c:pt idx="9982">
                  <c:v>633.46500000000003</c:v>
                </c:pt>
                <c:pt idx="9983">
                  <c:v>633.46500000000003</c:v>
                </c:pt>
                <c:pt idx="9984">
                  <c:v>633.46500000000003</c:v>
                </c:pt>
                <c:pt idx="9985">
                  <c:v>633.46500000000003</c:v>
                </c:pt>
                <c:pt idx="9986">
                  <c:v>633.46500000000003</c:v>
                </c:pt>
                <c:pt idx="9987">
                  <c:v>633.46500000000003</c:v>
                </c:pt>
                <c:pt idx="9988">
                  <c:v>633.46500000000003</c:v>
                </c:pt>
                <c:pt idx="9989">
                  <c:v>633.46500000000003</c:v>
                </c:pt>
                <c:pt idx="9990">
                  <c:v>633.46500000000003</c:v>
                </c:pt>
                <c:pt idx="9991">
                  <c:v>633.46500000000003</c:v>
                </c:pt>
                <c:pt idx="9992">
                  <c:v>633.46500000000003</c:v>
                </c:pt>
                <c:pt idx="9993">
                  <c:v>633.46500000000003</c:v>
                </c:pt>
                <c:pt idx="9994">
                  <c:v>633.46500000000003</c:v>
                </c:pt>
                <c:pt idx="9995">
                  <c:v>633.46500000000003</c:v>
                </c:pt>
                <c:pt idx="9996">
                  <c:v>633.46500000000003</c:v>
                </c:pt>
                <c:pt idx="9997">
                  <c:v>633.46500000000003</c:v>
                </c:pt>
                <c:pt idx="9998">
                  <c:v>633.46500000000003</c:v>
                </c:pt>
                <c:pt idx="9999">
                  <c:v>633.46500000000003</c:v>
                </c:pt>
                <c:pt idx="10000">
                  <c:v>633.46500000000003</c:v>
                </c:pt>
                <c:pt idx="10001">
                  <c:v>633.46500000000003</c:v>
                </c:pt>
                <c:pt idx="10002">
                  <c:v>633.46500000000003</c:v>
                </c:pt>
                <c:pt idx="10003">
                  <c:v>633.46500000000003</c:v>
                </c:pt>
                <c:pt idx="10004">
                  <c:v>633.46500000000003</c:v>
                </c:pt>
                <c:pt idx="10005">
                  <c:v>633.46500000000003</c:v>
                </c:pt>
                <c:pt idx="10006">
                  <c:v>633.46500000000003</c:v>
                </c:pt>
                <c:pt idx="10007">
                  <c:v>633.46500000000003</c:v>
                </c:pt>
                <c:pt idx="10008">
                  <c:v>633.46500000000003</c:v>
                </c:pt>
                <c:pt idx="10009">
                  <c:v>633.46500000000003</c:v>
                </c:pt>
                <c:pt idx="10010">
                  <c:v>633.46500000000003</c:v>
                </c:pt>
                <c:pt idx="10011">
                  <c:v>633.46500000000003</c:v>
                </c:pt>
                <c:pt idx="10012">
                  <c:v>633.46500000000003</c:v>
                </c:pt>
                <c:pt idx="10013">
                  <c:v>633.46500000000003</c:v>
                </c:pt>
                <c:pt idx="10014">
                  <c:v>633.46500000000003</c:v>
                </c:pt>
                <c:pt idx="10015">
                  <c:v>633.46500000000003</c:v>
                </c:pt>
                <c:pt idx="10016">
                  <c:v>633.46500000000003</c:v>
                </c:pt>
                <c:pt idx="10017">
                  <c:v>633.46500000000003</c:v>
                </c:pt>
                <c:pt idx="10018">
                  <c:v>633.46500000000003</c:v>
                </c:pt>
                <c:pt idx="10019">
                  <c:v>633.46500000000003</c:v>
                </c:pt>
                <c:pt idx="10020">
                  <c:v>633.46500000000003</c:v>
                </c:pt>
                <c:pt idx="10021">
                  <c:v>633.46500000000003</c:v>
                </c:pt>
                <c:pt idx="10022">
                  <c:v>633.46500000000003</c:v>
                </c:pt>
                <c:pt idx="10023">
                  <c:v>633.46500000000003</c:v>
                </c:pt>
                <c:pt idx="10024">
                  <c:v>633.46500000000003</c:v>
                </c:pt>
                <c:pt idx="10025">
                  <c:v>633.46500000000003</c:v>
                </c:pt>
                <c:pt idx="10026">
                  <c:v>633.46500000000003</c:v>
                </c:pt>
                <c:pt idx="10027">
                  <c:v>633.46500000000003</c:v>
                </c:pt>
                <c:pt idx="10028">
                  <c:v>633.46500000000003</c:v>
                </c:pt>
                <c:pt idx="10029">
                  <c:v>633.46500000000003</c:v>
                </c:pt>
                <c:pt idx="10030">
                  <c:v>633.46500000000003</c:v>
                </c:pt>
                <c:pt idx="10031">
                  <c:v>633.46500000000003</c:v>
                </c:pt>
                <c:pt idx="10032">
                  <c:v>633.46500000000003</c:v>
                </c:pt>
                <c:pt idx="10033">
                  <c:v>633.46500000000003</c:v>
                </c:pt>
                <c:pt idx="10034">
                  <c:v>633.46500000000003</c:v>
                </c:pt>
                <c:pt idx="10035">
                  <c:v>633.46500000000003</c:v>
                </c:pt>
                <c:pt idx="10036">
                  <c:v>633.46500000000003</c:v>
                </c:pt>
                <c:pt idx="10037">
                  <c:v>633.46500000000003</c:v>
                </c:pt>
                <c:pt idx="10038">
                  <c:v>633.46500000000003</c:v>
                </c:pt>
                <c:pt idx="10039">
                  <c:v>633.46500000000003</c:v>
                </c:pt>
                <c:pt idx="10040">
                  <c:v>633.46500000000003</c:v>
                </c:pt>
                <c:pt idx="10041">
                  <c:v>633.46500000000003</c:v>
                </c:pt>
                <c:pt idx="10042">
                  <c:v>633.46500000000003</c:v>
                </c:pt>
                <c:pt idx="10043">
                  <c:v>633.46500000000003</c:v>
                </c:pt>
                <c:pt idx="10044">
                  <c:v>633.46500000000003</c:v>
                </c:pt>
                <c:pt idx="10045">
                  <c:v>633.46500000000003</c:v>
                </c:pt>
                <c:pt idx="10046">
                  <c:v>633.46500000000003</c:v>
                </c:pt>
                <c:pt idx="10047">
                  <c:v>633.46500000000003</c:v>
                </c:pt>
                <c:pt idx="10048">
                  <c:v>633.46500000000003</c:v>
                </c:pt>
                <c:pt idx="10049">
                  <c:v>633.46500000000003</c:v>
                </c:pt>
                <c:pt idx="10050">
                  <c:v>633.46500000000003</c:v>
                </c:pt>
                <c:pt idx="10051">
                  <c:v>633.46500000000003</c:v>
                </c:pt>
                <c:pt idx="10052">
                  <c:v>633.46500000000003</c:v>
                </c:pt>
                <c:pt idx="10053">
                  <c:v>633.46500000000003</c:v>
                </c:pt>
                <c:pt idx="10054">
                  <c:v>633.46500000000003</c:v>
                </c:pt>
                <c:pt idx="10055">
                  <c:v>633.46500000000003</c:v>
                </c:pt>
                <c:pt idx="10056">
                  <c:v>633.46500000000003</c:v>
                </c:pt>
                <c:pt idx="10057">
                  <c:v>633.46500000000003</c:v>
                </c:pt>
                <c:pt idx="10058">
                  <c:v>633.46500000000003</c:v>
                </c:pt>
                <c:pt idx="10059">
                  <c:v>633.46500000000003</c:v>
                </c:pt>
                <c:pt idx="10060">
                  <c:v>633.46500000000003</c:v>
                </c:pt>
                <c:pt idx="10061">
                  <c:v>633.46500000000003</c:v>
                </c:pt>
                <c:pt idx="10062">
                  <c:v>633.46500000000003</c:v>
                </c:pt>
                <c:pt idx="10063">
                  <c:v>633.46500000000003</c:v>
                </c:pt>
                <c:pt idx="10064">
                  <c:v>633.46500000000003</c:v>
                </c:pt>
                <c:pt idx="10065">
                  <c:v>633.46500000000003</c:v>
                </c:pt>
                <c:pt idx="10066">
                  <c:v>633.46500000000003</c:v>
                </c:pt>
                <c:pt idx="10067">
                  <c:v>633.46500000000003</c:v>
                </c:pt>
                <c:pt idx="10068">
                  <c:v>633.46500000000003</c:v>
                </c:pt>
                <c:pt idx="10069">
                  <c:v>633.46500000000003</c:v>
                </c:pt>
                <c:pt idx="10070">
                  <c:v>633.46500000000003</c:v>
                </c:pt>
                <c:pt idx="10071">
                  <c:v>633.46500000000003</c:v>
                </c:pt>
                <c:pt idx="10072">
                  <c:v>633.46500000000003</c:v>
                </c:pt>
                <c:pt idx="10073">
                  <c:v>633.46500000000003</c:v>
                </c:pt>
                <c:pt idx="10074">
                  <c:v>633.46500000000003</c:v>
                </c:pt>
                <c:pt idx="10075">
                  <c:v>633.46500000000003</c:v>
                </c:pt>
                <c:pt idx="10076">
                  <c:v>633.46500000000003</c:v>
                </c:pt>
                <c:pt idx="10077">
                  <c:v>633.46500000000003</c:v>
                </c:pt>
                <c:pt idx="10078">
                  <c:v>633.46500000000003</c:v>
                </c:pt>
                <c:pt idx="10079">
                  <c:v>633.46500000000003</c:v>
                </c:pt>
                <c:pt idx="10080">
                  <c:v>633.46500000000003</c:v>
                </c:pt>
                <c:pt idx="10081">
                  <c:v>633.46500000000003</c:v>
                </c:pt>
                <c:pt idx="10082">
                  <c:v>633.46500000000003</c:v>
                </c:pt>
                <c:pt idx="10083">
                  <c:v>633.46500000000003</c:v>
                </c:pt>
                <c:pt idx="10084">
                  <c:v>633.46500000000003</c:v>
                </c:pt>
                <c:pt idx="10085">
                  <c:v>633.46500000000003</c:v>
                </c:pt>
                <c:pt idx="10086">
                  <c:v>633.46500000000003</c:v>
                </c:pt>
                <c:pt idx="10087">
                  <c:v>633.46500000000003</c:v>
                </c:pt>
                <c:pt idx="10088">
                  <c:v>633.46500000000003</c:v>
                </c:pt>
                <c:pt idx="10089">
                  <c:v>633.46500000000003</c:v>
                </c:pt>
                <c:pt idx="10090">
                  <c:v>633.46500000000003</c:v>
                </c:pt>
                <c:pt idx="10091">
                  <c:v>633.46500000000003</c:v>
                </c:pt>
                <c:pt idx="10092">
                  <c:v>633.46500000000003</c:v>
                </c:pt>
                <c:pt idx="10093">
                  <c:v>633.46500000000003</c:v>
                </c:pt>
                <c:pt idx="10094">
                  <c:v>633.46500000000003</c:v>
                </c:pt>
                <c:pt idx="10095">
                  <c:v>633.46500000000003</c:v>
                </c:pt>
                <c:pt idx="10096">
                  <c:v>633.46500000000003</c:v>
                </c:pt>
                <c:pt idx="10097">
                  <c:v>633.46500000000003</c:v>
                </c:pt>
                <c:pt idx="10098">
                  <c:v>633.46500000000003</c:v>
                </c:pt>
                <c:pt idx="10099">
                  <c:v>633.46500000000003</c:v>
                </c:pt>
                <c:pt idx="10100">
                  <c:v>633.46500000000003</c:v>
                </c:pt>
                <c:pt idx="10101">
                  <c:v>633.46500000000003</c:v>
                </c:pt>
                <c:pt idx="10102">
                  <c:v>633.46500000000003</c:v>
                </c:pt>
                <c:pt idx="10103">
                  <c:v>633.46500000000003</c:v>
                </c:pt>
                <c:pt idx="10104">
                  <c:v>633.46500000000003</c:v>
                </c:pt>
                <c:pt idx="10105">
                  <c:v>633.46500000000003</c:v>
                </c:pt>
                <c:pt idx="10106">
                  <c:v>633.46500000000003</c:v>
                </c:pt>
                <c:pt idx="10107">
                  <c:v>633.46500000000003</c:v>
                </c:pt>
                <c:pt idx="10108">
                  <c:v>633.46500000000003</c:v>
                </c:pt>
                <c:pt idx="10109">
                  <c:v>633.46500000000003</c:v>
                </c:pt>
                <c:pt idx="10110">
                  <c:v>633.46500000000003</c:v>
                </c:pt>
                <c:pt idx="10111">
                  <c:v>633.46500000000003</c:v>
                </c:pt>
                <c:pt idx="10112">
                  <c:v>633.46500000000003</c:v>
                </c:pt>
                <c:pt idx="10113">
                  <c:v>633.46500000000003</c:v>
                </c:pt>
                <c:pt idx="10114">
                  <c:v>633.46500000000003</c:v>
                </c:pt>
                <c:pt idx="10115">
                  <c:v>633.46500000000003</c:v>
                </c:pt>
                <c:pt idx="10116">
                  <c:v>633.46500000000003</c:v>
                </c:pt>
                <c:pt idx="10117">
                  <c:v>633.46500000000003</c:v>
                </c:pt>
                <c:pt idx="10118">
                  <c:v>633.46500000000003</c:v>
                </c:pt>
                <c:pt idx="10119">
                  <c:v>633.46500000000003</c:v>
                </c:pt>
                <c:pt idx="10120">
                  <c:v>633.46500000000003</c:v>
                </c:pt>
                <c:pt idx="10121">
                  <c:v>633.46500000000003</c:v>
                </c:pt>
                <c:pt idx="10122">
                  <c:v>633.46500000000003</c:v>
                </c:pt>
                <c:pt idx="10123">
                  <c:v>633.46500000000003</c:v>
                </c:pt>
                <c:pt idx="10124">
                  <c:v>633.46500000000003</c:v>
                </c:pt>
                <c:pt idx="10125">
                  <c:v>633.46500000000003</c:v>
                </c:pt>
                <c:pt idx="10126">
                  <c:v>633.46500000000003</c:v>
                </c:pt>
                <c:pt idx="10127">
                  <c:v>633.46500000000003</c:v>
                </c:pt>
                <c:pt idx="10128">
                  <c:v>633.46500000000003</c:v>
                </c:pt>
                <c:pt idx="10129">
                  <c:v>633.46500000000003</c:v>
                </c:pt>
                <c:pt idx="10130">
                  <c:v>633.46500000000003</c:v>
                </c:pt>
                <c:pt idx="10131">
                  <c:v>633.46500000000003</c:v>
                </c:pt>
                <c:pt idx="10132">
                  <c:v>633.46500000000003</c:v>
                </c:pt>
                <c:pt idx="10133">
                  <c:v>633.46500000000003</c:v>
                </c:pt>
                <c:pt idx="10134">
                  <c:v>633.46500000000003</c:v>
                </c:pt>
                <c:pt idx="10135">
                  <c:v>633.46500000000003</c:v>
                </c:pt>
                <c:pt idx="10136">
                  <c:v>633.46500000000003</c:v>
                </c:pt>
                <c:pt idx="10137">
                  <c:v>633.46500000000003</c:v>
                </c:pt>
                <c:pt idx="10138">
                  <c:v>633.46500000000003</c:v>
                </c:pt>
                <c:pt idx="10139">
                  <c:v>633.46500000000003</c:v>
                </c:pt>
                <c:pt idx="10140">
                  <c:v>633.46500000000003</c:v>
                </c:pt>
                <c:pt idx="10141">
                  <c:v>633.46500000000003</c:v>
                </c:pt>
                <c:pt idx="10142">
                  <c:v>633.46500000000003</c:v>
                </c:pt>
                <c:pt idx="10143">
                  <c:v>633.46500000000003</c:v>
                </c:pt>
                <c:pt idx="10144">
                  <c:v>633.46500000000003</c:v>
                </c:pt>
                <c:pt idx="10145">
                  <c:v>633.46500000000003</c:v>
                </c:pt>
                <c:pt idx="10146">
                  <c:v>633.46500000000003</c:v>
                </c:pt>
                <c:pt idx="10147">
                  <c:v>633.46500000000003</c:v>
                </c:pt>
                <c:pt idx="10148">
                  <c:v>633.46500000000003</c:v>
                </c:pt>
                <c:pt idx="10149">
                  <c:v>633.46500000000003</c:v>
                </c:pt>
                <c:pt idx="10150">
                  <c:v>633.46500000000003</c:v>
                </c:pt>
                <c:pt idx="10151">
                  <c:v>633.46500000000003</c:v>
                </c:pt>
                <c:pt idx="10152">
                  <c:v>633.46500000000003</c:v>
                </c:pt>
                <c:pt idx="10153">
                  <c:v>633.46500000000003</c:v>
                </c:pt>
                <c:pt idx="10154">
                  <c:v>633.46500000000003</c:v>
                </c:pt>
                <c:pt idx="10155">
                  <c:v>633.46500000000003</c:v>
                </c:pt>
                <c:pt idx="10156">
                  <c:v>633.46500000000003</c:v>
                </c:pt>
                <c:pt idx="10157">
                  <c:v>633.46500000000003</c:v>
                </c:pt>
                <c:pt idx="10158">
                  <c:v>633.46500000000003</c:v>
                </c:pt>
                <c:pt idx="10159">
                  <c:v>633.46500000000003</c:v>
                </c:pt>
                <c:pt idx="10160">
                  <c:v>633.46500000000003</c:v>
                </c:pt>
                <c:pt idx="10161">
                  <c:v>633.46500000000003</c:v>
                </c:pt>
                <c:pt idx="10162">
                  <c:v>633.46500000000003</c:v>
                </c:pt>
                <c:pt idx="10163">
                  <c:v>633.46500000000003</c:v>
                </c:pt>
                <c:pt idx="10164">
                  <c:v>633.46500000000003</c:v>
                </c:pt>
                <c:pt idx="10165">
                  <c:v>633.46500000000003</c:v>
                </c:pt>
                <c:pt idx="10166">
                  <c:v>633.46500000000003</c:v>
                </c:pt>
                <c:pt idx="10167">
                  <c:v>633.46500000000003</c:v>
                </c:pt>
                <c:pt idx="10168">
                  <c:v>633.46500000000003</c:v>
                </c:pt>
                <c:pt idx="10169">
                  <c:v>633.46500000000003</c:v>
                </c:pt>
                <c:pt idx="10170">
                  <c:v>633.46500000000003</c:v>
                </c:pt>
                <c:pt idx="10171">
                  <c:v>633.46500000000003</c:v>
                </c:pt>
                <c:pt idx="10172">
                  <c:v>633.46500000000003</c:v>
                </c:pt>
                <c:pt idx="10173">
                  <c:v>633.46500000000003</c:v>
                </c:pt>
                <c:pt idx="10174">
                  <c:v>633.46500000000003</c:v>
                </c:pt>
                <c:pt idx="10175">
                  <c:v>633.46500000000003</c:v>
                </c:pt>
                <c:pt idx="10176">
                  <c:v>633.46500000000003</c:v>
                </c:pt>
                <c:pt idx="10177">
                  <c:v>633.46500000000003</c:v>
                </c:pt>
                <c:pt idx="10178">
                  <c:v>633.46500000000003</c:v>
                </c:pt>
                <c:pt idx="10179">
                  <c:v>633.46500000000003</c:v>
                </c:pt>
                <c:pt idx="10180">
                  <c:v>633.46500000000003</c:v>
                </c:pt>
                <c:pt idx="10181">
                  <c:v>633.46500000000003</c:v>
                </c:pt>
                <c:pt idx="10182">
                  <c:v>633.46500000000003</c:v>
                </c:pt>
                <c:pt idx="10183">
                  <c:v>633.46500000000003</c:v>
                </c:pt>
                <c:pt idx="10184">
                  <c:v>633.46500000000003</c:v>
                </c:pt>
                <c:pt idx="10185">
                  <c:v>633.46500000000003</c:v>
                </c:pt>
                <c:pt idx="10186">
                  <c:v>633.46500000000003</c:v>
                </c:pt>
                <c:pt idx="10187">
                  <c:v>633.46500000000003</c:v>
                </c:pt>
                <c:pt idx="10188">
                  <c:v>633.46500000000003</c:v>
                </c:pt>
                <c:pt idx="10189">
                  <c:v>633.46500000000003</c:v>
                </c:pt>
                <c:pt idx="10190">
                  <c:v>633.46500000000003</c:v>
                </c:pt>
                <c:pt idx="10191">
                  <c:v>633.46500000000003</c:v>
                </c:pt>
                <c:pt idx="10192">
                  <c:v>633.46500000000003</c:v>
                </c:pt>
                <c:pt idx="10193">
                  <c:v>633.46500000000003</c:v>
                </c:pt>
                <c:pt idx="10194">
                  <c:v>633.46500000000003</c:v>
                </c:pt>
                <c:pt idx="10195">
                  <c:v>633.46500000000003</c:v>
                </c:pt>
                <c:pt idx="10196">
                  <c:v>633.46500000000003</c:v>
                </c:pt>
                <c:pt idx="10197">
                  <c:v>633.46500000000003</c:v>
                </c:pt>
                <c:pt idx="10198">
                  <c:v>633.46500000000003</c:v>
                </c:pt>
                <c:pt idx="10199">
                  <c:v>633.46500000000003</c:v>
                </c:pt>
                <c:pt idx="10200">
                  <c:v>633.46500000000003</c:v>
                </c:pt>
                <c:pt idx="10201">
                  <c:v>633.46500000000003</c:v>
                </c:pt>
                <c:pt idx="10202">
                  <c:v>633.46500000000003</c:v>
                </c:pt>
                <c:pt idx="10203">
                  <c:v>633.46500000000003</c:v>
                </c:pt>
                <c:pt idx="10204">
                  <c:v>633.46500000000003</c:v>
                </c:pt>
                <c:pt idx="10205">
                  <c:v>633.46500000000003</c:v>
                </c:pt>
                <c:pt idx="10206">
                  <c:v>633.46500000000003</c:v>
                </c:pt>
                <c:pt idx="10207">
                  <c:v>633.46500000000003</c:v>
                </c:pt>
                <c:pt idx="10208">
                  <c:v>633.46500000000003</c:v>
                </c:pt>
                <c:pt idx="10209">
                  <c:v>633.46500000000003</c:v>
                </c:pt>
                <c:pt idx="10210">
                  <c:v>633.46500000000003</c:v>
                </c:pt>
                <c:pt idx="10211">
                  <c:v>633.46500000000003</c:v>
                </c:pt>
                <c:pt idx="10212">
                  <c:v>633.46500000000003</c:v>
                </c:pt>
                <c:pt idx="10213">
                  <c:v>633.46500000000003</c:v>
                </c:pt>
                <c:pt idx="10214">
                  <c:v>633.46500000000003</c:v>
                </c:pt>
                <c:pt idx="10215">
                  <c:v>633.46500000000003</c:v>
                </c:pt>
                <c:pt idx="10216">
                  <c:v>633.46500000000003</c:v>
                </c:pt>
                <c:pt idx="10217">
                  <c:v>633.46500000000003</c:v>
                </c:pt>
                <c:pt idx="10218">
                  <c:v>633.46500000000003</c:v>
                </c:pt>
                <c:pt idx="10219">
                  <c:v>633.46500000000003</c:v>
                </c:pt>
                <c:pt idx="10220">
                  <c:v>633.46500000000003</c:v>
                </c:pt>
                <c:pt idx="10221">
                  <c:v>633.46500000000003</c:v>
                </c:pt>
                <c:pt idx="10222">
                  <c:v>633.46500000000003</c:v>
                </c:pt>
                <c:pt idx="10223">
                  <c:v>633.46500000000003</c:v>
                </c:pt>
                <c:pt idx="10224">
                  <c:v>633.46500000000003</c:v>
                </c:pt>
                <c:pt idx="10225">
                  <c:v>633.46500000000003</c:v>
                </c:pt>
                <c:pt idx="10226">
                  <c:v>633.46500000000003</c:v>
                </c:pt>
                <c:pt idx="10227">
                  <c:v>633.46500000000003</c:v>
                </c:pt>
                <c:pt idx="10228">
                  <c:v>633.46500000000003</c:v>
                </c:pt>
                <c:pt idx="10229">
                  <c:v>633.46500000000003</c:v>
                </c:pt>
                <c:pt idx="10230">
                  <c:v>633.46500000000003</c:v>
                </c:pt>
                <c:pt idx="10231">
                  <c:v>633.46500000000003</c:v>
                </c:pt>
                <c:pt idx="10232">
                  <c:v>633.46500000000003</c:v>
                </c:pt>
                <c:pt idx="10233">
                  <c:v>633.46500000000003</c:v>
                </c:pt>
                <c:pt idx="10234">
                  <c:v>633.46500000000003</c:v>
                </c:pt>
                <c:pt idx="10235">
                  <c:v>633.46500000000003</c:v>
                </c:pt>
                <c:pt idx="10236">
                  <c:v>633.46500000000003</c:v>
                </c:pt>
                <c:pt idx="10237">
                  <c:v>633.46500000000003</c:v>
                </c:pt>
                <c:pt idx="10238">
                  <c:v>633.46500000000003</c:v>
                </c:pt>
                <c:pt idx="10239">
                  <c:v>633.46500000000003</c:v>
                </c:pt>
                <c:pt idx="10240">
                  <c:v>633.46500000000003</c:v>
                </c:pt>
                <c:pt idx="10241">
                  <c:v>633.46500000000003</c:v>
                </c:pt>
                <c:pt idx="10242">
                  <c:v>633.46500000000003</c:v>
                </c:pt>
                <c:pt idx="10243">
                  <c:v>633.46500000000003</c:v>
                </c:pt>
                <c:pt idx="10244">
                  <c:v>633.46500000000003</c:v>
                </c:pt>
                <c:pt idx="10245">
                  <c:v>633.46500000000003</c:v>
                </c:pt>
                <c:pt idx="10246">
                  <c:v>633.46500000000003</c:v>
                </c:pt>
                <c:pt idx="10247">
                  <c:v>633.46500000000003</c:v>
                </c:pt>
                <c:pt idx="10248">
                  <c:v>633.46500000000003</c:v>
                </c:pt>
                <c:pt idx="10249">
                  <c:v>633.46500000000003</c:v>
                </c:pt>
                <c:pt idx="10250">
                  <c:v>633.46500000000003</c:v>
                </c:pt>
                <c:pt idx="10251">
                  <c:v>633.46500000000003</c:v>
                </c:pt>
                <c:pt idx="10252">
                  <c:v>633.46500000000003</c:v>
                </c:pt>
                <c:pt idx="10253">
                  <c:v>633.46500000000003</c:v>
                </c:pt>
                <c:pt idx="10254">
                  <c:v>633.46500000000003</c:v>
                </c:pt>
                <c:pt idx="10255">
                  <c:v>633.46500000000003</c:v>
                </c:pt>
                <c:pt idx="10256">
                  <c:v>633.46500000000003</c:v>
                </c:pt>
                <c:pt idx="10257">
                  <c:v>633.46500000000003</c:v>
                </c:pt>
                <c:pt idx="10258">
                  <c:v>633.46500000000003</c:v>
                </c:pt>
                <c:pt idx="10259">
                  <c:v>633.46500000000003</c:v>
                </c:pt>
                <c:pt idx="10260">
                  <c:v>633.46500000000003</c:v>
                </c:pt>
                <c:pt idx="10261">
                  <c:v>633.46500000000003</c:v>
                </c:pt>
                <c:pt idx="10262">
                  <c:v>633.46500000000003</c:v>
                </c:pt>
                <c:pt idx="10263">
                  <c:v>633.46500000000003</c:v>
                </c:pt>
                <c:pt idx="10264">
                  <c:v>633.46500000000003</c:v>
                </c:pt>
                <c:pt idx="10265">
                  <c:v>633.46500000000003</c:v>
                </c:pt>
                <c:pt idx="10266">
                  <c:v>633.46500000000003</c:v>
                </c:pt>
                <c:pt idx="10267">
                  <c:v>633.46500000000003</c:v>
                </c:pt>
                <c:pt idx="10268">
                  <c:v>633.46500000000003</c:v>
                </c:pt>
                <c:pt idx="10269">
                  <c:v>633.46500000000003</c:v>
                </c:pt>
                <c:pt idx="10270">
                  <c:v>633.46500000000003</c:v>
                </c:pt>
                <c:pt idx="10271">
                  <c:v>633.46500000000003</c:v>
                </c:pt>
                <c:pt idx="10272">
                  <c:v>633.46500000000003</c:v>
                </c:pt>
                <c:pt idx="10273">
                  <c:v>633.46500000000003</c:v>
                </c:pt>
                <c:pt idx="10274">
                  <c:v>633.46500000000003</c:v>
                </c:pt>
                <c:pt idx="10275">
                  <c:v>633.46500000000003</c:v>
                </c:pt>
                <c:pt idx="10276">
                  <c:v>633.46500000000003</c:v>
                </c:pt>
                <c:pt idx="10277">
                  <c:v>633.46500000000003</c:v>
                </c:pt>
                <c:pt idx="10278">
                  <c:v>633.46500000000003</c:v>
                </c:pt>
                <c:pt idx="10279">
                  <c:v>633.46500000000003</c:v>
                </c:pt>
                <c:pt idx="10280">
                  <c:v>633.46500000000003</c:v>
                </c:pt>
                <c:pt idx="10281">
                  <c:v>633.46500000000003</c:v>
                </c:pt>
                <c:pt idx="10282">
                  <c:v>633.46500000000003</c:v>
                </c:pt>
                <c:pt idx="10283">
                  <c:v>633.46500000000003</c:v>
                </c:pt>
                <c:pt idx="10284">
                  <c:v>633.46500000000003</c:v>
                </c:pt>
                <c:pt idx="10285">
                  <c:v>633.46500000000003</c:v>
                </c:pt>
                <c:pt idx="10286">
                  <c:v>633.46500000000003</c:v>
                </c:pt>
                <c:pt idx="10287">
                  <c:v>633.46500000000003</c:v>
                </c:pt>
                <c:pt idx="10288">
                  <c:v>633.46500000000003</c:v>
                </c:pt>
                <c:pt idx="10289">
                  <c:v>633.46500000000003</c:v>
                </c:pt>
                <c:pt idx="10290">
                  <c:v>633.46500000000003</c:v>
                </c:pt>
                <c:pt idx="10291">
                  <c:v>633.46500000000003</c:v>
                </c:pt>
                <c:pt idx="10292">
                  <c:v>633.46500000000003</c:v>
                </c:pt>
                <c:pt idx="10293">
                  <c:v>633.46500000000003</c:v>
                </c:pt>
                <c:pt idx="10294">
                  <c:v>633.46500000000003</c:v>
                </c:pt>
                <c:pt idx="10295">
                  <c:v>633.46500000000003</c:v>
                </c:pt>
                <c:pt idx="10296">
                  <c:v>633.46500000000003</c:v>
                </c:pt>
                <c:pt idx="10297">
                  <c:v>633.46500000000003</c:v>
                </c:pt>
                <c:pt idx="10298">
                  <c:v>633.46500000000003</c:v>
                </c:pt>
                <c:pt idx="10299">
                  <c:v>633.46500000000003</c:v>
                </c:pt>
                <c:pt idx="10300">
                  <c:v>633.46500000000003</c:v>
                </c:pt>
                <c:pt idx="10301">
                  <c:v>633.46500000000003</c:v>
                </c:pt>
                <c:pt idx="10302">
                  <c:v>633.46500000000003</c:v>
                </c:pt>
                <c:pt idx="10303">
                  <c:v>633.46500000000003</c:v>
                </c:pt>
                <c:pt idx="10304">
                  <c:v>633.46500000000003</c:v>
                </c:pt>
                <c:pt idx="10305">
                  <c:v>633.46500000000003</c:v>
                </c:pt>
                <c:pt idx="10306">
                  <c:v>633.46500000000003</c:v>
                </c:pt>
                <c:pt idx="10307">
                  <c:v>633.46500000000003</c:v>
                </c:pt>
                <c:pt idx="10308">
                  <c:v>633.46500000000003</c:v>
                </c:pt>
                <c:pt idx="10309">
                  <c:v>633.46500000000003</c:v>
                </c:pt>
                <c:pt idx="10310">
                  <c:v>633.46500000000003</c:v>
                </c:pt>
                <c:pt idx="10311">
                  <c:v>633.46500000000003</c:v>
                </c:pt>
                <c:pt idx="10312">
                  <c:v>633.46500000000003</c:v>
                </c:pt>
                <c:pt idx="10313">
                  <c:v>633.46500000000003</c:v>
                </c:pt>
                <c:pt idx="10314">
                  <c:v>633.46500000000003</c:v>
                </c:pt>
                <c:pt idx="10315">
                  <c:v>633.46500000000003</c:v>
                </c:pt>
                <c:pt idx="10316">
                  <c:v>633.46500000000003</c:v>
                </c:pt>
                <c:pt idx="10317">
                  <c:v>633.46500000000003</c:v>
                </c:pt>
                <c:pt idx="10318">
                  <c:v>633.46500000000003</c:v>
                </c:pt>
                <c:pt idx="10319">
                  <c:v>633.46500000000003</c:v>
                </c:pt>
                <c:pt idx="10320">
                  <c:v>633.46500000000003</c:v>
                </c:pt>
                <c:pt idx="10321">
                  <c:v>633.46500000000003</c:v>
                </c:pt>
                <c:pt idx="10322">
                  <c:v>633.46500000000003</c:v>
                </c:pt>
                <c:pt idx="10323">
                  <c:v>633.46500000000003</c:v>
                </c:pt>
                <c:pt idx="10324">
                  <c:v>633.46500000000003</c:v>
                </c:pt>
                <c:pt idx="10325">
                  <c:v>633.46500000000003</c:v>
                </c:pt>
                <c:pt idx="10326">
                  <c:v>633.46500000000003</c:v>
                </c:pt>
                <c:pt idx="10327">
                  <c:v>633.46500000000003</c:v>
                </c:pt>
                <c:pt idx="10328">
                  <c:v>633.46500000000003</c:v>
                </c:pt>
                <c:pt idx="10329">
                  <c:v>633.46500000000003</c:v>
                </c:pt>
                <c:pt idx="10330">
                  <c:v>633.46500000000003</c:v>
                </c:pt>
                <c:pt idx="10331">
                  <c:v>633.46500000000003</c:v>
                </c:pt>
                <c:pt idx="10332">
                  <c:v>633.46500000000003</c:v>
                </c:pt>
                <c:pt idx="10333">
                  <c:v>633.46500000000003</c:v>
                </c:pt>
                <c:pt idx="10334">
                  <c:v>633.46500000000003</c:v>
                </c:pt>
                <c:pt idx="10335">
                  <c:v>633.46500000000003</c:v>
                </c:pt>
                <c:pt idx="10336">
                  <c:v>633.46500000000003</c:v>
                </c:pt>
                <c:pt idx="10337">
                  <c:v>633.46500000000003</c:v>
                </c:pt>
                <c:pt idx="10338">
                  <c:v>633.46500000000003</c:v>
                </c:pt>
                <c:pt idx="10339">
                  <c:v>633.46500000000003</c:v>
                </c:pt>
                <c:pt idx="10340">
                  <c:v>633.46500000000003</c:v>
                </c:pt>
                <c:pt idx="10341">
                  <c:v>633.46500000000003</c:v>
                </c:pt>
                <c:pt idx="10342">
                  <c:v>633.46500000000003</c:v>
                </c:pt>
                <c:pt idx="10343">
                  <c:v>633.46500000000003</c:v>
                </c:pt>
                <c:pt idx="10344">
                  <c:v>633.46500000000003</c:v>
                </c:pt>
                <c:pt idx="10345">
                  <c:v>633.46500000000003</c:v>
                </c:pt>
                <c:pt idx="10346">
                  <c:v>633.46500000000003</c:v>
                </c:pt>
                <c:pt idx="10347">
                  <c:v>633.46500000000003</c:v>
                </c:pt>
                <c:pt idx="10348">
                  <c:v>633.46500000000003</c:v>
                </c:pt>
                <c:pt idx="10349">
                  <c:v>633.46500000000003</c:v>
                </c:pt>
                <c:pt idx="10350">
                  <c:v>633.46500000000003</c:v>
                </c:pt>
                <c:pt idx="10351">
                  <c:v>633.46500000000003</c:v>
                </c:pt>
                <c:pt idx="10352">
                  <c:v>633.46500000000003</c:v>
                </c:pt>
                <c:pt idx="10353">
                  <c:v>633.46500000000003</c:v>
                </c:pt>
                <c:pt idx="10354">
                  <c:v>633.46500000000003</c:v>
                </c:pt>
                <c:pt idx="10355">
                  <c:v>633.46500000000003</c:v>
                </c:pt>
                <c:pt idx="10356">
                  <c:v>633.46500000000003</c:v>
                </c:pt>
                <c:pt idx="10357">
                  <c:v>633.46500000000003</c:v>
                </c:pt>
                <c:pt idx="10358">
                  <c:v>633.46500000000003</c:v>
                </c:pt>
                <c:pt idx="10359">
                  <c:v>633.46500000000003</c:v>
                </c:pt>
                <c:pt idx="10360">
                  <c:v>633.46500000000003</c:v>
                </c:pt>
                <c:pt idx="10361">
                  <c:v>633.46500000000003</c:v>
                </c:pt>
                <c:pt idx="10362">
                  <c:v>633.46500000000003</c:v>
                </c:pt>
                <c:pt idx="10363">
                  <c:v>633.46500000000003</c:v>
                </c:pt>
                <c:pt idx="10364">
                  <c:v>633.46500000000003</c:v>
                </c:pt>
                <c:pt idx="10365">
                  <c:v>633.46500000000003</c:v>
                </c:pt>
                <c:pt idx="10366">
                  <c:v>633.46500000000003</c:v>
                </c:pt>
                <c:pt idx="10367">
                  <c:v>633.46500000000003</c:v>
                </c:pt>
                <c:pt idx="10368">
                  <c:v>633.46500000000003</c:v>
                </c:pt>
                <c:pt idx="10369">
                  <c:v>633.46500000000003</c:v>
                </c:pt>
                <c:pt idx="10370">
                  <c:v>633.46500000000003</c:v>
                </c:pt>
                <c:pt idx="10371">
                  <c:v>633.46500000000003</c:v>
                </c:pt>
                <c:pt idx="10372">
                  <c:v>633.46500000000003</c:v>
                </c:pt>
                <c:pt idx="10373">
                  <c:v>633.46500000000003</c:v>
                </c:pt>
                <c:pt idx="10374">
                  <c:v>633.46500000000003</c:v>
                </c:pt>
                <c:pt idx="10375">
                  <c:v>633.46500000000003</c:v>
                </c:pt>
                <c:pt idx="10376">
                  <c:v>633.46500000000003</c:v>
                </c:pt>
                <c:pt idx="10377">
                  <c:v>633.46500000000003</c:v>
                </c:pt>
                <c:pt idx="10378">
                  <c:v>633.46500000000003</c:v>
                </c:pt>
                <c:pt idx="10379">
                  <c:v>633.46500000000003</c:v>
                </c:pt>
                <c:pt idx="10380">
                  <c:v>633.46500000000003</c:v>
                </c:pt>
                <c:pt idx="10381">
                  <c:v>633.46500000000003</c:v>
                </c:pt>
                <c:pt idx="10382">
                  <c:v>633.46500000000003</c:v>
                </c:pt>
                <c:pt idx="10383">
                  <c:v>633.46500000000003</c:v>
                </c:pt>
                <c:pt idx="10384">
                  <c:v>633.46500000000003</c:v>
                </c:pt>
                <c:pt idx="10385">
                  <c:v>633.46500000000003</c:v>
                </c:pt>
                <c:pt idx="10386">
                  <c:v>633.46500000000003</c:v>
                </c:pt>
                <c:pt idx="10387">
                  <c:v>633.46500000000003</c:v>
                </c:pt>
                <c:pt idx="10388">
                  <c:v>633.46500000000003</c:v>
                </c:pt>
                <c:pt idx="10389">
                  <c:v>633.46500000000003</c:v>
                </c:pt>
                <c:pt idx="10390">
                  <c:v>633.46500000000003</c:v>
                </c:pt>
                <c:pt idx="10391">
                  <c:v>633.46500000000003</c:v>
                </c:pt>
                <c:pt idx="10392">
                  <c:v>633.46500000000003</c:v>
                </c:pt>
                <c:pt idx="10393">
                  <c:v>633.46500000000003</c:v>
                </c:pt>
                <c:pt idx="10394">
                  <c:v>633.46500000000003</c:v>
                </c:pt>
                <c:pt idx="10395">
                  <c:v>633.46500000000003</c:v>
                </c:pt>
                <c:pt idx="10396">
                  <c:v>633.46500000000003</c:v>
                </c:pt>
                <c:pt idx="10397">
                  <c:v>633.46500000000003</c:v>
                </c:pt>
                <c:pt idx="10398">
                  <c:v>633.46500000000003</c:v>
                </c:pt>
                <c:pt idx="10399">
                  <c:v>633.46500000000003</c:v>
                </c:pt>
                <c:pt idx="10400">
                  <c:v>633.46500000000003</c:v>
                </c:pt>
                <c:pt idx="10401">
                  <c:v>633.46500000000003</c:v>
                </c:pt>
                <c:pt idx="10402">
                  <c:v>633.46500000000003</c:v>
                </c:pt>
                <c:pt idx="10403">
                  <c:v>633.46500000000003</c:v>
                </c:pt>
                <c:pt idx="10404">
                  <c:v>633.46500000000003</c:v>
                </c:pt>
                <c:pt idx="10405">
                  <c:v>633.46500000000003</c:v>
                </c:pt>
                <c:pt idx="10406">
                  <c:v>633.46500000000003</c:v>
                </c:pt>
                <c:pt idx="10407">
                  <c:v>633.46500000000003</c:v>
                </c:pt>
                <c:pt idx="10408">
                  <c:v>633.46500000000003</c:v>
                </c:pt>
                <c:pt idx="10409">
                  <c:v>633.46500000000003</c:v>
                </c:pt>
                <c:pt idx="10410">
                  <c:v>633.46500000000003</c:v>
                </c:pt>
                <c:pt idx="10411">
                  <c:v>633.46500000000003</c:v>
                </c:pt>
                <c:pt idx="10412">
                  <c:v>633.46500000000003</c:v>
                </c:pt>
                <c:pt idx="10413">
                  <c:v>633.46500000000003</c:v>
                </c:pt>
                <c:pt idx="10414">
                  <c:v>633.46500000000003</c:v>
                </c:pt>
                <c:pt idx="10415">
                  <c:v>633.46500000000003</c:v>
                </c:pt>
                <c:pt idx="10416">
                  <c:v>633.46500000000003</c:v>
                </c:pt>
                <c:pt idx="10417">
                  <c:v>633.46500000000003</c:v>
                </c:pt>
                <c:pt idx="10418">
                  <c:v>633.46500000000003</c:v>
                </c:pt>
                <c:pt idx="10419">
                  <c:v>633.46500000000003</c:v>
                </c:pt>
                <c:pt idx="10420">
                  <c:v>633.46500000000003</c:v>
                </c:pt>
                <c:pt idx="10421">
                  <c:v>633.46500000000003</c:v>
                </c:pt>
                <c:pt idx="10422">
                  <c:v>633.46500000000003</c:v>
                </c:pt>
                <c:pt idx="10423">
                  <c:v>633.46500000000003</c:v>
                </c:pt>
                <c:pt idx="10424">
                  <c:v>633.46500000000003</c:v>
                </c:pt>
                <c:pt idx="10425">
                  <c:v>633.46500000000003</c:v>
                </c:pt>
                <c:pt idx="10426">
                  <c:v>633.46500000000003</c:v>
                </c:pt>
                <c:pt idx="10427">
                  <c:v>633.46500000000003</c:v>
                </c:pt>
                <c:pt idx="10428">
                  <c:v>633.46500000000003</c:v>
                </c:pt>
                <c:pt idx="10429">
                  <c:v>633.46500000000003</c:v>
                </c:pt>
                <c:pt idx="10430">
                  <c:v>633.46500000000003</c:v>
                </c:pt>
                <c:pt idx="10431">
                  <c:v>633.46500000000003</c:v>
                </c:pt>
                <c:pt idx="10432">
                  <c:v>633.46500000000003</c:v>
                </c:pt>
                <c:pt idx="10433">
                  <c:v>633.46500000000003</c:v>
                </c:pt>
                <c:pt idx="10434">
                  <c:v>633.46500000000003</c:v>
                </c:pt>
                <c:pt idx="10435">
                  <c:v>633.46500000000003</c:v>
                </c:pt>
                <c:pt idx="10436">
                  <c:v>633.46500000000003</c:v>
                </c:pt>
                <c:pt idx="10437">
                  <c:v>633.46500000000003</c:v>
                </c:pt>
                <c:pt idx="10438">
                  <c:v>633.46500000000003</c:v>
                </c:pt>
                <c:pt idx="10439">
                  <c:v>633.46500000000003</c:v>
                </c:pt>
                <c:pt idx="10440">
                  <c:v>633.46500000000003</c:v>
                </c:pt>
                <c:pt idx="10441">
                  <c:v>633.46500000000003</c:v>
                </c:pt>
                <c:pt idx="10442">
                  <c:v>633.46500000000003</c:v>
                </c:pt>
                <c:pt idx="10443">
                  <c:v>633.46500000000003</c:v>
                </c:pt>
                <c:pt idx="10444">
                  <c:v>633.46500000000003</c:v>
                </c:pt>
                <c:pt idx="10445">
                  <c:v>633.46500000000003</c:v>
                </c:pt>
                <c:pt idx="10446">
                  <c:v>633.46500000000003</c:v>
                </c:pt>
                <c:pt idx="10447">
                  <c:v>633.46500000000003</c:v>
                </c:pt>
                <c:pt idx="10448">
                  <c:v>633.46500000000003</c:v>
                </c:pt>
                <c:pt idx="10449">
                  <c:v>633.46500000000003</c:v>
                </c:pt>
                <c:pt idx="10450">
                  <c:v>633.46500000000003</c:v>
                </c:pt>
                <c:pt idx="10451">
                  <c:v>633.46500000000003</c:v>
                </c:pt>
                <c:pt idx="10452">
                  <c:v>633.46500000000003</c:v>
                </c:pt>
                <c:pt idx="10453">
                  <c:v>633.46500000000003</c:v>
                </c:pt>
                <c:pt idx="10454">
                  <c:v>633.46500000000003</c:v>
                </c:pt>
                <c:pt idx="10455">
                  <c:v>633.46500000000003</c:v>
                </c:pt>
                <c:pt idx="10456">
                  <c:v>633.46500000000003</c:v>
                </c:pt>
                <c:pt idx="10457">
                  <c:v>633.46500000000003</c:v>
                </c:pt>
                <c:pt idx="10458">
                  <c:v>633.46500000000003</c:v>
                </c:pt>
                <c:pt idx="10459">
                  <c:v>633.46500000000003</c:v>
                </c:pt>
                <c:pt idx="10460">
                  <c:v>633.46500000000003</c:v>
                </c:pt>
                <c:pt idx="10461">
                  <c:v>633.46500000000003</c:v>
                </c:pt>
                <c:pt idx="10462">
                  <c:v>633.46500000000003</c:v>
                </c:pt>
                <c:pt idx="10463">
                  <c:v>633.46500000000003</c:v>
                </c:pt>
                <c:pt idx="10464">
                  <c:v>633.46500000000003</c:v>
                </c:pt>
                <c:pt idx="10465">
                  <c:v>633.46500000000003</c:v>
                </c:pt>
                <c:pt idx="10466">
                  <c:v>633.46500000000003</c:v>
                </c:pt>
                <c:pt idx="10467">
                  <c:v>633.46500000000003</c:v>
                </c:pt>
                <c:pt idx="10468">
                  <c:v>633.46500000000003</c:v>
                </c:pt>
                <c:pt idx="10469">
                  <c:v>633.46500000000003</c:v>
                </c:pt>
                <c:pt idx="10470">
                  <c:v>633.46500000000003</c:v>
                </c:pt>
                <c:pt idx="10471">
                  <c:v>633.46500000000003</c:v>
                </c:pt>
                <c:pt idx="10472">
                  <c:v>633.46500000000003</c:v>
                </c:pt>
                <c:pt idx="10473">
                  <c:v>633.46500000000003</c:v>
                </c:pt>
                <c:pt idx="10474">
                  <c:v>633.46500000000003</c:v>
                </c:pt>
                <c:pt idx="10475">
                  <c:v>633.46500000000003</c:v>
                </c:pt>
                <c:pt idx="10476">
                  <c:v>633.46500000000003</c:v>
                </c:pt>
                <c:pt idx="10477">
                  <c:v>633.46500000000003</c:v>
                </c:pt>
                <c:pt idx="10478">
                  <c:v>633.46500000000003</c:v>
                </c:pt>
                <c:pt idx="10479">
                  <c:v>633.46500000000003</c:v>
                </c:pt>
                <c:pt idx="10480">
                  <c:v>633.46500000000003</c:v>
                </c:pt>
                <c:pt idx="10481">
                  <c:v>633.46500000000003</c:v>
                </c:pt>
                <c:pt idx="10482">
                  <c:v>633.46500000000003</c:v>
                </c:pt>
                <c:pt idx="10483">
                  <c:v>633.46500000000003</c:v>
                </c:pt>
                <c:pt idx="10484">
                  <c:v>633.46500000000003</c:v>
                </c:pt>
                <c:pt idx="10485">
                  <c:v>633.46500000000003</c:v>
                </c:pt>
                <c:pt idx="10486">
                  <c:v>633.46500000000003</c:v>
                </c:pt>
                <c:pt idx="10487">
                  <c:v>633.46500000000003</c:v>
                </c:pt>
                <c:pt idx="10488">
                  <c:v>633.46500000000003</c:v>
                </c:pt>
                <c:pt idx="10489">
                  <c:v>633.46500000000003</c:v>
                </c:pt>
                <c:pt idx="10490">
                  <c:v>633.46500000000003</c:v>
                </c:pt>
                <c:pt idx="10491">
                  <c:v>633.46500000000003</c:v>
                </c:pt>
                <c:pt idx="10492">
                  <c:v>633.46500000000003</c:v>
                </c:pt>
                <c:pt idx="10493">
                  <c:v>633.46500000000003</c:v>
                </c:pt>
                <c:pt idx="10494">
                  <c:v>633.46500000000003</c:v>
                </c:pt>
                <c:pt idx="10495">
                  <c:v>633.46500000000003</c:v>
                </c:pt>
                <c:pt idx="10496">
                  <c:v>633.46500000000003</c:v>
                </c:pt>
                <c:pt idx="10497">
                  <c:v>633.46500000000003</c:v>
                </c:pt>
                <c:pt idx="10498">
                  <c:v>633.46500000000003</c:v>
                </c:pt>
                <c:pt idx="10499">
                  <c:v>633.46500000000003</c:v>
                </c:pt>
                <c:pt idx="10500">
                  <c:v>633.46500000000003</c:v>
                </c:pt>
                <c:pt idx="10501">
                  <c:v>633.46500000000003</c:v>
                </c:pt>
                <c:pt idx="10502">
                  <c:v>633.46500000000003</c:v>
                </c:pt>
                <c:pt idx="10503">
                  <c:v>633.46500000000003</c:v>
                </c:pt>
                <c:pt idx="10504">
                  <c:v>633.46500000000003</c:v>
                </c:pt>
                <c:pt idx="10505">
                  <c:v>633.46500000000003</c:v>
                </c:pt>
                <c:pt idx="10506">
                  <c:v>633.46500000000003</c:v>
                </c:pt>
                <c:pt idx="10507">
                  <c:v>633.46500000000003</c:v>
                </c:pt>
                <c:pt idx="10508">
                  <c:v>633.46500000000003</c:v>
                </c:pt>
                <c:pt idx="10509">
                  <c:v>633.46500000000003</c:v>
                </c:pt>
                <c:pt idx="10510">
                  <c:v>633.46500000000003</c:v>
                </c:pt>
                <c:pt idx="10511">
                  <c:v>633.46500000000003</c:v>
                </c:pt>
                <c:pt idx="10512">
                  <c:v>633.46500000000003</c:v>
                </c:pt>
                <c:pt idx="10513">
                  <c:v>633.46500000000003</c:v>
                </c:pt>
                <c:pt idx="10514">
                  <c:v>633.46500000000003</c:v>
                </c:pt>
                <c:pt idx="10515">
                  <c:v>633.46500000000003</c:v>
                </c:pt>
                <c:pt idx="10516">
                  <c:v>633.46500000000003</c:v>
                </c:pt>
                <c:pt idx="10517">
                  <c:v>633.46500000000003</c:v>
                </c:pt>
                <c:pt idx="10518">
                  <c:v>633.46500000000003</c:v>
                </c:pt>
                <c:pt idx="10519">
                  <c:v>633.46500000000003</c:v>
                </c:pt>
                <c:pt idx="10520">
                  <c:v>633.46500000000003</c:v>
                </c:pt>
                <c:pt idx="10521">
                  <c:v>633.46500000000003</c:v>
                </c:pt>
                <c:pt idx="10522">
                  <c:v>633.46500000000003</c:v>
                </c:pt>
                <c:pt idx="10523">
                  <c:v>633.46500000000003</c:v>
                </c:pt>
                <c:pt idx="10524">
                  <c:v>633.46500000000003</c:v>
                </c:pt>
                <c:pt idx="10525">
                  <c:v>633.46500000000003</c:v>
                </c:pt>
                <c:pt idx="10526">
                  <c:v>633.46500000000003</c:v>
                </c:pt>
                <c:pt idx="10527">
                  <c:v>633.46500000000003</c:v>
                </c:pt>
                <c:pt idx="10528">
                  <c:v>633.46500000000003</c:v>
                </c:pt>
                <c:pt idx="10529">
                  <c:v>633.46500000000003</c:v>
                </c:pt>
                <c:pt idx="10530">
                  <c:v>633.46500000000003</c:v>
                </c:pt>
                <c:pt idx="10531">
                  <c:v>633.46500000000003</c:v>
                </c:pt>
                <c:pt idx="10532">
                  <c:v>633.46500000000003</c:v>
                </c:pt>
                <c:pt idx="10533">
                  <c:v>633.46500000000003</c:v>
                </c:pt>
                <c:pt idx="10534">
                  <c:v>633.46500000000003</c:v>
                </c:pt>
                <c:pt idx="10535">
                  <c:v>633.46500000000003</c:v>
                </c:pt>
                <c:pt idx="10536">
                  <c:v>633.46500000000003</c:v>
                </c:pt>
                <c:pt idx="10537">
                  <c:v>633.46500000000003</c:v>
                </c:pt>
                <c:pt idx="10538">
                  <c:v>633.46500000000003</c:v>
                </c:pt>
                <c:pt idx="10539">
                  <c:v>633.46500000000003</c:v>
                </c:pt>
                <c:pt idx="10540">
                  <c:v>633.46500000000003</c:v>
                </c:pt>
                <c:pt idx="10541">
                  <c:v>633.46500000000003</c:v>
                </c:pt>
                <c:pt idx="10542">
                  <c:v>633.46500000000003</c:v>
                </c:pt>
                <c:pt idx="10543">
                  <c:v>633.46500000000003</c:v>
                </c:pt>
                <c:pt idx="10544">
                  <c:v>633.46500000000003</c:v>
                </c:pt>
                <c:pt idx="10545">
                  <c:v>633.46500000000003</c:v>
                </c:pt>
                <c:pt idx="10546">
                  <c:v>633.46500000000003</c:v>
                </c:pt>
                <c:pt idx="10547">
                  <c:v>633.46500000000003</c:v>
                </c:pt>
                <c:pt idx="10548">
                  <c:v>633.46500000000003</c:v>
                </c:pt>
                <c:pt idx="10549">
                  <c:v>633.46500000000003</c:v>
                </c:pt>
                <c:pt idx="10550">
                  <c:v>633.46500000000003</c:v>
                </c:pt>
                <c:pt idx="10551">
                  <c:v>633.46500000000003</c:v>
                </c:pt>
                <c:pt idx="10552">
                  <c:v>633.46500000000003</c:v>
                </c:pt>
                <c:pt idx="10553">
                  <c:v>633.46500000000003</c:v>
                </c:pt>
                <c:pt idx="10554">
                  <c:v>633.46500000000003</c:v>
                </c:pt>
                <c:pt idx="10555">
                  <c:v>633.46500000000003</c:v>
                </c:pt>
                <c:pt idx="10556">
                  <c:v>633.46500000000003</c:v>
                </c:pt>
                <c:pt idx="10557">
                  <c:v>633.46500000000003</c:v>
                </c:pt>
                <c:pt idx="10558">
                  <c:v>633.46500000000003</c:v>
                </c:pt>
                <c:pt idx="10559">
                  <c:v>633.46500000000003</c:v>
                </c:pt>
                <c:pt idx="10560">
                  <c:v>633.46500000000003</c:v>
                </c:pt>
                <c:pt idx="10561">
                  <c:v>633.46500000000003</c:v>
                </c:pt>
                <c:pt idx="10562">
                  <c:v>633.46500000000003</c:v>
                </c:pt>
                <c:pt idx="10563">
                  <c:v>633.46500000000003</c:v>
                </c:pt>
                <c:pt idx="10564">
                  <c:v>633.46500000000003</c:v>
                </c:pt>
                <c:pt idx="10565">
                  <c:v>633.46500000000003</c:v>
                </c:pt>
                <c:pt idx="10566">
                  <c:v>633.46500000000003</c:v>
                </c:pt>
                <c:pt idx="10567">
                  <c:v>633.46500000000003</c:v>
                </c:pt>
                <c:pt idx="10568">
                  <c:v>633.46500000000003</c:v>
                </c:pt>
                <c:pt idx="10569">
                  <c:v>633.46500000000003</c:v>
                </c:pt>
                <c:pt idx="10570">
                  <c:v>633.46500000000003</c:v>
                </c:pt>
                <c:pt idx="10571">
                  <c:v>633.46500000000003</c:v>
                </c:pt>
                <c:pt idx="10572">
                  <c:v>633.46500000000003</c:v>
                </c:pt>
                <c:pt idx="10573">
                  <c:v>633.46500000000003</c:v>
                </c:pt>
                <c:pt idx="10574">
                  <c:v>633.46500000000003</c:v>
                </c:pt>
                <c:pt idx="10575">
                  <c:v>633.46500000000003</c:v>
                </c:pt>
                <c:pt idx="10576">
                  <c:v>633.46500000000003</c:v>
                </c:pt>
                <c:pt idx="10577">
                  <c:v>633.46500000000003</c:v>
                </c:pt>
                <c:pt idx="10578">
                  <c:v>633.46500000000003</c:v>
                </c:pt>
                <c:pt idx="10579">
                  <c:v>633.46500000000003</c:v>
                </c:pt>
                <c:pt idx="10580">
                  <c:v>633.46500000000003</c:v>
                </c:pt>
                <c:pt idx="10581">
                  <c:v>633.46500000000003</c:v>
                </c:pt>
                <c:pt idx="10582">
                  <c:v>633.46500000000003</c:v>
                </c:pt>
                <c:pt idx="10583">
                  <c:v>633.46500000000003</c:v>
                </c:pt>
                <c:pt idx="10584">
                  <c:v>633.46500000000003</c:v>
                </c:pt>
                <c:pt idx="10585">
                  <c:v>633.46500000000003</c:v>
                </c:pt>
                <c:pt idx="10586">
                  <c:v>633.46500000000003</c:v>
                </c:pt>
                <c:pt idx="10587">
                  <c:v>633.46500000000003</c:v>
                </c:pt>
                <c:pt idx="10588">
                  <c:v>633.46500000000003</c:v>
                </c:pt>
                <c:pt idx="10589">
                  <c:v>633.46500000000003</c:v>
                </c:pt>
                <c:pt idx="10590">
                  <c:v>633.46500000000003</c:v>
                </c:pt>
                <c:pt idx="10591">
                  <c:v>633.46500000000003</c:v>
                </c:pt>
                <c:pt idx="10592">
                  <c:v>633.46500000000003</c:v>
                </c:pt>
                <c:pt idx="10593">
                  <c:v>633.46500000000003</c:v>
                </c:pt>
                <c:pt idx="10594">
                  <c:v>633.46500000000003</c:v>
                </c:pt>
                <c:pt idx="10595">
                  <c:v>633.46500000000003</c:v>
                </c:pt>
                <c:pt idx="10596">
                  <c:v>633.46500000000003</c:v>
                </c:pt>
                <c:pt idx="10597">
                  <c:v>633.46500000000003</c:v>
                </c:pt>
                <c:pt idx="10598">
                  <c:v>633.46500000000003</c:v>
                </c:pt>
                <c:pt idx="10599">
                  <c:v>633.46500000000003</c:v>
                </c:pt>
                <c:pt idx="10600">
                  <c:v>633.46500000000003</c:v>
                </c:pt>
                <c:pt idx="10601">
                  <c:v>633.46500000000003</c:v>
                </c:pt>
                <c:pt idx="10602">
                  <c:v>633.46500000000003</c:v>
                </c:pt>
                <c:pt idx="10603">
                  <c:v>633.46500000000003</c:v>
                </c:pt>
                <c:pt idx="10604">
                  <c:v>633.46500000000003</c:v>
                </c:pt>
                <c:pt idx="10605">
                  <c:v>633.46500000000003</c:v>
                </c:pt>
                <c:pt idx="10606">
                  <c:v>633.46500000000003</c:v>
                </c:pt>
                <c:pt idx="10607">
                  <c:v>633.46500000000003</c:v>
                </c:pt>
                <c:pt idx="10608">
                  <c:v>633.46500000000003</c:v>
                </c:pt>
                <c:pt idx="10609">
                  <c:v>633.46500000000003</c:v>
                </c:pt>
                <c:pt idx="10610">
                  <c:v>633.46500000000003</c:v>
                </c:pt>
                <c:pt idx="10611">
                  <c:v>633.46500000000003</c:v>
                </c:pt>
                <c:pt idx="10612">
                  <c:v>633.46500000000003</c:v>
                </c:pt>
                <c:pt idx="10613">
                  <c:v>633.46500000000003</c:v>
                </c:pt>
                <c:pt idx="10614">
                  <c:v>633.46500000000003</c:v>
                </c:pt>
                <c:pt idx="10615">
                  <c:v>633.46500000000003</c:v>
                </c:pt>
                <c:pt idx="10616">
                  <c:v>633.46500000000003</c:v>
                </c:pt>
                <c:pt idx="10617">
                  <c:v>633.46500000000003</c:v>
                </c:pt>
                <c:pt idx="10618">
                  <c:v>633.46500000000003</c:v>
                </c:pt>
                <c:pt idx="10619">
                  <c:v>633.46500000000003</c:v>
                </c:pt>
                <c:pt idx="10620">
                  <c:v>633.46500000000003</c:v>
                </c:pt>
                <c:pt idx="10621">
                  <c:v>633.46500000000003</c:v>
                </c:pt>
                <c:pt idx="10622">
                  <c:v>633.46500000000003</c:v>
                </c:pt>
                <c:pt idx="10623">
                  <c:v>633.46500000000003</c:v>
                </c:pt>
                <c:pt idx="10624">
                  <c:v>633.46500000000003</c:v>
                </c:pt>
                <c:pt idx="10625">
                  <c:v>633.46500000000003</c:v>
                </c:pt>
                <c:pt idx="10626">
                  <c:v>633.46500000000003</c:v>
                </c:pt>
                <c:pt idx="10627">
                  <c:v>633.46500000000003</c:v>
                </c:pt>
                <c:pt idx="10628">
                  <c:v>633.46500000000003</c:v>
                </c:pt>
                <c:pt idx="10629">
                  <c:v>633.46500000000003</c:v>
                </c:pt>
                <c:pt idx="10630">
                  <c:v>633.46500000000003</c:v>
                </c:pt>
                <c:pt idx="10631">
                  <c:v>633.46500000000003</c:v>
                </c:pt>
                <c:pt idx="10632">
                  <c:v>633.46500000000003</c:v>
                </c:pt>
                <c:pt idx="10633">
                  <c:v>633.46500000000003</c:v>
                </c:pt>
                <c:pt idx="10634">
                  <c:v>633.46500000000003</c:v>
                </c:pt>
                <c:pt idx="10635">
                  <c:v>633.46500000000003</c:v>
                </c:pt>
                <c:pt idx="10636">
                  <c:v>633.46500000000003</c:v>
                </c:pt>
                <c:pt idx="10637">
                  <c:v>633.46500000000003</c:v>
                </c:pt>
                <c:pt idx="10638">
                  <c:v>633.46500000000003</c:v>
                </c:pt>
                <c:pt idx="10639">
                  <c:v>633.46500000000003</c:v>
                </c:pt>
                <c:pt idx="10640">
                  <c:v>633.46500000000003</c:v>
                </c:pt>
                <c:pt idx="10641">
                  <c:v>633.46500000000003</c:v>
                </c:pt>
                <c:pt idx="10642">
                  <c:v>633.46500000000003</c:v>
                </c:pt>
                <c:pt idx="10643">
                  <c:v>633.46500000000003</c:v>
                </c:pt>
                <c:pt idx="10644">
                  <c:v>633.46500000000003</c:v>
                </c:pt>
                <c:pt idx="10645">
                  <c:v>633.46500000000003</c:v>
                </c:pt>
                <c:pt idx="10646">
                  <c:v>633.46500000000003</c:v>
                </c:pt>
                <c:pt idx="10647">
                  <c:v>633.46500000000003</c:v>
                </c:pt>
                <c:pt idx="10648">
                  <c:v>633.46500000000003</c:v>
                </c:pt>
                <c:pt idx="10649">
                  <c:v>633.46500000000003</c:v>
                </c:pt>
                <c:pt idx="10650">
                  <c:v>633.46500000000003</c:v>
                </c:pt>
                <c:pt idx="10651">
                  <c:v>633.46500000000003</c:v>
                </c:pt>
                <c:pt idx="10652">
                  <c:v>633.46500000000003</c:v>
                </c:pt>
                <c:pt idx="10653">
                  <c:v>633.46500000000003</c:v>
                </c:pt>
                <c:pt idx="10654">
                  <c:v>633.46500000000003</c:v>
                </c:pt>
                <c:pt idx="10655">
                  <c:v>633.46500000000003</c:v>
                </c:pt>
                <c:pt idx="10656">
                  <c:v>633.46500000000003</c:v>
                </c:pt>
                <c:pt idx="10657">
                  <c:v>633.46500000000003</c:v>
                </c:pt>
                <c:pt idx="10658">
                  <c:v>633.46500000000003</c:v>
                </c:pt>
                <c:pt idx="10659">
                  <c:v>633.46500000000003</c:v>
                </c:pt>
                <c:pt idx="10660">
                  <c:v>633.46500000000003</c:v>
                </c:pt>
                <c:pt idx="10661">
                  <c:v>633.46500000000003</c:v>
                </c:pt>
                <c:pt idx="10662">
                  <c:v>633.46500000000003</c:v>
                </c:pt>
                <c:pt idx="10663">
                  <c:v>633.46500000000003</c:v>
                </c:pt>
                <c:pt idx="10664">
                  <c:v>633.46500000000003</c:v>
                </c:pt>
                <c:pt idx="10665">
                  <c:v>633.46500000000003</c:v>
                </c:pt>
                <c:pt idx="10666">
                  <c:v>633.46500000000003</c:v>
                </c:pt>
                <c:pt idx="10667">
                  <c:v>633.46500000000003</c:v>
                </c:pt>
                <c:pt idx="10668">
                  <c:v>633.46500000000003</c:v>
                </c:pt>
                <c:pt idx="10669">
                  <c:v>633.46500000000003</c:v>
                </c:pt>
                <c:pt idx="10670">
                  <c:v>633.46500000000003</c:v>
                </c:pt>
                <c:pt idx="10671">
                  <c:v>633.46500000000003</c:v>
                </c:pt>
                <c:pt idx="10672">
                  <c:v>633.46500000000003</c:v>
                </c:pt>
                <c:pt idx="10673">
                  <c:v>633.46500000000003</c:v>
                </c:pt>
                <c:pt idx="10674">
                  <c:v>633.46500000000003</c:v>
                </c:pt>
                <c:pt idx="10675">
                  <c:v>633.46500000000003</c:v>
                </c:pt>
                <c:pt idx="10676">
                  <c:v>633.46500000000003</c:v>
                </c:pt>
                <c:pt idx="10677">
                  <c:v>633.46500000000003</c:v>
                </c:pt>
                <c:pt idx="10678">
                  <c:v>633.46500000000003</c:v>
                </c:pt>
                <c:pt idx="10679">
                  <c:v>633.46500000000003</c:v>
                </c:pt>
                <c:pt idx="10680">
                  <c:v>633.46500000000003</c:v>
                </c:pt>
                <c:pt idx="10681">
                  <c:v>633.46500000000003</c:v>
                </c:pt>
                <c:pt idx="10682">
                  <c:v>633.46500000000003</c:v>
                </c:pt>
                <c:pt idx="10683">
                  <c:v>633.46500000000003</c:v>
                </c:pt>
                <c:pt idx="10684">
                  <c:v>633.46500000000003</c:v>
                </c:pt>
                <c:pt idx="10685">
                  <c:v>633.46500000000003</c:v>
                </c:pt>
                <c:pt idx="10686">
                  <c:v>633.46500000000003</c:v>
                </c:pt>
                <c:pt idx="10687">
                  <c:v>633.46500000000003</c:v>
                </c:pt>
                <c:pt idx="10688">
                  <c:v>633.46500000000003</c:v>
                </c:pt>
                <c:pt idx="10689">
                  <c:v>633.46500000000003</c:v>
                </c:pt>
                <c:pt idx="10690">
                  <c:v>633.46500000000003</c:v>
                </c:pt>
                <c:pt idx="10691">
                  <c:v>633.46500000000003</c:v>
                </c:pt>
                <c:pt idx="10692">
                  <c:v>633.46500000000003</c:v>
                </c:pt>
                <c:pt idx="10693">
                  <c:v>633.46500000000003</c:v>
                </c:pt>
                <c:pt idx="10694">
                  <c:v>633.46500000000003</c:v>
                </c:pt>
                <c:pt idx="10695">
                  <c:v>633.46500000000003</c:v>
                </c:pt>
                <c:pt idx="10696">
                  <c:v>633.46500000000003</c:v>
                </c:pt>
                <c:pt idx="10697">
                  <c:v>633.46500000000003</c:v>
                </c:pt>
                <c:pt idx="10698">
                  <c:v>633.46500000000003</c:v>
                </c:pt>
                <c:pt idx="10699">
                  <c:v>633.46500000000003</c:v>
                </c:pt>
                <c:pt idx="10700">
                  <c:v>633.46500000000003</c:v>
                </c:pt>
                <c:pt idx="10701">
                  <c:v>633.46500000000003</c:v>
                </c:pt>
                <c:pt idx="10702">
                  <c:v>633.46500000000003</c:v>
                </c:pt>
                <c:pt idx="10703">
                  <c:v>633.46500000000003</c:v>
                </c:pt>
                <c:pt idx="10704">
                  <c:v>633.46500000000003</c:v>
                </c:pt>
                <c:pt idx="10705">
                  <c:v>633.46500000000003</c:v>
                </c:pt>
                <c:pt idx="10706">
                  <c:v>633.46500000000003</c:v>
                </c:pt>
                <c:pt idx="10707">
                  <c:v>633.46500000000003</c:v>
                </c:pt>
                <c:pt idx="10708">
                  <c:v>633.46500000000003</c:v>
                </c:pt>
                <c:pt idx="10709">
                  <c:v>633.46500000000003</c:v>
                </c:pt>
                <c:pt idx="10710">
                  <c:v>633.46500000000003</c:v>
                </c:pt>
                <c:pt idx="10711">
                  <c:v>633.46500000000003</c:v>
                </c:pt>
                <c:pt idx="10712">
                  <c:v>633.46500000000003</c:v>
                </c:pt>
                <c:pt idx="10713">
                  <c:v>633.46500000000003</c:v>
                </c:pt>
                <c:pt idx="10714">
                  <c:v>633.46500000000003</c:v>
                </c:pt>
                <c:pt idx="10715">
                  <c:v>633.46500000000003</c:v>
                </c:pt>
                <c:pt idx="10716">
                  <c:v>633.46500000000003</c:v>
                </c:pt>
                <c:pt idx="10717">
                  <c:v>633.46500000000003</c:v>
                </c:pt>
                <c:pt idx="10718">
                  <c:v>633.46500000000003</c:v>
                </c:pt>
                <c:pt idx="10719">
                  <c:v>633.46500000000003</c:v>
                </c:pt>
                <c:pt idx="10720">
                  <c:v>633.46500000000003</c:v>
                </c:pt>
                <c:pt idx="10721">
                  <c:v>633.46500000000003</c:v>
                </c:pt>
                <c:pt idx="10722">
                  <c:v>633.46500000000003</c:v>
                </c:pt>
                <c:pt idx="10723">
                  <c:v>633.46500000000003</c:v>
                </c:pt>
                <c:pt idx="10724">
                  <c:v>633.46500000000003</c:v>
                </c:pt>
                <c:pt idx="10725">
                  <c:v>633.46500000000003</c:v>
                </c:pt>
                <c:pt idx="10726">
                  <c:v>633.46500000000003</c:v>
                </c:pt>
                <c:pt idx="10727">
                  <c:v>633.46500000000003</c:v>
                </c:pt>
                <c:pt idx="10728">
                  <c:v>633.46500000000003</c:v>
                </c:pt>
                <c:pt idx="10729">
                  <c:v>633.46500000000003</c:v>
                </c:pt>
                <c:pt idx="10730">
                  <c:v>633.46500000000003</c:v>
                </c:pt>
                <c:pt idx="10731">
                  <c:v>633.46500000000003</c:v>
                </c:pt>
                <c:pt idx="10732">
                  <c:v>633.46500000000003</c:v>
                </c:pt>
                <c:pt idx="10733">
                  <c:v>633.46500000000003</c:v>
                </c:pt>
                <c:pt idx="10734">
                  <c:v>633.46500000000003</c:v>
                </c:pt>
                <c:pt idx="10735">
                  <c:v>633.46500000000003</c:v>
                </c:pt>
                <c:pt idx="10736">
                  <c:v>633.46500000000003</c:v>
                </c:pt>
                <c:pt idx="10737">
                  <c:v>633.46500000000003</c:v>
                </c:pt>
                <c:pt idx="10738">
                  <c:v>633.46500000000003</c:v>
                </c:pt>
                <c:pt idx="10739">
                  <c:v>633.46500000000003</c:v>
                </c:pt>
                <c:pt idx="10740">
                  <c:v>633.46500000000003</c:v>
                </c:pt>
                <c:pt idx="10741">
                  <c:v>633.46500000000003</c:v>
                </c:pt>
                <c:pt idx="10742">
                  <c:v>633.46500000000003</c:v>
                </c:pt>
                <c:pt idx="10743">
                  <c:v>633.46500000000003</c:v>
                </c:pt>
                <c:pt idx="10744">
                  <c:v>633.46500000000003</c:v>
                </c:pt>
                <c:pt idx="10745">
                  <c:v>633.46500000000003</c:v>
                </c:pt>
                <c:pt idx="10746">
                  <c:v>633.46500000000003</c:v>
                </c:pt>
                <c:pt idx="10747">
                  <c:v>633.46500000000003</c:v>
                </c:pt>
                <c:pt idx="10748">
                  <c:v>633.46500000000003</c:v>
                </c:pt>
                <c:pt idx="10749">
                  <c:v>633.46500000000003</c:v>
                </c:pt>
                <c:pt idx="10750">
                  <c:v>633.46500000000003</c:v>
                </c:pt>
                <c:pt idx="10751">
                  <c:v>633.46500000000003</c:v>
                </c:pt>
                <c:pt idx="10752">
                  <c:v>633.46500000000003</c:v>
                </c:pt>
                <c:pt idx="10753">
                  <c:v>633.46500000000003</c:v>
                </c:pt>
                <c:pt idx="10754">
                  <c:v>633.46500000000003</c:v>
                </c:pt>
                <c:pt idx="10755">
                  <c:v>633.46500000000003</c:v>
                </c:pt>
                <c:pt idx="10756">
                  <c:v>633.46500000000003</c:v>
                </c:pt>
                <c:pt idx="10757">
                  <c:v>633.46500000000003</c:v>
                </c:pt>
                <c:pt idx="10758">
                  <c:v>633.46500000000003</c:v>
                </c:pt>
                <c:pt idx="10759">
                  <c:v>633.46500000000003</c:v>
                </c:pt>
                <c:pt idx="10760">
                  <c:v>633.46500000000003</c:v>
                </c:pt>
                <c:pt idx="10761">
                  <c:v>633.46500000000003</c:v>
                </c:pt>
                <c:pt idx="10762">
                  <c:v>633.46500000000003</c:v>
                </c:pt>
                <c:pt idx="10763">
                  <c:v>633.46500000000003</c:v>
                </c:pt>
                <c:pt idx="10764">
                  <c:v>633.46500000000003</c:v>
                </c:pt>
                <c:pt idx="10765">
                  <c:v>633.46500000000003</c:v>
                </c:pt>
                <c:pt idx="10766">
                  <c:v>633.46500000000003</c:v>
                </c:pt>
                <c:pt idx="10767">
                  <c:v>633.46500000000003</c:v>
                </c:pt>
                <c:pt idx="10768">
                  <c:v>633.46500000000003</c:v>
                </c:pt>
                <c:pt idx="10769">
                  <c:v>633.46500000000003</c:v>
                </c:pt>
                <c:pt idx="10770">
                  <c:v>633.46500000000003</c:v>
                </c:pt>
                <c:pt idx="10771">
                  <c:v>633.46500000000003</c:v>
                </c:pt>
                <c:pt idx="10772">
                  <c:v>633.46500000000003</c:v>
                </c:pt>
                <c:pt idx="10773">
                  <c:v>633.46500000000003</c:v>
                </c:pt>
                <c:pt idx="10774">
                  <c:v>633.46500000000003</c:v>
                </c:pt>
                <c:pt idx="10775">
                  <c:v>633.46500000000003</c:v>
                </c:pt>
                <c:pt idx="10776">
                  <c:v>633.46500000000003</c:v>
                </c:pt>
                <c:pt idx="10777">
                  <c:v>633.46500000000003</c:v>
                </c:pt>
                <c:pt idx="10778">
                  <c:v>633.46500000000003</c:v>
                </c:pt>
                <c:pt idx="10779">
                  <c:v>633.46500000000003</c:v>
                </c:pt>
                <c:pt idx="10780">
                  <c:v>633.46500000000003</c:v>
                </c:pt>
                <c:pt idx="10781">
                  <c:v>633.46500000000003</c:v>
                </c:pt>
                <c:pt idx="10782">
                  <c:v>633.46500000000003</c:v>
                </c:pt>
                <c:pt idx="10783">
                  <c:v>633.46500000000003</c:v>
                </c:pt>
                <c:pt idx="10784">
                  <c:v>633.46500000000003</c:v>
                </c:pt>
                <c:pt idx="10785">
                  <c:v>633.46500000000003</c:v>
                </c:pt>
                <c:pt idx="10786">
                  <c:v>633.46500000000003</c:v>
                </c:pt>
                <c:pt idx="10787">
                  <c:v>633.46500000000003</c:v>
                </c:pt>
                <c:pt idx="10788">
                  <c:v>633.46500000000003</c:v>
                </c:pt>
                <c:pt idx="10789">
                  <c:v>633.46500000000003</c:v>
                </c:pt>
                <c:pt idx="10790">
                  <c:v>633.46500000000003</c:v>
                </c:pt>
                <c:pt idx="10791">
                  <c:v>633.46500000000003</c:v>
                </c:pt>
                <c:pt idx="10792">
                  <c:v>633.46500000000003</c:v>
                </c:pt>
                <c:pt idx="10793">
                  <c:v>633.46500000000003</c:v>
                </c:pt>
                <c:pt idx="10794">
                  <c:v>633.46500000000003</c:v>
                </c:pt>
                <c:pt idx="10795">
                  <c:v>633.46500000000003</c:v>
                </c:pt>
                <c:pt idx="10796">
                  <c:v>633.46500000000003</c:v>
                </c:pt>
                <c:pt idx="10797">
                  <c:v>633.46500000000003</c:v>
                </c:pt>
                <c:pt idx="10798">
                  <c:v>633.46500000000003</c:v>
                </c:pt>
                <c:pt idx="10799">
                  <c:v>633.46500000000003</c:v>
                </c:pt>
                <c:pt idx="10800">
                  <c:v>633.46500000000003</c:v>
                </c:pt>
                <c:pt idx="10801">
                  <c:v>633.46500000000003</c:v>
                </c:pt>
                <c:pt idx="10802">
                  <c:v>633.46500000000003</c:v>
                </c:pt>
                <c:pt idx="10803">
                  <c:v>633.46500000000003</c:v>
                </c:pt>
                <c:pt idx="10804">
                  <c:v>633.46500000000003</c:v>
                </c:pt>
                <c:pt idx="10805">
                  <c:v>633.46500000000003</c:v>
                </c:pt>
                <c:pt idx="10806">
                  <c:v>633.46500000000003</c:v>
                </c:pt>
                <c:pt idx="10807">
                  <c:v>633.46500000000003</c:v>
                </c:pt>
                <c:pt idx="10808">
                  <c:v>633.46500000000003</c:v>
                </c:pt>
                <c:pt idx="10809">
                  <c:v>633.46500000000003</c:v>
                </c:pt>
                <c:pt idx="10810">
                  <c:v>633.46500000000003</c:v>
                </c:pt>
                <c:pt idx="10811">
                  <c:v>633.46500000000003</c:v>
                </c:pt>
                <c:pt idx="10812">
                  <c:v>633.46500000000003</c:v>
                </c:pt>
                <c:pt idx="10813">
                  <c:v>633.46500000000003</c:v>
                </c:pt>
                <c:pt idx="10814">
                  <c:v>633.46500000000003</c:v>
                </c:pt>
                <c:pt idx="10815">
                  <c:v>633.46500000000003</c:v>
                </c:pt>
                <c:pt idx="10816">
                  <c:v>633.46500000000003</c:v>
                </c:pt>
                <c:pt idx="10817">
                  <c:v>633.46500000000003</c:v>
                </c:pt>
                <c:pt idx="10818">
                  <c:v>633.46500000000003</c:v>
                </c:pt>
                <c:pt idx="10819">
                  <c:v>633.46500000000003</c:v>
                </c:pt>
                <c:pt idx="10820">
                  <c:v>633.46500000000003</c:v>
                </c:pt>
                <c:pt idx="10821">
                  <c:v>633.46500000000003</c:v>
                </c:pt>
                <c:pt idx="10822">
                  <c:v>633.46500000000003</c:v>
                </c:pt>
                <c:pt idx="10823">
                  <c:v>633.46500000000003</c:v>
                </c:pt>
                <c:pt idx="10824">
                  <c:v>633.46500000000003</c:v>
                </c:pt>
                <c:pt idx="10825">
                  <c:v>633.46500000000003</c:v>
                </c:pt>
                <c:pt idx="10826">
                  <c:v>633.46500000000003</c:v>
                </c:pt>
                <c:pt idx="10827">
                  <c:v>633.46500000000003</c:v>
                </c:pt>
                <c:pt idx="10828">
                  <c:v>633.46500000000003</c:v>
                </c:pt>
                <c:pt idx="10829">
                  <c:v>633.46500000000003</c:v>
                </c:pt>
                <c:pt idx="10830">
                  <c:v>633.46500000000003</c:v>
                </c:pt>
                <c:pt idx="10831">
                  <c:v>633.46500000000003</c:v>
                </c:pt>
                <c:pt idx="10832">
                  <c:v>633.46500000000003</c:v>
                </c:pt>
                <c:pt idx="10833">
                  <c:v>633.46500000000003</c:v>
                </c:pt>
                <c:pt idx="10834">
                  <c:v>633.46500000000003</c:v>
                </c:pt>
                <c:pt idx="10835">
                  <c:v>633.46500000000003</c:v>
                </c:pt>
                <c:pt idx="10836">
                  <c:v>633.46500000000003</c:v>
                </c:pt>
                <c:pt idx="10837">
                  <c:v>633.46500000000003</c:v>
                </c:pt>
                <c:pt idx="10838">
                  <c:v>633.46500000000003</c:v>
                </c:pt>
                <c:pt idx="10839">
                  <c:v>633.46500000000003</c:v>
                </c:pt>
                <c:pt idx="10840">
                  <c:v>633.46500000000003</c:v>
                </c:pt>
                <c:pt idx="10841">
                  <c:v>633.46500000000003</c:v>
                </c:pt>
                <c:pt idx="10842">
                  <c:v>633.46500000000003</c:v>
                </c:pt>
                <c:pt idx="10843">
                  <c:v>633.46500000000003</c:v>
                </c:pt>
                <c:pt idx="10844">
                  <c:v>633.46500000000003</c:v>
                </c:pt>
                <c:pt idx="10845">
                  <c:v>633.46500000000003</c:v>
                </c:pt>
                <c:pt idx="10846">
                  <c:v>633.46500000000003</c:v>
                </c:pt>
                <c:pt idx="10847">
                  <c:v>633.46500000000003</c:v>
                </c:pt>
                <c:pt idx="10848">
                  <c:v>633.46500000000003</c:v>
                </c:pt>
                <c:pt idx="10849">
                  <c:v>633.46500000000003</c:v>
                </c:pt>
                <c:pt idx="10850">
                  <c:v>633.46500000000003</c:v>
                </c:pt>
                <c:pt idx="10851">
                  <c:v>633.46500000000003</c:v>
                </c:pt>
                <c:pt idx="10852">
                  <c:v>633.46500000000003</c:v>
                </c:pt>
                <c:pt idx="10853">
                  <c:v>633.46500000000003</c:v>
                </c:pt>
                <c:pt idx="10854">
                  <c:v>633.46500000000003</c:v>
                </c:pt>
                <c:pt idx="10855">
                  <c:v>633.46500000000003</c:v>
                </c:pt>
                <c:pt idx="10856">
                  <c:v>633.46500000000003</c:v>
                </c:pt>
                <c:pt idx="10857">
                  <c:v>633.46500000000003</c:v>
                </c:pt>
                <c:pt idx="10858">
                  <c:v>633.46500000000003</c:v>
                </c:pt>
                <c:pt idx="10859">
                  <c:v>633.46500000000003</c:v>
                </c:pt>
                <c:pt idx="10860">
                  <c:v>633.46500000000003</c:v>
                </c:pt>
                <c:pt idx="10861">
                  <c:v>633.46500000000003</c:v>
                </c:pt>
                <c:pt idx="10862">
                  <c:v>633.46500000000003</c:v>
                </c:pt>
                <c:pt idx="10863">
                  <c:v>633.46500000000003</c:v>
                </c:pt>
                <c:pt idx="10864">
                  <c:v>633.46500000000003</c:v>
                </c:pt>
                <c:pt idx="10865">
                  <c:v>633.46500000000003</c:v>
                </c:pt>
                <c:pt idx="10866">
                  <c:v>633.46500000000003</c:v>
                </c:pt>
                <c:pt idx="10867">
                  <c:v>633.46500000000003</c:v>
                </c:pt>
                <c:pt idx="10868">
                  <c:v>633.46500000000003</c:v>
                </c:pt>
                <c:pt idx="10869">
                  <c:v>633.46500000000003</c:v>
                </c:pt>
                <c:pt idx="10870">
                  <c:v>633.46500000000003</c:v>
                </c:pt>
                <c:pt idx="10871">
                  <c:v>633.46500000000003</c:v>
                </c:pt>
                <c:pt idx="10872">
                  <c:v>633.46500000000003</c:v>
                </c:pt>
                <c:pt idx="10873">
                  <c:v>633.46500000000003</c:v>
                </c:pt>
                <c:pt idx="10874">
                  <c:v>633.46500000000003</c:v>
                </c:pt>
                <c:pt idx="10875">
                  <c:v>633.46500000000003</c:v>
                </c:pt>
                <c:pt idx="10876">
                  <c:v>633.46500000000003</c:v>
                </c:pt>
                <c:pt idx="10877">
                  <c:v>633.46500000000003</c:v>
                </c:pt>
                <c:pt idx="10878">
                  <c:v>633.46500000000003</c:v>
                </c:pt>
                <c:pt idx="10879">
                  <c:v>633.46500000000003</c:v>
                </c:pt>
                <c:pt idx="10880">
                  <c:v>633.46500000000003</c:v>
                </c:pt>
                <c:pt idx="10881">
                  <c:v>633.46500000000003</c:v>
                </c:pt>
                <c:pt idx="10882">
                  <c:v>633.46500000000003</c:v>
                </c:pt>
                <c:pt idx="10883">
                  <c:v>633.46500000000003</c:v>
                </c:pt>
                <c:pt idx="10884">
                  <c:v>633.46500000000003</c:v>
                </c:pt>
                <c:pt idx="10885">
                  <c:v>633.46500000000003</c:v>
                </c:pt>
                <c:pt idx="10886">
                  <c:v>633.46500000000003</c:v>
                </c:pt>
                <c:pt idx="10887">
                  <c:v>633.46500000000003</c:v>
                </c:pt>
                <c:pt idx="10888">
                  <c:v>633.46500000000003</c:v>
                </c:pt>
                <c:pt idx="10889">
                  <c:v>633.46500000000003</c:v>
                </c:pt>
                <c:pt idx="10890">
                  <c:v>633.46500000000003</c:v>
                </c:pt>
                <c:pt idx="10891">
                  <c:v>633.46500000000003</c:v>
                </c:pt>
                <c:pt idx="10892">
                  <c:v>633.46500000000003</c:v>
                </c:pt>
                <c:pt idx="10893">
                  <c:v>633.46500000000003</c:v>
                </c:pt>
                <c:pt idx="10894">
                  <c:v>633.46500000000003</c:v>
                </c:pt>
                <c:pt idx="10895">
                  <c:v>633.46500000000003</c:v>
                </c:pt>
                <c:pt idx="10896">
                  <c:v>633.46500000000003</c:v>
                </c:pt>
                <c:pt idx="10897">
                  <c:v>633.46500000000003</c:v>
                </c:pt>
                <c:pt idx="10898">
                  <c:v>633.46500000000003</c:v>
                </c:pt>
                <c:pt idx="10899">
                  <c:v>633.46500000000003</c:v>
                </c:pt>
                <c:pt idx="10900">
                  <c:v>633.46500000000003</c:v>
                </c:pt>
                <c:pt idx="10901">
                  <c:v>633.46500000000003</c:v>
                </c:pt>
                <c:pt idx="10902">
                  <c:v>633.46500000000003</c:v>
                </c:pt>
                <c:pt idx="10903">
                  <c:v>633.46500000000003</c:v>
                </c:pt>
                <c:pt idx="10904">
                  <c:v>633.46500000000003</c:v>
                </c:pt>
                <c:pt idx="10905">
                  <c:v>633.46500000000003</c:v>
                </c:pt>
                <c:pt idx="10906">
                  <c:v>633.46500000000003</c:v>
                </c:pt>
                <c:pt idx="10907">
                  <c:v>633.46500000000003</c:v>
                </c:pt>
                <c:pt idx="10908">
                  <c:v>633.46500000000003</c:v>
                </c:pt>
                <c:pt idx="10909">
                  <c:v>633.46500000000003</c:v>
                </c:pt>
                <c:pt idx="10910">
                  <c:v>633.46500000000003</c:v>
                </c:pt>
                <c:pt idx="10911">
                  <c:v>633.46500000000003</c:v>
                </c:pt>
                <c:pt idx="10912">
                  <c:v>633.46500000000003</c:v>
                </c:pt>
                <c:pt idx="10913">
                  <c:v>633.46500000000003</c:v>
                </c:pt>
                <c:pt idx="10914">
                  <c:v>633.46500000000003</c:v>
                </c:pt>
                <c:pt idx="10915">
                  <c:v>633.46500000000003</c:v>
                </c:pt>
                <c:pt idx="10916">
                  <c:v>633.46500000000003</c:v>
                </c:pt>
                <c:pt idx="10917">
                  <c:v>633.46500000000003</c:v>
                </c:pt>
                <c:pt idx="10918">
                  <c:v>633.46500000000003</c:v>
                </c:pt>
                <c:pt idx="10919">
                  <c:v>633.46500000000003</c:v>
                </c:pt>
                <c:pt idx="10920">
                  <c:v>633.46500000000003</c:v>
                </c:pt>
                <c:pt idx="10921">
                  <c:v>633.46500000000003</c:v>
                </c:pt>
                <c:pt idx="10922">
                  <c:v>633.46500000000003</c:v>
                </c:pt>
                <c:pt idx="10923">
                  <c:v>633.46500000000003</c:v>
                </c:pt>
                <c:pt idx="10924">
                  <c:v>633.46500000000003</c:v>
                </c:pt>
                <c:pt idx="10925">
                  <c:v>633.46500000000003</c:v>
                </c:pt>
                <c:pt idx="10926">
                  <c:v>633.46500000000003</c:v>
                </c:pt>
                <c:pt idx="10927">
                  <c:v>633.46500000000003</c:v>
                </c:pt>
                <c:pt idx="10928">
                  <c:v>633.46500000000003</c:v>
                </c:pt>
                <c:pt idx="10929">
                  <c:v>633.46500000000003</c:v>
                </c:pt>
                <c:pt idx="10930">
                  <c:v>633.46500000000003</c:v>
                </c:pt>
                <c:pt idx="10931">
                  <c:v>633.46500000000003</c:v>
                </c:pt>
                <c:pt idx="10932">
                  <c:v>633.46500000000003</c:v>
                </c:pt>
                <c:pt idx="10933">
                  <c:v>633.46500000000003</c:v>
                </c:pt>
                <c:pt idx="10934">
                  <c:v>633.46500000000003</c:v>
                </c:pt>
                <c:pt idx="10935">
                  <c:v>633.46500000000003</c:v>
                </c:pt>
                <c:pt idx="10936">
                  <c:v>633.46500000000003</c:v>
                </c:pt>
                <c:pt idx="10937">
                  <c:v>633.46500000000003</c:v>
                </c:pt>
                <c:pt idx="10938">
                  <c:v>633.46500000000003</c:v>
                </c:pt>
                <c:pt idx="10939">
                  <c:v>633.46500000000003</c:v>
                </c:pt>
                <c:pt idx="10940">
                  <c:v>633.46500000000003</c:v>
                </c:pt>
                <c:pt idx="10941">
                  <c:v>633.46500000000003</c:v>
                </c:pt>
                <c:pt idx="10942">
                  <c:v>633.46500000000003</c:v>
                </c:pt>
                <c:pt idx="10943">
                  <c:v>633.46500000000003</c:v>
                </c:pt>
                <c:pt idx="10944">
                  <c:v>633.46500000000003</c:v>
                </c:pt>
                <c:pt idx="10945">
                  <c:v>633.46500000000003</c:v>
                </c:pt>
                <c:pt idx="10946">
                  <c:v>633.46500000000003</c:v>
                </c:pt>
                <c:pt idx="10947">
                  <c:v>633.46500000000003</c:v>
                </c:pt>
                <c:pt idx="10948">
                  <c:v>633.46500000000003</c:v>
                </c:pt>
                <c:pt idx="10949">
                  <c:v>633.46500000000003</c:v>
                </c:pt>
                <c:pt idx="10950">
                  <c:v>633.46500000000003</c:v>
                </c:pt>
                <c:pt idx="10951">
                  <c:v>633.46500000000003</c:v>
                </c:pt>
                <c:pt idx="10952">
                  <c:v>633.46500000000003</c:v>
                </c:pt>
                <c:pt idx="10953">
                  <c:v>633.46500000000003</c:v>
                </c:pt>
                <c:pt idx="10954">
                  <c:v>633.46500000000003</c:v>
                </c:pt>
                <c:pt idx="10955">
                  <c:v>633.46500000000003</c:v>
                </c:pt>
                <c:pt idx="10956">
                  <c:v>633.46500000000003</c:v>
                </c:pt>
                <c:pt idx="10957">
                  <c:v>633.46500000000003</c:v>
                </c:pt>
                <c:pt idx="10958">
                  <c:v>633.46500000000003</c:v>
                </c:pt>
                <c:pt idx="10959">
                  <c:v>633.46500000000003</c:v>
                </c:pt>
                <c:pt idx="10960">
                  <c:v>633.46500000000003</c:v>
                </c:pt>
                <c:pt idx="10961">
                  <c:v>633.46500000000003</c:v>
                </c:pt>
                <c:pt idx="10962">
                  <c:v>633.46500000000003</c:v>
                </c:pt>
                <c:pt idx="10963">
                  <c:v>633.46500000000003</c:v>
                </c:pt>
                <c:pt idx="10964">
                  <c:v>633.46500000000003</c:v>
                </c:pt>
                <c:pt idx="10965">
                  <c:v>633.46500000000003</c:v>
                </c:pt>
                <c:pt idx="10966">
                  <c:v>633.46500000000003</c:v>
                </c:pt>
                <c:pt idx="10967">
                  <c:v>633.46500000000003</c:v>
                </c:pt>
                <c:pt idx="10968">
                  <c:v>633.46500000000003</c:v>
                </c:pt>
                <c:pt idx="10969">
                  <c:v>633.46500000000003</c:v>
                </c:pt>
                <c:pt idx="10970">
                  <c:v>633.46500000000003</c:v>
                </c:pt>
                <c:pt idx="10971">
                  <c:v>633.46500000000003</c:v>
                </c:pt>
                <c:pt idx="10972">
                  <c:v>633.46500000000003</c:v>
                </c:pt>
                <c:pt idx="10973">
                  <c:v>633.46500000000003</c:v>
                </c:pt>
                <c:pt idx="10974">
                  <c:v>633.46500000000003</c:v>
                </c:pt>
                <c:pt idx="10975">
                  <c:v>633.46500000000003</c:v>
                </c:pt>
                <c:pt idx="10976">
                  <c:v>633.46500000000003</c:v>
                </c:pt>
                <c:pt idx="10977">
                  <c:v>633.46500000000003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585752"/>
        <c:axId val="205707656"/>
      </c:scatterChart>
      <c:valAx>
        <c:axId val="161585752"/>
        <c:scaling>
          <c:orientation val="minMax"/>
          <c:max val="1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Interval 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707656"/>
        <c:crosses val="autoZero"/>
        <c:crossBetween val="midCat"/>
        <c:majorUnit val="1500"/>
        <c:minorUnit val="500"/>
      </c:valAx>
      <c:valAx>
        <c:axId val="205707656"/>
        <c:scaling>
          <c:orientation val="minMax"/>
          <c:max val="1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85752"/>
        <c:crosses val="autoZero"/>
        <c:crossBetween val="midCat"/>
        <c:majorUnit val="150"/>
        <c:min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411077521559813"/>
          <c:y val="0.36882016677030566"/>
          <c:w val="0.20145891919760031"/>
          <c:h val="0.23172482384925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MOC </a:t>
            </a:r>
            <a:r>
              <a:rPr lang="en-US" sz="2400" dirty="0"/>
              <a:t>Proposals for the RMR </a:t>
            </a:r>
            <a:r>
              <a:rPr lang="en-US" sz="2400" dirty="0" smtClean="0"/>
              <a:t>Resource in</a:t>
            </a:r>
            <a:r>
              <a:rPr lang="en-US" sz="2400" baseline="0" dirty="0" smtClean="0"/>
              <a:t> Chronological Order</a:t>
            </a:r>
            <a:endParaRPr lang="en-US" sz="2400" dirty="0"/>
          </a:p>
        </c:rich>
      </c:tx>
      <c:layout>
        <c:manualLayout>
          <c:xMode val="edge"/>
          <c:yMode val="edge"/>
          <c:x val="0.12529011998500186"/>
          <c:y val="1.5080111608658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'Chronological Data - All'!$D$1</c:f>
              <c:strCache>
                <c:ptCount val="1"/>
                <c:pt idx="0">
                  <c:v>Approach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All'!$C$2:$C$10979</c:f>
              <c:numCache>
                <c:formatCode>0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'Chronological Data - All'!$D$2:$D$10979</c:f>
              <c:numCache>
                <c:formatCode>General</c:formatCode>
                <c:ptCount val="10978"/>
                <c:pt idx="0">
                  <c:v>755.79</c:v>
                </c:pt>
                <c:pt idx="1">
                  <c:v>754.53</c:v>
                </c:pt>
                <c:pt idx="2">
                  <c:v>754.3</c:v>
                </c:pt>
                <c:pt idx="3">
                  <c:v>754.66</c:v>
                </c:pt>
                <c:pt idx="4">
                  <c:v>754.89</c:v>
                </c:pt>
                <c:pt idx="5">
                  <c:v>756.15</c:v>
                </c:pt>
                <c:pt idx="6">
                  <c:v>756.19</c:v>
                </c:pt>
                <c:pt idx="7">
                  <c:v>753.49</c:v>
                </c:pt>
                <c:pt idx="8">
                  <c:v>754.84</c:v>
                </c:pt>
                <c:pt idx="9">
                  <c:v>755.02</c:v>
                </c:pt>
                <c:pt idx="10">
                  <c:v>755.43</c:v>
                </c:pt>
                <c:pt idx="11">
                  <c:v>753.76</c:v>
                </c:pt>
                <c:pt idx="12">
                  <c:v>752.68</c:v>
                </c:pt>
                <c:pt idx="13">
                  <c:v>753.18</c:v>
                </c:pt>
                <c:pt idx="14">
                  <c:v>753.49</c:v>
                </c:pt>
                <c:pt idx="15">
                  <c:v>752.82</c:v>
                </c:pt>
                <c:pt idx="16">
                  <c:v>754.39</c:v>
                </c:pt>
                <c:pt idx="17">
                  <c:v>755.11</c:v>
                </c:pt>
                <c:pt idx="18">
                  <c:v>753.09</c:v>
                </c:pt>
                <c:pt idx="19">
                  <c:v>751.78</c:v>
                </c:pt>
                <c:pt idx="20">
                  <c:v>752.37</c:v>
                </c:pt>
                <c:pt idx="21">
                  <c:v>752.95</c:v>
                </c:pt>
                <c:pt idx="22">
                  <c:v>753.18</c:v>
                </c:pt>
                <c:pt idx="23">
                  <c:v>754.12</c:v>
                </c:pt>
                <c:pt idx="24">
                  <c:v>754.21</c:v>
                </c:pt>
                <c:pt idx="25">
                  <c:v>752.5</c:v>
                </c:pt>
                <c:pt idx="26">
                  <c:v>745.62</c:v>
                </c:pt>
                <c:pt idx="27">
                  <c:v>747.01</c:v>
                </c:pt>
                <c:pt idx="28">
                  <c:v>747.37</c:v>
                </c:pt>
                <c:pt idx="29">
                  <c:v>746.25</c:v>
                </c:pt>
                <c:pt idx="30">
                  <c:v>746.2</c:v>
                </c:pt>
                <c:pt idx="31">
                  <c:v>746.2</c:v>
                </c:pt>
                <c:pt idx="32">
                  <c:v>743.1</c:v>
                </c:pt>
                <c:pt idx="33">
                  <c:v>744.67</c:v>
                </c:pt>
                <c:pt idx="34">
                  <c:v>743.01</c:v>
                </c:pt>
                <c:pt idx="35">
                  <c:v>742.92</c:v>
                </c:pt>
                <c:pt idx="36">
                  <c:v>740.22</c:v>
                </c:pt>
                <c:pt idx="37">
                  <c:v>742.65</c:v>
                </c:pt>
                <c:pt idx="38">
                  <c:v>742.42</c:v>
                </c:pt>
                <c:pt idx="39">
                  <c:v>742.25</c:v>
                </c:pt>
                <c:pt idx="40">
                  <c:v>742.74</c:v>
                </c:pt>
                <c:pt idx="41">
                  <c:v>743.55</c:v>
                </c:pt>
                <c:pt idx="42">
                  <c:v>741.39</c:v>
                </c:pt>
                <c:pt idx="43">
                  <c:v>742.83</c:v>
                </c:pt>
                <c:pt idx="44">
                  <c:v>740.81</c:v>
                </c:pt>
                <c:pt idx="45">
                  <c:v>741.75</c:v>
                </c:pt>
                <c:pt idx="46">
                  <c:v>740.49</c:v>
                </c:pt>
                <c:pt idx="47">
                  <c:v>741.21</c:v>
                </c:pt>
                <c:pt idx="48">
                  <c:v>740.58</c:v>
                </c:pt>
                <c:pt idx="49">
                  <c:v>737.75</c:v>
                </c:pt>
                <c:pt idx="50">
                  <c:v>737.84</c:v>
                </c:pt>
                <c:pt idx="51">
                  <c:v>738.92</c:v>
                </c:pt>
                <c:pt idx="52">
                  <c:v>737.3</c:v>
                </c:pt>
                <c:pt idx="53">
                  <c:v>737.3</c:v>
                </c:pt>
                <c:pt idx="54">
                  <c:v>737.7</c:v>
                </c:pt>
                <c:pt idx="55">
                  <c:v>736.31</c:v>
                </c:pt>
                <c:pt idx="56">
                  <c:v>735.54</c:v>
                </c:pt>
                <c:pt idx="57">
                  <c:v>735.27</c:v>
                </c:pt>
                <c:pt idx="58">
                  <c:v>737.25</c:v>
                </c:pt>
                <c:pt idx="59">
                  <c:v>736.35</c:v>
                </c:pt>
                <c:pt idx="60">
                  <c:v>737.88</c:v>
                </c:pt>
                <c:pt idx="61">
                  <c:v>737.97</c:v>
                </c:pt>
                <c:pt idx="62">
                  <c:v>737.12</c:v>
                </c:pt>
                <c:pt idx="63">
                  <c:v>739.64</c:v>
                </c:pt>
                <c:pt idx="64">
                  <c:v>739.82</c:v>
                </c:pt>
                <c:pt idx="65">
                  <c:v>739.19</c:v>
                </c:pt>
                <c:pt idx="66">
                  <c:v>739.01</c:v>
                </c:pt>
                <c:pt idx="67">
                  <c:v>737.57</c:v>
                </c:pt>
                <c:pt idx="68">
                  <c:v>739.86</c:v>
                </c:pt>
                <c:pt idx="69">
                  <c:v>740.31</c:v>
                </c:pt>
                <c:pt idx="70">
                  <c:v>740.76</c:v>
                </c:pt>
                <c:pt idx="71">
                  <c:v>740.72</c:v>
                </c:pt>
                <c:pt idx="72">
                  <c:v>744.81</c:v>
                </c:pt>
                <c:pt idx="73">
                  <c:v>744.58</c:v>
                </c:pt>
                <c:pt idx="74">
                  <c:v>745.17</c:v>
                </c:pt>
                <c:pt idx="75">
                  <c:v>745.35</c:v>
                </c:pt>
                <c:pt idx="76">
                  <c:v>748.23</c:v>
                </c:pt>
                <c:pt idx="77">
                  <c:v>749.53</c:v>
                </c:pt>
                <c:pt idx="78">
                  <c:v>723.16</c:v>
                </c:pt>
                <c:pt idx="79">
                  <c:v>722.8</c:v>
                </c:pt>
                <c:pt idx="80">
                  <c:v>722.28</c:v>
                </c:pt>
                <c:pt idx="81">
                  <c:v>725.1</c:v>
                </c:pt>
                <c:pt idx="82">
                  <c:v>733.98</c:v>
                </c:pt>
                <c:pt idx="83">
                  <c:v>726.07</c:v>
                </c:pt>
                <c:pt idx="84">
                  <c:v>723.94</c:v>
                </c:pt>
                <c:pt idx="85">
                  <c:v>722.26</c:v>
                </c:pt>
                <c:pt idx="86">
                  <c:v>726.93</c:v>
                </c:pt>
                <c:pt idx="87">
                  <c:v>726.24</c:v>
                </c:pt>
                <c:pt idx="88">
                  <c:v>726.81</c:v>
                </c:pt>
                <c:pt idx="89">
                  <c:v>723.05</c:v>
                </c:pt>
                <c:pt idx="90">
                  <c:v>724.14</c:v>
                </c:pt>
                <c:pt idx="91">
                  <c:v>728.15</c:v>
                </c:pt>
                <c:pt idx="92">
                  <c:v>727.3</c:v>
                </c:pt>
                <c:pt idx="93">
                  <c:v>730.62</c:v>
                </c:pt>
                <c:pt idx="94">
                  <c:v>730.74</c:v>
                </c:pt>
                <c:pt idx="95">
                  <c:v>724.26</c:v>
                </c:pt>
                <c:pt idx="96">
                  <c:v>723.54</c:v>
                </c:pt>
                <c:pt idx="97">
                  <c:v>726.56</c:v>
                </c:pt>
                <c:pt idx="98">
                  <c:v>724.26</c:v>
                </c:pt>
                <c:pt idx="99">
                  <c:v>726.44</c:v>
                </c:pt>
                <c:pt idx="100">
                  <c:v>732.98</c:v>
                </c:pt>
                <c:pt idx="101">
                  <c:v>729.93</c:v>
                </c:pt>
                <c:pt idx="102">
                  <c:v>728.57</c:v>
                </c:pt>
                <c:pt idx="103">
                  <c:v>729.89</c:v>
                </c:pt>
                <c:pt idx="104">
                  <c:v>732.09</c:v>
                </c:pt>
                <c:pt idx="105">
                  <c:v>731.18</c:v>
                </c:pt>
                <c:pt idx="106">
                  <c:v>729.45</c:v>
                </c:pt>
                <c:pt idx="107">
                  <c:v>733.83</c:v>
                </c:pt>
                <c:pt idx="108">
                  <c:v>730.19</c:v>
                </c:pt>
                <c:pt idx="109">
                  <c:v>733.71</c:v>
                </c:pt>
                <c:pt idx="110">
                  <c:v>727.53</c:v>
                </c:pt>
                <c:pt idx="111">
                  <c:v>727.12</c:v>
                </c:pt>
                <c:pt idx="112">
                  <c:v>727.17</c:v>
                </c:pt>
                <c:pt idx="113">
                  <c:v>742.96</c:v>
                </c:pt>
                <c:pt idx="114">
                  <c:v>744.09</c:v>
                </c:pt>
                <c:pt idx="115">
                  <c:v>743.32</c:v>
                </c:pt>
                <c:pt idx="116">
                  <c:v>744.99</c:v>
                </c:pt>
                <c:pt idx="117">
                  <c:v>746.07</c:v>
                </c:pt>
                <c:pt idx="118">
                  <c:v>742.38</c:v>
                </c:pt>
                <c:pt idx="119">
                  <c:v>740.63</c:v>
                </c:pt>
                <c:pt idx="120">
                  <c:v>742.29</c:v>
                </c:pt>
                <c:pt idx="121">
                  <c:v>742.78</c:v>
                </c:pt>
                <c:pt idx="122">
                  <c:v>743.32</c:v>
                </c:pt>
                <c:pt idx="123">
                  <c:v>743.82</c:v>
                </c:pt>
                <c:pt idx="124">
                  <c:v>743.01</c:v>
                </c:pt>
                <c:pt idx="125">
                  <c:v>751.83</c:v>
                </c:pt>
                <c:pt idx="126">
                  <c:v>751.51</c:v>
                </c:pt>
                <c:pt idx="127">
                  <c:v>751.96</c:v>
                </c:pt>
                <c:pt idx="128">
                  <c:v>747.28</c:v>
                </c:pt>
                <c:pt idx="129">
                  <c:v>746.56</c:v>
                </c:pt>
                <c:pt idx="130">
                  <c:v>746.92</c:v>
                </c:pt>
                <c:pt idx="131">
                  <c:v>746.97</c:v>
                </c:pt>
                <c:pt idx="132">
                  <c:v>747.42</c:v>
                </c:pt>
                <c:pt idx="133">
                  <c:v>747.96</c:v>
                </c:pt>
                <c:pt idx="134">
                  <c:v>747.91</c:v>
                </c:pt>
                <c:pt idx="135">
                  <c:v>748.36</c:v>
                </c:pt>
                <c:pt idx="136">
                  <c:v>748.54</c:v>
                </c:pt>
                <c:pt idx="137">
                  <c:v>749.62</c:v>
                </c:pt>
                <c:pt idx="138">
                  <c:v>749.62</c:v>
                </c:pt>
                <c:pt idx="139">
                  <c:v>750.39</c:v>
                </c:pt>
                <c:pt idx="140">
                  <c:v>749.62</c:v>
                </c:pt>
                <c:pt idx="141">
                  <c:v>751.02</c:v>
                </c:pt>
                <c:pt idx="142">
                  <c:v>751.78</c:v>
                </c:pt>
                <c:pt idx="143">
                  <c:v>752.14</c:v>
                </c:pt>
                <c:pt idx="144">
                  <c:v>751.87</c:v>
                </c:pt>
                <c:pt idx="145">
                  <c:v>752.37</c:v>
                </c:pt>
                <c:pt idx="146">
                  <c:v>752.28</c:v>
                </c:pt>
                <c:pt idx="147">
                  <c:v>752.95</c:v>
                </c:pt>
                <c:pt idx="148">
                  <c:v>752.77</c:v>
                </c:pt>
                <c:pt idx="149">
                  <c:v>753.13</c:v>
                </c:pt>
                <c:pt idx="150">
                  <c:v>752.95</c:v>
                </c:pt>
                <c:pt idx="151">
                  <c:v>753.63</c:v>
                </c:pt>
                <c:pt idx="152">
                  <c:v>753.4</c:v>
                </c:pt>
                <c:pt idx="153">
                  <c:v>753.94</c:v>
                </c:pt>
                <c:pt idx="154">
                  <c:v>753.67</c:v>
                </c:pt>
                <c:pt idx="155">
                  <c:v>754.03</c:v>
                </c:pt>
                <c:pt idx="156">
                  <c:v>754.3</c:v>
                </c:pt>
                <c:pt idx="157">
                  <c:v>755.11</c:v>
                </c:pt>
                <c:pt idx="158">
                  <c:v>755.74</c:v>
                </c:pt>
                <c:pt idx="159">
                  <c:v>756.33</c:v>
                </c:pt>
                <c:pt idx="160">
                  <c:v>756.55</c:v>
                </c:pt>
                <c:pt idx="161">
                  <c:v>745.39</c:v>
                </c:pt>
                <c:pt idx="162">
                  <c:v>743.64</c:v>
                </c:pt>
                <c:pt idx="163">
                  <c:v>743.73</c:v>
                </c:pt>
                <c:pt idx="164">
                  <c:v>744.76</c:v>
                </c:pt>
                <c:pt idx="165">
                  <c:v>744.99</c:v>
                </c:pt>
                <c:pt idx="166">
                  <c:v>742.38</c:v>
                </c:pt>
                <c:pt idx="167">
                  <c:v>709.63</c:v>
                </c:pt>
                <c:pt idx="168">
                  <c:v>708.86</c:v>
                </c:pt>
                <c:pt idx="169">
                  <c:v>707.24</c:v>
                </c:pt>
                <c:pt idx="170">
                  <c:v>709.18</c:v>
                </c:pt>
                <c:pt idx="171">
                  <c:v>708.37</c:v>
                </c:pt>
                <c:pt idx="172">
                  <c:v>707.42</c:v>
                </c:pt>
                <c:pt idx="173">
                  <c:v>706.25</c:v>
                </c:pt>
                <c:pt idx="174">
                  <c:v>705.08</c:v>
                </c:pt>
                <c:pt idx="175">
                  <c:v>704.59</c:v>
                </c:pt>
                <c:pt idx="176">
                  <c:v>707.47</c:v>
                </c:pt>
                <c:pt idx="177">
                  <c:v>705.35</c:v>
                </c:pt>
                <c:pt idx="178">
                  <c:v>705.13</c:v>
                </c:pt>
                <c:pt idx="179">
                  <c:v>705.35</c:v>
                </c:pt>
                <c:pt idx="180">
                  <c:v>705.94</c:v>
                </c:pt>
                <c:pt idx="181">
                  <c:v>705.98</c:v>
                </c:pt>
                <c:pt idx="182">
                  <c:v>705.44</c:v>
                </c:pt>
                <c:pt idx="183">
                  <c:v>705.76</c:v>
                </c:pt>
                <c:pt idx="184">
                  <c:v>704.5</c:v>
                </c:pt>
                <c:pt idx="185">
                  <c:v>704.99</c:v>
                </c:pt>
                <c:pt idx="186">
                  <c:v>705.35</c:v>
                </c:pt>
                <c:pt idx="187">
                  <c:v>704.77</c:v>
                </c:pt>
                <c:pt idx="188">
                  <c:v>704.5</c:v>
                </c:pt>
                <c:pt idx="189">
                  <c:v>703.6</c:v>
                </c:pt>
                <c:pt idx="190">
                  <c:v>704.9</c:v>
                </c:pt>
                <c:pt idx="191">
                  <c:v>704.41</c:v>
                </c:pt>
                <c:pt idx="192">
                  <c:v>702.88</c:v>
                </c:pt>
                <c:pt idx="193">
                  <c:v>703.64</c:v>
                </c:pt>
                <c:pt idx="194">
                  <c:v>703.82</c:v>
                </c:pt>
                <c:pt idx="195">
                  <c:v>702.88</c:v>
                </c:pt>
                <c:pt idx="196">
                  <c:v>703.51</c:v>
                </c:pt>
                <c:pt idx="197">
                  <c:v>702.11</c:v>
                </c:pt>
                <c:pt idx="198">
                  <c:v>701.93</c:v>
                </c:pt>
                <c:pt idx="199">
                  <c:v>702.97</c:v>
                </c:pt>
                <c:pt idx="200">
                  <c:v>703.87</c:v>
                </c:pt>
                <c:pt idx="201">
                  <c:v>704.32</c:v>
                </c:pt>
                <c:pt idx="202">
                  <c:v>703.87</c:v>
                </c:pt>
                <c:pt idx="203">
                  <c:v>702.79</c:v>
                </c:pt>
                <c:pt idx="204">
                  <c:v>702.47</c:v>
                </c:pt>
                <c:pt idx="205">
                  <c:v>704.45</c:v>
                </c:pt>
                <c:pt idx="206">
                  <c:v>705.22</c:v>
                </c:pt>
                <c:pt idx="207">
                  <c:v>705.98</c:v>
                </c:pt>
                <c:pt idx="208">
                  <c:v>707.02</c:v>
                </c:pt>
                <c:pt idx="209">
                  <c:v>705.17</c:v>
                </c:pt>
                <c:pt idx="210">
                  <c:v>707.02</c:v>
                </c:pt>
                <c:pt idx="211">
                  <c:v>707.96</c:v>
                </c:pt>
                <c:pt idx="212">
                  <c:v>707.83</c:v>
                </c:pt>
                <c:pt idx="213">
                  <c:v>708.19</c:v>
                </c:pt>
                <c:pt idx="214">
                  <c:v>709.76</c:v>
                </c:pt>
                <c:pt idx="215">
                  <c:v>708.05</c:v>
                </c:pt>
                <c:pt idx="216">
                  <c:v>710.3</c:v>
                </c:pt>
                <c:pt idx="217">
                  <c:v>711.34</c:v>
                </c:pt>
                <c:pt idx="218">
                  <c:v>712.64</c:v>
                </c:pt>
                <c:pt idx="219">
                  <c:v>713.86</c:v>
                </c:pt>
                <c:pt idx="220">
                  <c:v>742.56</c:v>
                </c:pt>
                <c:pt idx="221">
                  <c:v>742.92</c:v>
                </c:pt>
                <c:pt idx="222">
                  <c:v>741.35</c:v>
                </c:pt>
                <c:pt idx="223">
                  <c:v>741.62</c:v>
                </c:pt>
                <c:pt idx="224">
                  <c:v>742.69</c:v>
                </c:pt>
                <c:pt idx="225">
                  <c:v>743.28</c:v>
                </c:pt>
                <c:pt idx="226">
                  <c:v>742.74</c:v>
                </c:pt>
                <c:pt idx="227">
                  <c:v>743.86</c:v>
                </c:pt>
                <c:pt idx="228">
                  <c:v>744.85</c:v>
                </c:pt>
                <c:pt idx="229">
                  <c:v>744.13</c:v>
                </c:pt>
                <c:pt idx="230">
                  <c:v>745.08</c:v>
                </c:pt>
                <c:pt idx="231">
                  <c:v>745.08</c:v>
                </c:pt>
                <c:pt idx="232">
                  <c:v>745.57</c:v>
                </c:pt>
                <c:pt idx="233">
                  <c:v>745.89</c:v>
                </c:pt>
                <c:pt idx="234">
                  <c:v>745.44</c:v>
                </c:pt>
                <c:pt idx="235">
                  <c:v>745.71</c:v>
                </c:pt>
                <c:pt idx="236">
                  <c:v>747.37</c:v>
                </c:pt>
                <c:pt idx="237">
                  <c:v>745.21</c:v>
                </c:pt>
                <c:pt idx="238">
                  <c:v>747.28</c:v>
                </c:pt>
                <c:pt idx="239">
                  <c:v>746.88</c:v>
                </c:pt>
                <c:pt idx="240">
                  <c:v>747.51</c:v>
                </c:pt>
                <c:pt idx="241">
                  <c:v>747.51</c:v>
                </c:pt>
                <c:pt idx="242">
                  <c:v>748.99</c:v>
                </c:pt>
                <c:pt idx="243">
                  <c:v>747.73</c:v>
                </c:pt>
                <c:pt idx="244">
                  <c:v>748.32</c:v>
                </c:pt>
                <c:pt idx="245">
                  <c:v>749.17</c:v>
                </c:pt>
                <c:pt idx="246">
                  <c:v>749.49</c:v>
                </c:pt>
                <c:pt idx="247">
                  <c:v>749.62</c:v>
                </c:pt>
                <c:pt idx="248">
                  <c:v>750.12</c:v>
                </c:pt>
                <c:pt idx="249">
                  <c:v>750.39</c:v>
                </c:pt>
                <c:pt idx="250">
                  <c:v>751.51</c:v>
                </c:pt>
                <c:pt idx="251">
                  <c:v>751.69</c:v>
                </c:pt>
                <c:pt idx="252">
                  <c:v>751.69</c:v>
                </c:pt>
                <c:pt idx="253">
                  <c:v>751.24</c:v>
                </c:pt>
                <c:pt idx="254">
                  <c:v>753.54</c:v>
                </c:pt>
                <c:pt idx="255">
                  <c:v>752.91</c:v>
                </c:pt>
                <c:pt idx="256">
                  <c:v>754.66</c:v>
                </c:pt>
                <c:pt idx="257">
                  <c:v>755.7</c:v>
                </c:pt>
                <c:pt idx="258">
                  <c:v>754.98</c:v>
                </c:pt>
                <c:pt idx="259">
                  <c:v>754.39</c:v>
                </c:pt>
                <c:pt idx="260">
                  <c:v>756.82</c:v>
                </c:pt>
                <c:pt idx="261">
                  <c:v>756.55</c:v>
                </c:pt>
                <c:pt idx="262">
                  <c:v>757.45</c:v>
                </c:pt>
                <c:pt idx="263">
                  <c:v>756.46</c:v>
                </c:pt>
                <c:pt idx="264">
                  <c:v>755.97</c:v>
                </c:pt>
                <c:pt idx="265">
                  <c:v>759.12</c:v>
                </c:pt>
                <c:pt idx="266">
                  <c:v>760.6</c:v>
                </c:pt>
                <c:pt idx="267">
                  <c:v>761.28</c:v>
                </c:pt>
                <c:pt idx="268">
                  <c:v>761.28</c:v>
                </c:pt>
                <c:pt idx="269">
                  <c:v>728.07</c:v>
                </c:pt>
                <c:pt idx="270">
                  <c:v>729.69</c:v>
                </c:pt>
                <c:pt idx="271">
                  <c:v>729.15</c:v>
                </c:pt>
                <c:pt idx="272">
                  <c:v>730.1</c:v>
                </c:pt>
                <c:pt idx="273">
                  <c:v>728.34</c:v>
                </c:pt>
                <c:pt idx="274">
                  <c:v>729.24</c:v>
                </c:pt>
                <c:pt idx="275">
                  <c:v>729.78</c:v>
                </c:pt>
                <c:pt idx="276">
                  <c:v>730.01</c:v>
                </c:pt>
                <c:pt idx="277">
                  <c:v>730.55</c:v>
                </c:pt>
                <c:pt idx="278">
                  <c:v>732.17</c:v>
                </c:pt>
                <c:pt idx="279">
                  <c:v>731.63</c:v>
                </c:pt>
                <c:pt idx="280">
                  <c:v>730.14</c:v>
                </c:pt>
                <c:pt idx="281">
                  <c:v>731.99</c:v>
                </c:pt>
                <c:pt idx="282">
                  <c:v>733.25</c:v>
                </c:pt>
                <c:pt idx="283">
                  <c:v>733.25</c:v>
                </c:pt>
                <c:pt idx="284">
                  <c:v>733.52</c:v>
                </c:pt>
                <c:pt idx="285">
                  <c:v>731.85</c:v>
                </c:pt>
                <c:pt idx="286">
                  <c:v>732.8</c:v>
                </c:pt>
                <c:pt idx="287">
                  <c:v>734.6</c:v>
                </c:pt>
                <c:pt idx="288">
                  <c:v>733.16</c:v>
                </c:pt>
                <c:pt idx="289">
                  <c:v>735</c:v>
                </c:pt>
                <c:pt idx="290">
                  <c:v>735.68</c:v>
                </c:pt>
                <c:pt idx="291">
                  <c:v>736.44</c:v>
                </c:pt>
                <c:pt idx="292">
                  <c:v>736.98</c:v>
                </c:pt>
                <c:pt idx="293">
                  <c:v>737.16</c:v>
                </c:pt>
                <c:pt idx="294">
                  <c:v>736.17</c:v>
                </c:pt>
                <c:pt idx="295">
                  <c:v>738.87</c:v>
                </c:pt>
                <c:pt idx="296">
                  <c:v>738.33</c:v>
                </c:pt>
                <c:pt idx="297">
                  <c:v>738.69</c:v>
                </c:pt>
                <c:pt idx="298">
                  <c:v>739.01</c:v>
                </c:pt>
                <c:pt idx="299">
                  <c:v>737.75</c:v>
                </c:pt>
                <c:pt idx="300">
                  <c:v>738.02</c:v>
                </c:pt>
                <c:pt idx="301">
                  <c:v>739.91</c:v>
                </c:pt>
                <c:pt idx="302">
                  <c:v>740.27</c:v>
                </c:pt>
                <c:pt idx="303">
                  <c:v>740.67</c:v>
                </c:pt>
                <c:pt idx="304">
                  <c:v>742.47</c:v>
                </c:pt>
                <c:pt idx="305">
                  <c:v>741.75</c:v>
                </c:pt>
                <c:pt idx="306">
                  <c:v>743.82</c:v>
                </c:pt>
                <c:pt idx="307">
                  <c:v>744</c:v>
                </c:pt>
                <c:pt idx="308">
                  <c:v>744.04</c:v>
                </c:pt>
                <c:pt idx="309">
                  <c:v>744.67</c:v>
                </c:pt>
                <c:pt idx="310">
                  <c:v>747.06</c:v>
                </c:pt>
                <c:pt idx="311">
                  <c:v>749.22</c:v>
                </c:pt>
                <c:pt idx="312">
                  <c:v>750.03</c:v>
                </c:pt>
                <c:pt idx="313">
                  <c:v>750.03</c:v>
                </c:pt>
                <c:pt idx="314">
                  <c:v>749.4</c:v>
                </c:pt>
                <c:pt idx="315">
                  <c:v>749.04</c:v>
                </c:pt>
                <c:pt idx="316">
                  <c:v>750.21</c:v>
                </c:pt>
                <c:pt idx="317">
                  <c:v>771.53</c:v>
                </c:pt>
                <c:pt idx="318">
                  <c:v>772.75</c:v>
                </c:pt>
                <c:pt idx="319">
                  <c:v>772.43</c:v>
                </c:pt>
                <c:pt idx="320">
                  <c:v>772.48</c:v>
                </c:pt>
                <c:pt idx="321">
                  <c:v>966.91</c:v>
                </c:pt>
                <c:pt idx="322">
                  <c:v>966.34</c:v>
                </c:pt>
                <c:pt idx="323">
                  <c:v>963.49</c:v>
                </c:pt>
                <c:pt idx="324">
                  <c:v>963.49</c:v>
                </c:pt>
                <c:pt idx="325">
                  <c:v>967.37</c:v>
                </c:pt>
                <c:pt idx="326">
                  <c:v>955.01</c:v>
                </c:pt>
                <c:pt idx="327">
                  <c:v>957.29</c:v>
                </c:pt>
                <c:pt idx="328">
                  <c:v>958.45</c:v>
                </c:pt>
                <c:pt idx="329">
                  <c:v>954.88</c:v>
                </c:pt>
                <c:pt idx="330">
                  <c:v>954.88</c:v>
                </c:pt>
                <c:pt idx="331">
                  <c:v>972.33</c:v>
                </c:pt>
                <c:pt idx="332">
                  <c:v>957.03</c:v>
                </c:pt>
                <c:pt idx="333">
                  <c:v>957.89</c:v>
                </c:pt>
                <c:pt idx="334">
                  <c:v>973.37</c:v>
                </c:pt>
                <c:pt idx="335">
                  <c:v>973.37</c:v>
                </c:pt>
                <c:pt idx="336">
                  <c:v>965.24</c:v>
                </c:pt>
                <c:pt idx="337">
                  <c:v>975.88</c:v>
                </c:pt>
                <c:pt idx="338">
                  <c:v>963.22</c:v>
                </c:pt>
                <c:pt idx="339">
                  <c:v>963.22</c:v>
                </c:pt>
                <c:pt idx="340">
                  <c:v>953.17</c:v>
                </c:pt>
                <c:pt idx="341">
                  <c:v>933.64</c:v>
                </c:pt>
                <c:pt idx="342">
                  <c:v>930.17</c:v>
                </c:pt>
                <c:pt idx="343">
                  <c:v>936.9</c:v>
                </c:pt>
                <c:pt idx="344">
                  <c:v>937.71</c:v>
                </c:pt>
                <c:pt idx="345">
                  <c:v>938.53</c:v>
                </c:pt>
                <c:pt idx="346">
                  <c:v>931.24</c:v>
                </c:pt>
                <c:pt idx="347">
                  <c:v>933.64</c:v>
                </c:pt>
                <c:pt idx="348">
                  <c:v>933.14</c:v>
                </c:pt>
                <c:pt idx="349">
                  <c:v>754.17</c:v>
                </c:pt>
                <c:pt idx="350">
                  <c:v>752.73</c:v>
                </c:pt>
                <c:pt idx="351">
                  <c:v>752.19</c:v>
                </c:pt>
                <c:pt idx="352">
                  <c:v>752.32</c:v>
                </c:pt>
                <c:pt idx="353">
                  <c:v>751.96</c:v>
                </c:pt>
                <c:pt idx="354">
                  <c:v>753.54</c:v>
                </c:pt>
                <c:pt idx="355">
                  <c:v>747.01</c:v>
                </c:pt>
                <c:pt idx="356">
                  <c:v>781.7</c:v>
                </c:pt>
                <c:pt idx="357">
                  <c:v>781.93</c:v>
                </c:pt>
                <c:pt idx="358">
                  <c:v>774.55</c:v>
                </c:pt>
                <c:pt idx="359">
                  <c:v>775.76</c:v>
                </c:pt>
                <c:pt idx="360">
                  <c:v>768.2</c:v>
                </c:pt>
                <c:pt idx="361">
                  <c:v>770.45</c:v>
                </c:pt>
                <c:pt idx="362">
                  <c:v>769.42</c:v>
                </c:pt>
                <c:pt idx="363">
                  <c:v>770.27</c:v>
                </c:pt>
                <c:pt idx="364">
                  <c:v>770.95</c:v>
                </c:pt>
                <c:pt idx="365">
                  <c:v>770.72</c:v>
                </c:pt>
                <c:pt idx="366">
                  <c:v>771.26</c:v>
                </c:pt>
                <c:pt idx="367">
                  <c:v>770.32</c:v>
                </c:pt>
                <c:pt idx="368">
                  <c:v>771.44</c:v>
                </c:pt>
                <c:pt idx="369">
                  <c:v>771.53</c:v>
                </c:pt>
                <c:pt idx="370">
                  <c:v>901.56</c:v>
                </c:pt>
                <c:pt idx="371">
                  <c:v>896.44</c:v>
                </c:pt>
                <c:pt idx="372">
                  <c:v>896.02</c:v>
                </c:pt>
                <c:pt idx="373">
                  <c:v>897.2</c:v>
                </c:pt>
                <c:pt idx="374">
                  <c:v>891.78</c:v>
                </c:pt>
                <c:pt idx="375">
                  <c:v>889.31</c:v>
                </c:pt>
                <c:pt idx="376">
                  <c:v>891.1</c:v>
                </c:pt>
                <c:pt idx="377">
                  <c:v>892.98</c:v>
                </c:pt>
                <c:pt idx="378">
                  <c:v>888.46</c:v>
                </c:pt>
                <c:pt idx="379">
                  <c:v>853.14</c:v>
                </c:pt>
                <c:pt idx="380">
                  <c:v>852.7</c:v>
                </c:pt>
                <c:pt idx="381">
                  <c:v>854.99</c:v>
                </c:pt>
                <c:pt idx="382">
                  <c:v>851.3</c:v>
                </c:pt>
                <c:pt idx="383">
                  <c:v>851.39</c:v>
                </c:pt>
                <c:pt idx="384">
                  <c:v>851.93</c:v>
                </c:pt>
                <c:pt idx="385">
                  <c:v>850.96</c:v>
                </c:pt>
                <c:pt idx="386">
                  <c:v>846.99</c:v>
                </c:pt>
                <c:pt idx="387">
                  <c:v>853.99</c:v>
                </c:pt>
                <c:pt idx="388">
                  <c:v>848.57</c:v>
                </c:pt>
                <c:pt idx="389">
                  <c:v>846.67</c:v>
                </c:pt>
                <c:pt idx="390">
                  <c:v>847.63</c:v>
                </c:pt>
                <c:pt idx="391">
                  <c:v>850.27</c:v>
                </c:pt>
                <c:pt idx="392">
                  <c:v>850.81</c:v>
                </c:pt>
                <c:pt idx="393">
                  <c:v>852.03</c:v>
                </c:pt>
                <c:pt idx="394">
                  <c:v>853.95</c:v>
                </c:pt>
                <c:pt idx="395">
                  <c:v>852</c:v>
                </c:pt>
                <c:pt idx="396">
                  <c:v>747.33</c:v>
                </c:pt>
                <c:pt idx="397">
                  <c:v>747.96</c:v>
                </c:pt>
                <c:pt idx="398">
                  <c:v>746.47</c:v>
                </c:pt>
                <c:pt idx="399">
                  <c:v>748.41</c:v>
                </c:pt>
                <c:pt idx="400">
                  <c:v>746.74</c:v>
                </c:pt>
                <c:pt idx="401">
                  <c:v>745.12</c:v>
                </c:pt>
                <c:pt idx="402">
                  <c:v>743.23</c:v>
                </c:pt>
                <c:pt idx="403">
                  <c:v>743.37</c:v>
                </c:pt>
                <c:pt idx="404">
                  <c:v>744.31</c:v>
                </c:pt>
                <c:pt idx="405">
                  <c:v>744.09</c:v>
                </c:pt>
                <c:pt idx="406">
                  <c:v>744.85</c:v>
                </c:pt>
                <c:pt idx="407">
                  <c:v>744.58</c:v>
                </c:pt>
                <c:pt idx="408">
                  <c:v>742.6</c:v>
                </c:pt>
                <c:pt idx="409">
                  <c:v>742.29</c:v>
                </c:pt>
                <c:pt idx="410">
                  <c:v>743.82</c:v>
                </c:pt>
                <c:pt idx="411">
                  <c:v>741.48</c:v>
                </c:pt>
                <c:pt idx="412">
                  <c:v>743.19</c:v>
                </c:pt>
                <c:pt idx="413">
                  <c:v>744.45</c:v>
                </c:pt>
                <c:pt idx="414">
                  <c:v>744.67</c:v>
                </c:pt>
                <c:pt idx="415">
                  <c:v>741.8</c:v>
                </c:pt>
                <c:pt idx="416">
                  <c:v>742.51</c:v>
                </c:pt>
                <c:pt idx="417">
                  <c:v>745.17</c:v>
                </c:pt>
                <c:pt idx="418">
                  <c:v>744.04</c:v>
                </c:pt>
                <c:pt idx="419">
                  <c:v>744.49</c:v>
                </c:pt>
                <c:pt idx="420">
                  <c:v>743.41</c:v>
                </c:pt>
                <c:pt idx="421">
                  <c:v>743.01</c:v>
                </c:pt>
                <c:pt idx="422">
                  <c:v>743.23</c:v>
                </c:pt>
                <c:pt idx="423">
                  <c:v>742.69</c:v>
                </c:pt>
                <c:pt idx="424">
                  <c:v>743.19</c:v>
                </c:pt>
                <c:pt idx="425">
                  <c:v>743.68</c:v>
                </c:pt>
                <c:pt idx="426">
                  <c:v>743.77</c:v>
                </c:pt>
                <c:pt idx="427">
                  <c:v>743.19</c:v>
                </c:pt>
                <c:pt idx="428">
                  <c:v>743.05</c:v>
                </c:pt>
                <c:pt idx="429">
                  <c:v>743.68</c:v>
                </c:pt>
                <c:pt idx="430">
                  <c:v>743.91</c:v>
                </c:pt>
                <c:pt idx="431">
                  <c:v>742.47</c:v>
                </c:pt>
                <c:pt idx="432">
                  <c:v>742.25</c:v>
                </c:pt>
                <c:pt idx="433">
                  <c:v>742.56</c:v>
                </c:pt>
                <c:pt idx="434">
                  <c:v>741.8</c:v>
                </c:pt>
                <c:pt idx="435">
                  <c:v>741.48</c:v>
                </c:pt>
                <c:pt idx="436">
                  <c:v>742.47</c:v>
                </c:pt>
                <c:pt idx="437">
                  <c:v>741.71</c:v>
                </c:pt>
                <c:pt idx="438">
                  <c:v>740.67</c:v>
                </c:pt>
                <c:pt idx="439">
                  <c:v>741.66</c:v>
                </c:pt>
                <c:pt idx="440">
                  <c:v>741.48</c:v>
                </c:pt>
                <c:pt idx="441">
                  <c:v>741.89</c:v>
                </c:pt>
                <c:pt idx="442">
                  <c:v>741.8</c:v>
                </c:pt>
                <c:pt idx="443">
                  <c:v>741.35</c:v>
                </c:pt>
                <c:pt idx="444">
                  <c:v>740.67</c:v>
                </c:pt>
                <c:pt idx="445">
                  <c:v>741.89</c:v>
                </c:pt>
                <c:pt idx="446">
                  <c:v>742.42</c:v>
                </c:pt>
                <c:pt idx="447">
                  <c:v>742.42</c:v>
                </c:pt>
                <c:pt idx="448">
                  <c:v>743.59</c:v>
                </c:pt>
                <c:pt idx="449">
                  <c:v>742.78</c:v>
                </c:pt>
                <c:pt idx="450">
                  <c:v>743.64</c:v>
                </c:pt>
                <c:pt idx="451">
                  <c:v>744.27</c:v>
                </c:pt>
                <c:pt idx="452">
                  <c:v>745.26</c:v>
                </c:pt>
                <c:pt idx="453">
                  <c:v>750.21</c:v>
                </c:pt>
                <c:pt idx="454">
                  <c:v>751.24</c:v>
                </c:pt>
                <c:pt idx="455">
                  <c:v>751.15</c:v>
                </c:pt>
                <c:pt idx="456">
                  <c:v>748.95</c:v>
                </c:pt>
                <c:pt idx="457">
                  <c:v>749.35</c:v>
                </c:pt>
                <c:pt idx="458">
                  <c:v>750.84</c:v>
                </c:pt>
                <c:pt idx="459">
                  <c:v>752.95</c:v>
                </c:pt>
                <c:pt idx="460">
                  <c:v>752.41</c:v>
                </c:pt>
                <c:pt idx="461">
                  <c:v>753</c:v>
                </c:pt>
                <c:pt idx="462">
                  <c:v>754.21</c:v>
                </c:pt>
                <c:pt idx="463">
                  <c:v>754.75</c:v>
                </c:pt>
                <c:pt idx="464">
                  <c:v>757.41</c:v>
                </c:pt>
                <c:pt idx="465">
                  <c:v>757.99</c:v>
                </c:pt>
                <c:pt idx="466">
                  <c:v>757.81</c:v>
                </c:pt>
                <c:pt idx="467">
                  <c:v>757.14</c:v>
                </c:pt>
                <c:pt idx="468">
                  <c:v>757.41</c:v>
                </c:pt>
                <c:pt idx="469">
                  <c:v>756.73</c:v>
                </c:pt>
                <c:pt idx="470">
                  <c:v>757.14</c:v>
                </c:pt>
                <c:pt idx="471">
                  <c:v>758.35</c:v>
                </c:pt>
                <c:pt idx="472">
                  <c:v>760.29</c:v>
                </c:pt>
                <c:pt idx="473">
                  <c:v>758.53</c:v>
                </c:pt>
                <c:pt idx="474">
                  <c:v>761.32</c:v>
                </c:pt>
                <c:pt idx="475">
                  <c:v>760.69</c:v>
                </c:pt>
                <c:pt idx="476">
                  <c:v>760.11</c:v>
                </c:pt>
                <c:pt idx="477">
                  <c:v>761.55</c:v>
                </c:pt>
                <c:pt idx="478">
                  <c:v>761.23</c:v>
                </c:pt>
                <c:pt idx="479">
                  <c:v>759.66</c:v>
                </c:pt>
                <c:pt idx="480">
                  <c:v>761.64</c:v>
                </c:pt>
                <c:pt idx="481">
                  <c:v>762.85</c:v>
                </c:pt>
                <c:pt idx="482">
                  <c:v>762.99</c:v>
                </c:pt>
                <c:pt idx="483">
                  <c:v>763.3</c:v>
                </c:pt>
                <c:pt idx="484">
                  <c:v>764.07</c:v>
                </c:pt>
                <c:pt idx="485">
                  <c:v>762.76</c:v>
                </c:pt>
                <c:pt idx="486">
                  <c:v>762.63</c:v>
                </c:pt>
                <c:pt idx="487">
                  <c:v>763.62</c:v>
                </c:pt>
                <c:pt idx="488">
                  <c:v>763.39</c:v>
                </c:pt>
                <c:pt idx="489">
                  <c:v>762.4</c:v>
                </c:pt>
                <c:pt idx="490">
                  <c:v>732.71</c:v>
                </c:pt>
                <c:pt idx="491">
                  <c:v>734.55</c:v>
                </c:pt>
                <c:pt idx="492">
                  <c:v>731.4</c:v>
                </c:pt>
                <c:pt idx="493">
                  <c:v>732.3</c:v>
                </c:pt>
                <c:pt idx="494">
                  <c:v>729.42</c:v>
                </c:pt>
                <c:pt idx="495">
                  <c:v>730.19</c:v>
                </c:pt>
                <c:pt idx="496">
                  <c:v>728.75</c:v>
                </c:pt>
                <c:pt idx="497">
                  <c:v>730.37</c:v>
                </c:pt>
                <c:pt idx="498">
                  <c:v>727.94</c:v>
                </c:pt>
                <c:pt idx="499">
                  <c:v>727.31</c:v>
                </c:pt>
                <c:pt idx="500">
                  <c:v>724.88</c:v>
                </c:pt>
                <c:pt idx="501">
                  <c:v>721.86</c:v>
                </c:pt>
                <c:pt idx="502">
                  <c:v>723.03</c:v>
                </c:pt>
                <c:pt idx="503">
                  <c:v>723.93</c:v>
                </c:pt>
                <c:pt idx="504">
                  <c:v>721.91</c:v>
                </c:pt>
                <c:pt idx="505">
                  <c:v>722.58</c:v>
                </c:pt>
                <c:pt idx="506">
                  <c:v>722.58</c:v>
                </c:pt>
                <c:pt idx="507">
                  <c:v>718.45</c:v>
                </c:pt>
                <c:pt idx="508">
                  <c:v>720.06</c:v>
                </c:pt>
                <c:pt idx="509">
                  <c:v>719.97</c:v>
                </c:pt>
                <c:pt idx="510">
                  <c:v>719.3</c:v>
                </c:pt>
                <c:pt idx="511">
                  <c:v>719.48</c:v>
                </c:pt>
                <c:pt idx="512">
                  <c:v>716.24</c:v>
                </c:pt>
                <c:pt idx="513">
                  <c:v>716.29</c:v>
                </c:pt>
                <c:pt idx="514">
                  <c:v>716.2</c:v>
                </c:pt>
                <c:pt idx="515">
                  <c:v>716.51</c:v>
                </c:pt>
                <c:pt idx="516">
                  <c:v>714.49</c:v>
                </c:pt>
                <c:pt idx="517">
                  <c:v>711.92</c:v>
                </c:pt>
                <c:pt idx="518">
                  <c:v>712.37</c:v>
                </c:pt>
                <c:pt idx="519">
                  <c:v>711.43</c:v>
                </c:pt>
                <c:pt idx="520">
                  <c:v>711.16</c:v>
                </c:pt>
                <c:pt idx="521">
                  <c:v>710.8</c:v>
                </c:pt>
                <c:pt idx="522">
                  <c:v>711.16</c:v>
                </c:pt>
                <c:pt idx="523">
                  <c:v>711.16</c:v>
                </c:pt>
                <c:pt idx="524">
                  <c:v>707.83</c:v>
                </c:pt>
                <c:pt idx="525">
                  <c:v>706.93</c:v>
                </c:pt>
                <c:pt idx="526">
                  <c:v>707.96</c:v>
                </c:pt>
                <c:pt idx="527">
                  <c:v>707.24</c:v>
                </c:pt>
                <c:pt idx="528">
                  <c:v>706.88</c:v>
                </c:pt>
                <c:pt idx="529">
                  <c:v>707.24</c:v>
                </c:pt>
                <c:pt idx="530">
                  <c:v>706.39</c:v>
                </c:pt>
                <c:pt idx="531">
                  <c:v>704.23</c:v>
                </c:pt>
                <c:pt idx="532">
                  <c:v>707.33</c:v>
                </c:pt>
                <c:pt idx="533">
                  <c:v>706.7</c:v>
                </c:pt>
                <c:pt idx="534">
                  <c:v>707.33</c:v>
                </c:pt>
                <c:pt idx="535">
                  <c:v>706.43</c:v>
                </c:pt>
                <c:pt idx="536">
                  <c:v>704</c:v>
                </c:pt>
                <c:pt idx="537">
                  <c:v>702.74</c:v>
                </c:pt>
                <c:pt idx="538">
                  <c:v>702.65</c:v>
                </c:pt>
                <c:pt idx="539">
                  <c:v>704.54</c:v>
                </c:pt>
                <c:pt idx="540">
                  <c:v>703.01</c:v>
                </c:pt>
                <c:pt idx="541">
                  <c:v>702.74</c:v>
                </c:pt>
                <c:pt idx="542">
                  <c:v>702.2</c:v>
                </c:pt>
                <c:pt idx="543">
                  <c:v>703.1</c:v>
                </c:pt>
                <c:pt idx="544">
                  <c:v>702.11</c:v>
                </c:pt>
                <c:pt idx="545">
                  <c:v>701.12</c:v>
                </c:pt>
                <c:pt idx="546">
                  <c:v>699.86</c:v>
                </c:pt>
                <c:pt idx="547">
                  <c:v>702.47</c:v>
                </c:pt>
                <c:pt idx="548">
                  <c:v>702.2</c:v>
                </c:pt>
                <c:pt idx="549">
                  <c:v>701.53</c:v>
                </c:pt>
                <c:pt idx="550">
                  <c:v>701.08</c:v>
                </c:pt>
                <c:pt idx="551">
                  <c:v>699.1</c:v>
                </c:pt>
                <c:pt idx="552">
                  <c:v>700.94</c:v>
                </c:pt>
                <c:pt idx="553">
                  <c:v>701.48</c:v>
                </c:pt>
                <c:pt idx="554">
                  <c:v>700.94</c:v>
                </c:pt>
                <c:pt idx="555">
                  <c:v>701.57</c:v>
                </c:pt>
                <c:pt idx="556">
                  <c:v>700.04</c:v>
                </c:pt>
                <c:pt idx="557">
                  <c:v>698.96</c:v>
                </c:pt>
                <c:pt idx="558">
                  <c:v>699.5</c:v>
                </c:pt>
                <c:pt idx="559">
                  <c:v>697.75</c:v>
                </c:pt>
                <c:pt idx="560">
                  <c:v>697.17</c:v>
                </c:pt>
                <c:pt idx="561">
                  <c:v>697.48</c:v>
                </c:pt>
                <c:pt idx="562">
                  <c:v>697.75</c:v>
                </c:pt>
                <c:pt idx="563">
                  <c:v>695.41</c:v>
                </c:pt>
                <c:pt idx="564">
                  <c:v>698.11</c:v>
                </c:pt>
                <c:pt idx="565">
                  <c:v>699.01</c:v>
                </c:pt>
                <c:pt idx="566">
                  <c:v>699.1</c:v>
                </c:pt>
                <c:pt idx="567">
                  <c:v>698.83</c:v>
                </c:pt>
                <c:pt idx="568">
                  <c:v>698.33</c:v>
                </c:pt>
                <c:pt idx="569">
                  <c:v>695.5</c:v>
                </c:pt>
                <c:pt idx="570">
                  <c:v>697.43</c:v>
                </c:pt>
                <c:pt idx="571">
                  <c:v>696.81</c:v>
                </c:pt>
                <c:pt idx="572">
                  <c:v>696.45</c:v>
                </c:pt>
                <c:pt idx="573">
                  <c:v>696.9</c:v>
                </c:pt>
                <c:pt idx="574">
                  <c:v>696.85</c:v>
                </c:pt>
                <c:pt idx="575">
                  <c:v>695.14</c:v>
                </c:pt>
                <c:pt idx="576">
                  <c:v>694.06</c:v>
                </c:pt>
                <c:pt idx="577">
                  <c:v>694.29</c:v>
                </c:pt>
                <c:pt idx="578">
                  <c:v>695.41</c:v>
                </c:pt>
                <c:pt idx="579">
                  <c:v>696.22</c:v>
                </c:pt>
                <c:pt idx="580">
                  <c:v>696.85</c:v>
                </c:pt>
                <c:pt idx="581">
                  <c:v>697.39</c:v>
                </c:pt>
                <c:pt idx="582">
                  <c:v>696.36</c:v>
                </c:pt>
                <c:pt idx="583">
                  <c:v>694.15</c:v>
                </c:pt>
                <c:pt idx="584">
                  <c:v>694.83</c:v>
                </c:pt>
                <c:pt idx="585">
                  <c:v>694.24</c:v>
                </c:pt>
                <c:pt idx="586">
                  <c:v>694.83</c:v>
                </c:pt>
                <c:pt idx="587">
                  <c:v>695.77</c:v>
                </c:pt>
                <c:pt idx="588">
                  <c:v>694.24</c:v>
                </c:pt>
                <c:pt idx="589">
                  <c:v>693.75</c:v>
                </c:pt>
                <c:pt idx="590">
                  <c:v>694.2</c:v>
                </c:pt>
                <c:pt idx="591">
                  <c:v>692.35</c:v>
                </c:pt>
                <c:pt idx="592">
                  <c:v>692.71</c:v>
                </c:pt>
                <c:pt idx="593">
                  <c:v>692.08</c:v>
                </c:pt>
                <c:pt idx="594">
                  <c:v>692.22</c:v>
                </c:pt>
                <c:pt idx="595">
                  <c:v>696.04</c:v>
                </c:pt>
                <c:pt idx="596">
                  <c:v>698.42</c:v>
                </c:pt>
                <c:pt idx="597">
                  <c:v>698.96</c:v>
                </c:pt>
                <c:pt idx="598">
                  <c:v>699.23</c:v>
                </c:pt>
                <c:pt idx="599">
                  <c:v>698.15</c:v>
                </c:pt>
                <c:pt idx="600">
                  <c:v>698.11</c:v>
                </c:pt>
                <c:pt idx="601">
                  <c:v>697.39</c:v>
                </c:pt>
                <c:pt idx="602">
                  <c:v>699.1</c:v>
                </c:pt>
                <c:pt idx="603">
                  <c:v>699.82</c:v>
                </c:pt>
                <c:pt idx="604">
                  <c:v>700.27</c:v>
                </c:pt>
                <c:pt idx="605">
                  <c:v>698.78</c:v>
                </c:pt>
                <c:pt idx="606">
                  <c:v>699.64</c:v>
                </c:pt>
                <c:pt idx="607">
                  <c:v>700</c:v>
                </c:pt>
                <c:pt idx="608">
                  <c:v>701.66</c:v>
                </c:pt>
                <c:pt idx="609">
                  <c:v>702.38</c:v>
                </c:pt>
                <c:pt idx="610">
                  <c:v>703.82</c:v>
                </c:pt>
                <c:pt idx="611">
                  <c:v>704.72</c:v>
                </c:pt>
                <c:pt idx="612">
                  <c:v>705.22</c:v>
                </c:pt>
                <c:pt idx="613">
                  <c:v>705.4</c:v>
                </c:pt>
                <c:pt idx="614">
                  <c:v>703.87</c:v>
                </c:pt>
                <c:pt idx="615">
                  <c:v>704.63</c:v>
                </c:pt>
                <c:pt idx="616">
                  <c:v>706.43</c:v>
                </c:pt>
                <c:pt idx="617">
                  <c:v>705.98</c:v>
                </c:pt>
                <c:pt idx="618">
                  <c:v>706.79</c:v>
                </c:pt>
                <c:pt idx="619">
                  <c:v>708.68</c:v>
                </c:pt>
                <c:pt idx="620">
                  <c:v>708.77</c:v>
                </c:pt>
                <c:pt idx="621">
                  <c:v>706.16</c:v>
                </c:pt>
                <c:pt idx="622">
                  <c:v>708.64</c:v>
                </c:pt>
                <c:pt idx="623">
                  <c:v>708.14</c:v>
                </c:pt>
                <c:pt idx="624">
                  <c:v>707.92</c:v>
                </c:pt>
                <c:pt idx="625">
                  <c:v>709.9</c:v>
                </c:pt>
                <c:pt idx="626">
                  <c:v>710.03</c:v>
                </c:pt>
                <c:pt idx="627">
                  <c:v>707.11</c:v>
                </c:pt>
                <c:pt idx="628">
                  <c:v>708.37</c:v>
                </c:pt>
                <c:pt idx="629">
                  <c:v>708.55</c:v>
                </c:pt>
                <c:pt idx="630">
                  <c:v>709.94</c:v>
                </c:pt>
                <c:pt idx="631">
                  <c:v>708.28</c:v>
                </c:pt>
                <c:pt idx="632">
                  <c:v>709.58</c:v>
                </c:pt>
                <c:pt idx="633">
                  <c:v>709.58</c:v>
                </c:pt>
                <c:pt idx="634">
                  <c:v>706.48</c:v>
                </c:pt>
                <c:pt idx="635">
                  <c:v>718.72</c:v>
                </c:pt>
                <c:pt idx="636">
                  <c:v>719.17</c:v>
                </c:pt>
                <c:pt idx="637">
                  <c:v>719.75</c:v>
                </c:pt>
                <c:pt idx="638">
                  <c:v>720.06</c:v>
                </c:pt>
                <c:pt idx="639">
                  <c:v>721.01</c:v>
                </c:pt>
                <c:pt idx="640">
                  <c:v>720.33</c:v>
                </c:pt>
                <c:pt idx="641">
                  <c:v>720.15</c:v>
                </c:pt>
                <c:pt idx="642">
                  <c:v>721.5</c:v>
                </c:pt>
                <c:pt idx="643">
                  <c:v>721.86</c:v>
                </c:pt>
                <c:pt idx="644">
                  <c:v>722.18</c:v>
                </c:pt>
                <c:pt idx="645">
                  <c:v>722.36</c:v>
                </c:pt>
                <c:pt idx="646">
                  <c:v>720.6</c:v>
                </c:pt>
                <c:pt idx="647">
                  <c:v>720.65</c:v>
                </c:pt>
                <c:pt idx="648">
                  <c:v>722.9</c:v>
                </c:pt>
                <c:pt idx="649">
                  <c:v>723.48</c:v>
                </c:pt>
                <c:pt idx="650">
                  <c:v>723.3</c:v>
                </c:pt>
                <c:pt idx="651">
                  <c:v>724.11</c:v>
                </c:pt>
                <c:pt idx="652">
                  <c:v>724.52</c:v>
                </c:pt>
                <c:pt idx="653">
                  <c:v>723.21</c:v>
                </c:pt>
                <c:pt idx="654">
                  <c:v>725.42</c:v>
                </c:pt>
                <c:pt idx="655">
                  <c:v>724.7</c:v>
                </c:pt>
                <c:pt idx="656">
                  <c:v>742.69</c:v>
                </c:pt>
                <c:pt idx="657">
                  <c:v>746.16</c:v>
                </c:pt>
                <c:pt idx="658">
                  <c:v>730.1</c:v>
                </c:pt>
                <c:pt idx="659">
                  <c:v>730.1</c:v>
                </c:pt>
                <c:pt idx="660">
                  <c:v>728.52</c:v>
                </c:pt>
                <c:pt idx="661">
                  <c:v>728.03</c:v>
                </c:pt>
                <c:pt idx="662">
                  <c:v>727.85</c:v>
                </c:pt>
                <c:pt idx="663">
                  <c:v>726.99</c:v>
                </c:pt>
                <c:pt idx="664">
                  <c:v>727.08</c:v>
                </c:pt>
                <c:pt idx="665">
                  <c:v>727.08</c:v>
                </c:pt>
                <c:pt idx="666">
                  <c:v>726.5</c:v>
                </c:pt>
                <c:pt idx="667">
                  <c:v>725.42</c:v>
                </c:pt>
                <c:pt idx="668">
                  <c:v>724.92</c:v>
                </c:pt>
                <c:pt idx="669">
                  <c:v>725.69</c:v>
                </c:pt>
                <c:pt idx="670">
                  <c:v>725.69</c:v>
                </c:pt>
                <c:pt idx="671">
                  <c:v>722.22</c:v>
                </c:pt>
                <c:pt idx="672">
                  <c:v>722.81</c:v>
                </c:pt>
                <c:pt idx="673">
                  <c:v>724.43</c:v>
                </c:pt>
                <c:pt idx="674">
                  <c:v>722.94</c:v>
                </c:pt>
                <c:pt idx="675">
                  <c:v>693.57</c:v>
                </c:pt>
                <c:pt idx="676">
                  <c:v>693.79</c:v>
                </c:pt>
                <c:pt idx="677">
                  <c:v>694.29</c:v>
                </c:pt>
                <c:pt idx="678">
                  <c:v>695.64</c:v>
                </c:pt>
                <c:pt idx="679">
                  <c:v>695.23</c:v>
                </c:pt>
                <c:pt idx="680">
                  <c:v>693.03</c:v>
                </c:pt>
                <c:pt idx="681">
                  <c:v>693.93</c:v>
                </c:pt>
                <c:pt idx="682">
                  <c:v>693.43</c:v>
                </c:pt>
                <c:pt idx="683">
                  <c:v>693.79</c:v>
                </c:pt>
                <c:pt idx="684">
                  <c:v>694.29</c:v>
                </c:pt>
                <c:pt idx="685">
                  <c:v>694.33</c:v>
                </c:pt>
                <c:pt idx="686">
                  <c:v>694.02</c:v>
                </c:pt>
                <c:pt idx="687">
                  <c:v>694.42</c:v>
                </c:pt>
                <c:pt idx="688">
                  <c:v>694.51</c:v>
                </c:pt>
                <c:pt idx="689">
                  <c:v>694.42</c:v>
                </c:pt>
                <c:pt idx="690">
                  <c:v>693.52</c:v>
                </c:pt>
                <c:pt idx="691">
                  <c:v>694.92</c:v>
                </c:pt>
                <c:pt idx="692">
                  <c:v>694.83</c:v>
                </c:pt>
                <c:pt idx="693">
                  <c:v>695.64</c:v>
                </c:pt>
                <c:pt idx="694">
                  <c:v>696.67</c:v>
                </c:pt>
                <c:pt idx="695">
                  <c:v>700.72</c:v>
                </c:pt>
                <c:pt idx="696">
                  <c:v>700.27</c:v>
                </c:pt>
                <c:pt idx="697">
                  <c:v>701.62</c:v>
                </c:pt>
                <c:pt idx="698">
                  <c:v>700.4</c:v>
                </c:pt>
                <c:pt idx="699">
                  <c:v>701.39</c:v>
                </c:pt>
                <c:pt idx="700">
                  <c:v>702.79</c:v>
                </c:pt>
                <c:pt idx="701">
                  <c:v>704.05</c:v>
                </c:pt>
                <c:pt idx="702">
                  <c:v>703.24</c:v>
                </c:pt>
                <c:pt idx="703">
                  <c:v>704.95</c:v>
                </c:pt>
                <c:pt idx="704">
                  <c:v>703.01</c:v>
                </c:pt>
                <c:pt idx="705">
                  <c:v>705.94</c:v>
                </c:pt>
                <c:pt idx="706">
                  <c:v>705.4</c:v>
                </c:pt>
                <c:pt idx="707">
                  <c:v>707.06</c:v>
                </c:pt>
                <c:pt idx="708">
                  <c:v>707.78</c:v>
                </c:pt>
                <c:pt idx="709">
                  <c:v>707.92</c:v>
                </c:pt>
                <c:pt idx="710">
                  <c:v>707.15</c:v>
                </c:pt>
                <c:pt idx="711">
                  <c:v>708.37</c:v>
                </c:pt>
                <c:pt idx="712">
                  <c:v>709.45</c:v>
                </c:pt>
                <c:pt idx="713">
                  <c:v>710.8</c:v>
                </c:pt>
                <c:pt idx="714">
                  <c:v>711.38</c:v>
                </c:pt>
                <c:pt idx="715">
                  <c:v>712.37</c:v>
                </c:pt>
                <c:pt idx="716">
                  <c:v>711.43</c:v>
                </c:pt>
                <c:pt idx="717">
                  <c:v>712.82</c:v>
                </c:pt>
                <c:pt idx="718">
                  <c:v>713.54</c:v>
                </c:pt>
                <c:pt idx="719">
                  <c:v>715.03</c:v>
                </c:pt>
                <c:pt idx="720">
                  <c:v>715.16</c:v>
                </c:pt>
                <c:pt idx="721">
                  <c:v>715.97</c:v>
                </c:pt>
                <c:pt idx="722">
                  <c:v>716.78</c:v>
                </c:pt>
                <c:pt idx="723">
                  <c:v>717.59</c:v>
                </c:pt>
                <c:pt idx="724">
                  <c:v>718.49</c:v>
                </c:pt>
                <c:pt idx="725">
                  <c:v>720.24</c:v>
                </c:pt>
                <c:pt idx="726">
                  <c:v>721.46</c:v>
                </c:pt>
                <c:pt idx="727">
                  <c:v>722.81</c:v>
                </c:pt>
                <c:pt idx="728">
                  <c:v>722.81</c:v>
                </c:pt>
                <c:pt idx="729">
                  <c:v>727.44</c:v>
                </c:pt>
                <c:pt idx="730">
                  <c:v>727.44</c:v>
                </c:pt>
                <c:pt idx="731">
                  <c:v>728.34</c:v>
                </c:pt>
                <c:pt idx="732">
                  <c:v>728.07</c:v>
                </c:pt>
                <c:pt idx="733">
                  <c:v>726.05</c:v>
                </c:pt>
                <c:pt idx="734">
                  <c:v>727.44</c:v>
                </c:pt>
                <c:pt idx="735">
                  <c:v>727.44</c:v>
                </c:pt>
                <c:pt idx="736">
                  <c:v>704.77</c:v>
                </c:pt>
                <c:pt idx="737">
                  <c:v>701.84</c:v>
                </c:pt>
                <c:pt idx="738">
                  <c:v>704.23</c:v>
                </c:pt>
                <c:pt idx="739">
                  <c:v>703.91</c:v>
                </c:pt>
                <c:pt idx="740">
                  <c:v>704.99</c:v>
                </c:pt>
                <c:pt idx="741">
                  <c:v>706.84</c:v>
                </c:pt>
                <c:pt idx="742">
                  <c:v>706.16</c:v>
                </c:pt>
                <c:pt idx="743">
                  <c:v>712.73</c:v>
                </c:pt>
                <c:pt idx="744">
                  <c:v>710.8</c:v>
                </c:pt>
                <c:pt idx="745">
                  <c:v>730.23</c:v>
                </c:pt>
                <c:pt idx="746">
                  <c:v>731.4</c:v>
                </c:pt>
                <c:pt idx="747">
                  <c:v>730.55</c:v>
                </c:pt>
                <c:pt idx="748">
                  <c:v>730.46</c:v>
                </c:pt>
                <c:pt idx="749">
                  <c:v>730.28</c:v>
                </c:pt>
                <c:pt idx="750">
                  <c:v>727.17</c:v>
                </c:pt>
                <c:pt idx="751">
                  <c:v>728.48</c:v>
                </c:pt>
                <c:pt idx="752">
                  <c:v>726.54</c:v>
                </c:pt>
                <c:pt idx="753">
                  <c:v>726.54</c:v>
                </c:pt>
                <c:pt idx="754">
                  <c:v>725.64</c:v>
                </c:pt>
                <c:pt idx="755">
                  <c:v>368.55</c:v>
                </c:pt>
                <c:pt idx="756">
                  <c:v>371.74</c:v>
                </c:pt>
                <c:pt idx="757">
                  <c:v>371.18</c:v>
                </c:pt>
                <c:pt idx="758">
                  <c:v>375.62</c:v>
                </c:pt>
                <c:pt idx="759">
                  <c:v>376.64</c:v>
                </c:pt>
                <c:pt idx="760">
                  <c:v>376.38</c:v>
                </c:pt>
                <c:pt idx="761">
                  <c:v>376.17</c:v>
                </c:pt>
                <c:pt idx="762">
                  <c:v>375.69</c:v>
                </c:pt>
                <c:pt idx="763">
                  <c:v>374.3</c:v>
                </c:pt>
                <c:pt idx="764">
                  <c:v>374.3</c:v>
                </c:pt>
                <c:pt idx="765">
                  <c:v>366.48</c:v>
                </c:pt>
                <c:pt idx="766">
                  <c:v>756.78</c:v>
                </c:pt>
                <c:pt idx="767">
                  <c:v>749.04</c:v>
                </c:pt>
                <c:pt idx="768">
                  <c:v>750.16</c:v>
                </c:pt>
                <c:pt idx="769">
                  <c:v>750.25</c:v>
                </c:pt>
                <c:pt idx="770">
                  <c:v>750.03</c:v>
                </c:pt>
                <c:pt idx="771">
                  <c:v>749.89</c:v>
                </c:pt>
                <c:pt idx="772">
                  <c:v>750.57</c:v>
                </c:pt>
                <c:pt idx="773">
                  <c:v>751.74</c:v>
                </c:pt>
                <c:pt idx="774">
                  <c:v>752.1</c:v>
                </c:pt>
                <c:pt idx="775">
                  <c:v>752.1</c:v>
                </c:pt>
                <c:pt idx="776">
                  <c:v>752.19</c:v>
                </c:pt>
                <c:pt idx="777">
                  <c:v>752.14</c:v>
                </c:pt>
                <c:pt idx="778">
                  <c:v>752.37</c:v>
                </c:pt>
                <c:pt idx="779">
                  <c:v>751.74</c:v>
                </c:pt>
                <c:pt idx="780">
                  <c:v>752.05</c:v>
                </c:pt>
                <c:pt idx="781">
                  <c:v>752.05</c:v>
                </c:pt>
                <c:pt idx="782">
                  <c:v>751.78</c:v>
                </c:pt>
                <c:pt idx="783">
                  <c:v>752.5</c:v>
                </c:pt>
                <c:pt idx="784">
                  <c:v>753.9</c:v>
                </c:pt>
                <c:pt idx="785">
                  <c:v>754.12</c:v>
                </c:pt>
                <c:pt idx="786">
                  <c:v>753.45</c:v>
                </c:pt>
                <c:pt idx="787">
                  <c:v>753.4</c:v>
                </c:pt>
                <c:pt idx="788">
                  <c:v>747.96</c:v>
                </c:pt>
                <c:pt idx="789">
                  <c:v>747.87</c:v>
                </c:pt>
                <c:pt idx="790">
                  <c:v>748.32</c:v>
                </c:pt>
                <c:pt idx="791">
                  <c:v>748.27</c:v>
                </c:pt>
                <c:pt idx="792">
                  <c:v>749.35</c:v>
                </c:pt>
                <c:pt idx="793">
                  <c:v>749.53</c:v>
                </c:pt>
                <c:pt idx="794">
                  <c:v>748.95</c:v>
                </c:pt>
                <c:pt idx="795">
                  <c:v>748.9</c:v>
                </c:pt>
                <c:pt idx="796">
                  <c:v>748.18</c:v>
                </c:pt>
                <c:pt idx="797">
                  <c:v>748</c:v>
                </c:pt>
                <c:pt idx="798">
                  <c:v>749.26</c:v>
                </c:pt>
                <c:pt idx="799">
                  <c:v>748.68</c:v>
                </c:pt>
                <c:pt idx="800">
                  <c:v>747.91</c:v>
                </c:pt>
                <c:pt idx="801">
                  <c:v>747.15</c:v>
                </c:pt>
                <c:pt idx="802">
                  <c:v>747.19</c:v>
                </c:pt>
                <c:pt idx="803">
                  <c:v>746.16</c:v>
                </c:pt>
                <c:pt idx="804">
                  <c:v>747.15</c:v>
                </c:pt>
                <c:pt idx="805">
                  <c:v>747.19</c:v>
                </c:pt>
                <c:pt idx="806">
                  <c:v>746.97</c:v>
                </c:pt>
                <c:pt idx="807">
                  <c:v>747.28</c:v>
                </c:pt>
                <c:pt idx="808">
                  <c:v>747.28</c:v>
                </c:pt>
                <c:pt idx="809">
                  <c:v>750.07</c:v>
                </c:pt>
                <c:pt idx="810">
                  <c:v>751.29</c:v>
                </c:pt>
                <c:pt idx="811">
                  <c:v>750.97</c:v>
                </c:pt>
                <c:pt idx="812">
                  <c:v>750.79</c:v>
                </c:pt>
                <c:pt idx="813">
                  <c:v>750.79</c:v>
                </c:pt>
                <c:pt idx="814">
                  <c:v>749.26</c:v>
                </c:pt>
                <c:pt idx="815">
                  <c:v>748.36</c:v>
                </c:pt>
                <c:pt idx="816">
                  <c:v>750.57</c:v>
                </c:pt>
                <c:pt idx="817">
                  <c:v>749.08</c:v>
                </c:pt>
                <c:pt idx="818">
                  <c:v>749.08</c:v>
                </c:pt>
                <c:pt idx="819">
                  <c:v>755.47</c:v>
                </c:pt>
                <c:pt idx="820">
                  <c:v>750.21</c:v>
                </c:pt>
                <c:pt idx="821">
                  <c:v>749.98</c:v>
                </c:pt>
                <c:pt idx="822">
                  <c:v>750.07</c:v>
                </c:pt>
                <c:pt idx="823">
                  <c:v>752.01</c:v>
                </c:pt>
                <c:pt idx="824">
                  <c:v>750.61</c:v>
                </c:pt>
                <c:pt idx="825">
                  <c:v>751.15</c:v>
                </c:pt>
                <c:pt idx="826">
                  <c:v>752.32</c:v>
                </c:pt>
                <c:pt idx="827">
                  <c:v>751.02</c:v>
                </c:pt>
                <c:pt idx="828">
                  <c:v>752.37</c:v>
                </c:pt>
                <c:pt idx="829">
                  <c:v>750.57</c:v>
                </c:pt>
                <c:pt idx="830">
                  <c:v>751.92</c:v>
                </c:pt>
                <c:pt idx="831">
                  <c:v>751.96</c:v>
                </c:pt>
                <c:pt idx="832">
                  <c:v>754.62</c:v>
                </c:pt>
                <c:pt idx="833">
                  <c:v>754.89</c:v>
                </c:pt>
                <c:pt idx="834">
                  <c:v>754.44</c:v>
                </c:pt>
                <c:pt idx="835">
                  <c:v>756.06</c:v>
                </c:pt>
                <c:pt idx="836">
                  <c:v>756.01</c:v>
                </c:pt>
                <c:pt idx="837">
                  <c:v>755.83</c:v>
                </c:pt>
                <c:pt idx="838">
                  <c:v>755.92</c:v>
                </c:pt>
                <c:pt idx="839">
                  <c:v>756.55</c:v>
                </c:pt>
                <c:pt idx="840">
                  <c:v>757</c:v>
                </c:pt>
                <c:pt idx="841">
                  <c:v>757.72</c:v>
                </c:pt>
                <c:pt idx="842">
                  <c:v>758.53</c:v>
                </c:pt>
                <c:pt idx="843">
                  <c:v>744.18</c:v>
                </c:pt>
                <c:pt idx="844">
                  <c:v>743.55</c:v>
                </c:pt>
                <c:pt idx="845">
                  <c:v>740.54</c:v>
                </c:pt>
                <c:pt idx="846">
                  <c:v>739.28</c:v>
                </c:pt>
                <c:pt idx="847">
                  <c:v>739.46</c:v>
                </c:pt>
                <c:pt idx="848">
                  <c:v>738.24</c:v>
                </c:pt>
                <c:pt idx="849">
                  <c:v>738.33</c:v>
                </c:pt>
                <c:pt idx="850">
                  <c:v>737.79</c:v>
                </c:pt>
                <c:pt idx="851">
                  <c:v>738.42</c:v>
                </c:pt>
                <c:pt idx="852">
                  <c:v>738.02</c:v>
                </c:pt>
                <c:pt idx="853">
                  <c:v>736.22</c:v>
                </c:pt>
                <c:pt idx="854">
                  <c:v>461.39</c:v>
                </c:pt>
                <c:pt idx="855">
                  <c:v>465.32</c:v>
                </c:pt>
                <c:pt idx="856">
                  <c:v>464.7</c:v>
                </c:pt>
                <c:pt idx="857">
                  <c:v>467.66</c:v>
                </c:pt>
                <c:pt idx="858">
                  <c:v>467.75</c:v>
                </c:pt>
                <c:pt idx="859">
                  <c:v>471.07</c:v>
                </c:pt>
                <c:pt idx="860">
                  <c:v>470.78</c:v>
                </c:pt>
                <c:pt idx="861">
                  <c:v>470.31</c:v>
                </c:pt>
                <c:pt idx="862">
                  <c:v>472.11</c:v>
                </c:pt>
                <c:pt idx="863">
                  <c:v>445.92</c:v>
                </c:pt>
                <c:pt idx="864">
                  <c:v>444.68</c:v>
                </c:pt>
                <c:pt idx="865">
                  <c:v>445.3</c:v>
                </c:pt>
                <c:pt idx="866">
                  <c:v>445.03</c:v>
                </c:pt>
                <c:pt idx="867">
                  <c:v>445.18</c:v>
                </c:pt>
                <c:pt idx="868">
                  <c:v>444.59</c:v>
                </c:pt>
                <c:pt idx="869">
                  <c:v>444.42</c:v>
                </c:pt>
                <c:pt idx="870">
                  <c:v>443.31</c:v>
                </c:pt>
                <c:pt idx="871">
                  <c:v>443.13</c:v>
                </c:pt>
                <c:pt idx="872">
                  <c:v>442.15</c:v>
                </c:pt>
                <c:pt idx="873">
                  <c:v>443.13</c:v>
                </c:pt>
                <c:pt idx="874">
                  <c:v>442.79</c:v>
                </c:pt>
                <c:pt idx="875">
                  <c:v>443.13</c:v>
                </c:pt>
                <c:pt idx="876">
                  <c:v>442.21</c:v>
                </c:pt>
                <c:pt idx="877">
                  <c:v>440.88</c:v>
                </c:pt>
                <c:pt idx="878">
                  <c:v>439.66</c:v>
                </c:pt>
                <c:pt idx="879">
                  <c:v>442.07</c:v>
                </c:pt>
                <c:pt idx="880">
                  <c:v>440.87</c:v>
                </c:pt>
                <c:pt idx="881">
                  <c:v>441.93</c:v>
                </c:pt>
                <c:pt idx="882">
                  <c:v>441.15</c:v>
                </c:pt>
                <c:pt idx="883">
                  <c:v>441.32</c:v>
                </c:pt>
                <c:pt idx="884">
                  <c:v>440.98</c:v>
                </c:pt>
                <c:pt idx="885">
                  <c:v>441.75</c:v>
                </c:pt>
                <c:pt idx="886">
                  <c:v>440.89</c:v>
                </c:pt>
                <c:pt idx="887">
                  <c:v>440.89</c:v>
                </c:pt>
                <c:pt idx="888">
                  <c:v>449.6</c:v>
                </c:pt>
                <c:pt idx="889">
                  <c:v>448.7</c:v>
                </c:pt>
                <c:pt idx="890">
                  <c:v>447.93</c:v>
                </c:pt>
                <c:pt idx="891">
                  <c:v>447.04</c:v>
                </c:pt>
                <c:pt idx="892">
                  <c:v>447.3</c:v>
                </c:pt>
                <c:pt idx="893">
                  <c:v>463.18</c:v>
                </c:pt>
                <c:pt idx="894">
                  <c:v>462.87</c:v>
                </c:pt>
                <c:pt idx="895">
                  <c:v>463.38</c:v>
                </c:pt>
                <c:pt idx="896">
                  <c:v>464.2</c:v>
                </c:pt>
                <c:pt idx="897">
                  <c:v>463.99</c:v>
                </c:pt>
                <c:pt idx="898">
                  <c:v>460.88</c:v>
                </c:pt>
                <c:pt idx="899">
                  <c:v>455.91</c:v>
                </c:pt>
                <c:pt idx="900">
                  <c:v>454.26</c:v>
                </c:pt>
                <c:pt idx="901">
                  <c:v>455.72</c:v>
                </c:pt>
                <c:pt idx="902">
                  <c:v>452.94</c:v>
                </c:pt>
                <c:pt idx="903">
                  <c:v>454.74</c:v>
                </c:pt>
                <c:pt idx="904">
                  <c:v>454.55</c:v>
                </c:pt>
                <c:pt idx="905">
                  <c:v>455.04</c:v>
                </c:pt>
                <c:pt idx="906">
                  <c:v>452.46</c:v>
                </c:pt>
                <c:pt idx="907">
                  <c:v>450.63</c:v>
                </c:pt>
                <c:pt idx="908">
                  <c:v>452.24</c:v>
                </c:pt>
                <c:pt idx="909">
                  <c:v>448.94</c:v>
                </c:pt>
                <c:pt idx="910">
                  <c:v>451.84</c:v>
                </c:pt>
                <c:pt idx="911">
                  <c:v>452.91</c:v>
                </c:pt>
                <c:pt idx="912">
                  <c:v>450.44</c:v>
                </c:pt>
                <c:pt idx="913">
                  <c:v>449.5</c:v>
                </c:pt>
                <c:pt idx="914">
                  <c:v>449.38</c:v>
                </c:pt>
                <c:pt idx="915">
                  <c:v>447.07</c:v>
                </c:pt>
                <c:pt idx="916">
                  <c:v>447.72</c:v>
                </c:pt>
                <c:pt idx="917">
                  <c:v>449.12</c:v>
                </c:pt>
                <c:pt idx="918">
                  <c:v>447.35</c:v>
                </c:pt>
                <c:pt idx="919">
                  <c:v>446.24</c:v>
                </c:pt>
                <c:pt idx="920">
                  <c:v>448.19</c:v>
                </c:pt>
                <c:pt idx="921">
                  <c:v>449.5</c:v>
                </c:pt>
                <c:pt idx="922">
                  <c:v>443.88</c:v>
                </c:pt>
                <c:pt idx="923">
                  <c:v>443.61</c:v>
                </c:pt>
                <c:pt idx="924">
                  <c:v>445.83</c:v>
                </c:pt>
                <c:pt idx="925">
                  <c:v>451.58</c:v>
                </c:pt>
                <c:pt idx="926">
                  <c:v>456.04</c:v>
                </c:pt>
                <c:pt idx="927">
                  <c:v>454.51</c:v>
                </c:pt>
                <c:pt idx="928">
                  <c:v>454.76</c:v>
                </c:pt>
                <c:pt idx="929">
                  <c:v>454.08</c:v>
                </c:pt>
                <c:pt idx="930">
                  <c:v>453.47</c:v>
                </c:pt>
                <c:pt idx="931">
                  <c:v>453.62</c:v>
                </c:pt>
                <c:pt idx="932">
                  <c:v>454.68</c:v>
                </c:pt>
                <c:pt idx="933">
                  <c:v>455.86</c:v>
                </c:pt>
                <c:pt idx="934">
                  <c:v>455.8</c:v>
                </c:pt>
                <c:pt idx="935">
                  <c:v>457.11</c:v>
                </c:pt>
                <c:pt idx="936">
                  <c:v>457.61</c:v>
                </c:pt>
                <c:pt idx="937">
                  <c:v>458.07</c:v>
                </c:pt>
                <c:pt idx="938">
                  <c:v>461.09</c:v>
                </c:pt>
                <c:pt idx="939">
                  <c:v>463.52</c:v>
                </c:pt>
                <c:pt idx="940">
                  <c:v>465.53</c:v>
                </c:pt>
                <c:pt idx="941">
                  <c:v>464.96</c:v>
                </c:pt>
                <c:pt idx="942">
                  <c:v>467.84</c:v>
                </c:pt>
                <c:pt idx="943">
                  <c:v>471.44</c:v>
                </c:pt>
                <c:pt idx="944">
                  <c:v>471.27</c:v>
                </c:pt>
                <c:pt idx="945">
                  <c:v>472.51</c:v>
                </c:pt>
                <c:pt idx="946">
                  <c:v>478.43</c:v>
                </c:pt>
                <c:pt idx="947">
                  <c:v>479.71</c:v>
                </c:pt>
                <c:pt idx="948">
                  <c:v>479.71</c:v>
                </c:pt>
                <c:pt idx="949">
                  <c:v>482.62</c:v>
                </c:pt>
                <c:pt idx="950">
                  <c:v>482.54</c:v>
                </c:pt>
                <c:pt idx="951">
                  <c:v>483.15</c:v>
                </c:pt>
                <c:pt idx="952">
                  <c:v>487.42</c:v>
                </c:pt>
                <c:pt idx="953">
                  <c:v>486.21</c:v>
                </c:pt>
                <c:pt idx="954">
                  <c:v>491.74</c:v>
                </c:pt>
                <c:pt idx="955">
                  <c:v>490.47</c:v>
                </c:pt>
                <c:pt idx="956">
                  <c:v>494.08</c:v>
                </c:pt>
                <c:pt idx="957">
                  <c:v>495.16</c:v>
                </c:pt>
                <c:pt idx="958">
                  <c:v>497.98</c:v>
                </c:pt>
                <c:pt idx="959">
                  <c:v>496.1</c:v>
                </c:pt>
                <c:pt idx="960">
                  <c:v>502.52</c:v>
                </c:pt>
                <c:pt idx="961">
                  <c:v>508.54</c:v>
                </c:pt>
                <c:pt idx="962">
                  <c:v>558.04</c:v>
                </c:pt>
                <c:pt idx="963">
                  <c:v>561.36</c:v>
                </c:pt>
                <c:pt idx="964">
                  <c:v>563.12</c:v>
                </c:pt>
                <c:pt idx="965">
                  <c:v>563.05999999999995</c:v>
                </c:pt>
                <c:pt idx="966">
                  <c:v>565.12</c:v>
                </c:pt>
                <c:pt idx="967">
                  <c:v>571.62</c:v>
                </c:pt>
                <c:pt idx="968">
                  <c:v>574.69000000000005</c:v>
                </c:pt>
                <c:pt idx="969">
                  <c:v>577.34</c:v>
                </c:pt>
                <c:pt idx="970">
                  <c:v>574.04</c:v>
                </c:pt>
                <c:pt idx="971">
                  <c:v>575.71</c:v>
                </c:pt>
                <c:pt idx="972">
                  <c:v>575.71</c:v>
                </c:pt>
                <c:pt idx="973">
                  <c:v>586.03</c:v>
                </c:pt>
                <c:pt idx="974">
                  <c:v>583.13</c:v>
                </c:pt>
                <c:pt idx="975">
                  <c:v>584.70000000000005</c:v>
                </c:pt>
                <c:pt idx="976">
                  <c:v>588.55999999999995</c:v>
                </c:pt>
                <c:pt idx="977">
                  <c:v>588.72</c:v>
                </c:pt>
                <c:pt idx="978">
                  <c:v>608.75</c:v>
                </c:pt>
                <c:pt idx="979">
                  <c:v>610.39</c:v>
                </c:pt>
                <c:pt idx="980">
                  <c:v>617.30999999999995</c:v>
                </c:pt>
                <c:pt idx="981">
                  <c:v>617.72</c:v>
                </c:pt>
                <c:pt idx="982">
                  <c:v>619.72</c:v>
                </c:pt>
                <c:pt idx="983">
                  <c:v>616.61</c:v>
                </c:pt>
                <c:pt idx="984">
                  <c:v>611.88</c:v>
                </c:pt>
                <c:pt idx="985">
                  <c:v>614.78</c:v>
                </c:pt>
                <c:pt idx="986">
                  <c:v>613.72</c:v>
                </c:pt>
                <c:pt idx="987">
                  <c:v>613.54</c:v>
                </c:pt>
                <c:pt idx="988">
                  <c:v>616.1</c:v>
                </c:pt>
                <c:pt idx="989">
                  <c:v>615.73</c:v>
                </c:pt>
                <c:pt idx="990">
                  <c:v>609.94000000000005</c:v>
                </c:pt>
                <c:pt idx="991">
                  <c:v>611.16</c:v>
                </c:pt>
                <c:pt idx="992">
                  <c:v>608.15</c:v>
                </c:pt>
                <c:pt idx="993">
                  <c:v>609.01</c:v>
                </c:pt>
                <c:pt idx="994">
                  <c:v>609.01</c:v>
                </c:pt>
                <c:pt idx="995">
                  <c:v>614.41999999999996</c:v>
                </c:pt>
                <c:pt idx="996">
                  <c:v>613</c:v>
                </c:pt>
                <c:pt idx="997">
                  <c:v>608.65</c:v>
                </c:pt>
                <c:pt idx="998">
                  <c:v>609.54</c:v>
                </c:pt>
                <c:pt idx="999">
                  <c:v>612.27</c:v>
                </c:pt>
                <c:pt idx="1000">
                  <c:v>610.33000000000004</c:v>
                </c:pt>
                <c:pt idx="1001">
                  <c:v>612.35</c:v>
                </c:pt>
                <c:pt idx="1002">
                  <c:v>615.48</c:v>
                </c:pt>
                <c:pt idx="1003">
                  <c:v>610.95000000000005</c:v>
                </c:pt>
                <c:pt idx="1004">
                  <c:v>607.38</c:v>
                </c:pt>
                <c:pt idx="1005">
                  <c:v>611.71</c:v>
                </c:pt>
                <c:pt idx="1006">
                  <c:v>612.03</c:v>
                </c:pt>
                <c:pt idx="1007">
                  <c:v>607.24</c:v>
                </c:pt>
                <c:pt idx="1008">
                  <c:v>602.16999999999996</c:v>
                </c:pt>
                <c:pt idx="1009">
                  <c:v>600.23</c:v>
                </c:pt>
                <c:pt idx="1010">
                  <c:v>596.35</c:v>
                </c:pt>
                <c:pt idx="1011">
                  <c:v>596.67999999999995</c:v>
                </c:pt>
                <c:pt idx="1012">
                  <c:v>594.66</c:v>
                </c:pt>
                <c:pt idx="1013">
                  <c:v>591.99</c:v>
                </c:pt>
                <c:pt idx="1014">
                  <c:v>590.46</c:v>
                </c:pt>
                <c:pt idx="1015">
                  <c:v>592.82000000000005</c:v>
                </c:pt>
                <c:pt idx="1016">
                  <c:v>589.34</c:v>
                </c:pt>
                <c:pt idx="1017">
                  <c:v>591.65</c:v>
                </c:pt>
                <c:pt idx="1018">
                  <c:v>587.54</c:v>
                </c:pt>
                <c:pt idx="1019">
                  <c:v>580.95000000000005</c:v>
                </c:pt>
                <c:pt idx="1020">
                  <c:v>576.70000000000005</c:v>
                </c:pt>
                <c:pt idx="1021">
                  <c:v>574.69000000000005</c:v>
                </c:pt>
                <c:pt idx="1022">
                  <c:v>575.46</c:v>
                </c:pt>
                <c:pt idx="1023">
                  <c:v>569.87</c:v>
                </c:pt>
                <c:pt idx="1024">
                  <c:v>568.80999999999995</c:v>
                </c:pt>
                <c:pt idx="1025">
                  <c:v>566.86</c:v>
                </c:pt>
                <c:pt idx="1026">
                  <c:v>559.64</c:v>
                </c:pt>
                <c:pt idx="1027">
                  <c:v>556.08000000000004</c:v>
                </c:pt>
                <c:pt idx="1028">
                  <c:v>551.83000000000004</c:v>
                </c:pt>
                <c:pt idx="1029">
                  <c:v>551.09</c:v>
                </c:pt>
                <c:pt idx="1030">
                  <c:v>553.01</c:v>
                </c:pt>
                <c:pt idx="1031">
                  <c:v>548.98</c:v>
                </c:pt>
                <c:pt idx="1032">
                  <c:v>548.6</c:v>
                </c:pt>
                <c:pt idx="1033">
                  <c:v>543.80999999999995</c:v>
                </c:pt>
                <c:pt idx="1034">
                  <c:v>539.98</c:v>
                </c:pt>
                <c:pt idx="1035">
                  <c:v>538.14</c:v>
                </c:pt>
                <c:pt idx="1036">
                  <c:v>536.66999999999996</c:v>
                </c:pt>
                <c:pt idx="1037">
                  <c:v>505.05</c:v>
                </c:pt>
                <c:pt idx="1038">
                  <c:v>510.12</c:v>
                </c:pt>
                <c:pt idx="1039">
                  <c:v>507.4</c:v>
                </c:pt>
                <c:pt idx="1040">
                  <c:v>506.03</c:v>
                </c:pt>
                <c:pt idx="1041">
                  <c:v>505.03</c:v>
                </c:pt>
                <c:pt idx="1042">
                  <c:v>502.68</c:v>
                </c:pt>
                <c:pt idx="1043">
                  <c:v>499.87</c:v>
                </c:pt>
                <c:pt idx="1044">
                  <c:v>501.28</c:v>
                </c:pt>
                <c:pt idx="1045">
                  <c:v>500.52</c:v>
                </c:pt>
                <c:pt idx="1046">
                  <c:v>498.36</c:v>
                </c:pt>
                <c:pt idx="1047">
                  <c:v>496.97</c:v>
                </c:pt>
                <c:pt idx="1048">
                  <c:v>492.44</c:v>
                </c:pt>
                <c:pt idx="1049">
                  <c:v>491.51</c:v>
                </c:pt>
                <c:pt idx="1050">
                  <c:v>492.73</c:v>
                </c:pt>
                <c:pt idx="1051">
                  <c:v>489.65</c:v>
                </c:pt>
                <c:pt idx="1052">
                  <c:v>493.17</c:v>
                </c:pt>
                <c:pt idx="1053">
                  <c:v>488.22</c:v>
                </c:pt>
                <c:pt idx="1054">
                  <c:v>487.11</c:v>
                </c:pt>
                <c:pt idx="1055">
                  <c:v>486.2</c:v>
                </c:pt>
                <c:pt idx="1056">
                  <c:v>484.5</c:v>
                </c:pt>
                <c:pt idx="1057">
                  <c:v>485.5</c:v>
                </c:pt>
                <c:pt idx="1058">
                  <c:v>470.2</c:v>
                </c:pt>
                <c:pt idx="1059">
                  <c:v>484.7</c:v>
                </c:pt>
                <c:pt idx="1060">
                  <c:v>482.22</c:v>
                </c:pt>
                <c:pt idx="1061">
                  <c:v>480.03</c:v>
                </c:pt>
                <c:pt idx="1062">
                  <c:v>479.16</c:v>
                </c:pt>
                <c:pt idx="1063">
                  <c:v>477.81</c:v>
                </c:pt>
                <c:pt idx="1064">
                  <c:v>478.1</c:v>
                </c:pt>
                <c:pt idx="1065">
                  <c:v>478.77</c:v>
                </c:pt>
                <c:pt idx="1066">
                  <c:v>477.2</c:v>
                </c:pt>
                <c:pt idx="1067">
                  <c:v>472.35</c:v>
                </c:pt>
                <c:pt idx="1068">
                  <c:v>471.88</c:v>
                </c:pt>
                <c:pt idx="1069">
                  <c:v>471.33</c:v>
                </c:pt>
                <c:pt idx="1070">
                  <c:v>472.07</c:v>
                </c:pt>
                <c:pt idx="1071">
                  <c:v>472.16</c:v>
                </c:pt>
                <c:pt idx="1072">
                  <c:v>475.09</c:v>
                </c:pt>
                <c:pt idx="1073">
                  <c:v>471.78</c:v>
                </c:pt>
                <c:pt idx="1074">
                  <c:v>469.49</c:v>
                </c:pt>
                <c:pt idx="1075">
                  <c:v>469.68</c:v>
                </c:pt>
                <c:pt idx="1076">
                  <c:v>467.97</c:v>
                </c:pt>
                <c:pt idx="1077">
                  <c:v>467.42</c:v>
                </c:pt>
                <c:pt idx="1078">
                  <c:v>467.6</c:v>
                </c:pt>
                <c:pt idx="1079">
                  <c:v>468.45</c:v>
                </c:pt>
                <c:pt idx="1080">
                  <c:v>465.82</c:v>
                </c:pt>
                <c:pt idx="1081">
                  <c:v>466.36</c:v>
                </c:pt>
                <c:pt idx="1082">
                  <c:v>465.26</c:v>
                </c:pt>
                <c:pt idx="1083">
                  <c:v>465.55</c:v>
                </c:pt>
                <c:pt idx="1084">
                  <c:v>462.88</c:v>
                </c:pt>
                <c:pt idx="1085">
                  <c:v>464.57</c:v>
                </c:pt>
                <c:pt idx="1086">
                  <c:v>463.06</c:v>
                </c:pt>
                <c:pt idx="1087">
                  <c:v>462.35</c:v>
                </c:pt>
                <c:pt idx="1088">
                  <c:v>460.68</c:v>
                </c:pt>
                <c:pt idx="1089">
                  <c:v>458.69</c:v>
                </c:pt>
                <c:pt idx="1090">
                  <c:v>458.77</c:v>
                </c:pt>
                <c:pt idx="1091">
                  <c:v>448.18</c:v>
                </c:pt>
                <c:pt idx="1092">
                  <c:v>451.21</c:v>
                </c:pt>
                <c:pt idx="1093">
                  <c:v>487.82</c:v>
                </c:pt>
                <c:pt idx="1094">
                  <c:v>491.09</c:v>
                </c:pt>
                <c:pt idx="1095">
                  <c:v>485.65</c:v>
                </c:pt>
                <c:pt idx="1096">
                  <c:v>484.53</c:v>
                </c:pt>
                <c:pt idx="1097">
                  <c:v>484.53</c:v>
                </c:pt>
                <c:pt idx="1098">
                  <c:v>483.87</c:v>
                </c:pt>
                <c:pt idx="1099">
                  <c:v>488.73</c:v>
                </c:pt>
                <c:pt idx="1100">
                  <c:v>484.53</c:v>
                </c:pt>
                <c:pt idx="1101">
                  <c:v>475.85</c:v>
                </c:pt>
                <c:pt idx="1102">
                  <c:v>476.51</c:v>
                </c:pt>
                <c:pt idx="1103">
                  <c:v>472.7</c:v>
                </c:pt>
                <c:pt idx="1104">
                  <c:v>470.21</c:v>
                </c:pt>
                <c:pt idx="1105">
                  <c:v>468.85</c:v>
                </c:pt>
                <c:pt idx="1106">
                  <c:v>470.03</c:v>
                </c:pt>
                <c:pt idx="1107">
                  <c:v>471.43</c:v>
                </c:pt>
                <c:pt idx="1108">
                  <c:v>467.07</c:v>
                </c:pt>
                <c:pt idx="1109">
                  <c:v>463.76</c:v>
                </c:pt>
                <c:pt idx="1110">
                  <c:v>465.38</c:v>
                </c:pt>
                <c:pt idx="1111">
                  <c:v>462.09</c:v>
                </c:pt>
                <c:pt idx="1112">
                  <c:v>458.84</c:v>
                </c:pt>
                <c:pt idx="1113">
                  <c:v>457.81</c:v>
                </c:pt>
                <c:pt idx="1114">
                  <c:v>457.22</c:v>
                </c:pt>
                <c:pt idx="1115">
                  <c:v>457.62</c:v>
                </c:pt>
                <c:pt idx="1116">
                  <c:v>451.85</c:v>
                </c:pt>
                <c:pt idx="1117">
                  <c:v>453.36</c:v>
                </c:pt>
                <c:pt idx="1118">
                  <c:v>453.34</c:v>
                </c:pt>
                <c:pt idx="1119">
                  <c:v>453.84</c:v>
                </c:pt>
                <c:pt idx="1120">
                  <c:v>452.59</c:v>
                </c:pt>
                <c:pt idx="1121">
                  <c:v>450.06</c:v>
                </c:pt>
                <c:pt idx="1122">
                  <c:v>449.51</c:v>
                </c:pt>
                <c:pt idx="1123">
                  <c:v>445.83</c:v>
                </c:pt>
                <c:pt idx="1124">
                  <c:v>445.17</c:v>
                </c:pt>
                <c:pt idx="1125">
                  <c:v>446.36</c:v>
                </c:pt>
                <c:pt idx="1126">
                  <c:v>448.54</c:v>
                </c:pt>
                <c:pt idx="1127">
                  <c:v>444.88</c:v>
                </c:pt>
                <c:pt idx="1128">
                  <c:v>445.43</c:v>
                </c:pt>
                <c:pt idx="1129">
                  <c:v>444.02</c:v>
                </c:pt>
                <c:pt idx="1130">
                  <c:v>446.07</c:v>
                </c:pt>
                <c:pt idx="1131">
                  <c:v>442.83</c:v>
                </c:pt>
                <c:pt idx="1132">
                  <c:v>741.08</c:v>
                </c:pt>
                <c:pt idx="1133">
                  <c:v>436.66</c:v>
                </c:pt>
                <c:pt idx="1134">
                  <c:v>447.02</c:v>
                </c:pt>
                <c:pt idx="1135">
                  <c:v>444.48</c:v>
                </c:pt>
                <c:pt idx="1136">
                  <c:v>447.26</c:v>
                </c:pt>
                <c:pt idx="1137">
                  <c:v>447.84</c:v>
                </c:pt>
                <c:pt idx="1138">
                  <c:v>448.73</c:v>
                </c:pt>
                <c:pt idx="1139">
                  <c:v>446.9</c:v>
                </c:pt>
                <c:pt idx="1140">
                  <c:v>447.85</c:v>
                </c:pt>
                <c:pt idx="1141">
                  <c:v>446.57</c:v>
                </c:pt>
                <c:pt idx="1142">
                  <c:v>445.84</c:v>
                </c:pt>
                <c:pt idx="1143">
                  <c:v>445.21</c:v>
                </c:pt>
                <c:pt idx="1144">
                  <c:v>444.49</c:v>
                </c:pt>
                <c:pt idx="1145">
                  <c:v>448.71</c:v>
                </c:pt>
                <c:pt idx="1146">
                  <c:v>446.84</c:v>
                </c:pt>
                <c:pt idx="1147">
                  <c:v>447.03</c:v>
                </c:pt>
                <c:pt idx="1148">
                  <c:v>446.3</c:v>
                </c:pt>
                <c:pt idx="1149">
                  <c:v>446.84</c:v>
                </c:pt>
                <c:pt idx="1150">
                  <c:v>445.21</c:v>
                </c:pt>
                <c:pt idx="1151">
                  <c:v>449.14</c:v>
                </c:pt>
                <c:pt idx="1152">
                  <c:v>446.51</c:v>
                </c:pt>
                <c:pt idx="1153">
                  <c:v>445.6</c:v>
                </c:pt>
                <c:pt idx="1154">
                  <c:v>445.15</c:v>
                </c:pt>
                <c:pt idx="1155">
                  <c:v>444.46</c:v>
                </c:pt>
                <c:pt idx="1156">
                  <c:v>445.36</c:v>
                </c:pt>
                <c:pt idx="1157">
                  <c:v>445.09</c:v>
                </c:pt>
                <c:pt idx="1158">
                  <c:v>444.91</c:v>
                </c:pt>
                <c:pt idx="1159">
                  <c:v>443.65</c:v>
                </c:pt>
                <c:pt idx="1160">
                  <c:v>444.19</c:v>
                </c:pt>
                <c:pt idx="1161">
                  <c:v>443</c:v>
                </c:pt>
                <c:pt idx="1162">
                  <c:v>445.15</c:v>
                </c:pt>
                <c:pt idx="1163">
                  <c:v>444.16</c:v>
                </c:pt>
                <c:pt idx="1164">
                  <c:v>441.31</c:v>
                </c:pt>
                <c:pt idx="1165">
                  <c:v>443.27</c:v>
                </c:pt>
                <c:pt idx="1166">
                  <c:v>443.96</c:v>
                </c:pt>
                <c:pt idx="1167">
                  <c:v>443.63</c:v>
                </c:pt>
                <c:pt idx="1168">
                  <c:v>443.63</c:v>
                </c:pt>
                <c:pt idx="1169">
                  <c:v>443.56</c:v>
                </c:pt>
                <c:pt idx="1170">
                  <c:v>442.85</c:v>
                </c:pt>
                <c:pt idx="1171">
                  <c:v>442.14</c:v>
                </c:pt>
                <c:pt idx="1172">
                  <c:v>740.9</c:v>
                </c:pt>
                <c:pt idx="1173">
                  <c:v>435.07</c:v>
                </c:pt>
                <c:pt idx="1174">
                  <c:v>435.15</c:v>
                </c:pt>
                <c:pt idx="1175">
                  <c:v>436.68</c:v>
                </c:pt>
                <c:pt idx="1176">
                  <c:v>437.89</c:v>
                </c:pt>
                <c:pt idx="1177">
                  <c:v>440.23</c:v>
                </c:pt>
                <c:pt idx="1178">
                  <c:v>444.21</c:v>
                </c:pt>
                <c:pt idx="1179">
                  <c:v>445.2</c:v>
                </c:pt>
                <c:pt idx="1180">
                  <c:v>444.78</c:v>
                </c:pt>
                <c:pt idx="1181">
                  <c:v>448.28</c:v>
                </c:pt>
                <c:pt idx="1182">
                  <c:v>449.3</c:v>
                </c:pt>
                <c:pt idx="1183">
                  <c:v>450.34</c:v>
                </c:pt>
                <c:pt idx="1184">
                  <c:v>453.79</c:v>
                </c:pt>
                <c:pt idx="1185">
                  <c:v>452.56</c:v>
                </c:pt>
                <c:pt idx="1186">
                  <c:v>453.41</c:v>
                </c:pt>
                <c:pt idx="1187">
                  <c:v>488.23</c:v>
                </c:pt>
                <c:pt idx="1188">
                  <c:v>488.38</c:v>
                </c:pt>
                <c:pt idx="1189">
                  <c:v>487.99</c:v>
                </c:pt>
                <c:pt idx="1190">
                  <c:v>485.45</c:v>
                </c:pt>
                <c:pt idx="1191">
                  <c:v>488.82</c:v>
                </c:pt>
                <c:pt idx="1192">
                  <c:v>486.5</c:v>
                </c:pt>
                <c:pt idx="1193">
                  <c:v>479.58</c:v>
                </c:pt>
                <c:pt idx="1194">
                  <c:v>477.45</c:v>
                </c:pt>
                <c:pt idx="1195">
                  <c:v>475.46</c:v>
                </c:pt>
                <c:pt idx="1196">
                  <c:v>471.97</c:v>
                </c:pt>
                <c:pt idx="1197">
                  <c:v>472.21</c:v>
                </c:pt>
                <c:pt idx="1198">
                  <c:v>472.21</c:v>
                </c:pt>
                <c:pt idx="1199">
                  <c:v>470.68</c:v>
                </c:pt>
                <c:pt idx="1200">
                  <c:v>462.22</c:v>
                </c:pt>
                <c:pt idx="1201">
                  <c:v>460.79</c:v>
                </c:pt>
                <c:pt idx="1202">
                  <c:v>458.18</c:v>
                </c:pt>
                <c:pt idx="1203">
                  <c:v>456.19</c:v>
                </c:pt>
                <c:pt idx="1204">
                  <c:v>451</c:v>
                </c:pt>
                <c:pt idx="1205">
                  <c:v>748.68</c:v>
                </c:pt>
                <c:pt idx="1206">
                  <c:v>748.63</c:v>
                </c:pt>
                <c:pt idx="1207">
                  <c:v>749.13</c:v>
                </c:pt>
                <c:pt idx="1208">
                  <c:v>750.03</c:v>
                </c:pt>
                <c:pt idx="1209">
                  <c:v>749.62</c:v>
                </c:pt>
                <c:pt idx="1210">
                  <c:v>750.61</c:v>
                </c:pt>
                <c:pt idx="1211">
                  <c:v>750.21</c:v>
                </c:pt>
                <c:pt idx="1212">
                  <c:v>753.49</c:v>
                </c:pt>
                <c:pt idx="1213">
                  <c:v>757.68</c:v>
                </c:pt>
                <c:pt idx="1214">
                  <c:v>746.79</c:v>
                </c:pt>
                <c:pt idx="1215">
                  <c:v>744.99</c:v>
                </c:pt>
                <c:pt idx="1216">
                  <c:v>744.67</c:v>
                </c:pt>
                <c:pt idx="1217">
                  <c:v>742.74</c:v>
                </c:pt>
                <c:pt idx="1218">
                  <c:v>568.94000000000005</c:v>
                </c:pt>
                <c:pt idx="1219">
                  <c:v>567.99</c:v>
                </c:pt>
                <c:pt idx="1220">
                  <c:v>563.21</c:v>
                </c:pt>
                <c:pt idx="1221">
                  <c:v>564.14</c:v>
                </c:pt>
                <c:pt idx="1222">
                  <c:v>567.52</c:v>
                </c:pt>
                <c:pt idx="1223">
                  <c:v>563.67999999999995</c:v>
                </c:pt>
                <c:pt idx="1224">
                  <c:v>555.95000000000005</c:v>
                </c:pt>
                <c:pt idx="1225">
                  <c:v>554.42999999999995</c:v>
                </c:pt>
                <c:pt idx="1226">
                  <c:v>553.47</c:v>
                </c:pt>
                <c:pt idx="1227">
                  <c:v>556.45000000000005</c:v>
                </c:pt>
                <c:pt idx="1228">
                  <c:v>561.11</c:v>
                </c:pt>
                <c:pt idx="1229">
                  <c:v>555.22</c:v>
                </c:pt>
                <c:pt idx="1230">
                  <c:v>553.62</c:v>
                </c:pt>
                <c:pt idx="1231">
                  <c:v>548.75</c:v>
                </c:pt>
                <c:pt idx="1232">
                  <c:v>547.45000000000005</c:v>
                </c:pt>
                <c:pt idx="1233">
                  <c:v>549.19000000000005</c:v>
                </c:pt>
                <c:pt idx="1234">
                  <c:v>548.61</c:v>
                </c:pt>
                <c:pt idx="1235">
                  <c:v>551.55999999999995</c:v>
                </c:pt>
                <c:pt idx="1236">
                  <c:v>547.02</c:v>
                </c:pt>
                <c:pt idx="1237">
                  <c:v>540.51</c:v>
                </c:pt>
                <c:pt idx="1238">
                  <c:v>620.87</c:v>
                </c:pt>
                <c:pt idx="1239">
                  <c:v>630.46</c:v>
                </c:pt>
                <c:pt idx="1240">
                  <c:v>622.45000000000005</c:v>
                </c:pt>
                <c:pt idx="1241">
                  <c:v>627.66</c:v>
                </c:pt>
                <c:pt idx="1242">
                  <c:v>632.14</c:v>
                </c:pt>
                <c:pt idx="1243">
                  <c:v>636.54999999999995</c:v>
                </c:pt>
                <c:pt idx="1244">
                  <c:v>635.71</c:v>
                </c:pt>
                <c:pt idx="1245">
                  <c:v>632.6</c:v>
                </c:pt>
                <c:pt idx="1246">
                  <c:v>638.65</c:v>
                </c:pt>
                <c:pt idx="1247">
                  <c:v>634.88</c:v>
                </c:pt>
                <c:pt idx="1248">
                  <c:v>631.36</c:v>
                </c:pt>
                <c:pt idx="1249">
                  <c:v>642.04999999999995</c:v>
                </c:pt>
                <c:pt idx="1250">
                  <c:v>636.41999999999996</c:v>
                </c:pt>
                <c:pt idx="1251">
                  <c:v>642.78</c:v>
                </c:pt>
                <c:pt idx="1252">
                  <c:v>638.73</c:v>
                </c:pt>
                <c:pt idx="1253">
                  <c:v>637.26</c:v>
                </c:pt>
                <c:pt idx="1254">
                  <c:v>659.54</c:v>
                </c:pt>
                <c:pt idx="1255">
                  <c:v>656.18</c:v>
                </c:pt>
                <c:pt idx="1256">
                  <c:v>644.28</c:v>
                </c:pt>
                <c:pt idx="1257">
                  <c:v>647.1</c:v>
                </c:pt>
                <c:pt idx="1258">
                  <c:v>643.80999999999995</c:v>
                </c:pt>
                <c:pt idx="1259">
                  <c:v>648.58000000000004</c:v>
                </c:pt>
                <c:pt idx="1260">
                  <c:v>659.13</c:v>
                </c:pt>
                <c:pt idx="1261">
                  <c:v>649.67999999999995</c:v>
                </c:pt>
                <c:pt idx="1262">
                  <c:v>647.71</c:v>
                </c:pt>
                <c:pt idx="1263">
                  <c:v>647.71</c:v>
                </c:pt>
                <c:pt idx="1264">
                  <c:v>660.04</c:v>
                </c:pt>
                <c:pt idx="1265">
                  <c:v>650.82000000000005</c:v>
                </c:pt>
                <c:pt idx="1266">
                  <c:v>642.61</c:v>
                </c:pt>
                <c:pt idx="1267">
                  <c:v>636.32000000000005</c:v>
                </c:pt>
                <c:pt idx="1268">
                  <c:v>631.83000000000004</c:v>
                </c:pt>
                <c:pt idx="1269">
                  <c:v>634.82000000000005</c:v>
                </c:pt>
                <c:pt idx="1270">
                  <c:v>617.42999999999995</c:v>
                </c:pt>
                <c:pt idx="1271">
                  <c:v>620.09</c:v>
                </c:pt>
                <c:pt idx="1272">
                  <c:v>631.1</c:v>
                </c:pt>
                <c:pt idx="1273">
                  <c:v>629.1</c:v>
                </c:pt>
                <c:pt idx="1274">
                  <c:v>629.14</c:v>
                </c:pt>
                <c:pt idx="1275">
                  <c:v>637.69000000000005</c:v>
                </c:pt>
                <c:pt idx="1276">
                  <c:v>631.26</c:v>
                </c:pt>
                <c:pt idx="1277">
                  <c:v>623.33000000000004</c:v>
                </c:pt>
                <c:pt idx="1278">
                  <c:v>620.96</c:v>
                </c:pt>
                <c:pt idx="1279">
                  <c:v>624.16</c:v>
                </c:pt>
                <c:pt idx="1280">
                  <c:v>621.59</c:v>
                </c:pt>
                <c:pt idx="1281">
                  <c:v>624</c:v>
                </c:pt>
                <c:pt idx="1282">
                  <c:v>624.76</c:v>
                </c:pt>
                <c:pt idx="1283">
                  <c:v>620.02</c:v>
                </c:pt>
                <c:pt idx="1284">
                  <c:v>617.67999999999995</c:v>
                </c:pt>
                <c:pt idx="1285">
                  <c:v>612.92999999999995</c:v>
                </c:pt>
                <c:pt idx="1286">
                  <c:v>616.91</c:v>
                </c:pt>
                <c:pt idx="1287">
                  <c:v>625.4</c:v>
                </c:pt>
                <c:pt idx="1288">
                  <c:v>902.21</c:v>
                </c:pt>
                <c:pt idx="1289">
                  <c:v>910.87</c:v>
                </c:pt>
                <c:pt idx="1290">
                  <c:v>933.35</c:v>
                </c:pt>
                <c:pt idx="1291">
                  <c:v>934.38</c:v>
                </c:pt>
                <c:pt idx="1292">
                  <c:v>946.6</c:v>
                </c:pt>
                <c:pt idx="1293">
                  <c:v>926.4</c:v>
                </c:pt>
                <c:pt idx="1294">
                  <c:v>944.54</c:v>
                </c:pt>
                <c:pt idx="1295">
                  <c:v>954.27</c:v>
                </c:pt>
                <c:pt idx="1296">
                  <c:v>954.27</c:v>
                </c:pt>
                <c:pt idx="1297">
                  <c:v>1001.58</c:v>
                </c:pt>
                <c:pt idx="1298">
                  <c:v>985.14</c:v>
                </c:pt>
                <c:pt idx="1299">
                  <c:v>970.74</c:v>
                </c:pt>
                <c:pt idx="1300">
                  <c:v>988.99</c:v>
                </c:pt>
                <c:pt idx="1301">
                  <c:v>990.89</c:v>
                </c:pt>
                <c:pt idx="1302">
                  <c:v>993.71</c:v>
                </c:pt>
                <c:pt idx="1303">
                  <c:v>1053.76</c:v>
                </c:pt>
                <c:pt idx="1304">
                  <c:v>1042.1300000000001</c:v>
                </c:pt>
                <c:pt idx="1305">
                  <c:v>1008.45</c:v>
                </c:pt>
                <c:pt idx="1306">
                  <c:v>1006.08</c:v>
                </c:pt>
                <c:pt idx="1307">
                  <c:v>1023.35</c:v>
                </c:pt>
                <c:pt idx="1308">
                  <c:v>1015.6</c:v>
                </c:pt>
                <c:pt idx="1309">
                  <c:v>1052.05</c:v>
                </c:pt>
                <c:pt idx="1310">
                  <c:v>1049.45</c:v>
                </c:pt>
                <c:pt idx="1311">
                  <c:v>1043.43</c:v>
                </c:pt>
                <c:pt idx="1312">
                  <c:v>1034.96</c:v>
                </c:pt>
                <c:pt idx="1313">
                  <c:v>1071.1400000000001</c:v>
                </c:pt>
                <c:pt idx="1314">
                  <c:v>1067.04</c:v>
                </c:pt>
                <c:pt idx="1315">
                  <c:v>1102.8499999999999</c:v>
                </c:pt>
                <c:pt idx="1316">
                  <c:v>1113.5899999999999</c:v>
                </c:pt>
                <c:pt idx="1317">
                  <c:v>1069.29</c:v>
                </c:pt>
                <c:pt idx="1318">
                  <c:v>1067.49</c:v>
                </c:pt>
                <c:pt idx="1319">
                  <c:v>1063.46</c:v>
                </c:pt>
                <c:pt idx="1320">
                  <c:v>1089.08</c:v>
                </c:pt>
                <c:pt idx="1321">
                  <c:v>1096.18</c:v>
                </c:pt>
                <c:pt idx="1322">
                  <c:v>1096.18</c:v>
                </c:pt>
                <c:pt idx="1323">
                  <c:v>1067.9000000000001</c:v>
                </c:pt>
                <c:pt idx="1324">
                  <c:v>1064.76</c:v>
                </c:pt>
                <c:pt idx="1325">
                  <c:v>1062.45</c:v>
                </c:pt>
                <c:pt idx="1326">
                  <c:v>1121.67</c:v>
                </c:pt>
                <c:pt idx="1327">
                  <c:v>1096.44</c:v>
                </c:pt>
                <c:pt idx="1328">
                  <c:v>1130.4100000000001</c:v>
                </c:pt>
                <c:pt idx="1329">
                  <c:v>1116.03</c:v>
                </c:pt>
                <c:pt idx="1330">
                  <c:v>1071.07</c:v>
                </c:pt>
                <c:pt idx="1331">
                  <c:v>1088.6300000000001</c:v>
                </c:pt>
                <c:pt idx="1332">
                  <c:v>1057.78</c:v>
                </c:pt>
                <c:pt idx="1333">
                  <c:v>1069.75</c:v>
                </c:pt>
                <c:pt idx="1334">
                  <c:v>1081.57</c:v>
                </c:pt>
                <c:pt idx="1335">
                  <c:v>1070.6600000000001</c:v>
                </c:pt>
                <c:pt idx="1336">
                  <c:v>1046.01</c:v>
                </c:pt>
                <c:pt idx="1337">
                  <c:v>1038.78</c:v>
                </c:pt>
                <c:pt idx="1338">
                  <c:v>1034.57</c:v>
                </c:pt>
                <c:pt idx="1339">
                  <c:v>1023.85</c:v>
                </c:pt>
                <c:pt idx="1340">
                  <c:v>1039.6199999999999</c:v>
                </c:pt>
                <c:pt idx="1341">
                  <c:v>1046.99</c:v>
                </c:pt>
                <c:pt idx="1342">
                  <c:v>1048.71</c:v>
                </c:pt>
                <c:pt idx="1343">
                  <c:v>1002.36</c:v>
                </c:pt>
                <c:pt idx="1344">
                  <c:v>987.61</c:v>
                </c:pt>
                <c:pt idx="1345">
                  <c:v>1006.07</c:v>
                </c:pt>
                <c:pt idx="1346">
                  <c:v>680.07</c:v>
                </c:pt>
                <c:pt idx="1347">
                  <c:v>674</c:v>
                </c:pt>
                <c:pt idx="1348">
                  <c:v>673.47</c:v>
                </c:pt>
                <c:pt idx="1349">
                  <c:v>675.43</c:v>
                </c:pt>
                <c:pt idx="1350">
                  <c:v>514.52</c:v>
                </c:pt>
                <c:pt idx="1351">
                  <c:v>683.3</c:v>
                </c:pt>
                <c:pt idx="1352">
                  <c:v>678.86</c:v>
                </c:pt>
                <c:pt idx="1353">
                  <c:v>678.03</c:v>
                </c:pt>
                <c:pt idx="1354">
                  <c:v>678.32</c:v>
                </c:pt>
                <c:pt idx="1355">
                  <c:v>678.32</c:v>
                </c:pt>
                <c:pt idx="1356">
                  <c:v>665.26</c:v>
                </c:pt>
                <c:pt idx="1357">
                  <c:v>677.16</c:v>
                </c:pt>
                <c:pt idx="1358">
                  <c:v>677.16</c:v>
                </c:pt>
                <c:pt idx="1359">
                  <c:v>670.58</c:v>
                </c:pt>
                <c:pt idx="1360">
                  <c:v>661.4</c:v>
                </c:pt>
                <c:pt idx="1361">
                  <c:v>666.93</c:v>
                </c:pt>
                <c:pt idx="1362">
                  <c:v>708.45</c:v>
                </c:pt>
                <c:pt idx="1363">
                  <c:v>708.72</c:v>
                </c:pt>
                <c:pt idx="1364">
                  <c:v>707.29</c:v>
                </c:pt>
                <c:pt idx="1365">
                  <c:v>706.02</c:v>
                </c:pt>
                <c:pt idx="1366">
                  <c:v>707.18</c:v>
                </c:pt>
                <c:pt idx="1367">
                  <c:v>704.65</c:v>
                </c:pt>
                <c:pt idx="1368">
                  <c:v>703.39</c:v>
                </c:pt>
                <c:pt idx="1369">
                  <c:v>703.35</c:v>
                </c:pt>
                <c:pt idx="1370">
                  <c:v>702.26</c:v>
                </c:pt>
                <c:pt idx="1371">
                  <c:v>700.08</c:v>
                </c:pt>
                <c:pt idx="1372">
                  <c:v>700.5</c:v>
                </c:pt>
                <c:pt idx="1373">
                  <c:v>699.27</c:v>
                </c:pt>
                <c:pt idx="1374">
                  <c:v>698.96</c:v>
                </c:pt>
                <c:pt idx="1375">
                  <c:v>697.58</c:v>
                </c:pt>
                <c:pt idx="1376">
                  <c:v>695.9</c:v>
                </c:pt>
                <c:pt idx="1377">
                  <c:v>695.59</c:v>
                </c:pt>
                <c:pt idx="1378">
                  <c:v>694.38</c:v>
                </c:pt>
                <c:pt idx="1379">
                  <c:v>692.42</c:v>
                </c:pt>
                <c:pt idx="1380">
                  <c:v>691.97</c:v>
                </c:pt>
                <c:pt idx="1381">
                  <c:v>688.99</c:v>
                </c:pt>
                <c:pt idx="1382">
                  <c:v>687.17</c:v>
                </c:pt>
                <c:pt idx="1383">
                  <c:v>687.32</c:v>
                </c:pt>
                <c:pt idx="1384">
                  <c:v>685.99</c:v>
                </c:pt>
                <c:pt idx="1385">
                  <c:v>685.55</c:v>
                </c:pt>
                <c:pt idx="1386">
                  <c:v>684.68</c:v>
                </c:pt>
                <c:pt idx="1387">
                  <c:v>684.28</c:v>
                </c:pt>
                <c:pt idx="1388">
                  <c:v>682.06</c:v>
                </c:pt>
                <c:pt idx="1389">
                  <c:v>680.77</c:v>
                </c:pt>
                <c:pt idx="1390">
                  <c:v>679.76</c:v>
                </c:pt>
                <c:pt idx="1391">
                  <c:v>677.2</c:v>
                </c:pt>
                <c:pt idx="1392">
                  <c:v>667.91</c:v>
                </c:pt>
                <c:pt idx="1393">
                  <c:v>664.34</c:v>
                </c:pt>
                <c:pt idx="1394">
                  <c:v>713.68</c:v>
                </c:pt>
                <c:pt idx="1395">
                  <c:v>712.96</c:v>
                </c:pt>
                <c:pt idx="1396">
                  <c:v>713.23</c:v>
                </c:pt>
                <c:pt idx="1397">
                  <c:v>713.09</c:v>
                </c:pt>
                <c:pt idx="1398">
                  <c:v>713.05</c:v>
                </c:pt>
                <c:pt idx="1399">
                  <c:v>712.78</c:v>
                </c:pt>
                <c:pt idx="1400">
                  <c:v>713.23</c:v>
                </c:pt>
                <c:pt idx="1401">
                  <c:v>712.96</c:v>
                </c:pt>
                <c:pt idx="1402">
                  <c:v>712.78</c:v>
                </c:pt>
                <c:pt idx="1403">
                  <c:v>714.31</c:v>
                </c:pt>
                <c:pt idx="1404">
                  <c:v>714.4</c:v>
                </c:pt>
                <c:pt idx="1405">
                  <c:v>714.44</c:v>
                </c:pt>
                <c:pt idx="1406">
                  <c:v>714.44</c:v>
                </c:pt>
                <c:pt idx="1407">
                  <c:v>714.22</c:v>
                </c:pt>
                <c:pt idx="1408">
                  <c:v>714.13</c:v>
                </c:pt>
                <c:pt idx="1409">
                  <c:v>714.44</c:v>
                </c:pt>
                <c:pt idx="1410">
                  <c:v>715.79</c:v>
                </c:pt>
                <c:pt idx="1411">
                  <c:v>716.65</c:v>
                </c:pt>
                <c:pt idx="1412">
                  <c:v>717.14</c:v>
                </c:pt>
                <c:pt idx="1413">
                  <c:v>717.1</c:v>
                </c:pt>
                <c:pt idx="1414">
                  <c:v>717.51</c:v>
                </c:pt>
                <c:pt idx="1415">
                  <c:v>717.37</c:v>
                </c:pt>
                <c:pt idx="1416">
                  <c:v>715.7</c:v>
                </c:pt>
                <c:pt idx="1417">
                  <c:v>715.54</c:v>
                </c:pt>
                <c:pt idx="1418">
                  <c:v>713.58</c:v>
                </c:pt>
                <c:pt idx="1419">
                  <c:v>710.67</c:v>
                </c:pt>
                <c:pt idx="1420">
                  <c:v>692.93</c:v>
                </c:pt>
                <c:pt idx="1421">
                  <c:v>692.49</c:v>
                </c:pt>
                <c:pt idx="1422">
                  <c:v>691.74</c:v>
                </c:pt>
                <c:pt idx="1423">
                  <c:v>690.22</c:v>
                </c:pt>
                <c:pt idx="1424">
                  <c:v>690.22</c:v>
                </c:pt>
                <c:pt idx="1425">
                  <c:v>688.93</c:v>
                </c:pt>
                <c:pt idx="1426">
                  <c:v>682.86</c:v>
                </c:pt>
                <c:pt idx="1427">
                  <c:v>687.66</c:v>
                </c:pt>
                <c:pt idx="1428">
                  <c:v>714.08</c:v>
                </c:pt>
                <c:pt idx="1429">
                  <c:v>712.52</c:v>
                </c:pt>
                <c:pt idx="1430">
                  <c:v>709.13</c:v>
                </c:pt>
                <c:pt idx="1431">
                  <c:v>714.76</c:v>
                </c:pt>
                <c:pt idx="1432">
                  <c:v>709.32</c:v>
                </c:pt>
                <c:pt idx="1433">
                  <c:v>714.44</c:v>
                </c:pt>
                <c:pt idx="1434">
                  <c:v>711.55</c:v>
                </c:pt>
                <c:pt idx="1435">
                  <c:v>713.47</c:v>
                </c:pt>
                <c:pt idx="1436">
                  <c:v>714.6</c:v>
                </c:pt>
                <c:pt idx="1437">
                  <c:v>708.85</c:v>
                </c:pt>
                <c:pt idx="1438">
                  <c:v>704.98</c:v>
                </c:pt>
                <c:pt idx="1439">
                  <c:v>704.51</c:v>
                </c:pt>
                <c:pt idx="1440">
                  <c:v>717.37</c:v>
                </c:pt>
                <c:pt idx="1441">
                  <c:v>682.32</c:v>
                </c:pt>
                <c:pt idx="1442">
                  <c:v>684.7</c:v>
                </c:pt>
                <c:pt idx="1443">
                  <c:v>683.97</c:v>
                </c:pt>
                <c:pt idx="1444">
                  <c:v>687.76</c:v>
                </c:pt>
                <c:pt idx="1445">
                  <c:v>685.54</c:v>
                </c:pt>
                <c:pt idx="1446">
                  <c:v>686.32</c:v>
                </c:pt>
                <c:pt idx="1447">
                  <c:v>686.57</c:v>
                </c:pt>
                <c:pt idx="1448">
                  <c:v>685.58</c:v>
                </c:pt>
                <c:pt idx="1449">
                  <c:v>687.8</c:v>
                </c:pt>
                <c:pt idx="1450">
                  <c:v>686.91</c:v>
                </c:pt>
                <c:pt idx="1451">
                  <c:v>688.74</c:v>
                </c:pt>
                <c:pt idx="1452">
                  <c:v>684.3</c:v>
                </c:pt>
                <c:pt idx="1453">
                  <c:v>684.99</c:v>
                </c:pt>
                <c:pt idx="1454">
                  <c:v>685.44</c:v>
                </c:pt>
                <c:pt idx="1455">
                  <c:v>686.47</c:v>
                </c:pt>
                <c:pt idx="1456">
                  <c:v>682.7</c:v>
                </c:pt>
                <c:pt idx="1457">
                  <c:v>687.4</c:v>
                </c:pt>
                <c:pt idx="1458">
                  <c:v>682.22</c:v>
                </c:pt>
                <c:pt idx="1459">
                  <c:v>680.77</c:v>
                </c:pt>
                <c:pt idx="1460">
                  <c:v>680.73</c:v>
                </c:pt>
                <c:pt idx="1461">
                  <c:v>682.9</c:v>
                </c:pt>
                <c:pt idx="1462">
                  <c:v>684.66</c:v>
                </c:pt>
                <c:pt idx="1463">
                  <c:v>684.39</c:v>
                </c:pt>
                <c:pt idx="1464">
                  <c:v>680.56</c:v>
                </c:pt>
                <c:pt idx="1465">
                  <c:v>678.98</c:v>
                </c:pt>
                <c:pt idx="1466">
                  <c:v>676.22</c:v>
                </c:pt>
                <c:pt idx="1467">
                  <c:v>673.26</c:v>
                </c:pt>
                <c:pt idx="1468">
                  <c:v>674.52</c:v>
                </c:pt>
                <c:pt idx="1469">
                  <c:v>674.76</c:v>
                </c:pt>
                <c:pt idx="1470">
                  <c:v>672.37</c:v>
                </c:pt>
                <c:pt idx="1471">
                  <c:v>672.37</c:v>
                </c:pt>
                <c:pt idx="1472">
                  <c:v>673.26</c:v>
                </c:pt>
                <c:pt idx="1473">
                  <c:v>668.35</c:v>
                </c:pt>
                <c:pt idx="1474">
                  <c:v>652.99</c:v>
                </c:pt>
                <c:pt idx="1475">
                  <c:v>701.44</c:v>
                </c:pt>
                <c:pt idx="1476">
                  <c:v>700.67</c:v>
                </c:pt>
                <c:pt idx="1477">
                  <c:v>699.86</c:v>
                </c:pt>
                <c:pt idx="1478">
                  <c:v>697.03</c:v>
                </c:pt>
                <c:pt idx="1479">
                  <c:v>694.96</c:v>
                </c:pt>
                <c:pt idx="1480">
                  <c:v>695.68</c:v>
                </c:pt>
                <c:pt idx="1481">
                  <c:v>695.05</c:v>
                </c:pt>
                <c:pt idx="1482">
                  <c:v>694.33</c:v>
                </c:pt>
                <c:pt idx="1483">
                  <c:v>693.21</c:v>
                </c:pt>
                <c:pt idx="1484">
                  <c:v>692.31</c:v>
                </c:pt>
                <c:pt idx="1485">
                  <c:v>691.14</c:v>
                </c:pt>
                <c:pt idx="1486">
                  <c:v>690.15</c:v>
                </c:pt>
                <c:pt idx="1487">
                  <c:v>687.45</c:v>
                </c:pt>
                <c:pt idx="1488">
                  <c:v>687.45</c:v>
                </c:pt>
                <c:pt idx="1489">
                  <c:v>686.64</c:v>
                </c:pt>
                <c:pt idx="1490">
                  <c:v>685.38</c:v>
                </c:pt>
                <c:pt idx="1491">
                  <c:v>683.67</c:v>
                </c:pt>
                <c:pt idx="1492">
                  <c:v>685.15</c:v>
                </c:pt>
                <c:pt idx="1493">
                  <c:v>683.67</c:v>
                </c:pt>
                <c:pt idx="1494">
                  <c:v>683.04</c:v>
                </c:pt>
                <c:pt idx="1495">
                  <c:v>680.79</c:v>
                </c:pt>
                <c:pt idx="1496">
                  <c:v>681.1</c:v>
                </c:pt>
                <c:pt idx="1497">
                  <c:v>681.6</c:v>
                </c:pt>
                <c:pt idx="1498">
                  <c:v>680.65</c:v>
                </c:pt>
                <c:pt idx="1499">
                  <c:v>680.56</c:v>
                </c:pt>
                <c:pt idx="1500">
                  <c:v>679.98</c:v>
                </c:pt>
                <c:pt idx="1501">
                  <c:v>679.26</c:v>
                </c:pt>
                <c:pt idx="1502">
                  <c:v>678.81</c:v>
                </c:pt>
                <c:pt idx="1503">
                  <c:v>679.17</c:v>
                </c:pt>
                <c:pt idx="1504">
                  <c:v>679.39</c:v>
                </c:pt>
                <c:pt idx="1505">
                  <c:v>678.45</c:v>
                </c:pt>
                <c:pt idx="1506">
                  <c:v>678.13</c:v>
                </c:pt>
                <c:pt idx="1507">
                  <c:v>674.58</c:v>
                </c:pt>
                <c:pt idx="1508">
                  <c:v>676.06</c:v>
                </c:pt>
                <c:pt idx="1509">
                  <c:v>675.61</c:v>
                </c:pt>
                <c:pt idx="1510">
                  <c:v>675.57</c:v>
                </c:pt>
                <c:pt idx="1511">
                  <c:v>674.67</c:v>
                </c:pt>
                <c:pt idx="1512">
                  <c:v>675.16</c:v>
                </c:pt>
                <c:pt idx="1513">
                  <c:v>674.36</c:v>
                </c:pt>
                <c:pt idx="1514">
                  <c:v>674.58</c:v>
                </c:pt>
                <c:pt idx="1515">
                  <c:v>675.16</c:v>
                </c:pt>
                <c:pt idx="1516">
                  <c:v>674.4</c:v>
                </c:pt>
                <c:pt idx="1517">
                  <c:v>674.72</c:v>
                </c:pt>
                <c:pt idx="1518">
                  <c:v>674.27</c:v>
                </c:pt>
                <c:pt idx="1519">
                  <c:v>673.64</c:v>
                </c:pt>
                <c:pt idx="1520">
                  <c:v>674.58</c:v>
                </c:pt>
                <c:pt idx="1521">
                  <c:v>673.59</c:v>
                </c:pt>
                <c:pt idx="1522">
                  <c:v>673.1</c:v>
                </c:pt>
                <c:pt idx="1523">
                  <c:v>673.01</c:v>
                </c:pt>
                <c:pt idx="1524">
                  <c:v>672.83</c:v>
                </c:pt>
                <c:pt idx="1525">
                  <c:v>671.97</c:v>
                </c:pt>
                <c:pt idx="1526">
                  <c:v>672.83</c:v>
                </c:pt>
                <c:pt idx="1527">
                  <c:v>672.51</c:v>
                </c:pt>
                <c:pt idx="1528">
                  <c:v>674.13</c:v>
                </c:pt>
                <c:pt idx="1529">
                  <c:v>674.18</c:v>
                </c:pt>
                <c:pt idx="1530">
                  <c:v>672.74</c:v>
                </c:pt>
                <c:pt idx="1531">
                  <c:v>673.41</c:v>
                </c:pt>
                <c:pt idx="1532">
                  <c:v>674.81</c:v>
                </c:pt>
                <c:pt idx="1533">
                  <c:v>675.03</c:v>
                </c:pt>
                <c:pt idx="1534">
                  <c:v>674.04</c:v>
                </c:pt>
                <c:pt idx="1535">
                  <c:v>674.45</c:v>
                </c:pt>
                <c:pt idx="1536">
                  <c:v>674.85</c:v>
                </c:pt>
                <c:pt idx="1537">
                  <c:v>673.28</c:v>
                </c:pt>
                <c:pt idx="1538">
                  <c:v>674.4</c:v>
                </c:pt>
                <c:pt idx="1539">
                  <c:v>675.61</c:v>
                </c:pt>
                <c:pt idx="1540">
                  <c:v>675.39</c:v>
                </c:pt>
                <c:pt idx="1541">
                  <c:v>676.6</c:v>
                </c:pt>
                <c:pt idx="1542">
                  <c:v>674.94</c:v>
                </c:pt>
                <c:pt idx="1543">
                  <c:v>675.79</c:v>
                </c:pt>
                <c:pt idx="1544">
                  <c:v>678.99</c:v>
                </c:pt>
                <c:pt idx="1545">
                  <c:v>679.75</c:v>
                </c:pt>
                <c:pt idx="1546">
                  <c:v>680.7</c:v>
                </c:pt>
                <c:pt idx="1547">
                  <c:v>679.21</c:v>
                </c:pt>
                <c:pt idx="1548">
                  <c:v>681.15</c:v>
                </c:pt>
                <c:pt idx="1549">
                  <c:v>681.06</c:v>
                </c:pt>
                <c:pt idx="1550">
                  <c:v>682.86</c:v>
                </c:pt>
                <c:pt idx="1551">
                  <c:v>683.98</c:v>
                </c:pt>
                <c:pt idx="1552">
                  <c:v>682.95</c:v>
                </c:pt>
                <c:pt idx="1553">
                  <c:v>683.62</c:v>
                </c:pt>
                <c:pt idx="1554">
                  <c:v>685.6</c:v>
                </c:pt>
                <c:pt idx="1555">
                  <c:v>684.16</c:v>
                </c:pt>
                <c:pt idx="1556">
                  <c:v>685.87</c:v>
                </c:pt>
                <c:pt idx="1557">
                  <c:v>686.23</c:v>
                </c:pt>
                <c:pt idx="1558">
                  <c:v>687.04</c:v>
                </c:pt>
                <c:pt idx="1559">
                  <c:v>687.04</c:v>
                </c:pt>
                <c:pt idx="1560">
                  <c:v>689.38</c:v>
                </c:pt>
                <c:pt idx="1561">
                  <c:v>689.65</c:v>
                </c:pt>
                <c:pt idx="1562">
                  <c:v>692.22</c:v>
                </c:pt>
                <c:pt idx="1563">
                  <c:v>692.62</c:v>
                </c:pt>
                <c:pt idx="1564">
                  <c:v>707.47</c:v>
                </c:pt>
                <c:pt idx="1565">
                  <c:v>710.3</c:v>
                </c:pt>
                <c:pt idx="1566">
                  <c:v>706.42</c:v>
                </c:pt>
                <c:pt idx="1567">
                  <c:v>703.48</c:v>
                </c:pt>
                <c:pt idx="1568">
                  <c:v>697.32</c:v>
                </c:pt>
                <c:pt idx="1569">
                  <c:v>703.53</c:v>
                </c:pt>
                <c:pt idx="1570">
                  <c:v>702.31</c:v>
                </c:pt>
                <c:pt idx="1571">
                  <c:v>704.51</c:v>
                </c:pt>
                <c:pt idx="1572">
                  <c:v>654.94000000000005</c:v>
                </c:pt>
                <c:pt idx="1573">
                  <c:v>654.64</c:v>
                </c:pt>
                <c:pt idx="1574">
                  <c:v>647.53</c:v>
                </c:pt>
                <c:pt idx="1575">
                  <c:v>653.91</c:v>
                </c:pt>
                <c:pt idx="1576">
                  <c:v>649.6</c:v>
                </c:pt>
                <c:pt idx="1577">
                  <c:v>649.41</c:v>
                </c:pt>
                <c:pt idx="1578">
                  <c:v>649.36</c:v>
                </c:pt>
                <c:pt idx="1579">
                  <c:v>657.85</c:v>
                </c:pt>
                <c:pt idx="1580">
                  <c:v>657.54</c:v>
                </c:pt>
                <c:pt idx="1581">
                  <c:v>648.46</c:v>
                </c:pt>
                <c:pt idx="1582">
                  <c:v>648.04999999999995</c:v>
                </c:pt>
                <c:pt idx="1583">
                  <c:v>643.42999999999995</c:v>
                </c:pt>
                <c:pt idx="1584">
                  <c:v>643.29</c:v>
                </c:pt>
                <c:pt idx="1585">
                  <c:v>643.73</c:v>
                </c:pt>
                <c:pt idx="1586">
                  <c:v>651.57000000000005</c:v>
                </c:pt>
                <c:pt idx="1587">
                  <c:v>646.44000000000005</c:v>
                </c:pt>
                <c:pt idx="1588">
                  <c:v>647.19000000000005</c:v>
                </c:pt>
                <c:pt idx="1589">
                  <c:v>646.74</c:v>
                </c:pt>
                <c:pt idx="1590">
                  <c:v>645.99</c:v>
                </c:pt>
                <c:pt idx="1591">
                  <c:v>646.14</c:v>
                </c:pt>
                <c:pt idx="1592">
                  <c:v>642.15</c:v>
                </c:pt>
                <c:pt idx="1593">
                  <c:v>642.15</c:v>
                </c:pt>
                <c:pt idx="1594">
                  <c:v>644.07000000000005</c:v>
                </c:pt>
                <c:pt idx="1595">
                  <c:v>642.04</c:v>
                </c:pt>
                <c:pt idx="1596">
                  <c:v>636.64</c:v>
                </c:pt>
                <c:pt idx="1597">
                  <c:v>635.57000000000005</c:v>
                </c:pt>
                <c:pt idx="1598">
                  <c:v>635.78</c:v>
                </c:pt>
                <c:pt idx="1599">
                  <c:v>633.07000000000005</c:v>
                </c:pt>
                <c:pt idx="1600">
                  <c:v>630.26</c:v>
                </c:pt>
                <c:pt idx="1601">
                  <c:v>628.30999999999995</c:v>
                </c:pt>
                <c:pt idx="1602">
                  <c:v>626.38</c:v>
                </c:pt>
                <c:pt idx="1603">
                  <c:v>624.64</c:v>
                </c:pt>
                <c:pt idx="1604">
                  <c:v>622.02</c:v>
                </c:pt>
                <c:pt idx="1605">
                  <c:v>619.33000000000004</c:v>
                </c:pt>
                <c:pt idx="1606">
                  <c:v>626.97</c:v>
                </c:pt>
                <c:pt idx="1607">
                  <c:v>623.57000000000005</c:v>
                </c:pt>
                <c:pt idx="1608">
                  <c:v>606.97</c:v>
                </c:pt>
                <c:pt idx="1609">
                  <c:v>602.62</c:v>
                </c:pt>
                <c:pt idx="1610">
                  <c:v>601.96</c:v>
                </c:pt>
                <c:pt idx="1611">
                  <c:v>595.37</c:v>
                </c:pt>
                <c:pt idx="1612">
                  <c:v>591.58000000000004</c:v>
                </c:pt>
                <c:pt idx="1613">
                  <c:v>744.76</c:v>
                </c:pt>
                <c:pt idx="1614">
                  <c:v>690.15</c:v>
                </c:pt>
                <c:pt idx="1615">
                  <c:v>677.56</c:v>
                </c:pt>
                <c:pt idx="1616">
                  <c:v>674.87</c:v>
                </c:pt>
                <c:pt idx="1617">
                  <c:v>665.37</c:v>
                </c:pt>
                <c:pt idx="1618">
                  <c:v>659.06</c:v>
                </c:pt>
                <c:pt idx="1619">
                  <c:v>656.13</c:v>
                </c:pt>
                <c:pt idx="1620">
                  <c:v>644.6</c:v>
                </c:pt>
                <c:pt idx="1621">
                  <c:v>750.61</c:v>
                </c:pt>
                <c:pt idx="1622">
                  <c:v>750.61</c:v>
                </c:pt>
                <c:pt idx="1623">
                  <c:v>750.97</c:v>
                </c:pt>
                <c:pt idx="1624">
                  <c:v>619.28</c:v>
                </c:pt>
                <c:pt idx="1625">
                  <c:v>618.15</c:v>
                </c:pt>
                <c:pt idx="1626">
                  <c:v>617.98</c:v>
                </c:pt>
                <c:pt idx="1627">
                  <c:v>614.16</c:v>
                </c:pt>
                <c:pt idx="1628">
                  <c:v>614.41</c:v>
                </c:pt>
                <c:pt idx="1629">
                  <c:v>613.39</c:v>
                </c:pt>
                <c:pt idx="1630">
                  <c:v>616.72</c:v>
                </c:pt>
                <c:pt idx="1631">
                  <c:v>614.41</c:v>
                </c:pt>
                <c:pt idx="1632">
                  <c:v>616.85</c:v>
                </c:pt>
                <c:pt idx="1633">
                  <c:v>616.69000000000005</c:v>
                </c:pt>
                <c:pt idx="1634">
                  <c:v>611.58000000000004</c:v>
                </c:pt>
                <c:pt idx="1635">
                  <c:v>610.70000000000005</c:v>
                </c:pt>
                <c:pt idx="1636">
                  <c:v>612.72</c:v>
                </c:pt>
                <c:pt idx="1637">
                  <c:v>614.41</c:v>
                </c:pt>
                <c:pt idx="1638">
                  <c:v>606.84</c:v>
                </c:pt>
                <c:pt idx="1639">
                  <c:v>609.20000000000005</c:v>
                </c:pt>
                <c:pt idx="1640">
                  <c:v>606.22</c:v>
                </c:pt>
                <c:pt idx="1641">
                  <c:v>605.11</c:v>
                </c:pt>
                <c:pt idx="1642">
                  <c:v>605.92999999999995</c:v>
                </c:pt>
                <c:pt idx="1643">
                  <c:v>604.16999999999996</c:v>
                </c:pt>
                <c:pt idx="1644">
                  <c:v>608.07000000000005</c:v>
                </c:pt>
                <c:pt idx="1645">
                  <c:v>605.97</c:v>
                </c:pt>
                <c:pt idx="1646">
                  <c:v>606.96</c:v>
                </c:pt>
                <c:pt idx="1647">
                  <c:v>606.22</c:v>
                </c:pt>
                <c:pt idx="1648">
                  <c:v>608.32000000000005</c:v>
                </c:pt>
                <c:pt idx="1649">
                  <c:v>607.33000000000004</c:v>
                </c:pt>
                <c:pt idx="1650">
                  <c:v>610.70000000000005</c:v>
                </c:pt>
                <c:pt idx="1651">
                  <c:v>611.46</c:v>
                </c:pt>
                <c:pt idx="1652">
                  <c:v>608.70000000000005</c:v>
                </c:pt>
                <c:pt idx="1653">
                  <c:v>611.37</c:v>
                </c:pt>
                <c:pt idx="1654">
                  <c:v>608.95000000000005</c:v>
                </c:pt>
                <c:pt idx="1655">
                  <c:v>609.61</c:v>
                </c:pt>
                <c:pt idx="1656">
                  <c:v>613.36</c:v>
                </c:pt>
                <c:pt idx="1657">
                  <c:v>611.20000000000005</c:v>
                </c:pt>
                <c:pt idx="1658">
                  <c:v>610.74</c:v>
                </c:pt>
                <c:pt idx="1659">
                  <c:v>611.62</c:v>
                </c:pt>
                <c:pt idx="1660">
                  <c:v>610.86</c:v>
                </c:pt>
                <c:pt idx="1661">
                  <c:v>611.49</c:v>
                </c:pt>
                <c:pt idx="1662">
                  <c:v>615.30999999999995</c:v>
                </c:pt>
                <c:pt idx="1663">
                  <c:v>615.95000000000005</c:v>
                </c:pt>
                <c:pt idx="1664">
                  <c:v>613.39</c:v>
                </c:pt>
                <c:pt idx="1665">
                  <c:v>613.39</c:v>
                </c:pt>
                <c:pt idx="1666">
                  <c:v>613.94000000000005</c:v>
                </c:pt>
                <c:pt idx="1667">
                  <c:v>611.24</c:v>
                </c:pt>
                <c:pt idx="1668">
                  <c:v>610.9</c:v>
                </c:pt>
                <c:pt idx="1669">
                  <c:v>613.27</c:v>
                </c:pt>
                <c:pt idx="1670">
                  <c:v>614.71</c:v>
                </c:pt>
                <c:pt idx="1671">
                  <c:v>613.9</c:v>
                </c:pt>
                <c:pt idx="1672">
                  <c:v>611.62</c:v>
                </c:pt>
                <c:pt idx="1673">
                  <c:v>609.48</c:v>
                </c:pt>
                <c:pt idx="1674">
                  <c:v>610.24</c:v>
                </c:pt>
                <c:pt idx="1675">
                  <c:v>609.48</c:v>
                </c:pt>
                <c:pt idx="1676">
                  <c:v>611.37</c:v>
                </c:pt>
                <c:pt idx="1677">
                  <c:v>612.51</c:v>
                </c:pt>
                <c:pt idx="1678">
                  <c:v>612.38</c:v>
                </c:pt>
                <c:pt idx="1679">
                  <c:v>611.24</c:v>
                </c:pt>
                <c:pt idx="1680">
                  <c:v>609.9</c:v>
                </c:pt>
                <c:pt idx="1681">
                  <c:v>692.88</c:v>
                </c:pt>
                <c:pt idx="1682">
                  <c:v>691.14</c:v>
                </c:pt>
                <c:pt idx="1683">
                  <c:v>690.97</c:v>
                </c:pt>
                <c:pt idx="1684">
                  <c:v>689.76</c:v>
                </c:pt>
                <c:pt idx="1685">
                  <c:v>694.15</c:v>
                </c:pt>
                <c:pt idx="1686">
                  <c:v>688.6</c:v>
                </c:pt>
                <c:pt idx="1687">
                  <c:v>682.4</c:v>
                </c:pt>
                <c:pt idx="1688">
                  <c:v>681.07</c:v>
                </c:pt>
                <c:pt idx="1689">
                  <c:v>679.9</c:v>
                </c:pt>
                <c:pt idx="1690">
                  <c:v>678.95</c:v>
                </c:pt>
                <c:pt idx="1691">
                  <c:v>678.46</c:v>
                </c:pt>
                <c:pt idx="1692">
                  <c:v>681.45</c:v>
                </c:pt>
                <c:pt idx="1693">
                  <c:v>680.45</c:v>
                </c:pt>
                <c:pt idx="1694">
                  <c:v>679.74</c:v>
                </c:pt>
                <c:pt idx="1695">
                  <c:v>673.5</c:v>
                </c:pt>
                <c:pt idx="1696">
                  <c:v>671.24</c:v>
                </c:pt>
                <c:pt idx="1697">
                  <c:v>670.12</c:v>
                </c:pt>
                <c:pt idx="1698">
                  <c:v>666.58</c:v>
                </c:pt>
                <c:pt idx="1699">
                  <c:v>664.54</c:v>
                </c:pt>
                <c:pt idx="1700">
                  <c:v>666.9</c:v>
                </c:pt>
                <c:pt idx="1701">
                  <c:v>660.23</c:v>
                </c:pt>
                <c:pt idx="1702">
                  <c:v>656.86</c:v>
                </c:pt>
                <c:pt idx="1703">
                  <c:v>654.14</c:v>
                </c:pt>
                <c:pt idx="1704">
                  <c:v>650.07000000000005</c:v>
                </c:pt>
                <c:pt idx="1705">
                  <c:v>743.91</c:v>
                </c:pt>
                <c:pt idx="1706">
                  <c:v>589.39</c:v>
                </c:pt>
                <c:pt idx="1707">
                  <c:v>593.82000000000005</c:v>
                </c:pt>
                <c:pt idx="1708">
                  <c:v>590.77</c:v>
                </c:pt>
                <c:pt idx="1709">
                  <c:v>592.73</c:v>
                </c:pt>
                <c:pt idx="1710">
                  <c:v>598.34</c:v>
                </c:pt>
                <c:pt idx="1711">
                  <c:v>598.69000000000005</c:v>
                </c:pt>
                <c:pt idx="1712">
                  <c:v>595.07000000000005</c:v>
                </c:pt>
                <c:pt idx="1713">
                  <c:v>592.47</c:v>
                </c:pt>
                <c:pt idx="1714">
                  <c:v>592.47</c:v>
                </c:pt>
                <c:pt idx="1715">
                  <c:v>599.41</c:v>
                </c:pt>
                <c:pt idx="1716">
                  <c:v>596.91</c:v>
                </c:pt>
                <c:pt idx="1717">
                  <c:v>595.17999999999995</c:v>
                </c:pt>
                <c:pt idx="1718">
                  <c:v>594.6</c:v>
                </c:pt>
                <c:pt idx="1719">
                  <c:v>596.01</c:v>
                </c:pt>
                <c:pt idx="1720">
                  <c:v>705.76</c:v>
                </c:pt>
                <c:pt idx="1721">
                  <c:v>704.14</c:v>
                </c:pt>
                <c:pt idx="1722">
                  <c:v>702.52</c:v>
                </c:pt>
                <c:pt idx="1723">
                  <c:v>699.1</c:v>
                </c:pt>
                <c:pt idx="1724">
                  <c:v>698.42</c:v>
                </c:pt>
                <c:pt idx="1725">
                  <c:v>698.42</c:v>
                </c:pt>
                <c:pt idx="1726">
                  <c:v>697.66</c:v>
                </c:pt>
                <c:pt idx="1727">
                  <c:v>697.79</c:v>
                </c:pt>
                <c:pt idx="1728">
                  <c:v>699.28</c:v>
                </c:pt>
                <c:pt idx="1729">
                  <c:v>698.6</c:v>
                </c:pt>
                <c:pt idx="1730">
                  <c:v>697.7</c:v>
                </c:pt>
                <c:pt idx="1731">
                  <c:v>697.57</c:v>
                </c:pt>
                <c:pt idx="1732">
                  <c:v>697.17</c:v>
                </c:pt>
                <c:pt idx="1733">
                  <c:v>697.03</c:v>
                </c:pt>
                <c:pt idx="1734">
                  <c:v>697.93</c:v>
                </c:pt>
                <c:pt idx="1735">
                  <c:v>697.79</c:v>
                </c:pt>
                <c:pt idx="1736">
                  <c:v>698.42</c:v>
                </c:pt>
                <c:pt idx="1737">
                  <c:v>698.33</c:v>
                </c:pt>
                <c:pt idx="1738">
                  <c:v>696.58</c:v>
                </c:pt>
                <c:pt idx="1739">
                  <c:v>696.67</c:v>
                </c:pt>
                <c:pt idx="1740">
                  <c:v>695.86</c:v>
                </c:pt>
                <c:pt idx="1741">
                  <c:v>696.27</c:v>
                </c:pt>
                <c:pt idx="1742">
                  <c:v>698.51</c:v>
                </c:pt>
                <c:pt idx="1743">
                  <c:v>698.51</c:v>
                </c:pt>
                <c:pt idx="1744">
                  <c:v>697.7</c:v>
                </c:pt>
                <c:pt idx="1745">
                  <c:v>698.6</c:v>
                </c:pt>
                <c:pt idx="1746">
                  <c:v>698.6</c:v>
                </c:pt>
                <c:pt idx="1747">
                  <c:v>700.09</c:v>
                </c:pt>
                <c:pt idx="1748">
                  <c:v>700</c:v>
                </c:pt>
                <c:pt idx="1749">
                  <c:v>701.48</c:v>
                </c:pt>
                <c:pt idx="1750">
                  <c:v>702.2</c:v>
                </c:pt>
                <c:pt idx="1751">
                  <c:v>702.2</c:v>
                </c:pt>
                <c:pt idx="1752">
                  <c:v>702.79</c:v>
                </c:pt>
                <c:pt idx="1753">
                  <c:v>702.43</c:v>
                </c:pt>
                <c:pt idx="1754">
                  <c:v>702.43</c:v>
                </c:pt>
                <c:pt idx="1755">
                  <c:v>702.43</c:v>
                </c:pt>
                <c:pt idx="1756">
                  <c:v>702.97</c:v>
                </c:pt>
                <c:pt idx="1757">
                  <c:v>702.97</c:v>
                </c:pt>
                <c:pt idx="1758">
                  <c:v>705.71</c:v>
                </c:pt>
                <c:pt idx="1759">
                  <c:v>742.29</c:v>
                </c:pt>
                <c:pt idx="1760">
                  <c:v>743.19</c:v>
                </c:pt>
                <c:pt idx="1761">
                  <c:v>742.78</c:v>
                </c:pt>
                <c:pt idx="1762">
                  <c:v>743.19</c:v>
                </c:pt>
                <c:pt idx="1763">
                  <c:v>740.36</c:v>
                </c:pt>
                <c:pt idx="1764">
                  <c:v>740.54</c:v>
                </c:pt>
                <c:pt idx="1765">
                  <c:v>740.54</c:v>
                </c:pt>
                <c:pt idx="1766">
                  <c:v>741.08</c:v>
                </c:pt>
                <c:pt idx="1767">
                  <c:v>741.08</c:v>
                </c:pt>
                <c:pt idx="1768">
                  <c:v>740.94</c:v>
                </c:pt>
                <c:pt idx="1769">
                  <c:v>740</c:v>
                </c:pt>
                <c:pt idx="1770">
                  <c:v>741.35</c:v>
                </c:pt>
                <c:pt idx="1771">
                  <c:v>741.35</c:v>
                </c:pt>
                <c:pt idx="1772">
                  <c:v>746.38</c:v>
                </c:pt>
                <c:pt idx="1773">
                  <c:v>746.07</c:v>
                </c:pt>
                <c:pt idx="1774">
                  <c:v>745.3</c:v>
                </c:pt>
                <c:pt idx="1775">
                  <c:v>745.57</c:v>
                </c:pt>
                <c:pt idx="1776">
                  <c:v>746.25</c:v>
                </c:pt>
                <c:pt idx="1777">
                  <c:v>744.85</c:v>
                </c:pt>
                <c:pt idx="1778">
                  <c:v>743.86</c:v>
                </c:pt>
                <c:pt idx="1779">
                  <c:v>744.58</c:v>
                </c:pt>
                <c:pt idx="1780">
                  <c:v>744.09</c:v>
                </c:pt>
                <c:pt idx="1781">
                  <c:v>744.18</c:v>
                </c:pt>
                <c:pt idx="1782">
                  <c:v>745.39</c:v>
                </c:pt>
                <c:pt idx="1783">
                  <c:v>744.94</c:v>
                </c:pt>
                <c:pt idx="1784">
                  <c:v>745.53</c:v>
                </c:pt>
                <c:pt idx="1785">
                  <c:v>745.8</c:v>
                </c:pt>
                <c:pt idx="1786">
                  <c:v>746.65</c:v>
                </c:pt>
                <c:pt idx="1787">
                  <c:v>746.43</c:v>
                </c:pt>
                <c:pt idx="1788">
                  <c:v>746.43</c:v>
                </c:pt>
                <c:pt idx="1789">
                  <c:v>742.09</c:v>
                </c:pt>
                <c:pt idx="1790">
                  <c:v>739.95</c:v>
                </c:pt>
                <c:pt idx="1791">
                  <c:v>745.11</c:v>
                </c:pt>
                <c:pt idx="1792">
                  <c:v>740.72</c:v>
                </c:pt>
                <c:pt idx="1793">
                  <c:v>736.7</c:v>
                </c:pt>
                <c:pt idx="1794">
                  <c:v>741.86</c:v>
                </c:pt>
                <c:pt idx="1795">
                  <c:v>738.91</c:v>
                </c:pt>
                <c:pt idx="1796">
                  <c:v>735.18</c:v>
                </c:pt>
                <c:pt idx="1797">
                  <c:v>730.22</c:v>
                </c:pt>
                <c:pt idx="1798">
                  <c:v>728.17</c:v>
                </c:pt>
                <c:pt idx="1799">
                  <c:v>732.91</c:v>
                </c:pt>
                <c:pt idx="1800">
                  <c:v>735.27</c:v>
                </c:pt>
                <c:pt idx="1801">
                  <c:v>731.54</c:v>
                </c:pt>
                <c:pt idx="1802">
                  <c:v>726.3</c:v>
                </c:pt>
                <c:pt idx="1803">
                  <c:v>727.91</c:v>
                </c:pt>
                <c:pt idx="1804">
                  <c:v>727.12</c:v>
                </c:pt>
                <c:pt idx="1805">
                  <c:v>726.08</c:v>
                </c:pt>
                <c:pt idx="1806">
                  <c:v>729.7</c:v>
                </c:pt>
                <c:pt idx="1807">
                  <c:v>729.7</c:v>
                </c:pt>
                <c:pt idx="1808">
                  <c:v>728.39</c:v>
                </c:pt>
                <c:pt idx="1809">
                  <c:v>726.3</c:v>
                </c:pt>
                <c:pt idx="1810">
                  <c:v>725.04</c:v>
                </c:pt>
                <c:pt idx="1811">
                  <c:v>702.36</c:v>
                </c:pt>
                <c:pt idx="1812">
                  <c:v>699.89</c:v>
                </c:pt>
                <c:pt idx="1813">
                  <c:v>708.47</c:v>
                </c:pt>
                <c:pt idx="1814">
                  <c:v>703.62</c:v>
                </c:pt>
                <c:pt idx="1815">
                  <c:v>700.75</c:v>
                </c:pt>
                <c:pt idx="1816">
                  <c:v>697.2</c:v>
                </c:pt>
                <c:pt idx="1817">
                  <c:v>697.43</c:v>
                </c:pt>
                <c:pt idx="1818">
                  <c:v>698.61</c:v>
                </c:pt>
                <c:pt idx="1819">
                  <c:v>698.61</c:v>
                </c:pt>
                <c:pt idx="1820">
                  <c:v>693.18</c:v>
                </c:pt>
                <c:pt idx="1821">
                  <c:v>693.03</c:v>
                </c:pt>
                <c:pt idx="1822">
                  <c:v>694.47</c:v>
                </c:pt>
                <c:pt idx="1823">
                  <c:v>698.46</c:v>
                </c:pt>
                <c:pt idx="1824">
                  <c:v>696.3</c:v>
                </c:pt>
                <c:pt idx="1825">
                  <c:v>701.54</c:v>
                </c:pt>
                <c:pt idx="1826">
                  <c:v>703.42</c:v>
                </c:pt>
                <c:pt idx="1827">
                  <c:v>701.74</c:v>
                </c:pt>
                <c:pt idx="1828">
                  <c:v>703.94</c:v>
                </c:pt>
                <c:pt idx="1829">
                  <c:v>704.42</c:v>
                </c:pt>
                <c:pt idx="1830">
                  <c:v>701.74</c:v>
                </c:pt>
                <c:pt idx="1831">
                  <c:v>705.11</c:v>
                </c:pt>
                <c:pt idx="1832">
                  <c:v>700.79</c:v>
                </c:pt>
                <c:pt idx="1833">
                  <c:v>700.79</c:v>
                </c:pt>
                <c:pt idx="1834">
                  <c:v>713.23</c:v>
                </c:pt>
                <c:pt idx="1835">
                  <c:v>707.78</c:v>
                </c:pt>
                <c:pt idx="1836">
                  <c:v>709.28</c:v>
                </c:pt>
                <c:pt idx="1837">
                  <c:v>715.72</c:v>
                </c:pt>
                <c:pt idx="1838">
                  <c:v>706.36</c:v>
                </c:pt>
                <c:pt idx="1839">
                  <c:v>711.5</c:v>
                </c:pt>
                <c:pt idx="1840">
                  <c:v>711.05</c:v>
                </c:pt>
                <c:pt idx="1841">
                  <c:v>713.48</c:v>
                </c:pt>
                <c:pt idx="1842">
                  <c:v>715.52</c:v>
                </c:pt>
                <c:pt idx="1843">
                  <c:v>718.24</c:v>
                </c:pt>
                <c:pt idx="1844">
                  <c:v>718.79</c:v>
                </c:pt>
                <c:pt idx="1845">
                  <c:v>719.5</c:v>
                </c:pt>
                <c:pt idx="1846">
                  <c:v>719.76</c:v>
                </c:pt>
                <c:pt idx="1847">
                  <c:v>728.55</c:v>
                </c:pt>
                <c:pt idx="1848">
                  <c:v>728.55</c:v>
                </c:pt>
                <c:pt idx="1849">
                  <c:v>733.06</c:v>
                </c:pt>
                <c:pt idx="1850">
                  <c:v>733.33</c:v>
                </c:pt>
                <c:pt idx="1851">
                  <c:v>733.06</c:v>
                </c:pt>
                <c:pt idx="1852">
                  <c:v>726.77</c:v>
                </c:pt>
                <c:pt idx="1853">
                  <c:v>721.37</c:v>
                </c:pt>
                <c:pt idx="1854">
                  <c:v>721.37</c:v>
                </c:pt>
                <c:pt idx="1855">
                  <c:v>728.33</c:v>
                </c:pt>
                <c:pt idx="1856">
                  <c:v>725.48</c:v>
                </c:pt>
                <c:pt idx="1857">
                  <c:v>730.95</c:v>
                </c:pt>
                <c:pt idx="1858">
                  <c:v>735.72</c:v>
                </c:pt>
                <c:pt idx="1859">
                  <c:v>732.8</c:v>
                </c:pt>
                <c:pt idx="1860">
                  <c:v>730.43</c:v>
                </c:pt>
                <c:pt idx="1861">
                  <c:v>736.8</c:v>
                </c:pt>
                <c:pt idx="1862">
                  <c:v>741.16</c:v>
                </c:pt>
                <c:pt idx="1863">
                  <c:v>744.71</c:v>
                </c:pt>
                <c:pt idx="1864">
                  <c:v>632.45000000000005</c:v>
                </c:pt>
                <c:pt idx="1865">
                  <c:v>630.69000000000005</c:v>
                </c:pt>
                <c:pt idx="1866">
                  <c:v>631.45000000000005</c:v>
                </c:pt>
                <c:pt idx="1867">
                  <c:v>640.47</c:v>
                </c:pt>
                <c:pt idx="1868">
                  <c:v>640.47</c:v>
                </c:pt>
                <c:pt idx="1869">
                  <c:v>641.82000000000005</c:v>
                </c:pt>
                <c:pt idx="1870">
                  <c:v>629.67999999999995</c:v>
                </c:pt>
                <c:pt idx="1871">
                  <c:v>629.67999999999995</c:v>
                </c:pt>
                <c:pt idx="1872">
                  <c:v>631.16999999999996</c:v>
                </c:pt>
                <c:pt idx="1873">
                  <c:v>627.35</c:v>
                </c:pt>
                <c:pt idx="1874">
                  <c:v>634.5</c:v>
                </c:pt>
                <c:pt idx="1875">
                  <c:v>741.98</c:v>
                </c:pt>
                <c:pt idx="1876">
                  <c:v>742.83</c:v>
                </c:pt>
                <c:pt idx="1877">
                  <c:v>744.4</c:v>
                </c:pt>
                <c:pt idx="1878">
                  <c:v>744.58</c:v>
                </c:pt>
                <c:pt idx="1879">
                  <c:v>744.27</c:v>
                </c:pt>
                <c:pt idx="1880">
                  <c:v>744.36</c:v>
                </c:pt>
                <c:pt idx="1881">
                  <c:v>744.36</c:v>
                </c:pt>
                <c:pt idx="1882">
                  <c:v>744.27</c:v>
                </c:pt>
                <c:pt idx="1883">
                  <c:v>745.57</c:v>
                </c:pt>
                <c:pt idx="1884">
                  <c:v>745.08</c:v>
                </c:pt>
                <c:pt idx="1885">
                  <c:v>744.81</c:v>
                </c:pt>
                <c:pt idx="1886">
                  <c:v>744.9</c:v>
                </c:pt>
                <c:pt idx="1887">
                  <c:v>745.08</c:v>
                </c:pt>
                <c:pt idx="1888">
                  <c:v>745.08</c:v>
                </c:pt>
                <c:pt idx="1889">
                  <c:v>745.48</c:v>
                </c:pt>
                <c:pt idx="1890">
                  <c:v>745.98</c:v>
                </c:pt>
                <c:pt idx="1891">
                  <c:v>744.85</c:v>
                </c:pt>
                <c:pt idx="1892">
                  <c:v>746.25</c:v>
                </c:pt>
                <c:pt idx="1893">
                  <c:v>747.06</c:v>
                </c:pt>
                <c:pt idx="1894">
                  <c:v>747.15</c:v>
                </c:pt>
                <c:pt idx="1895">
                  <c:v>747.42</c:v>
                </c:pt>
                <c:pt idx="1896">
                  <c:v>747.24</c:v>
                </c:pt>
                <c:pt idx="1897">
                  <c:v>747.33</c:v>
                </c:pt>
                <c:pt idx="1898">
                  <c:v>746.97</c:v>
                </c:pt>
                <c:pt idx="1899">
                  <c:v>747.78</c:v>
                </c:pt>
                <c:pt idx="1900">
                  <c:v>747.6</c:v>
                </c:pt>
                <c:pt idx="1901">
                  <c:v>747.15</c:v>
                </c:pt>
                <c:pt idx="1902">
                  <c:v>747.64</c:v>
                </c:pt>
                <c:pt idx="1903">
                  <c:v>748.68</c:v>
                </c:pt>
                <c:pt idx="1904">
                  <c:v>748.99</c:v>
                </c:pt>
                <c:pt idx="1905">
                  <c:v>749.4</c:v>
                </c:pt>
                <c:pt idx="1906">
                  <c:v>749.53</c:v>
                </c:pt>
                <c:pt idx="1907">
                  <c:v>749.58</c:v>
                </c:pt>
                <c:pt idx="1908">
                  <c:v>749.58</c:v>
                </c:pt>
                <c:pt idx="1909">
                  <c:v>749.62</c:v>
                </c:pt>
                <c:pt idx="1910">
                  <c:v>749.08</c:v>
                </c:pt>
                <c:pt idx="1911">
                  <c:v>749.22</c:v>
                </c:pt>
                <c:pt idx="1912">
                  <c:v>749.22</c:v>
                </c:pt>
                <c:pt idx="1913">
                  <c:v>749.35</c:v>
                </c:pt>
                <c:pt idx="1914">
                  <c:v>750.21</c:v>
                </c:pt>
                <c:pt idx="1915">
                  <c:v>749.53</c:v>
                </c:pt>
                <c:pt idx="1916">
                  <c:v>750.25</c:v>
                </c:pt>
                <c:pt idx="1917">
                  <c:v>749.61</c:v>
                </c:pt>
                <c:pt idx="1918">
                  <c:v>749.28</c:v>
                </c:pt>
                <c:pt idx="1919">
                  <c:v>750.7</c:v>
                </c:pt>
                <c:pt idx="1920">
                  <c:v>747.92</c:v>
                </c:pt>
                <c:pt idx="1921">
                  <c:v>746.8</c:v>
                </c:pt>
                <c:pt idx="1922">
                  <c:v>750.03</c:v>
                </c:pt>
                <c:pt idx="1923">
                  <c:v>750.45</c:v>
                </c:pt>
                <c:pt idx="1924">
                  <c:v>750.79</c:v>
                </c:pt>
                <c:pt idx="1925">
                  <c:v>750.45</c:v>
                </c:pt>
                <c:pt idx="1926">
                  <c:v>750.39</c:v>
                </c:pt>
                <c:pt idx="1927">
                  <c:v>695.65</c:v>
                </c:pt>
                <c:pt idx="1928">
                  <c:v>701.13</c:v>
                </c:pt>
                <c:pt idx="1929">
                  <c:v>697.5</c:v>
                </c:pt>
                <c:pt idx="1930">
                  <c:v>701.45</c:v>
                </c:pt>
                <c:pt idx="1931">
                  <c:v>697.14</c:v>
                </c:pt>
                <c:pt idx="1932">
                  <c:v>691.03</c:v>
                </c:pt>
                <c:pt idx="1933">
                  <c:v>700.73</c:v>
                </c:pt>
                <c:pt idx="1934">
                  <c:v>696</c:v>
                </c:pt>
                <c:pt idx="1935">
                  <c:v>692.01</c:v>
                </c:pt>
                <c:pt idx="1936">
                  <c:v>692.01</c:v>
                </c:pt>
                <c:pt idx="1937">
                  <c:v>694.15</c:v>
                </c:pt>
                <c:pt idx="1938">
                  <c:v>703.46</c:v>
                </c:pt>
                <c:pt idx="1939">
                  <c:v>714.84</c:v>
                </c:pt>
                <c:pt idx="1940">
                  <c:v>715.05</c:v>
                </c:pt>
                <c:pt idx="1941">
                  <c:v>728.14</c:v>
                </c:pt>
                <c:pt idx="1942">
                  <c:v>716.27</c:v>
                </c:pt>
                <c:pt idx="1943">
                  <c:v>716.27</c:v>
                </c:pt>
                <c:pt idx="1944">
                  <c:v>732.43</c:v>
                </c:pt>
                <c:pt idx="1945">
                  <c:v>725.87</c:v>
                </c:pt>
                <c:pt idx="1946">
                  <c:v>715.59</c:v>
                </c:pt>
                <c:pt idx="1947">
                  <c:v>715.09</c:v>
                </c:pt>
                <c:pt idx="1948">
                  <c:v>715.3</c:v>
                </c:pt>
                <c:pt idx="1949">
                  <c:v>716.56</c:v>
                </c:pt>
                <c:pt idx="1950">
                  <c:v>715.05</c:v>
                </c:pt>
                <c:pt idx="1951">
                  <c:v>719.62</c:v>
                </c:pt>
                <c:pt idx="1952">
                  <c:v>720.13</c:v>
                </c:pt>
                <c:pt idx="1953">
                  <c:v>718.13</c:v>
                </c:pt>
                <c:pt idx="1954">
                  <c:v>719.41</c:v>
                </c:pt>
                <c:pt idx="1955">
                  <c:v>726.92</c:v>
                </c:pt>
                <c:pt idx="1956">
                  <c:v>734.39</c:v>
                </c:pt>
                <c:pt idx="1957">
                  <c:v>732.25</c:v>
                </c:pt>
                <c:pt idx="1958">
                  <c:v>709.21</c:v>
                </c:pt>
                <c:pt idx="1959">
                  <c:v>708.91</c:v>
                </c:pt>
                <c:pt idx="1960">
                  <c:v>713.13</c:v>
                </c:pt>
                <c:pt idx="1961">
                  <c:v>705.38</c:v>
                </c:pt>
                <c:pt idx="1962">
                  <c:v>736.54</c:v>
                </c:pt>
                <c:pt idx="1963">
                  <c:v>740.35</c:v>
                </c:pt>
                <c:pt idx="1964">
                  <c:v>745.44</c:v>
                </c:pt>
                <c:pt idx="1965">
                  <c:v>744.72</c:v>
                </c:pt>
                <c:pt idx="1966">
                  <c:v>744.63</c:v>
                </c:pt>
                <c:pt idx="1967">
                  <c:v>744.63</c:v>
                </c:pt>
                <c:pt idx="1968">
                  <c:v>745.12</c:v>
                </c:pt>
                <c:pt idx="1969">
                  <c:v>746.79</c:v>
                </c:pt>
                <c:pt idx="1970">
                  <c:v>745.48</c:v>
                </c:pt>
                <c:pt idx="1971">
                  <c:v>745.75</c:v>
                </c:pt>
                <c:pt idx="1972">
                  <c:v>746.2</c:v>
                </c:pt>
                <c:pt idx="1973">
                  <c:v>746.47</c:v>
                </c:pt>
                <c:pt idx="1974">
                  <c:v>746.29</c:v>
                </c:pt>
                <c:pt idx="1975">
                  <c:v>746.7</c:v>
                </c:pt>
                <c:pt idx="1976">
                  <c:v>745.35</c:v>
                </c:pt>
                <c:pt idx="1977">
                  <c:v>746.56</c:v>
                </c:pt>
                <c:pt idx="1978">
                  <c:v>745.8</c:v>
                </c:pt>
                <c:pt idx="1979">
                  <c:v>746.65</c:v>
                </c:pt>
                <c:pt idx="1980">
                  <c:v>747.69</c:v>
                </c:pt>
                <c:pt idx="1981">
                  <c:v>747.28</c:v>
                </c:pt>
                <c:pt idx="1982">
                  <c:v>748.59</c:v>
                </c:pt>
                <c:pt idx="1983">
                  <c:v>747.6</c:v>
                </c:pt>
                <c:pt idx="1984">
                  <c:v>747.51</c:v>
                </c:pt>
                <c:pt idx="1985">
                  <c:v>749.17</c:v>
                </c:pt>
                <c:pt idx="1986">
                  <c:v>749.4</c:v>
                </c:pt>
                <c:pt idx="1987">
                  <c:v>749.26</c:v>
                </c:pt>
                <c:pt idx="1988">
                  <c:v>749.8</c:v>
                </c:pt>
                <c:pt idx="1989">
                  <c:v>749.8</c:v>
                </c:pt>
                <c:pt idx="1990">
                  <c:v>749.71</c:v>
                </c:pt>
                <c:pt idx="1991">
                  <c:v>749.71</c:v>
                </c:pt>
                <c:pt idx="1992">
                  <c:v>749.44</c:v>
                </c:pt>
                <c:pt idx="1993">
                  <c:v>750.39</c:v>
                </c:pt>
                <c:pt idx="1994">
                  <c:v>750.48</c:v>
                </c:pt>
                <c:pt idx="1995">
                  <c:v>750.34</c:v>
                </c:pt>
                <c:pt idx="1996">
                  <c:v>750.61</c:v>
                </c:pt>
                <c:pt idx="1997">
                  <c:v>750.7</c:v>
                </c:pt>
                <c:pt idx="1998">
                  <c:v>750.57</c:v>
                </c:pt>
                <c:pt idx="1999">
                  <c:v>745.6</c:v>
                </c:pt>
                <c:pt idx="2000">
                  <c:v>748.67</c:v>
                </c:pt>
                <c:pt idx="2001">
                  <c:v>743.38</c:v>
                </c:pt>
                <c:pt idx="2002">
                  <c:v>747.79</c:v>
                </c:pt>
                <c:pt idx="2003">
                  <c:v>742.28</c:v>
                </c:pt>
                <c:pt idx="2004">
                  <c:v>747.55</c:v>
                </c:pt>
                <c:pt idx="2005">
                  <c:v>746.15</c:v>
                </c:pt>
                <c:pt idx="2006">
                  <c:v>743.38</c:v>
                </c:pt>
                <c:pt idx="2007">
                  <c:v>745.04</c:v>
                </c:pt>
                <c:pt idx="2008">
                  <c:v>740.9</c:v>
                </c:pt>
                <c:pt idx="2009">
                  <c:v>741.22</c:v>
                </c:pt>
                <c:pt idx="2010">
                  <c:v>742.83</c:v>
                </c:pt>
                <c:pt idx="2011">
                  <c:v>737.9</c:v>
                </c:pt>
                <c:pt idx="2012">
                  <c:v>738.44</c:v>
                </c:pt>
                <c:pt idx="2013">
                  <c:v>740.35</c:v>
                </c:pt>
                <c:pt idx="2014">
                  <c:v>733.32</c:v>
                </c:pt>
                <c:pt idx="2015">
                  <c:v>730.65</c:v>
                </c:pt>
                <c:pt idx="2016">
                  <c:v>726.44</c:v>
                </c:pt>
                <c:pt idx="2017">
                  <c:v>726.44</c:v>
                </c:pt>
                <c:pt idx="2018">
                  <c:v>727.79</c:v>
                </c:pt>
                <c:pt idx="2019">
                  <c:v>727.79</c:v>
                </c:pt>
                <c:pt idx="2020">
                  <c:v>729.86</c:v>
                </c:pt>
                <c:pt idx="2021">
                  <c:v>722.79</c:v>
                </c:pt>
                <c:pt idx="2022">
                  <c:v>721.59</c:v>
                </c:pt>
                <c:pt idx="2023">
                  <c:v>721.68</c:v>
                </c:pt>
                <c:pt idx="2024">
                  <c:v>714.48</c:v>
                </c:pt>
                <c:pt idx="2025">
                  <c:v>719.84</c:v>
                </c:pt>
                <c:pt idx="2026">
                  <c:v>712.06</c:v>
                </c:pt>
                <c:pt idx="2027">
                  <c:v>714.02</c:v>
                </c:pt>
                <c:pt idx="2028">
                  <c:v>709.05</c:v>
                </c:pt>
                <c:pt idx="2029">
                  <c:v>708.31</c:v>
                </c:pt>
                <c:pt idx="2030">
                  <c:v>714.52</c:v>
                </c:pt>
                <c:pt idx="2031">
                  <c:v>707.33</c:v>
                </c:pt>
                <c:pt idx="2032">
                  <c:v>711.52</c:v>
                </c:pt>
                <c:pt idx="2033">
                  <c:v>716.79</c:v>
                </c:pt>
                <c:pt idx="2034">
                  <c:v>706.35</c:v>
                </c:pt>
                <c:pt idx="2035">
                  <c:v>705.13</c:v>
                </c:pt>
                <c:pt idx="2036">
                  <c:v>702.71</c:v>
                </c:pt>
                <c:pt idx="2037">
                  <c:v>706.11</c:v>
                </c:pt>
                <c:pt idx="2038">
                  <c:v>702.23</c:v>
                </c:pt>
                <c:pt idx="2039">
                  <c:v>702.47</c:v>
                </c:pt>
                <c:pt idx="2040">
                  <c:v>696.46</c:v>
                </c:pt>
                <c:pt idx="2041">
                  <c:v>701.51</c:v>
                </c:pt>
                <c:pt idx="2042">
                  <c:v>701.51</c:v>
                </c:pt>
                <c:pt idx="2043">
                  <c:v>704.06</c:v>
                </c:pt>
                <c:pt idx="2044">
                  <c:v>696.45</c:v>
                </c:pt>
                <c:pt idx="2045">
                  <c:v>702.13</c:v>
                </c:pt>
                <c:pt idx="2046">
                  <c:v>701.21</c:v>
                </c:pt>
                <c:pt idx="2047">
                  <c:v>701.41</c:v>
                </c:pt>
                <c:pt idx="2048">
                  <c:v>698.82</c:v>
                </c:pt>
                <c:pt idx="2049">
                  <c:v>701.21</c:v>
                </c:pt>
                <c:pt idx="2050">
                  <c:v>708.74</c:v>
                </c:pt>
                <c:pt idx="2051">
                  <c:v>709.19</c:v>
                </c:pt>
                <c:pt idx="2052">
                  <c:v>712.9</c:v>
                </c:pt>
                <c:pt idx="2053">
                  <c:v>709.19</c:v>
                </c:pt>
                <c:pt idx="2054">
                  <c:v>713.61</c:v>
                </c:pt>
                <c:pt idx="2055">
                  <c:v>717.89</c:v>
                </c:pt>
                <c:pt idx="2056">
                  <c:v>723.31</c:v>
                </c:pt>
                <c:pt idx="2057">
                  <c:v>732.7</c:v>
                </c:pt>
                <c:pt idx="2058">
                  <c:v>741.1</c:v>
                </c:pt>
                <c:pt idx="2059">
                  <c:v>728.47</c:v>
                </c:pt>
                <c:pt idx="2060">
                  <c:v>727.2</c:v>
                </c:pt>
                <c:pt idx="2061">
                  <c:v>726.64</c:v>
                </c:pt>
                <c:pt idx="2062">
                  <c:v>721.72</c:v>
                </c:pt>
                <c:pt idx="2063">
                  <c:v>723.31</c:v>
                </c:pt>
                <c:pt idx="2064">
                  <c:v>724.6</c:v>
                </c:pt>
                <c:pt idx="2065">
                  <c:v>715.66</c:v>
                </c:pt>
                <c:pt idx="2066">
                  <c:v>717.43</c:v>
                </c:pt>
                <c:pt idx="2067">
                  <c:v>730.57</c:v>
                </c:pt>
                <c:pt idx="2068">
                  <c:v>724.56</c:v>
                </c:pt>
                <c:pt idx="2069">
                  <c:v>724.6</c:v>
                </c:pt>
                <c:pt idx="2070">
                  <c:v>749.49</c:v>
                </c:pt>
                <c:pt idx="2071">
                  <c:v>749.58</c:v>
                </c:pt>
                <c:pt idx="2072">
                  <c:v>749.58</c:v>
                </c:pt>
                <c:pt idx="2073">
                  <c:v>750.57</c:v>
                </c:pt>
                <c:pt idx="2074">
                  <c:v>750.97</c:v>
                </c:pt>
                <c:pt idx="2075">
                  <c:v>751.38</c:v>
                </c:pt>
                <c:pt idx="2076">
                  <c:v>751.38</c:v>
                </c:pt>
                <c:pt idx="2077">
                  <c:v>749.4</c:v>
                </c:pt>
                <c:pt idx="2078">
                  <c:v>749.4</c:v>
                </c:pt>
                <c:pt idx="2079">
                  <c:v>750.7</c:v>
                </c:pt>
                <c:pt idx="2080">
                  <c:v>750.84</c:v>
                </c:pt>
                <c:pt idx="2081">
                  <c:v>751.51</c:v>
                </c:pt>
                <c:pt idx="2082">
                  <c:v>751.06</c:v>
                </c:pt>
                <c:pt idx="2083">
                  <c:v>750.88</c:v>
                </c:pt>
                <c:pt idx="2084">
                  <c:v>751.02</c:v>
                </c:pt>
                <c:pt idx="2085">
                  <c:v>750.7</c:v>
                </c:pt>
                <c:pt idx="2086">
                  <c:v>751.15</c:v>
                </c:pt>
                <c:pt idx="2087">
                  <c:v>751.33</c:v>
                </c:pt>
                <c:pt idx="2088">
                  <c:v>751.74</c:v>
                </c:pt>
                <c:pt idx="2089">
                  <c:v>752.37</c:v>
                </c:pt>
                <c:pt idx="2090">
                  <c:v>752.95</c:v>
                </c:pt>
                <c:pt idx="2091">
                  <c:v>751.23</c:v>
                </c:pt>
                <c:pt idx="2092">
                  <c:v>748.42</c:v>
                </c:pt>
                <c:pt idx="2093">
                  <c:v>753.17</c:v>
                </c:pt>
                <c:pt idx="2094">
                  <c:v>748.14</c:v>
                </c:pt>
                <c:pt idx="2095">
                  <c:v>751.75</c:v>
                </c:pt>
                <c:pt idx="2096">
                  <c:v>750.95</c:v>
                </c:pt>
                <c:pt idx="2097">
                  <c:v>742.6</c:v>
                </c:pt>
                <c:pt idx="2098">
                  <c:v>749.5</c:v>
                </c:pt>
                <c:pt idx="2099">
                  <c:v>749.5</c:v>
                </c:pt>
                <c:pt idx="2100">
                  <c:v>743.38</c:v>
                </c:pt>
                <c:pt idx="2101">
                  <c:v>743.38</c:v>
                </c:pt>
                <c:pt idx="2102">
                  <c:v>735.28</c:v>
                </c:pt>
                <c:pt idx="2103">
                  <c:v>733.94</c:v>
                </c:pt>
                <c:pt idx="2104">
                  <c:v>740.96</c:v>
                </c:pt>
                <c:pt idx="2105">
                  <c:v>740.14</c:v>
                </c:pt>
                <c:pt idx="2106">
                  <c:v>732.07</c:v>
                </c:pt>
                <c:pt idx="2107">
                  <c:v>735.81</c:v>
                </c:pt>
                <c:pt idx="2108">
                  <c:v>728.6</c:v>
                </c:pt>
                <c:pt idx="2109">
                  <c:v>726.5</c:v>
                </c:pt>
                <c:pt idx="2110">
                  <c:v>730.75</c:v>
                </c:pt>
                <c:pt idx="2111">
                  <c:v>733.67</c:v>
                </c:pt>
                <c:pt idx="2112">
                  <c:v>729.96</c:v>
                </c:pt>
                <c:pt idx="2113">
                  <c:v>723.39</c:v>
                </c:pt>
                <c:pt idx="2114">
                  <c:v>719.8</c:v>
                </c:pt>
                <c:pt idx="2115">
                  <c:v>717.01</c:v>
                </c:pt>
                <c:pt idx="2116">
                  <c:v>717.55</c:v>
                </c:pt>
                <c:pt idx="2117">
                  <c:v>721.12</c:v>
                </c:pt>
                <c:pt idx="2118">
                  <c:v>720.57</c:v>
                </c:pt>
                <c:pt idx="2119">
                  <c:v>710.01</c:v>
                </c:pt>
                <c:pt idx="2120">
                  <c:v>708.78</c:v>
                </c:pt>
                <c:pt idx="2121">
                  <c:v>706.33</c:v>
                </c:pt>
                <c:pt idx="2122">
                  <c:v>706.33</c:v>
                </c:pt>
                <c:pt idx="2123">
                  <c:v>709.81</c:v>
                </c:pt>
                <c:pt idx="2124">
                  <c:v>715.28</c:v>
                </c:pt>
                <c:pt idx="2125">
                  <c:v>713.65</c:v>
                </c:pt>
                <c:pt idx="2126">
                  <c:v>711.04</c:v>
                </c:pt>
                <c:pt idx="2127">
                  <c:v>704.67</c:v>
                </c:pt>
                <c:pt idx="2128">
                  <c:v>699.62</c:v>
                </c:pt>
                <c:pt idx="2129">
                  <c:v>698.67</c:v>
                </c:pt>
                <c:pt idx="2130">
                  <c:v>696.97</c:v>
                </c:pt>
                <c:pt idx="2131">
                  <c:v>702.45</c:v>
                </c:pt>
                <c:pt idx="2132">
                  <c:v>700.77</c:v>
                </c:pt>
                <c:pt idx="2133">
                  <c:v>695.36</c:v>
                </c:pt>
                <c:pt idx="2134">
                  <c:v>693.91</c:v>
                </c:pt>
                <c:pt idx="2135">
                  <c:v>690.7</c:v>
                </c:pt>
                <c:pt idx="2136">
                  <c:v>693.91</c:v>
                </c:pt>
                <c:pt idx="2137">
                  <c:v>694.61</c:v>
                </c:pt>
                <c:pt idx="2138">
                  <c:v>692.74</c:v>
                </c:pt>
                <c:pt idx="2139">
                  <c:v>692.47</c:v>
                </c:pt>
                <c:pt idx="2140">
                  <c:v>692.05</c:v>
                </c:pt>
                <c:pt idx="2141">
                  <c:v>690.15</c:v>
                </c:pt>
                <c:pt idx="2142">
                  <c:v>691.12</c:v>
                </c:pt>
                <c:pt idx="2143">
                  <c:v>687.62</c:v>
                </c:pt>
                <c:pt idx="2144">
                  <c:v>689.96</c:v>
                </c:pt>
                <c:pt idx="2145">
                  <c:v>690.85</c:v>
                </c:pt>
                <c:pt idx="2146">
                  <c:v>683.08</c:v>
                </c:pt>
                <c:pt idx="2147">
                  <c:v>679.72</c:v>
                </c:pt>
                <c:pt idx="2148">
                  <c:v>677.07</c:v>
                </c:pt>
                <c:pt idx="2149">
                  <c:v>673.3</c:v>
                </c:pt>
                <c:pt idx="2150">
                  <c:v>679.02</c:v>
                </c:pt>
                <c:pt idx="2151">
                  <c:v>679.72</c:v>
                </c:pt>
                <c:pt idx="2152">
                  <c:v>680.13</c:v>
                </c:pt>
                <c:pt idx="2153">
                  <c:v>676.41</c:v>
                </c:pt>
                <c:pt idx="2154">
                  <c:v>678.13</c:v>
                </c:pt>
                <c:pt idx="2155">
                  <c:v>677.55</c:v>
                </c:pt>
                <c:pt idx="2156">
                  <c:v>673.56</c:v>
                </c:pt>
                <c:pt idx="2157">
                  <c:v>679.24</c:v>
                </c:pt>
                <c:pt idx="2158">
                  <c:v>679.02</c:v>
                </c:pt>
                <c:pt idx="2159">
                  <c:v>672.04</c:v>
                </c:pt>
                <c:pt idx="2160">
                  <c:v>674.43</c:v>
                </c:pt>
                <c:pt idx="2161">
                  <c:v>670.1</c:v>
                </c:pt>
                <c:pt idx="2162">
                  <c:v>671.61</c:v>
                </c:pt>
                <c:pt idx="2163">
                  <c:v>676.37</c:v>
                </c:pt>
                <c:pt idx="2164">
                  <c:v>677.73</c:v>
                </c:pt>
                <c:pt idx="2165">
                  <c:v>678.8</c:v>
                </c:pt>
                <c:pt idx="2166">
                  <c:v>678.57</c:v>
                </c:pt>
                <c:pt idx="2167">
                  <c:v>677.47</c:v>
                </c:pt>
                <c:pt idx="2168">
                  <c:v>677.91</c:v>
                </c:pt>
                <c:pt idx="2169">
                  <c:v>675.79</c:v>
                </c:pt>
                <c:pt idx="2170">
                  <c:v>687.85</c:v>
                </c:pt>
                <c:pt idx="2171">
                  <c:v>679.5</c:v>
                </c:pt>
                <c:pt idx="2172">
                  <c:v>688.54</c:v>
                </c:pt>
                <c:pt idx="2173">
                  <c:v>687.35</c:v>
                </c:pt>
                <c:pt idx="2174">
                  <c:v>689.92</c:v>
                </c:pt>
                <c:pt idx="2175">
                  <c:v>691.08</c:v>
                </c:pt>
                <c:pt idx="2176">
                  <c:v>712.9</c:v>
                </c:pt>
                <c:pt idx="2177">
                  <c:v>715.95</c:v>
                </c:pt>
                <c:pt idx="2178">
                  <c:v>716.96</c:v>
                </c:pt>
                <c:pt idx="2179">
                  <c:v>723.35</c:v>
                </c:pt>
                <c:pt idx="2180">
                  <c:v>717.98</c:v>
                </c:pt>
                <c:pt idx="2181">
                  <c:v>718.99</c:v>
                </c:pt>
                <c:pt idx="2182">
                  <c:v>708.74</c:v>
                </c:pt>
                <c:pt idx="2183">
                  <c:v>707.75</c:v>
                </c:pt>
                <c:pt idx="2184">
                  <c:v>707.02</c:v>
                </c:pt>
                <c:pt idx="2185">
                  <c:v>705.56</c:v>
                </c:pt>
                <c:pt idx="2186">
                  <c:v>706.78</c:v>
                </c:pt>
                <c:pt idx="2187">
                  <c:v>712.45</c:v>
                </c:pt>
                <c:pt idx="2188">
                  <c:v>712.45</c:v>
                </c:pt>
                <c:pt idx="2189">
                  <c:v>713.95</c:v>
                </c:pt>
                <c:pt idx="2190">
                  <c:v>712.2</c:v>
                </c:pt>
                <c:pt idx="2191">
                  <c:v>712.2</c:v>
                </c:pt>
                <c:pt idx="2192">
                  <c:v>722.06</c:v>
                </c:pt>
                <c:pt idx="2193">
                  <c:v>743.77</c:v>
                </c:pt>
                <c:pt idx="2194">
                  <c:v>744.09</c:v>
                </c:pt>
                <c:pt idx="2195">
                  <c:v>745.12</c:v>
                </c:pt>
                <c:pt idx="2196">
                  <c:v>744.49</c:v>
                </c:pt>
                <c:pt idx="2197">
                  <c:v>744.85</c:v>
                </c:pt>
                <c:pt idx="2198">
                  <c:v>744.81</c:v>
                </c:pt>
                <c:pt idx="2199">
                  <c:v>744.85</c:v>
                </c:pt>
                <c:pt idx="2200">
                  <c:v>743.86</c:v>
                </c:pt>
                <c:pt idx="2201">
                  <c:v>744.31</c:v>
                </c:pt>
                <c:pt idx="2202">
                  <c:v>744.31</c:v>
                </c:pt>
                <c:pt idx="2203">
                  <c:v>746.2</c:v>
                </c:pt>
                <c:pt idx="2204">
                  <c:v>746.2</c:v>
                </c:pt>
                <c:pt idx="2205">
                  <c:v>746.56</c:v>
                </c:pt>
                <c:pt idx="2206">
                  <c:v>746.74</c:v>
                </c:pt>
                <c:pt idx="2207">
                  <c:v>746.16</c:v>
                </c:pt>
                <c:pt idx="2208">
                  <c:v>747.78</c:v>
                </c:pt>
                <c:pt idx="2209">
                  <c:v>748.5</c:v>
                </c:pt>
                <c:pt idx="2210">
                  <c:v>747.78</c:v>
                </c:pt>
                <c:pt idx="2211">
                  <c:v>748.05</c:v>
                </c:pt>
                <c:pt idx="2212">
                  <c:v>749.85</c:v>
                </c:pt>
                <c:pt idx="2213">
                  <c:v>750.61</c:v>
                </c:pt>
                <c:pt idx="2214">
                  <c:v>750.79</c:v>
                </c:pt>
                <c:pt idx="2215">
                  <c:v>751.47</c:v>
                </c:pt>
                <c:pt idx="2216">
                  <c:v>750.39</c:v>
                </c:pt>
                <c:pt idx="2217">
                  <c:v>750.39</c:v>
                </c:pt>
                <c:pt idx="2218">
                  <c:v>750.34</c:v>
                </c:pt>
                <c:pt idx="2219">
                  <c:v>751.6</c:v>
                </c:pt>
                <c:pt idx="2220">
                  <c:v>751.92</c:v>
                </c:pt>
                <c:pt idx="2221">
                  <c:v>752.55</c:v>
                </c:pt>
                <c:pt idx="2222">
                  <c:v>751.27</c:v>
                </c:pt>
                <c:pt idx="2223">
                  <c:v>751.65</c:v>
                </c:pt>
                <c:pt idx="2224">
                  <c:v>739.07</c:v>
                </c:pt>
                <c:pt idx="2225">
                  <c:v>736.36</c:v>
                </c:pt>
                <c:pt idx="2226">
                  <c:v>742.07</c:v>
                </c:pt>
                <c:pt idx="2227">
                  <c:v>737.17</c:v>
                </c:pt>
                <c:pt idx="2228">
                  <c:v>732.74</c:v>
                </c:pt>
                <c:pt idx="2229">
                  <c:v>729.04</c:v>
                </c:pt>
                <c:pt idx="2230">
                  <c:v>726.46</c:v>
                </c:pt>
                <c:pt idx="2231">
                  <c:v>728.25</c:v>
                </c:pt>
                <c:pt idx="2232">
                  <c:v>724.34</c:v>
                </c:pt>
                <c:pt idx="2233">
                  <c:v>727.47</c:v>
                </c:pt>
                <c:pt idx="2234">
                  <c:v>727.47</c:v>
                </c:pt>
                <c:pt idx="2235">
                  <c:v>726.42</c:v>
                </c:pt>
                <c:pt idx="2236">
                  <c:v>716.46</c:v>
                </c:pt>
                <c:pt idx="2237">
                  <c:v>712.94</c:v>
                </c:pt>
                <c:pt idx="2238">
                  <c:v>719.5</c:v>
                </c:pt>
                <c:pt idx="2239">
                  <c:v>716.92</c:v>
                </c:pt>
                <c:pt idx="2240">
                  <c:v>714.69</c:v>
                </c:pt>
                <c:pt idx="2241">
                  <c:v>714.69</c:v>
                </c:pt>
                <c:pt idx="2242">
                  <c:v>701.25</c:v>
                </c:pt>
                <c:pt idx="2243">
                  <c:v>700.57</c:v>
                </c:pt>
                <c:pt idx="2244">
                  <c:v>696.53</c:v>
                </c:pt>
                <c:pt idx="2245">
                  <c:v>697.52</c:v>
                </c:pt>
                <c:pt idx="2246">
                  <c:v>706.28</c:v>
                </c:pt>
                <c:pt idx="2247">
                  <c:v>709.72</c:v>
                </c:pt>
                <c:pt idx="2248">
                  <c:v>705.1</c:v>
                </c:pt>
                <c:pt idx="2249">
                  <c:v>708.81</c:v>
                </c:pt>
                <c:pt idx="2250">
                  <c:v>712.28</c:v>
                </c:pt>
                <c:pt idx="2251">
                  <c:v>715.99</c:v>
                </c:pt>
                <c:pt idx="2252">
                  <c:v>725.77</c:v>
                </c:pt>
                <c:pt idx="2253">
                  <c:v>728.12</c:v>
                </c:pt>
                <c:pt idx="2254">
                  <c:v>722.4</c:v>
                </c:pt>
                <c:pt idx="2255">
                  <c:v>725.77</c:v>
                </c:pt>
                <c:pt idx="2256">
                  <c:v>654.38</c:v>
                </c:pt>
                <c:pt idx="2257">
                  <c:v>654.58000000000004</c:v>
                </c:pt>
                <c:pt idx="2258">
                  <c:v>650.33000000000004</c:v>
                </c:pt>
                <c:pt idx="2259">
                  <c:v>655.34</c:v>
                </c:pt>
                <c:pt idx="2260">
                  <c:v>654.62</c:v>
                </c:pt>
                <c:pt idx="2261">
                  <c:v>659.21</c:v>
                </c:pt>
                <c:pt idx="2262">
                  <c:v>665.72</c:v>
                </c:pt>
                <c:pt idx="2263">
                  <c:v>665.09</c:v>
                </c:pt>
                <c:pt idx="2264">
                  <c:v>660.35</c:v>
                </c:pt>
                <c:pt idx="2265">
                  <c:v>663.18</c:v>
                </c:pt>
                <c:pt idx="2266">
                  <c:v>666.37</c:v>
                </c:pt>
                <c:pt idx="2267">
                  <c:v>668.62</c:v>
                </c:pt>
                <c:pt idx="2268">
                  <c:v>675.29</c:v>
                </c:pt>
                <c:pt idx="2269">
                  <c:v>671.83</c:v>
                </c:pt>
                <c:pt idx="2270">
                  <c:v>674.29</c:v>
                </c:pt>
                <c:pt idx="2271">
                  <c:v>672.48</c:v>
                </c:pt>
                <c:pt idx="2272">
                  <c:v>672.85</c:v>
                </c:pt>
                <c:pt idx="2273">
                  <c:v>683.37</c:v>
                </c:pt>
                <c:pt idx="2274">
                  <c:v>595.72</c:v>
                </c:pt>
                <c:pt idx="2275">
                  <c:v>599.84</c:v>
                </c:pt>
                <c:pt idx="2276">
                  <c:v>599.47</c:v>
                </c:pt>
                <c:pt idx="2277">
                  <c:v>602.91</c:v>
                </c:pt>
                <c:pt idx="2278">
                  <c:v>601.42999999999995</c:v>
                </c:pt>
                <c:pt idx="2279">
                  <c:v>604.9</c:v>
                </c:pt>
                <c:pt idx="2280">
                  <c:v>607.05999999999995</c:v>
                </c:pt>
                <c:pt idx="2281">
                  <c:v>607.03</c:v>
                </c:pt>
                <c:pt idx="2282">
                  <c:v>609.17999999999995</c:v>
                </c:pt>
                <c:pt idx="2283">
                  <c:v>614.84</c:v>
                </c:pt>
                <c:pt idx="2284">
                  <c:v>616.04999999999995</c:v>
                </c:pt>
                <c:pt idx="2285">
                  <c:v>614.32000000000005</c:v>
                </c:pt>
                <c:pt idx="2286">
                  <c:v>612.51</c:v>
                </c:pt>
                <c:pt idx="2287">
                  <c:v>609.98</c:v>
                </c:pt>
                <c:pt idx="2288">
                  <c:v>609.29999999999995</c:v>
                </c:pt>
                <c:pt idx="2289">
                  <c:v>611.04999999999995</c:v>
                </c:pt>
                <c:pt idx="2290">
                  <c:v>610.45000000000005</c:v>
                </c:pt>
                <c:pt idx="2291">
                  <c:v>616.29</c:v>
                </c:pt>
                <c:pt idx="2292">
                  <c:v>617.25</c:v>
                </c:pt>
                <c:pt idx="2293">
                  <c:v>613.97</c:v>
                </c:pt>
                <c:pt idx="2294">
                  <c:v>613.70000000000005</c:v>
                </c:pt>
                <c:pt idx="2295">
                  <c:v>612.07000000000005</c:v>
                </c:pt>
                <c:pt idx="2296">
                  <c:v>612.61</c:v>
                </c:pt>
                <c:pt idx="2297">
                  <c:v>612.79999999999995</c:v>
                </c:pt>
                <c:pt idx="2298">
                  <c:v>612.26</c:v>
                </c:pt>
                <c:pt idx="2299">
                  <c:v>610.47</c:v>
                </c:pt>
                <c:pt idx="2300">
                  <c:v>609.74</c:v>
                </c:pt>
                <c:pt idx="2301">
                  <c:v>608.91</c:v>
                </c:pt>
                <c:pt idx="2302">
                  <c:v>608.20000000000005</c:v>
                </c:pt>
                <c:pt idx="2303">
                  <c:v>608.47</c:v>
                </c:pt>
                <c:pt idx="2304">
                  <c:v>608.6</c:v>
                </c:pt>
                <c:pt idx="2305">
                  <c:v>604.51</c:v>
                </c:pt>
                <c:pt idx="2306">
                  <c:v>601.69000000000005</c:v>
                </c:pt>
                <c:pt idx="2307">
                  <c:v>602.08000000000004</c:v>
                </c:pt>
                <c:pt idx="2308">
                  <c:v>601.04999999999995</c:v>
                </c:pt>
                <c:pt idx="2309">
                  <c:v>597.80999999999995</c:v>
                </c:pt>
                <c:pt idx="2310">
                  <c:v>597.80999999999995</c:v>
                </c:pt>
                <c:pt idx="2311">
                  <c:v>597.09</c:v>
                </c:pt>
                <c:pt idx="2312">
                  <c:v>599.51</c:v>
                </c:pt>
                <c:pt idx="2313">
                  <c:v>595.77</c:v>
                </c:pt>
                <c:pt idx="2314">
                  <c:v>605.42999999999995</c:v>
                </c:pt>
                <c:pt idx="2315">
                  <c:v>602.66999999999996</c:v>
                </c:pt>
                <c:pt idx="2316">
                  <c:v>603.34</c:v>
                </c:pt>
                <c:pt idx="2317">
                  <c:v>605.20000000000005</c:v>
                </c:pt>
                <c:pt idx="2318">
                  <c:v>602.64</c:v>
                </c:pt>
                <c:pt idx="2319">
                  <c:v>603.73</c:v>
                </c:pt>
                <c:pt idx="2320">
                  <c:v>604</c:v>
                </c:pt>
                <c:pt idx="2321">
                  <c:v>578.66</c:v>
                </c:pt>
                <c:pt idx="2322">
                  <c:v>580.13</c:v>
                </c:pt>
                <c:pt idx="2323">
                  <c:v>579.39</c:v>
                </c:pt>
                <c:pt idx="2324">
                  <c:v>578.13</c:v>
                </c:pt>
                <c:pt idx="2325">
                  <c:v>578.38</c:v>
                </c:pt>
                <c:pt idx="2326">
                  <c:v>576.32000000000005</c:v>
                </c:pt>
                <c:pt idx="2327">
                  <c:v>576.08000000000004</c:v>
                </c:pt>
                <c:pt idx="2328">
                  <c:v>575.35</c:v>
                </c:pt>
                <c:pt idx="2329">
                  <c:v>573.32000000000005</c:v>
                </c:pt>
                <c:pt idx="2330">
                  <c:v>572.13</c:v>
                </c:pt>
                <c:pt idx="2331">
                  <c:v>571.46</c:v>
                </c:pt>
                <c:pt idx="2332">
                  <c:v>570.4</c:v>
                </c:pt>
                <c:pt idx="2333">
                  <c:v>500.38</c:v>
                </c:pt>
                <c:pt idx="2334">
                  <c:v>498.91</c:v>
                </c:pt>
                <c:pt idx="2335">
                  <c:v>498.75</c:v>
                </c:pt>
                <c:pt idx="2336">
                  <c:v>495.2</c:v>
                </c:pt>
                <c:pt idx="2337">
                  <c:v>563.79999999999995</c:v>
                </c:pt>
                <c:pt idx="2338">
                  <c:v>563.35</c:v>
                </c:pt>
                <c:pt idx="2339">
                  <c:v>563.54</c:v>
                </c:pt>
                <c:pt idx="2340">
                  <c:v>562.75</c:v>
                </c:pt>
                <c:pt idx="2341">
                  <c:v>560.94000000000005</c:v>
                </c:pt>
                <c:pt idx="2342">
                  <c:v>560.72</c:v>
                </c:pt>
                <c:pt idx="2343">
                  <c:v>559.82000000000005</c:v>
                </c:pt>
                <c:pt idx="2344">
                  <c:v>558.89</c:v>
                </c:pt>
                <c:pt idx="2345">
                  <c:v>558</c:v>
                </c:pt>
                <c:pt idx="2346">
                  <c:v>556.92999999999995</c:v>
                </c:pt>
                <c:pt idx="2347">
                  <c:v>557.23</c:v>
                </c:pt>
                <c:pt idx="2348">
                  <c:v>556.79</c:v>
                </c:pt>
                <c:pt idx="2349">
                  <c:v>555.39</c:v>
                </c:pt>
                <c:pt idx="2350">
                  <c:v>553</c:v>
                </c:pt>
                <c:pt idx="2351">
                  <c:v>552.97</c:v>
                </c:pt>
                <c:pt idx="2352">
                  <c:v>551.89</c:v>
                </c:pt>
                <c:pt idx="2353">
                  <c:v>551.35</c:v>
                </c:pt>
                <c:pt idx="2354">
                  <c:v>550.80999999999995</c:v>
                </c:pt>
                <c:pt idx="2355">
                  <c:v>551.03</c:v>
                </c:pt>
                <c:pt idx="2356">
                  <c:v>550.71</c:v>
                </c:pt>
                <c:pt idx="2357">
                  <c:v>637.19000000000005</c:v>
                </c:pt>
                <c:pt idx="2358">
                  <c:v>635.85</c:v>
                </c:pt>
                <c:pt idx="2359">
                  <c:v>818.9</c:v>
                </c:pt>
                <c:pt idx="2360">
                  <c:v>819.19</c:v>
                </c:pt>
                <c:pt idx="2361">
                  <c:v>815.48</c:v>
                </c:pt>
                <c:pt idx="2362">
                  <c:v>803.48</c:v>
                </c:pt>
                <c:pt idx="2363">
                  <c:v>785.42</c:v>
                </c:pt>
                <c:pt idx="2364">
                  <c:v>793.95</c:v>
                </c:pt>
                <c:pt idx="2365">
                  <c:v>790.19</c:v>
                </c:pt>
                <c:pt idx="2366">
                  <c:v>561.54</c:v>
                </c:pt>
                <c:pt idx="2367">
                  <c:v>559.96</c:v>
                </c:pt>
                <c:pt idx="2368">
                  <c:v>560.87</c:v>
                </c:pt>
                <c:pt idx="2369">
                  <c:v>561.42999999999995</c:v>
                </c:pt>
                <c:pt idx="2370">
                  <c:v>559.12</c:v>
                </c:pt>
                <c:pt idx="2371">
                  <c:v>630.30999999999995</c:v>
                </c:pt>
                <c:pt idx="2372">
                  <c:v>628.47</c:v>
                </c:pt>
                <c:pt idx="2373">
                  <c:v>617.4</c:v>
                </c:pt>
                <c:pt idx="2374">
                  <c:v>615.14</c:v>
                </c:pt>
                <c:pt idx="2375">
                  <c:v>616.39</c:v>
                </c:pt>
                <c:pt idx="2376">
                  <c:v>615.89</c:v>
                </c:pt>
                <c:pt idx="2377">
                  <c:v>617.86</c:v>
                </c:pt>
                <c:pt idx="2378">
                  <c:v>612.11</c:v>
                </c:pt>
                <c:pt idx="2379">
                  <c:v>612.36</c:v>
                </c:pt>
                <c:pt idx="2380">
                  <c:v>609.9</c:v>
                </c:pt>
                <c:pt idx="2381">
                  <c:v>613.11</c:v>
                </c:pt>
                <c:pt idx="2382">
                  <c:v>609.9</c:v>
                </c:pt>
                <c:pt idx="2383">
                  <c:v>607.46</c:v>
                </c:pt>
                <c:pt idx="2384">
                  <c:v>605.76</c:v>
                </c:pt>
                <c:pt idx="2385">
                  <c:v>606.25</c:v>
                </c:pt>
                <c:pt idx="2386">
                  <c:v>602.89</c:v>
                </c:pt>
                <c:pt idx="2387">
                  <c:v>604.28</c:v>
                </c:pt>
                <c:pt idx="2388">
                  <c:v>601.22</c:v>
                </c:pt>
                <c:pt idx="2389">
                  <c:v>600.51</c:v>
                </c:pt>
                <c:pt idx="2390">
                  <c:v>594.16999999999996</c:v>
                </c:pt>
                <c:pt idx="2391">
                  <c:v>595.09</c:v>
                </c:pt>
                <c:pt idx="2392">
                  <c:v>592.37</c:v>
                </c:pt>
                <c:pt idx="2393">
                  <c:v>591.87</c:v>
                </c:pt>
                <c:pt idx="2394">
                  <c:v>593.76</c:v>
                </c:pt>
                <c:pt idx="2395">
                  <c:v>594.45000000000005</c:v>
                </c:pt>
                <c:pt idx="2396">
                  <c:v>599.82000000000005</c:v>
                </c:pt>
                <c:pt idx="2397">
                  <c:v>602.47</c:v>
                </c:pt>
                <c:pt idx="2398">
                  <c:v>608.95000000000005</c:v>
                </c:pt>
                <c:pt idx="2399">
                  <c:v>611.65</c:v>
                </c:pt>
                <c:pt idx="2400">
                  <c:v>616.41999999999996</c:v>
                </c:pt>
                <c:pt idx="2401">
                  <c:v>617.89</c:v>
                </c:pt>
                <c:pt idx="2402">
                  <c:v>617.67999999999995</c:v>
                </c:pt>
                <c:pt idx="2403">
                  <c:v>613.41999999999996</c:v>
                </c:pt>
                <c:pt idx="2404">
                  <c:v>596.70000000000005</c:v>
                </c:pt>
                <c:pt idx="2405">
                  <c:v>598.29999999999995</c:v>
                </c:pt>
                <c:pt idx="2406">
                  <c:v>596.74</c:v>
                </c:pt>
                <c:pt idx="2407">
                  <c:v>593.29999999999995</c:v>
                </c:pt>
                <c:pt idx="2408">
                  <c:v>594.91999999999996</c:v>
                </c:pt>
                <c:pt idx="2409">
                  <c:v>595.82000000000005</c:v>
                </c:pt>
                <c:pt idx="2410">
                  <c:v>588.29999999999995</c:v>
                </c:pt>
                <c:pt idx="2411">
                  <c:v>591.19000000000005</c:v>
                </c:pt>
                <c:pt idx="2412">
                  <c:v>586.35</c:v>
                </c:pt>
                <c:pt idx="2413">
                  <c:v>590.9</c:v>
                </c:pt>
                <c:pt idx="2414">
                  <c:v>590.01</c:v>
                </c:pt>
                <c:pt idx="2415">
                  <c:v>592.02</c:v>
                </c:pt>
                <c:pt idx="2416">
                  <c:v>681.97</c:v>
                </c:pt>
                <c:pt idx="2417">
                  <c:v>685.24</c:v>
                </c:pt>
                <c:pt idx="2418">
                  <c:v>693.98</c:v>
                </c:pt>
                <c:pt idx="2419">
                  <c:v>692.63</c:v>
                </c:pt>
                <c:pt idx="2420">
                  <c:v>693.56</c:v>
                </c:pt>
                <c:pt idx="2421">
                  <c:v>691.69</c:v>
                </c:pt>
                <c:pt idx="2422">
                  <c:v>688.17</c:v>
                </c:pt>
                <c:pt idx="2423">
                  <c:v>689.46</c:v>
                </c:pt>
                <c:pt idx="2424">
                  <c:v>695.12</c:v>
                </c:pt>
                <c:pt idx="2425">
                  <c:v>696.59</c:v>
                </c:pt>
                <c:pt idx="2426">
                  <c:v>696.59</c:v>
                </c:pt>
                <c:pt idx="2427">
                  <c:v>697.48</c:v>
                </c:pt>
                <c:pt idx="2428">
                  <c:v>698.06</c:v>
                </c:pt>
                <c:pt idx="2429">
                  <c:v>697.79</c:v>
                </c:pt>
                <c:pt idx="2430">
                  <c:v>697.79</c:v>
                </c:pt>
                <c:pt idx="2431">
                  <c:v>696.18</c:v>
                </c:pt>
                <c:pt idx="2432">
                  <c:v>696.9</c:v>
                </c:pt>
                <c:pt idx="2433">
                  <c:v>696.9</c:v>
                </c:pt>
                <c:pt idx="2434">
                  <c:v>696.94</c:v>
                </c:pt>
                <c:pt idx="2435">
                  <c:v>694.78</c:v>
                </c:pt>
                <c:pt idx="2436">
                  <c:v>694.96</c:v>
                </c:pt>
                <c:pt idx="2437">
                  <c:v>695.1</c:v>
                </c:pt>
                <c:pt idx="2438">
                  <c:v>695.41</c:v>
                </c:pt>
                <c:pt idx="2439">
                  <c:v>695.46</c:v>
                </c:pt>
                <c:pt idx="2440">
                  <c:v>695.59</c:v>
                </c:pt>
                <c:pt idx="2441">
                  <c:v>695.05</c:v>
                </c:pt>
                <c:pt idx="2442">
                  <c:v>696.45</c:v>
                </c:pt>
                <c:pt idx="2443">
                  <c:v>695.32</c:v>
                </c:pt>
                <c:pt idx="2444">
                  <c:v>695.28</c:v>
                </c:pt>
                <c:pt idx="2445">
                  <c:v>694.78</c:v>
                </c:pt>
                <c:pt idx="2446">
                  <c:v>696.13</c:v>
                </c:pt>
                <c:pt idx="2447">
                  <c:v>696.54</c:v>
                </c:pt>
                <c:pt idx="2448">
                  <c:v>696</c:v>
                </c:pt>
                <c:pt idx="2449">
                  <c:v>694.51</c:v>
                </c:pt>
                <c:pt idx="2450">
                  <c:v>693.66</c:v>
                </c:pt>
                <c:pt idx="2451">
                  <c:v>694.24</c:v>
                </c:pt>
                <c:pt idx="2452">
                  <c:v>693.3</c:v>
                </c:pt>
                <c:pt idx="2453">
                  <c:v>694.24</c:v>
                </c:pt>
                <c:pt idx="2454">
                  <c:v>693.25</c:v>
                </c:pt>
                <c:pt idx="2455">
                  <c:v>691.86</c:v>
                </c:pt>
                <c:pt idx="2456">
                  <c:v>691.77</c:v>
                </c:pt>
                <c:pt idx="2457">
                  <c:v>691.54</c:v>
                </c:pt>
                <c:pt idx="2458">
                  <c:v>690.82</c:v>
                </c:pt>
                <c:pt idx="2459">
                  <c:v>690.82</c:v>
                </c:pt>
                <c:pt idx="2460">
                  <c:v>689.65</c:v>
                </c:pt>
                <c:pt idx="2461">
                  <c:v>688.8</c:v>
                </c:pt>
                <c:pt idx="2462">
                  <c:v>688.08</c:v>
                </c:pt>
                <c:pt idx="2463">
                  <c:v>687.58</c:v>
                </c:pt>
                <c:pt idx="2464">
                  <c:v>687.13</c:v>
                </c:pt>
                <c:pt idx="2465">
                  <c:v>687.31</c:v>
                </c:pt>
                <c:pt idx="2466">
                  <c:v>686.5</c:v>
                </c:pt>
                <c:pt idx="2467">
                  <c:v>684.66</c:v>
                </c:pt>
                <c:pt idx="2468">
                  <c:v>684.12</c:v>
                </c:pt>
                <c:pt idx="2469">
                  <c:v>685.02</c:v>
                </c:pt>
                <c:pt idx="2470">
                  <c:v>683.35</c:v>
                </c:pt>
                <c:pt idx="2471">
                  <c:v>684.03</c:v>
                </c:pt>
                <c:pt idx="2472">
                  <c:v>682</c:v>
                </c:pt>
                <c:pt idx="2473">
                  <c:v>682</c:v>
                </c:pt>
                <c:pt idx="2474">
                  <c:v>682</c:v>
                </c:pt>
                <c:pt idx="2475">
                  <c:v>682.23</c:v>
                </c:pt>
                <c:pt idx="2476">
                  <c:v>681.91</c:v>
                </c:pt>
                <c:pt idx="2477">
                  <c:v>681.91</c:v>
                </c:pt>
                <c:pt idx="2478">
                  <c:v>682.05</c:v>
                </c:pt>
                <c:pt idx="2479">
                  <c:v>681.6</c:v>
                </c:pt>
                <c:pt idx="2480">
                  <c:v>681.28</c:v>
                </c:pt>
                <c:pt idx="2481">
                  <c:v>680.52</c:v>
                </c:pt>
                <c:pt idx="2482">
                  <c:v>681.73</c:v>
                </c:pt>
                <c:pt idx="2483">
                  <c:v>681.73</c:v>
                </c:pt>
                <c:pt idx="2484">
                  <c:v>681.15</c:v>
                </c:pt>
                <c:pt idx="2485">
                  <c:v>679.39</c:v>
                </c:pt>
                <c:pt idx="2486">
                  <c:v>678.9</c:v>
                </c:pt>
                <c:pt idx="2487">
                  <c:v>678.49</c:v>
                </c:pt>
                <c:pt idx="2488">
                  <c:v>678.76</c:v>
                </c:pt>
                <c:pt idx="2489">
                  <c:v>679.75</c:v>
                </c:pt>
                <c:pt idx="2490">
                  <c:v>680.2</c:v>
                </c:pt>
                <c:pt idx="2491">
                  <c:v>678.81</c:v>
                </c:pt>
                <c:pt idx="2492">
                  <c:v>678.63</c:v>
                </c:pt>
                <c:pt idx="2493">
                  <c:v>678.63</c:v>
                </c:pt>
                <c:pt idx="2494">
                  <c:v>678.18</c:v>
                </c:pt>
                <c:pt idx="2495">
                  <c:v>680.29</c:v>
                </c:pt>
                <c:pt idx="2496">
                  <c:v>679.17</c:v>
                </c:pt>
                <c:pt idx="2497">
                  <c:v>680.02</c:v>
                </c:pt>
                <c:pt idx="2498">
                  <c:v>679.75</c:v>
                </c:pt>
                <c:pt idx="2499">
                  <c:v>678.27</c:v>
                </c:pt>
                <c:pt idx="2500">
                  <c:v>678.54</c:v>
                </c:pt>
                <c:pt idx="2501">
                  <c:v>680.47</c:v>
                </c:pt>
                <c:pt idx="2502">
                  <c:v>680.43</c:v>
                </c:pt>
                <c:pt idx="2503">
                  <c:v>680.29</c:v>
                </c:pt>
                <c:pt idx="2504">
                  <c:v>681.42</c:v>
                </c:pt>
                <c:pt idx="2505">
                  <c:v>681.69</c:v>
                </c:pt>
                <c:pt idx="2506">
                  <c:v>681.46</c:v>
                </c:pt>
                <c:pt idx="2507">
                  <c:v>683.94</c:v>
                </c:pt>
                <c:pt idx="2508">
                  <c:v>684.12</c:v>
                </c:pt>
                <c:pt idx="2509">
                  <c:v>683.62</c:v>
                </c:pt>
                <c:pt idx="2510">
                  <c:v>684.84</c:v>
                </c:pt>
                <c:pt idx="2511">
                  <c:v>684.66</c:v>
                </c:pt>
                <c:pt idx="2512">
                  <c:v>684.25</c:v>
                </c:pt>
                <c:pt idx="2513">
                  <c:v>686.5</c:v>
                </c:pt>
                <c:pt idx="2514">
                  <c:v>687.45</c:v>
                </c:pt>
                <c:pt idx="2515">
                  <c:v>686.77</c:v>
                </c:pt>
                <c:pt idx="2516">
                  <c:v>686.82</c:v>
                </c:pt>
                <c:pt idx="2517">
                  <c:v>686.46</c:v>
                </c:pt>
                <c:pt idx="2518">
                  <c:v>686.73</c:v>
                </c:pt>
                <c:pt idx="2519">
                  <c:v>688.89</c:v>
                </c:pt>
                <c:pt idx="2520">
                  <c:v>689.79</c:v>
                </c:pt>
                <c:pt idx="2521">
                  <c:v>689.16</c:v>
                </c:pt>
                <c:pt idx="2522">
                  <c:v>690.69</c:v>
                </c:pt>
                <c:pt idx="2523">
                  <c:v>690.91</c:v>
                </c:pt>
                <c:pt idx="2524">
                  <c:v>690.19</c:v>
                </c:pt>
                <c:pt idx="2525">
                  <c:v>691.77</c:v>
                </c:pt>
                <c:pt idx="2526">
                  <c:v>692.26</c:v>
                </c:pt>
                <c:pt idx="2527">
                  <c:v>691.9</c:v>
                </c:pt>
                <c:pt idx="2528">
                  <c:v>692.13</c:v>
                </c:pt>
                <c:pt idx="2529">
                  <c:v>692.94</c:v>
                </c:pt>
                <c:pt idx="2530">
                  <c:v>693.43</c:v>
                </c:pt>
                <c:pt idx="2531">
                  <c:v>696.76</c:v>
                </c:pt>
                <c:pt idx="2532">
                  <c:v>697.61</c:v>
                </c:pt>
                <c:pt idx="2533">
                  <c:v>698.33</c:v>
                </c:pt>
                <c:pt idx="2534">
                  <c:v>698.05</c:v>
                </c:pt>
                <c:pt idx="2535">
                  <c:v>694.45</c:v>
                </c:pt>
                <c:pt idx="2536">
                  <c:v>697.63</c:v>
                </c:pt>
                <c:pt idx="2537">
                  <c:v>682.24</c:v>
                </c:pt>
                <c:pt idx="2538">
                  <c:v>673.55</c:v>
                </c:pt>
                <c:pt idx="2539">
                  <c:v>674.43</c:v>
                </c:pt>
                <c:pt idx="2540">
                  <c:v>671.34</c:v>
                </c:pt>
                <c:pt idx="2541">
                  <c:v>666.49</c:v>
                </c:pt>
                <c:pt idx="2542">
                  <c:v>667.34</c:v>
                </c:pt>
                <c:pt idx="2543">
                  <c:v>666.15</c:v>
                </c:pt>
                <c:pt idx="2544">
                  <c:v>694.17</c:v>
                </c:pt>
                <c:pt idx="2545">
                  <c:v>698.69</c:v>
                </c:pt>
                <c:pt idx="2546">
                  <c:v>698.02</c:v>
                </c:pt>
                <c:pt idx="2547">
                  <c:v>695.77</c:v>
                </c:pt>
                <c:pt idx="2548">
                  <c:v>696.09</c:v>
                </c:pt>
                <c:pt idx="2549">
                  <c:v>695.37</c:v>
                </c:pt>
                <c:pt idx="2550">
                  <c:v>694.69</c:v>
                </c:pt>
                <c:pt idx="2551">
                  <c:v>694.11</c:v>
                </c:pt>
                <c:pt idx="2552">
                  <c:v>693.16</c:v>
                </c:pt>
                <c:pt idx="2553">
                  <c:v>691.05</c:v>
                </c:pt>
                <c:pt idx="2554">
                  <c:v>690.28</c:v>
                </c:pt>
                <c:pt idx="2555">
                  <c:v>690.73</c:v>
                </c:pt>
                <c:pt idx="2556">
                  <c:v>690.42</c:v>
                </c:pt>
                <c:pt idx="2557">
                  <c:v>689.74</c:v>
                </c:pt>
                <c:pt idx="2558">
                  <c:v>689.16</c:v>
                </c:pt>
                <c:pt idx="2559">
                  <c:v>688.26</c:v>
                </c:pt>
                <c:pt idx="2560">
                  <c:v>686.32</c:v>
                </c:pt>
                <c:pt idx="2561">
                  <c:v>686.86</c:v>
                </c:pt>
                <c:pt idx="2562">
                  <c:v>686.1</c:v>
                </c:pt>
                <c:pt idx="2563">
                  <c:v>685.6</c:v>
                </c:pt>
                <c:pt idx="2564">
                  <c:v>684.97</c:v>
                </c:pt>
                <c:pt idx="2565">
                  <c:v>684.12</c:v>
                </c:pt>
                <c:pt idx="2566">
                  <c:v>682.45</c:v>
                </c:pt>
                <c:pt idx="2567">
                  <c:v>682</c:v>
                </c:pt>
                <c:pt idx="2568">
                  <c:v>681.37</c:v>
                </c:pt>
                <c:pt idx="2569">
                  <c:v>681.1</c:v>
                </c:pt>
                <c:pt idx="2570">
                  <c:v>680.97</c:v>
                </c:pt>
                <c:pt idx="2571">
                  <c:v>680.16</c:v>
                </c:pt>
                <c:pt idx="2572">
                  <c:v>680.97</c:v>
                </c:pt>
                <c:pt idx="2573">
                  <c:v>680.7</c:v>
                </c:pt>
                <c:pt idx="2574">
                  <c:v>680.34</c:v>
                </c:pt>
                <c:pt idx="2575">
                  <c:v>680.29</c:v>
                </c:pt>
                <c:pt idx="2576">
                  <c:v>679.98</c:v>
                </c:pt>
                <c:pt idx="2577">
                  <c:v>678.72</c:v>
                </c:pt>
                <c:pt idx="2578">
                  <c:v>679.03</c:v>
                </c:pt>
                <c:pt idx="2579">
                  <c:v>681.15</c:v>
                </c:pt>
                <c:pt idx="2580">
                  <c:v>681.6</c:v>
                </c:pt>
                <c:pt idx="2581">
                  <c:v>682.99</c:v>
                </c:pt>
                <c:pt idx="2582">
                  <c:v>682.9</c:v>
                </c:pt>
                <c:pt idx="2583">
                  <c:v>683.49</c:v>
                </c:pt>
                <c:pt idx="2584">
                  <c:v>682.95</c:v>
                </c:pt>
                <c:pt idx="2585">
                  <c:v>684.34</c:v>
                </c:pt>
                <c:pt idx="2586">
                  <c:v>685.24</c:v>
                </c:pt>
                <c:pt idx="2587">
                  <c:v>686.05</c:v>
                </c:pt>
                <c:pt idx="2588">
                  <c:v>687.09</c:v>
                </c:pt>
                <c:pt idx="2589">
                  <c:v>685.51</c:v>
                </c:pt>
                <c:pt idx="2590">
                  <c:v>687.36</c:v>
                </c:pt>
                <c:pt idx="2591">
                  <c:v>688.53</c:v>
                </c:pt>
                <c:pt idx="2592">
                  <c:v>689.38</c:v>
                </c:pt>
                <c:pt idx="2593">
                  <c:v>689.7</c:v>
                </c:pt>
                <c:pt idx="2594">
                  <c:v>690.42</c:v>
                </c:pt>
                <c:pt idx="2595">
                  <c:v>690.15</c:v>
                </c:pt>
                <c:pt idx="2596">
                  <c:v>689.83</c:v>
                </c:pt>
                <c:pt idx="2597">
                  <c:v>691.72</c:v>
                </c:pt>
                <c:pt idx="2598">
                  <c:v>691.77</c:v>
                </c:pt>
                <c:pt idx="2599">
                  <c:v>692.71</c:v>
                </c:pt>
                <c:pt idx="2600">
                  <c:v>693.39</c:v>
                </c:pt>
                <c:pt idx="2601">
                  <c:v>692.98</c:v>
                </c:pt>
                <c:pt idx="2602">
                  <c:v>692.71</c:v>
                </c:pt>
                <c:pt idx="2603">
                  <c:v>694.47</c:v>
                </c:pt>
                <c:pt idx="2604">
                  <c:v>694.69</c:v>
                </c:pt>
                <c:pt idx="2605">
                  <c:v>695.14</c:v>
                </c:pt>
                <c:pt idx="2606">
                  <c:v>695.55</c:v>
                </c:pt>
                <c:pt idx="2607">
                  <c:v>694.69</c:v>
                </c:pt>
                <c:pt idx="2608">
                  <c:v>695.59</c:v>
                </c:pt>
                <c:pt idx="2609">
                  <c:v>697.26</c:v>
                </c:pt>
                <c:pt idx="2610">
                  <c:v>698.92</c:v>
                </c:pt>
                <c:pt idx="2611">
                  <c:v>698.77</c:v>
                </c:pt>
                <c:pt idx="2612">
                  <c:v>625.91</c:v>
                </c:pt>
                <c:pt idx="2613">
                  <c:v>629.79</c:v>
                </c:pt>
                <c:pt idx="2614">
                  <c:v>633.45000000000005</c:v>
                </c:pt>
                <c:pt idx="2615">
                  <c:v>630.95000000000005</c:v>
                </c:pt>
                <c:pt idx="2616">
                  <c:v>635.63</c:v>
                </c:pt>
                <c:pt idx="2617">
                  <c:v>631.79999999999995</c:v>
                </c:pt>
                <c:pt idx="2618">
                  <c:v>634.49</c:v>
                </c:pt>
                <c:pt idx="2619">
                  <c:v>628.71</c:v>
                </c:pt>
                <c:pt idx="2620">
                  <c:v>633.03</c:v>
                </c:pt>
                <c:pt idx="2621">
                  <c:v>630.66999999999996</c:v>
                </c:pt>
                <c:pt idx="2622">
                  <c:v>628.16</c:v>
                </c:pt>
                <c:pt idx="2623">
                  <c:v>624.66999999999996</c:v>
                </c:pt>
                <c:pt idx="2624">
                  <c:v>620.12</c:v>
                </c:pt>
                <c:pt idx="2625">
                  <c:v>619.15</c:v>
                </c:pt>
                <c:pt idx="2626">
                  <c:v>620.36</c:v>
                </c:pt>
                <c:pt idx="2627">
                  <c:v>622.79999999999995</c:v>
                </c:pt>
                <c:pt idx="2628">
                  <c:v>621.16999999999996</c:v>
                </c:pt>
                <c:pt idx="2629">
                  <c:v>617.95000000000005</c:v>
                </c:pt>
                <c:pt idx="2630">
                  <c:v>612.80999999999995</c:v>
                </c:pt>
                <c:pt idx="2631">
                  <c:v>610.69000000000005</c:v>
                </c:pt>
                <c:pt idx="2632">
                  <c:v>610.34</c:v>
                </c:pt>
                <c:pt idx="2633">
                  <c:v>607.99</c:v>
                </c:pt>
                <c:pt idx="2634">
                  <c:v>606.25</c:v>
                </c:pt>
                <c:pt idx="2635">
                  <c:v>606.5</c:v>
                </c:pt>
                <c:pt idx="2636">
                  <c:v>605.36</c:v>
                </c:pt>
                <c:pt idx="2637">
                  <c:v>600.21</c:v>
                </c:pt>
                <c:pt idx="2638">
                  <c:v>603.69000000000005</c:v>
                </c:pt>
                <c:pt idx="2639">
                  <c:v>603.6</c:v>
                </c:pt>
                <c:pt idx="2640">
                  <c:v>602.35</c:v>
                </c:pt>
                <c:pt idx="2641">
                  <c:v>601.07000000000005</c:v>
                </c:pt>
                <c:pt idx="2642">
                  <c:v>601.11</c:v>
                </c:pt>
                <c:pt idx="2643">
                  <c:v>603.05999999999995</c:v>
                </c:pt>
                <c:pt idx="2644">
                  <c:v>601.44000000000005</c:v>
                </c:pt>
                <c:pt idx="2645">
                  <c:v>600.54</c:v>
                </c:pt>
                <c:pt idx="2646">
                  <c:v>646.16</c:v>
                </c:pt>
                <c:pt idx="2647">
                  <c:v>643.96</c:v>
                </c:pt>
                <c:pt idx="2648">
                  <c:v>644.83000000000004</c:v>
                </c:pt>
                <c:pt idx="2649">
                  <c:v>644.98</c:v>
                </c:pt>
                <c:pt idx="2650">
                  <c:v>643.63</c:v>
                </c:pt>
                <c:pt idx="2651">
                  <c:v>645.86</c:v>
                </c:pt>
                <c:pt idx="2652">
                  <c:v>651.92999999999995</c:v>
                </c:pt>
                <c:pt idx="2653">
                  <c:v>652.08000000000004</c:v>
                </c:pt>
                <c:pt idx="2654">
                  <c:v>650.47</c:v>
                </c:pt>
                <c:pt idx="2655">
                  <c:v>643.52</c:v>
                </c:pt>
                <c:pt idx="2656">
                  <c:v>638.72</c:v>
                </c:pt>
                <c:pt idx="2657">
                  <c:v>639.61</c:v>
                </c:pt>
                <c:pt idx="2658">
                  <c:v>640.33000000000004</c:v>
                </c:pt>
                <c:pt idx="2659">
                  <c:v>641.49</c:v>
                </c:pt>
                <c:pt idx="2660">
                  <c:v>638.47</c:v>
                </c:pt>
                <c:pt idx="2661">
                  <c:v>635.63</c:v>
                </c:pt>
                <c:pt idx="2662">
                  <c:v>636.76</c:v>
                </c:pt>
                <c:pt idx="2663">
                  <c:v>635.49</c:v>
                </c:pt>
                <c:pt idx="2664">
                  <c:v>633.94000000000005</c:v>
                </c:pt>
                <c:pt idx="2665">
                  <c:v>628.26</c:v>
                </c:pt>
                <c:pt idx="2666">
                  <c:v>627.29999999999995</c:v>
                </c:pt>
                <c:pt idx="2667">
                  <c:v>622</c:v>
                </c:pt>
                <c:pt idx="2668">
                  <c:v>623.20000000000005</c:v>
                </c:pt>
                <c:pt idx="2669">
                  <c:v>619.74</c:v>
                </c:pt>
                <c:pt idx="2670">
                  <c:v>624.28</c:v>
                </c:pt>
                <c:pt idx="2671">
                  <c:v>621.9</c:v>
                </c:pt>
                <c:pt idx="2672">
                  <c:v>620.27</c:v>
                </c:pt>
                <c:pt idx="2673">
                  <c:v>619.38</c:v>
                </c:pt>
                <c:pt idx="2674">
                  <c:v>619.08000000000004</c:v>
                </c:pt>
                <c:pt idx="2675">
                  <c:v>614.6</c:v>
                </c:pt>
                <c:pt idx="2676">
                  <c:v>613.05999999999995</c:v>
                </c:pt>
                <c:pt idx="2677">
                  <c:v>614.17999999999995</c:v>
                </c:pt>
                <c:pt idx="2678">
                  <c:v>614.99</c:v>
                </c:pt>
                <c:pt idx="2679">
                  <c:v>611.48</c:v>
                </c:pt>
                <c:pt idx="2680">
                  <c:v>585.79999999999995</c:v>
                </c:pt>
                <c:pt idx="2681">
                  <c:v>584.55999999999995</c:v>
                </c:pt>
                <c:pt idx="2682">
                  <c:v>583.87</c:v>
                </c:pt>
                <c:pt idx="2683">
                  <c:v>584.91</c:v>
                </c:pt>
                <c:pt idx="2684">
                  <c:v>581.66999999999996</c:v>
                </c:pt>
                <c:pt idx="2685">
                  <c:v>667.48</c:v>
                </c:pt>
                <c:pt idx="2686">
                  <c:v>667.77</c:v>
                </c:pt>
                <c:pt idx="2687">
                  <c:v>583.72</c:v>
                </c:pt>
                <c:pt idx="2688">
                  <c:v>584.07000000000005</c:v>
                </c:pt>
                <c:pt idx="2689">
                  <c:v>583.04</c:v>
                </c:pt>
                <c:pt idx="2690">
                  <c:v>582.58000000000004</c:v>
                </c:pt>
                <c:pt idx="2691">
                  <c:v>661.81</c:v>
                </c:pt>
                <c:pt idx="2692">
                  <c:v>659.55</c:v>
                </c:pt>
                <c:pt idx="2693">
                  <c:v>668.06</c:v>
                </c:pt>
                <c:pt idx="2694">
                  <c:v>664.08</c:v>
                </c:pt>
                <c:pt idx="2695">
                  <c:v>667.77</c:v>
                </c:pt>
                <c:pt idx="2696">
                  <c:v>661.77</c:v>
                </c:pt>
                <c:pt idx="2697">
                  <c:v>658.11</c:v>
                </c:pt>
                <c:pt idx="2698">
                  <c:v>652.85</c:v>
                </c:pt>
                <c:pt idx="2699">
                  <c:v>651.49</c:v>
                </c:pt>
                <c:pt idx="2700">
                  <c:v>652.85</c:v>
                </c:pt>
                <c:pt idx="2701">
                  <c:v>658.15</c:v>
                </c:pt>
                <c:pt idx="2702">
                  <c:v>652.62</c:v>
                </c:pt>
                <c:pt idx="2703">
                  <c:v>646.70000000000005</c:v>
                </c:pt>
                <c:pt idx="2704">
                  <c:v>643.99</c:v>
                </c:pt>
                <c:pt idx="2705">
                  <c:v>639.29</c:v>
                </c:pt>
                <c:pt idx="2706">
                  <c:v>641.08000000000004</c:v>
                </c:pt>
                <c:pt idx="2707">
                  <c:v>645.63</c:v>
                </c:pt>
                <c:pt idx="2708">
                  <c:v>645.63</c:v>
                </c:pt>
                <c:pt idx="2709">
                  <c:v>643.99</c:v>
                </c:pt>
                <c:pt idx="2710">
                  <c:v>643.5</c:v>
                </c:pt>
                <c:pt idx="2711">
                  <c:v>646.66</c:v>
                </c:pt>
                <c:pt idx="2712">
                  <c:v>648.30999999999995</c:v>
                </c:pt>
                <c:pt idx="2713">
                  <c:v>652.66</c:v>
                </c:pt>
                <c:pt idx="2714">
                  <c:v>652.92999999999995</c:v>
                </c:pt>
                <c:pt idx="2715">
                  <c:v>656.76</c:v>
                </c:pt>
                <c:pt idx="2716">
                  <c:v>654.82000000000005</c:v>
                </c:pt>
                <c:pt idx="2717">
                  <c:v>661.28</c:v>
                </c:pt>
                <c:pt idx="2718">
                  <c:v>662.41</c:v>
                </c:pt>
                <c:pt idx="2719">
                  <c:v>665.26</c:v>
                </c:pt>
                <c:pt idx="2720">
                  <c:v>664.12</c:v>
                </c:pt>
                <c:pt idx="2721">
                  <c:v>666.41</c:v>
                </c:pt>
                <c:pt idx="2722">
                  <c:v>665.26</c:v>
                </c:pt>
                <c:pt idx="2723">
                  <c:v>666.12</c:v>
                </c:pt>
                <c:pt idx="2724">
                  <c:v>583.38</c:v>
                </c:pt>
                <c:pt idx="2725">
                  <c:v>588.12</c:v>
                </c:pt>
                <c:pt idx="2726">
                  <c:v>590</c:v>
                </c:pt>
                <c:pt idx="2727">
                  <c:v>593.79999999999995</c:v>
                </c:pt>
                <c:pt idx="2728">
                  <c:v>592.96</c:v>
                </c:pt>
                <c:pt idx="2729">
                  <c:v>593.67999999999995</c:v>
                </c:pt>
                <c:pt idx="2730">
                  <c:v>589.79999999999995</c:v>
                </c:pt>
                <c:pt idx="2731">
                  <c:v>586.14</c:v>
                </c:pt>
                <c:pt idx="2732">
                  <c:v>585.95000000000005</c:v>
                </c:pt>
                <c:pt idx="2733">
                  <c:v>589.33000000000004</c:v>
                </c:pt>
                <c:pt idx="2734">
                  <c:v>589.91</c:v>
                </c:pt>
                <c:pt idx="2735">
                  <c:v>588.12</c:v>
                </c:pt>
                <c:pt idx="2736">
                  <c:v>586.53</c:v>
                </c:pt>
                <c:pt idx="2737">
                  <c:v>587.19000000000005</c:v>
                </c:pt>
                <c:pt idx="2738">
                  <c:v>586.26</c:v>
                </c:pt>
                <c:pt idx="2739">
                  <c:v>586.95000000000005</c:v>
                </c:pt>
                <c:pt idx="2740">
                  <c:v>591.77</c:v>
                </c:pt>
                <c:pt idx="2741">
                  <c:v>593.24</c:v>
                </c:pt>
                <c:pt idx="2742">
                  <c:v>642.69000000000005</c:v>
                </c:pt>
                <c:pt idx="2743">
                  <c:v>641.30999999999995</c:v>
                </c:pt>
                <c:pt idx="2744">
                  <c:v>634.48</c:v>
                </c:pt>
                <c:pt idx="2745">
                  <c:v>633.63</c:v>
                </c:pt>
                <c:pt idx="2746">
                  <c:v>633.29</c:v>
                </c:pt>
                <c:pt idx="2747">
                  <c:v>634.22</c:v>
                </c:pt>
                <c:pt idx="2748">
                  <c:v>634.78</c:v>
                </c:pt>
                <c:pt idx="2749">
                  <c:v>635.12</c:v>
                </c:pt>
                <c:pt idx="2750">
                  <c:v>638.12</c:v>
                </c:pt>
                <c:pt idx="2751">
                  <c:v>634.66999999999996</c:v>
                </c:pt>
                <c:pt idx="2752">
                  <c:v>634.52</c:v>
                </c:pt>
                <c:pt idx="2753">
                  <c:v>638.77</c:v>
                </c:pt>
                <c:pt idx="2754">
                  <c:v>638.27</c:v>
                </c:pt>
                <c:pt idx="2755">
                  <c:v>638.88</c:v>
                </c:pt>
                <c:pt idx="2756">
                  <c:v>636.36</c:v>
                </c:pt>
                <c:pt idx="2757">
                  <c:v>633.19000000000005</c:v>
                </c:pt>
                <c:pt idx="2758">
                  <c:v>629.95000000000005</c:v>
                </c:pt>
                <c:pt idx="2759">
                  <c:v>628.35</c:v>
                </c:pt>
                <c:pt idx="2760">
                  <c:v>629.66</c:v>
                </c:pt>
                <c:pt idx="2761">
                  <c:v>627.62</c:v>
                </c:pt>
                <c:pt idx="2762">
                  <c:v>627.04999999999995</c:v>
                </c:pt>
                <c:pt idx="2763">
                  <c:v>626.61</c:v>
                </c:pt>
                <c:pt idx="2764">
                  <c:v>622.65</c:v>
                </c:pt>
                <c:pt idx="2765">
                  <c:v>617.28</c:v>
                </c:pt>
                <c:pt idx="2766">
                  <c:v>595.71</c:v>
                </c:pt>
                <c:pt idx="2767">
                  <c:v>597.74</c:v>
                </c:pt>
                <c:pt idx="2768">
                  <c:v>596.47</c:v>
                </c:pt>
                <c:pt idx="2769">
                  <c:v>593.24</c:v>
                </c:pt>
                <c:pt idx="2770">
                  <c:v>597.11</c:v>
                </c:pt>
                <c:pt idx="2771">
                  <c:v>592.12</c:v>
                </c:pt>
                <c:pt idx="2772">
                  <c:v>591.71</c:v>
                </c:pt>
                <c:pt idx="2773">
                  <c:v>594.11</c:v>
                </c:pt>
                <c:pt idx="2774">
                  <c:v>594.71</c:v>
                </c:pt>
                <c:pt idx="2775">
                  <c:v>591.09</c:v>
                </c:pt>
                <c:pt idx="2776">
                  <c:v>588.5</c:v>
                </c:pt>
                <c:pt idx="2777">
                  <c:v>587.98</c:v>
                </c:pt>
                <c:pt idx="2778">
                  <c:v>586.67999999999995</c:v>
                </c:pt>
                <c:pt idx="2779">
                  <c:v>586.67999999999995</c:v>
                </c:pt>
                <c:pt idx="2780">
                  <c:v>589.33000000000004</c:v>
                </c:pt>
                <c:pt idx="2781">
                  <c:v>589.20000000000005</c:v>
                </c:pt>
                <c:pt idx="2782">
                  <c:v>584.71</c:v>
                </c:pt>
                <c:pt idx="2783">
                  <c:v>583.39</c:v>
                </c:pt>
                <c:pt idx="2784">
                  <c:v>582.83000000000004</c:v>
                </c:pt>
                <c:pt idx="2785">
                  <c:v>582.28</c:v>
                </c:pt>
                <c:pt idx="2786">
                  <c:v>562.92999999999995</c:v>
                </c:pt>
                <c:pt idx="2787">
                  <c:v>563.26</c:v>
                </c:pt>
                <c:pt idx="2788">
                  <c:v>561.17999999999995</c:v>
                </c:pt>
                <c:pt idx="2789">
                  <c:v>562.6</c:v>
                </c:pt>
                <c:pt idx="2790">
                  <c:v>562.92999999999995</c:v>
                </c:pt>
                <c:pt idx="2791">
                  <c:v>562.92999999999995</c:v>
                </c:pt>
                <c:pt idx="2792">
                  <c:v>559.98</c:v>
                </c:pt>
                <c:pt idx="2793">
                  <c:v>559.98</c:v>
                </c:pt>
                <c:pt idx="2794">
                  <c:v>558.76</c:v>
                </c:pt>
                <c:pt idx="2795">
                  <c:v>647.44000000000005</c:v>
                </c:pt>
                <c:pt idx="2796">
                  <c:v>646.55999999999995</c:v>
                </c:pt>
                <c:pt idx="2797">
                  <c:v>560.6</c:v>
                </c:pt>
                <c:pt idx="2798">
                  <c:v>617.78</c:v>
                </c:pt>
                <c:pt idx="2799">
                  <c:v>609.39</c:v>
                </c:pt>
                <c:pt idx="2800">
                  <c:v>607.54999999999995</c:v>
                </c:pt>
                <c:pt idx="2801">
                  <c:v>609</c:v>
                </c:pt>
                <c:pt idx="2802">
                  <c:v>605.39</c:v>
                </c:pt>
                <c:pt idx="2803">
                  <c:v>606.83000000000004</c:v>
                </c:pt>
                <c:pt idx="2804">
                  <c:v>595.53</c:v>
                </c:pt>
                <c:pt idx="2805">
                  <c:v>594.65</c:v>
                </c:pt>
                <c:pt idx="2806">
                  <c:v>593.92999999999995</c:v>
                </c:pt>
                <c:pt idx="2807">
                  <c:v>596.49</c:v>
                </c:pt>
                <c:pt idx="2808">
                  <c:v>595.34</c:v>
                </c:pt>
                <c:pt idx="2809">
                  <c:v>584.09</c:v>
                </c:pt>
                <c:pt idx="2810">
                  <c:v>585.41999999999996</c:v>
                </c:pt>
                <c:pt idx="2811">
                  <c:v>580.85</c:v>
                </c:pt>
                <c:pt idx="2812">
                  <c:v>611.02</c:v>
                </c:pt>
                <c:pt idx="2813">
                  <c:v>610.01</c:v>
                </c:pt>
                <c:pt idx="2814">
                  <c:v>614.47</c:v>
                </c:pt>
                <c:pt idx="2815">
                  <c:v>612.99</c:v>
                </c:pt>
                <c:pt idx="2816">
                  <c:v>604.23</c:v>
                </c:pt>
                <c:pt idx="2817">
                  <c:v>603.28</c:v>
                </c:pt>
                <c:pt idx="2818">
                  <c:v>604.71</c:v>
                </c:pt>
                <c:pt idx="2819">
                  <c:v>603.96</c:v>
                </c:pt>
                <c:pt idx="2820">
                  <c:v>604.42999999999995</c:v>
                </c:pt>
                <c:pt idx="2821">
                  <c:v>608.27</c:v>
                </c:pt>
                <c:pt idx="2822">
                  <c:v>601.39</c:v>
                </c:pt>
                <c:pt idx="2823">
                  <c:v>601.39</c:v>
                </c:pt>
                <c:pt idx="2824">
                  <c:v>644.47</c:v>
                </c:pt>
                <c:pt idx="2825">
                  <c:v>643.38</c:v>
                </c:pt>
                <c:pt idx="2826">
                  <c:v>641.20000000000005</c:v>
                </c:pt>
                <c:pt idx="2827">
                  <c:v>647.23</c:v>
                </c:pt>
                <c:pt idx="2828">
                  <c:v>642.83000000000004</c:v>
                </c:pt>
                <c:pt idx="2829">
                  <c:v>641.74</c:v>
                </c:pt>
                <c:pt idx="2830">
                  <c:v>644.98</c:v>
                </c:pt>
                <c:pt idx="2831">
                  <c:v>636.37</c:v>
                </c:pt>
                <c:pt idx="2832">
                  <c:v>638.47</c:v>
                </c:pt>
                <c:pt idx="2833">
                  <c:v>636.59</c:v>
                </c:pt>
                <c:pt idx="2834">
                  <c:v>639.58000000000004</c:v>
                </c:pt>
                <c:pt idx="2835">
                  <c:v>640.66</c:v>
                </c:pt>
                <c:pt idx="2836">
                  <c:v>633.94000000000005</c:v>
                </c:pt>
                <c:pt idx="2837">
                  <c:v>632.89</c:v>
                </c:pt>
                <c:pt idx="2838">
                  <c:v>631.58000000000004</c:v>
                </c:pt>
                <c:pt idx="2839">
                  <c:v>628.46</c:v>
                </c:pt>
                <c:pt idx="2840">
                  <c:v>523.53</c:v>
                </c:pt>
                <c:pt idx="2841">
                  <c:v>529.51</c:v>
                </c:pt>
                <c:pt idx="2842">
                  <c:v>529.51</c:v>
                </c:pt>
                <c:pt idx="2843">
                  <c:v>527.32000000000005</c:v>
                </c:pt>
                <c:pt idx="2844">
                  <c:v>519.99</c:v>
                </c:pt>
                <c:pt idx="2845">
                  <c:v>517.72</c:v>
                </c:pt>
                <c:pt idx="2846">
                  <c:v>519.29</c:v>
                </c:pt>
                <c:pt idx="2847">
                  <c:v>520.72</c:v>
                </c:pt>
                <c:pt idx="2848">
                  <c:v>524.12</c:v>
                </c:pt>
                <c:pt idx="2849">
                  <c:v>518.79</c:v>
                </c:pt>
                <c:pt idx="2850">
                  <c:v>630.04</c:v>
                </c:pt>
                <c:pt idx="2851">
                  <c:v>628.58000000000004</c:v>
                </c:pt>
                <c:pt idx="2852">
                  <c:v>629.41</c:v>
                </c:pt>
                <c:pt idx="2853">
                  <c:v>635.78</c:v>
                </c:pt>
                <c:pt idx="2854">
                  <c:v>634</c:v>
                </c:pt>
                <c:pt idx="2855">
                  <c:v>639.71</c:v>
                </c:pt>
                <c:pt idx="2856">
                  <c:v>635.9</c:v>
                </c:pt>
                <c:pt idx="2857">
                  <c:v>695.08</c:v>
                </c:pt>
                <c:pt idx="2858">
                  <c:v>694.34</c:v>
                </c:pt>
                <c:pt idx="2859">
                  <c:v>691.82</c:v>
                </c:pt>
                <c:pt idx="2860">
                  <c:v>691.13</c:v>
                </c:pt>
                <c:pt idx="2861">
                  <c:v>690.07</c:v>
                </c:pt>
                <c:pt idx="2862">
                  <c:v>694.68</c:v>
                </c:pt>
                <c:pt idx="2863">
                  <c:v>695.38</c:v>
                </c:pt>
                <c:pt idx="2864">
                  <c:v>692.56</c:v>
                </c:pt>
                <c:pt idx="2865">
                  <c:v>690.36</c:v>
                </c:pt>
                <c:pt idx="2866">
                  <c:v>693.74</c:v>
                </c:pt>
                <c:pt idx="2867">
                  <c:v>689.34</c:v>
                </c:pt>
                <c:pt idx="2868">
                  <c:v>689.23</c:v>
                </c:pt>
                <c:pt idx="2869">
                  <c:v>685.62</c:v>
                </c:pt>
                <c:pt idx="2870">
                  <c:v>688.94</c:v>
                </c:pt>
                <c:pt idx="2871">
                  <c:v>689.63</c:v>
                </c:pt>
                <c:pt idx="2872">
                  <c:v>690.84</c:v>
                </c:pt>
                <c:pt idx="2873">
                  <c:v>689.63</c:v>
                </c:pt>
                <c:pt idx="2874">
                  <c:v>689.63</c:v>
                </c:pt>
                <c:pt idx="2875">
                  <c:v>687.2</c:v>
                </c:pt>
                <c:pt idx="2876">
                  <c:v>688.51</c:v>
                </c:pt>
                <c:pt idx="2877">
                  <c:v>685.72</c:v>
                </c:pt>
                <c:pt idx="2878">
                  <c:v>686.63</c:v>
                </c:pt>
                <c:pt idx="2879">
                  <c:v>691.91</c:v>
                </c:pt>
                <c:pt idx="2880">
                  <c:v>689.86</c:v>
                </c:pt>
                <c:pt idx="2881">
                  <c:v>688.16</c:v>
                </c:pt>
                <c:pt idx="2882">
                  <c:v>691.41</c:v>
                </c:pt>
                <c:pt idx="2883">
                  <c:v>693.87</c:v>
                </c:pt>
                <c:pt idx="2884">
                  <c:v>690.78</c:v>
                </c:pt>
                <c:pt idx="2885">
                  <c:v>694.17</c:v>
                </c:pt>
                <c:pt idx="2886">
                  <c:v>693.13</c:v>
                </c:pt>
                <c:pt idx="2887">
                  <c:v>692.29</c:v>
                </c:pt>
                <c:pt idx="2888">
                  <c:v>693.28</c:v>
                </c:pt>
                <c:pt idx="2889">
                  <c:v>691.87</c:v>
                </c:pt>
                <c:pt idx="2890">
                  <c:v>690.4</c:v>
                </c:pt>
                <c:pt idx="2891">
                  <c:v>687.93</c:v>
                </c:pt>
                <c:pt idx="2892">
                  <c:v>683.9</c:v>
                </c:pt>
                <c:pt idx="2893">
                  <c:v>687.06</c:v>
                </c:pt>
                <c:pt idx="2894">
                  <c:v>691.32</c:v>
                </c:pt>
                <c:pt idx="2895">
                  <c:v>692.61</c:v>
                </c:pt>
                <c:pt idx="2896">
                  <c:v>696.77</c:v>
                </c:pt>
                <c:pt idx="2897">
                  <c:v>699.49</c:v>
                </c:pt>
                <c:pt idx="2898">
                  <c:v>699.07</c:v>
                </c:pt>
                <c:pt idx="2899">
                  <c:v>698.02</c:v>
                </c:pt>
                <c:pt idx="2900">
                  <c:v>703.19</c:v>
                </c:pt>
                <c:pt idx="2901">
                  <c:v>701.96</c:v>
                </c:pt>
                <c:pt idx="2902">
                  <c:v>705.61</c:v>
                </c:pt>
                <c:pt idx="2903">
                  <c:v>707.32</c:v>
                </c:pt>
                <c:pt idx="2904">
                  <c:v>709.2</c:v>
                </c:pt>
                <c:pt idx="2905">
                  <c:v>710.57</c:v>
                </c:pt>
                <c:pt idx="2906">
                  <c:v>713.59</c:v>
                </c:pt>
                <c:pt idx="2907">
                  <c:v>718.42</c:v>
                </c:pt>
                <c:pt idx="2908">
                  <c:v>718.09</c:v>
                </c:pt>
                <c:pt idx="2909">
                  <c:v>717</c:v>
                </c:pt>
                <c:pt idx="2910">
                  <c:v>721.23</c:v>
                </c:pt>
                <c:pt idx="2911">
                  <c:v>720.83</c:v>
                </c:pt>
                <c:pt idx="2912">
                  <c:v>720.16</c:v>
                </c:pt>
                <c:pt idx="2913">
                  <c:v>720.16</c:v>
                </c:pt>
                <c:pt idx="2914">
                  <c:v>721.19</c:v>
                </c:pt>
                <c:pt idx="2915">
                  <c:v>720.87</c:v>
                </c:pt>
                <c:pt idx="2916">
                  <c:v>720.92</c:v>
                </c:pt>
                <c:pt idx="2917">
                  <c:v>720.6</c:v>
                </c:pt>
                <c:pt idx="2918">
                  <c:v>720.6</c:v>
                </c:pt>
                <c:pt idx="2919">
                  <c:v>720.02</c:v>
                </c:pt>
                <c:pt idx="2920">
                  <c:v>721.55</c:v>
                </c:pt>
                <c:pt idx="2921">
                  <c:v>719.93</c:v>
                </c:pt>
                <c:pt idx="2922">
                  <c:v>721.55</c:v>
                </c:pt>
                <c:pt idx="2923">
                  <c:v>720.56</c:v>
                </c:pt>
                <c:pt idx="2924">
                  <c:v>716.79</c:v>
                </c:pt>
                <c:pt idx="2925">
                  <c:v>719.8</c:v>
                </c:pt>
                <c:pt idx="2926">
                  <c:v>719.3</c:v>
                </c:pt>
                <c:pt idx="2927">
                  <c:v>717.28</c:v>
                </c:pt>
                <c:pt idx="2928">
                  <c:v>718.22</c:v>
                </c:pt>
                <c:pt idx="2929">
                  <c:v>718.85</c:v>
                </c:pt>
                <c:pt idx="2930">
                  <c:v>718.67</c:v>
                </c:pt>
                <c:pt idx="2931">
                  <c:v>717.01</c:v>
                </c:pt>
                <c:pt idx="2932">
                  <c:v>717.77</c:v>
                </c:pt>
                <c:pt idx="2933">
                  <c:v>717.86</c:v>
                </c:pt>
                <c:pt idx="2934">
                  <c:v>718</c:v>
                </c:pt>
                <c:pt idx="2935">
                  <c:v>719.53</c:v>
                </c:pt>
                <c:pt idx="2936">
                  <c:v>719.57</c:v>
                </c:pt>
                <c:pt idx="2937">
                  <c:v>720.29</c:v>
                </c:pt>
                <c:pt idx="2938">
                  <c:v>719.65</c:v>
                </c:pt>
                <c:pt idx="2939">
                  <c:v>708.7</c:v>
                </c:pt>
                <c:pt idx="2940">
                  <c:v>703.72</c:v>
                </c:pt>
                <c:pt idx="2941">
                  <c:v>638.16</c:v>
                </c:pt>
                <c:pt idx="2942">
                  <c:v>640.42999999999995</c:v>
                </c:pt>
                <c:pt idx="2943">
                  <c:v>639.95000000000005</c:v>
                </c:pt>
                <c:pt idx="2944">
                  <c:v>642.76</c:v>
                </c:pt>
                <c:pt idx="2945">
                  <c:v>643.49</c:v>
                </c:pt>
                <c:pt idx="2946">
                  <c:v>641.91999999999996</c:v>
                </c:pt>
                <c:pt idx="2947">
                  <c:v>641.08000000000004</c:v>
                </c:pt>
                <c:pt idx="2948">
                  <c:v>640.04</c:v>
                </c:pt>
                <c:pt idx="2949">
                  <c:v>703.55</c:v>
                </c:pt>
                <c:pt idx="2950">
                  <c:v>703.37</c:v>
                </c:pt>
                <c:pt idx="2951">
                  <c:v>703.06</c:v>
                </c:pt>
                <c:pt idx="2952">
                  <c:v>701.3</c:v>
                </c:pt>
                <c:pt idx="2953">
                  <c:v>701.3</c:v>
                </c:pt>
                <c:pt idx="2954">
                  <c:v>701.98</c:v>
                </c:pt>
                <c:pt idx="2955">
                  <c:v>700.72</c:v>
                </c:pt>
                <c:pt idx="2956">
                  <c:v>700.76</c:v>
                </c:pt>
                <c:pt idx="2957">
                  <c:v>700.58</c:v>
                </c:pt>
                <c:pt idx="2958">
                  <c:v>699.32</c:v>
                </c:pt>
                <c:pt idx="2959">
                  <c:v>699.19</c:v>
                </c:pt>
                <c:pt idx="2960">
                  <c:v>698.42</c:v>
                </c:pt>
                <c:pt idx="2961">
                  <c:v>698.78</c:v>
                </c:pt>
                <c:pt idx="2962">
                  <c:v>698.42</c:v>
                </c:pt>
                <c:pt idx="2963">
                  <c:v>698.69</c:v>
                </c:pt>
                <c:pt idx="2964">
                  <c:v>697.66</c:v>
                </c:pt>
                <c:pt idx="2965">
                  <c:v>699.5</c:v>
                </c:pt>
                <c:pt idx="2966">
                  <c:v>699.91</c:v>
                </c:pt>
                <c:pt idx="2967">
                  <c:v>699.95</c:v>
                </c:pt>
                <c:pt idx="2968">
                  <c:v>700.49</c:v>
                </c:pt>
                <c:pt idx="2969">
                  <c:v>700.18</c:v>
                </c:pt>
                <c:pt idx="2970">
                  <c:v>700.04</c:v>
                </c:pt>
                <c:pt idx="2971">
                  <c:v>701.66</c:v>
                </c:pt>
                <c:pt idx="2972">
                  <c:v>702.43</c:v>
                </c:pt>
                <c:pt idx="2973">
                  <c:v>702.29</c:v>
                </c:pt>
                <c:pt idx="2974">
                  <c:v>689.56</c:v>
                </c:pt>
                <c:pt idx="2975">
                  <c:v>645.76</c:v>
                </c:pt>
                <c:pt idx="2976">
                  <c:v>647.95000000000005</c:v>
                </c:pt>
                <c:pt idx="2977">
                  <c:v>649.86</c:v>
                </c:pt>
                <c:pt idx="2978">
                  <c:v>648.48</c:v>
                </c:pt>
                <c:pt idx="2979">
                  <c:v>649.83000000000004</c:v>
                </c:pt>
                <c:pt idx="2980">
                  <c:v>650.55999999999995</c:v>
                </c:pt>
                <c:pt idx="2981">
                  <c:v>651.42999999999995</c:v>
                </c:pt>
                <c:pt idx="2982">
                  <c:v>653.04999999999995</c:v>
                </c:pt>
                <c:pt idx="2983">
                  <c:v>655.04999999999995</c:v>
                </c:pt>
                <c:pt idx="2984">
                  <c:v>657.58</c:v>
                </c:pt>
                <c:pt idx="2985">
                  <c:v>658.63</c:v>
                </c:pt>
                <c:pt idx="2986">
                  <c:v>659.4</c:v>
                </c:pt>
                <c:pt idx="2987">
                  <c:v>662.53</c:v>
                </c:pt>
                <c:pt idx="2988">
                  <c:v>665.4</c:v>
                </c:pt>
                <c:pt idx="2989">
                  <c:v>668.39</c:v>
                </c:pt>
                <c:pt idx="2990">
                  <c:v>667.33</c:v>
                </c:pt>
                <c:pt idx="2991">
                  <c:v>664.74</c:v>
                </c:pt>
                <c:pt idx="2992">
                  <c:v>663.31</c:v>
                </c:pt>
                <c:pt idx="2993">
                  <c:v>665.1</c:v>
                </c:pt>
                <c:pt idx="2994">
                  <c:v>657.97</c:v>
                </c:pt>
                <c:pt idx="2995">
                  <c:v>653.74</c:v>
                </c:pt>
                <c:pt idx="2996">
                  <c:v>720.6</c:v>
                </c:pt>
                <c:pt idx="2997">
                  <c:v>720.47</c:v>
                </c:pt>
                <c:pt idx="2998">
                  <c:v>720.51</c:v>
                </c:pt>
                <c:pt idx="2999">
                  <c:v>720.11</c:v>
                </c:pt>
                <c:pt idx="3000">
                  <c:v>718.54</c:v>
                </c:pt>
                <c:pt idx="3001">
                  <c:v>717.82</c:v>
                </c:pt>
                <c:pt idx="3002">
                  <c:v>717.77</c:v>
                </c:pt>
                <c:pt idx="3003">
                  <c:v>717.37</c:v>
                </c:pt>
                <c:pt idx="3004">
                  <c:v>717.37</c:v>
                </c:pt>
                <c:pt idx="3005">
                  <c:v>716.2</c:v>
                </c:pt>
                <c:pt idx="3006">
                  <c:v>716.38</c:v>
                </c:pt>
                <c:pt idx="3007">
                  <c:v>715.84</c:v>
                </c:pt>
                <c:pt idx="3008">
                  <c:v>715.34</c:v>
                </c:pt>
                <c:pt idx="3009">
                  <c:v>714.98</c:v>
                </c:pt>
                <c:pt idx="3010">
                  <c:v>714.4</c:v>
                </c:pt>
                <c:pt idx="3011">
                  <c:v>713.86</c:v>
                </c:pt>
                <c:pt idx="3012">
                  <c:v>713.72</c:v>
                </c:pt>
                <c:pt idx="3013">
                  <c:v>713.27</c:v>
                </c:pt>
                <c:pt idx="3014">
                  <c:v>712.42</c:v>
                </c:pt>
                <c:pt idx="3015">
                  <c:v>712.06</c:v>
                </c:pt>
                <c:pt idx="3016">
                  <c:v>712.15</c:v>
                </c:pt>
                <c:pt idx="3017">
                  <c:v>711.02</c:v>
                </c:pt>
                <c:pt idx="3018">
                  <c:v>710.89</c:v>
                </c:pt>
                <c:pt idx="3019">
                  <c:v>710.44</c:v>
                </c:pt>
                <c:pt idx="3020">
                  <c:v>709.85</c:v>
                </c:pt>
                <c:pt idx="3021">
                  <c:v>709.54</c:v>
                </c:pt>
                <c:pt idx="3022">
                  <c:v>709.31</c:v>
                </c:pt>
                <c:pt idx="3023">
                  <c:v>708.37</c:v>
                </c:pt>
                <c:pt idx="3024">
                  <c:v>708.28</c:v>
                </c:pt>
                <c:pt idx="3025">
                  <c:v>708.05</c:v>
                </c:pt>
                <c:pt idx="3026">
                  <c:v>707.87</c:v>
                </c:pt>
                <c:pt idx="3027">
                  <c:v>707.2</c:v>
                </c:pt>
                <c:pt idx="3028">
                  <c:v>707.29</c:v>
                </c:pt>
                <c:pt idx="3029">
                  <c:v>707.42</c:v>
                </c:pt>
                <c:pt idx="3030">
                  <c:v>707.38</c:v>
                </c:pt>
                <c:pt idx="3031">
                  <c:v>707.65</c:v>
                </c:pt>
                <c:pt idx="3032">
                  <c:v>707.69</c:v>
                </c:pt>
                <c:pt idx="3033">
                  <c:v>706.93</c:v>
                </c:pt>
                <c:pt idx="3034">
                  <c:v>708.23</c:v>
                </c:pt>
                <c:pt idx="3035">
                  <c:v>708.23</c:v>
                </c:pt>
                <c:pt idx="3036">
                  <c:v>708.73</c:v>
                </c:pt>
                <c:pt idx="3037">
                  <c:v>708.73</c:v>
                </c:pt>
                <c:pt idx="3038">
                  <c:v>708.73</c:v>
                </c:pt>
                <c:pt idx="3039">
                  <c:v>709.72</c:v>
                </c:pt>
                <c:pt idx="3040">
                  <c:v>709.72</c:v>
                </c:pt>
                <c:pt idx="3041">
                  <c:v>710.17</c:v>
                </c:pt>
                <c:pt idx="3042">
                  <c:v>710.98</c:v>
                </c:pt>
                <c:pt idx="3043">
                  <c:v>712.64</c:v>
                </c:pt>
                <c:pt idx="3044">
                  <c:v>713.5</c:v>
                </c:pt>
                <c:pt idx="3045">
                  <c:v>714.35</c:v>
                </c:pt>
                <c:pt idx="3046">
                  <c:v>715.21</c:v>
                </c:pt>
                <c:pt idx="3047">
                  <c:v>725.91</c:v>
                </c:pt>
                <c:pt idx="3048">
                  <c:v>726.95</c:v>
                </c:pt>
                <c:pt idx="3049">
                  <c:v>728.43</c:v>
                </c:pt>
                <c:pt idx="3050">
                  <c:v>729.56</c:v>
                </c:pt>
                <c:pt idx="3051">
                  <c:v>776.26</c:v>
                </c:pt>
                <c:pt idx="3052">
                  <c:v>776.75</c:v>
                </c:pt>
                <c:pt idx="3053">
                  <c:v>777.29</c:v>
                </c:pt>
                <c:pt idx="3054">
                  <c:v>777.25</c:v>
                </c:pt>
                <c:pt idx="3055">
                  <c:v>778.87</c:v>
                </c:pt>
                <c:pt idx="3056">
                  <c:v>778.64</c:v>
                </c:pt>
                <c:pt idx="3057">
                  <c:v>779.09</c:v>
                </c:pt>
                <c:pt idx="3058">
                  <c:v>778.46</c:v>
                </c:pt>
                <c:pt idx="3059">
                  <c:v>779.32</c:v>
                </c:pt>
                <c:pt idx="3060">
                  <c:v>780.67</c:v>
                </c:pt>
                <c:pt idx="3061">
                  <c:v>780.13</c:v>
                </c:pt>
                <c:pt idx="3062">
                  <c:v>779.81</c:v>
                </c:pt>
                <c:pt idx="3063">
                  <c:v>779.23</c:v>
                </c:pt>
                <c:pt idx="3064">
                  <c:v>779.72</c:v>
                </c:pt>
                <c:pt idx="3065">
                  <c:v>780.4</c:v>
                </c:pt>
                <c:pt idx="3066">
                  <c:v>780.35</c:v>
                </c:pt>
                <c:pt idx="3067">
                  <c:v>781.03</c:v>
                </c:pt>
                <c:pt idx="3068">
                  <c:v>781.7</c:v>
                </c:pt>
                <c:pt idx="3069">
                  <c:v>781.07</c:v>
                </c:pt>
                <c:pt idx="3070">
                  <c:v>782.38</c:v>
                </c:pt>
                <c:pt idx="3071">
                  <c:v>782.15</c:v>
                </c:pt>
                <c:pt idx="3072">
                  <c:v>782.51</c:v>
                </c:pt>
                <c:pt idx="3073">
                  <c:v>783.05</c:v>
                </c:pt>
                <c:pt idx="3074">
                  <c:v>783.1</c:v>
                </c:pt>
                <c:pt idx="3075">
                  <c:v>783.86</c:v>
                </c:pt>
                <c:pt idx="3076">
                  <c:v>783.82</c:v>
                </c:pt>
                <c:pt idx="3077">
                  <c:v>786.11</c:v>
                </c:pt>
                <c:pt idx="3078">
                  <c:v>786.97</c:v>
                </c:pt>
                <c:pt idx="3079">
                  <c:v>788.58</c:v>
                </c:pt>
                <c:pt idx="3080">
                  <c:v>788.4</c:v>
                </c:pt>
                <c:pt idx="3081">
                  <c:v>788.67</c:v>
                </c:pt>
                <c:pt idx="3082">
                  <c:v>789.26</c:v>
                </c:pt>
                <c:pt idx="3083">
                  <c:v>790.74</c:v>
                </c:pt>
                <c:pt idx="3084">
                  <c:v>791.78</c:v>
                </c:pt>
                <c:pt idx="3085">
                  <c:v>794.7</c:v>
                </c:pt>
                <c:pt idx="3086">
                  <c:v>800.46</c:v>
                </c:pt>
                <c:pt idx="3087">
                  <c:v>801.18</c:v>
                </c:pt>
                <c:pt idx="3088">
                  <c:v>799.66</c:v>
                </c:pt>
                <c:pt idx="3089">
                  <c:v>796.47</c:v>
                </c:pt>
                <c:pt idx="3090">
                  <c:v>793.89</c:v>
                </c:pt>
                <c:pt idx="3091">
                  <c:v>796.37</c:v>
                </c:pt>
                <c:pt idx="3092">
                  <c:v>801.24</c:v>
                </c:pt>
                <c:pt idx="3093">
                  <c:v>799.7</c:v>
                </c:pt>
                <c:pt idx="3094">
                  <c:v>798.3</c:v>
                </c:pt>
                <c:pt idx="3095">
                  <c:v>797.04</c:v>
                </c:pt>
                <c:pt idx="3096">
                  <c:v>795.24</c:v>
                </c:pt>
                <c:pt idx="3097">
                  <c:v>795.29</c:v>
                </c:pt>
                <c:pt idx="3098">
                  <c:v>795.6</c:v>
                </c:pt>
                <c:pt idx="3099">
                  <c:v>795.78</c:v>
                </c:pt>
                <c:pt idx="3100">
                  <c:v>795.11</c:v>
                </c:pt>
                <c:pt idx="3101">
                  <c:v>794.97</c:v>
                </c:pt>
                <c:pt idx="3102">
                  <c:v>795.15</c:v>
                </c:pt>
                <c:pt idx="3103">
                  <c:v>795.69</c:v>
                </c:pt>
                <c:pt idx="3104">
                  <c:v>794.48</c:v>
                </c:pt>
                <c:pt idx="3105">
                  <c:v>795.24</c:v>
                </c:pt>
                <c:pt idx="3106">
                  <c:v>795.06</c:v>
                </c:pt>
                <c:pt idx="3107">
                  <c:v>794.52</c:v>
                </c:pt>
                <c:pt idx="3108">
                  <c:v>794.25</c:v>
                </c:pt>
                <c:pt idx="3109">
                  <c:v>793.58</c:v>
                </c:pt>
                <c:pt idx="3110">
                  <c:v>792.99</c:v>
                </c:pt>
                <c:pt idx="3111">
                  <c:v>792.86</c:v>
                </c:pt>
                <c:pt idx="3112">
                  <c:v>792.09</c:v>
                </c:pt>
                <c:pt idx="3113">
                  <c:v>791.82</c:v>
                </c:pt>
                <c:pt idx="3114">
                  <c:v>790.11</c:v>
                </c:pt>
                <c:pt idx="3115">
                  <c:v>788.31</c:v>
                </c:pt>
                <c:pt idx="3116">
                  <c:v>788.99</c:v>
                </c:pt>
                <c:pt idx="3117">
                  <c:v>788.54</c:v>
                </c:pt>
                <c:pt idx="3118">
                  <c:v>786.7</c:v>
                </c:pt>
                <c:pt idx="3119">
                  <c:v>786.65</c:v>
                </c:pt>
                <c:pt idx="3120">
                  <c:v>786.47</c:v>
                </c:pt>
                <c:pt idx="3121">
                  <c:v>780.44</c:v>
                </c:pt>
                <c:pt idx="3122">
                  <c:v>778.37</c:v>
                </c:pt>
                <c:pt idx="3123">
                  <c:v>780.53</c:v>
                </c:pt>
                <c:pt idx="3124">
                  <c:v>780.53</c:v>
                </c:pt>
                <c:pt idx="3125">
                  <c:v>780.58</c:v>
                </c:pt>
                <c:pt idx="3126">
                  <c:v>781.3</c:v>
                </c:pt>
                <c:pt idx="3127">
                  <c:v>779</c:v>
                </c:pt>
                <c:pt idx="3128">
                  <c:v>780.04</c:v>
                </c:pt>
                <c:pt idx="3129">
                  <c:v>781.66</c:v>
                </c:pt>
                <c:pt idx="3130">
                  <c:v>779.41</c:v>
                </c:pt>
                <c:pt idx="3131">
                  <c:v>780.85</c:v>
                </c:pt>
                <c:pt idx="3132">
                  <c:v>779.72</c:v>
                </c:pt>
                <c:pt idx="3133">
                  <c:v>780.58</c:v>
                </c:pt>
                <c:pt idx="3134">
                  <c:v>777.92</c:v>
                </c:pt>
                <c:pt idx="3135">
                  <c:v>779.72</c:v>
                </c:pt>
                <c:pt idx="3136">
                  <c:v>780.53</c:v>
                </c:pt>
                <c:pt idx="3137">
                  <c:v>780.13</c:v>
                </c:pt>
                <c:pt idx="3138">
                  <c:v>780.44</c:v>
                </c:pt>
                <c:pt idx="3139">
                  <c:v>780.44</c:v>
                </c:pt>
                <c:pt idx="3140">
                  <c:v>777.83</c:v>
                </c:pt>
                <c:pt idx="3141">
                  <c:v>779.23</c:v>
                </c:pt>
                <c:pt idx="3142">
                  <c:v>780.35</c:v>
                </c:pt>
                <c:pt idx="3143">
                  <c:v>781.12</c:v>
                </c:pt>
                <c:pt idx="3144">
                  <c:v>779.45</c:v>
                </c:pt>
                <c:pt idx="3145">
                  <c:v>780.4</c:v>
                </c:pt>
                <c:pt idx="3146">
                  <c:v>780.35</c:v>
                </c:pt>
                <c:pt idx="3147">
                  <c:v>779.09</c:v>
                </c:pt>
                <c:pt idx="3148">
                  <c:v>779.45</c:v>
                </c:pt>
                <c:pt idx="3149">
                  <c:v>781.07</c:v>
                </c:pt>
                <c:pt idx="3150">
                  <c:v>781.39</c:v>
                </c:pt>
                <c:pt idx="3151">
                  <c:v>779.95</c:v>
                </c:pt>
                <c:pt idx="3152">
                  <c:v>780.35</c:v>
                </c:pt>
                <c:pt idx="3153">
                  <c:v>779.5</c:v>
                </c:pt>
                <c:pt idx="3154">
                  <c:v>779.36</c:v>
                </c:pt>
                <c:pt idx="3155">
                  <c:v>780.58</c:v>
                </c:pt>
                <c:pt idx="3156">
                  <c:v>780.26</c:v>
                </c:pt>
                <c:pt idx="3157">
                  <c:v>780.53</c:v>
                </c:pt>
                <c:pt idx="3158">
                  <c:v>780.71</c:v>
                </c:pt>
                <c:pt idx="3159">
                  <c:v>779.68</c:v>
                </c:pt>
                <c:pt idx="3160">
                  <c:v>779.59</c:v>
                </c:pt>
                <c:pt idx="3161">
                  <c:v>781.16</c:v>
                </c:pt>
                <c:pt idx="3162">
                  <c:v>780.08</c:v>
                </c:pt>
                <c:pt idx="3163">
                  <c:v>780.49</c:v>
                </c:pt>
                <c:pt idx="3164">
                  <c:v>781.88</c:v>
                </c:pt>
                <c:pt idx="3165">
                  <c:v>780.17</c:v>
                </c:pt>
                <c:pt idx="3166">
                  <c:v>779.72</c:v>
                </c:pt>
                <c:pt idx="3167">
                  <c:v>781.43</c:v>
                </c:pt>
                <c:pt idx="3168">
                  <c:v>780.98</c:v>
                </c:pt>
                <c:pt idx="3169">
                  <c:v>782.96</c:v>
                </c:pt>
                <c:pt idx="3170">
                  <c:v>783.46</c:v>
                </c:pt>
                <c:pt idx="3171">
                  <c:v>783.73</c:v>
                </c:pt>
                <c:pt idx="3172">
                  <c:v>782.78</c:v>
                </c:pt>
                <c:pt idx="3173">
                  <c:v>783.46</c:v>
                </c:pt>
                <c:pt idx="3174">
                  <c:v>783.64</c:v>
                </c:pt>
                <c:pt idx="3175">
                  <c:v>784.36</c:v>
                </c:pt>
                <c:pt idx="3176">
                  <c:v>784.58</c:v>
                </c:pt>
                <c:pt idx="3177">
                  <c:v>784.09</c:v>
                </c:pt>
                <c:pt idx="3178">
                  <c:v>783.95</c:v>
                </c:pt>
                <c:pt idx="3179">
                  <c:v>785.26</c:v>
                </c:pt>
                <c:pt idx="3180">
                  <c:v>785.48</c:v>
                </c:pt>
                <c:pt idx="3181">
                  <c:v>786.43</c:v>
                </c:pt>
                <c:pt idx="3182">
                  <c:v>786.29</c:v>
                </c:pt>
                <c:pt idx="3183">
                  <c:v>786.7</c:v>
                </c:pt>
                <c:pt idx="3184">
                  <c:v>796.37</c:v>
                </c:pt>
                <c:pt idx="3185">
                  <c:v>796.73</c:v>
                </c:pt>
                <c:pt idx="3186">
                  <c:v>795.65</c:v>
                </c:pt>
                <c:pt idx="3187">
                  <c:v>795.83</c:v>
                </c:pt>
                <c:pt idx="3188">
                  <c:v>794.57</c:v>
                </c:pt>
                <c:pt idx="3189">
                  <c:v>794.97</c:v>
                </c:pt>
                <c:pt idx="3190">
                  <c:v>794.75</c:v>
                </c:pt>
                <c:pt idx="3191">
                  <c:v>794.43</c:v>
                </c:pt>
                <c:pt idx="3192">
                  <c:v>793.94</c:v>
                </c:pt>
                <c:pt idx="3193">
                  <c:v>792.14</c:v>
                </c:pt>
                <c:pt idx="3194">
                  <c:v>791.55</c:v>
                </c:pt>
                <c:pt idx="3195">
                  <c:v>791.46</c:v>
                </c:pt>
                <c:pt idx="3196">
                  <c:v>790.38</c:v>
                </c:pt>
                <c:pt idx="3197">
                  <c:v>788.45</c:v>
                </c:pt>
                <c:pt idx="3198">
                  <c:v>787.77</c:v>
                </c:pt>
                <c:pt idx="3199">
                  <c:v>786.34</c:v>
                </c:pt>
                <c:pt idx="3200">
                  <c:v>787.59</c:v>
                </c:pt>
                <c:pt idx="3201">
                  <c:v>787.5</c:v>
                </c:pt>
                <c:pt idx="3202">
                  <c:v>788.13</c:v>
                </c:pt>
                <c:pt idx="3203">
                  <c:v>786.92</c:v>
                </c:pt>
                <c:pt idx="3204">
                  <c:v>786.7</c:v>
                </c:pt>
                <c:pt idx="3205">
                  <c:v>785.71</c:v>
                </c:pt>
                <c:pt idx="3206">
                  <c:v>786.88</c:v>
                </c:pt>
                <c:pt idx="3207">
                  <c:v>786.7</c:v>
                </c:pt>
                <c:pt idx="3208">
                  <c:v>786.74</c:v>
                </c:pt>
                <c:pt idx="3209">
                  <c:v>785.48</c:v>
                </c:pt>
                <c:pt idx="3210">
                  <c:v>783.77</c:v>
                </c:pt>
                <c:pt idx="3211">
                  <c:v>784.63</c:v>
                </c:pt>
                <c:pt idx="3212">
                  <c:v>785.17</c:v>
                </c:pt>
                <c:pt idx="3213">
                  <c:v>784.76</c:v>
                </c:pt>
                <c:pt idx="3214">
                  <c:v>783.55</c:v>
                </c:pt>
                <c:pt idx="3215">
                  <c:v>783.55</c:v>
                </c:pt>
                <c:pt idx="3216">
                  <c:v>781.52</c:v>
                </c:pt>
                <c:pt idx="3217">
                  <c:v>782.92</c:v>
                </c:pt>
                <c:pt idx="3218">
                  <c:v>782.83</c:v>
                </c:pt>
                <c:pt idx="3219">
                  <c:v>782.92</c:v>
                </c:pt>
                <c:pt idx="3220">
                  <c:v>782.56</c:v>
                </c:pt>
                <c:pt idx="3221">
                  <c:v>781.39</c:v>
                </c:pt>
                <c:pt idx="3222">
                  <c:v>779.27</c:v>
                </c:pt>
                <c:pt idx="3223">
                  <c:v>779.86</c:v>
                </c:pt>
                <c:pt idx="3224">
                  <c:v>779.77</c:v>
                </c:pt>
                <c:pt idx="3225">
                  <c:v>778.73</c:v>
                </c:pt>
                <c:pt idx="3226">
                  <c:v>778.55</c:v>
                </c:pt>
                <c:pt idx="3227">
                  <c:v>777.34</c:v>
                </c:pt>
                <c:pt idx="3228">
                  <c:v>776.93</c:v>
                </c:pt>
                <c:pt idx="3229">
                  <c:v>776.62</c:v>
                </c:pt>
                <c:pt idx="3230">
                  <c:v>777.07</c:v>
                </c:pt>
                <c:pt idx="3231">
                  <c:v>776.44</c:v>
                </c:pt>
                <c:pt idx="3232">
                  <c:v>775.13</c:v>
                </c:pt>
                <c:pt idx="3233">
                  <c:v>772.34</c:v>
                </c:pt>
                <c:pt idx="3234">
                  <c:v>772.34</c:v>
                </c:pt>
                <c:pt idx="3235">
                  <c:v>771.13</c:v>
                </c:pt>
                <c:pt idx="3236">
                  <c:v>770.54</c:v>
                </c:pt>
                <c:pt idx="3237">
                  <c:v>769.6</c:v>
                </c:pt>
                <c:pt idx="3238">
                  <c:v>768.25</c:v>
                </c:pt>
                <c:pt idx="3239">
                  <c:v>767.39</c:v>
                </c:pt>
                <c:pt idx="3240">
                  <c:v>766.27</c:v>
                </c:pt>
                <c:pt idx="3241">
                  <c:v>765.64</c:v>
                </c:pt>
                <c:pt idx="3242">
                  <c:v>765.19</c:v>
                </c:pt>
                <c:pt idx="3243">
                  <c:v>764.87</c:v>
                </c:pt>
                <c:pt idx="3244">
                  <c:v>762.45</c:v>
                </c:pt>
                <c:pt idx="3245">
                  <c:v>762.81</c:v>
                </c:pt>
                <c:pt idx="3246">
                  <c:v>762.31</c:v>
                </c:pt>
                <c:pt idx="3247">
                  <c:v>762.09</c:v>
                </c:pt>
                <c:pt idx="3248">
                  <c:v>761.91</c:v>
                </c:pt>
                <c:pt idx="3249">
                  <c:v>760.24</c:v>
                </c:pt>
                <c:pt idx="3250">
                  <c:v>758.8</c:v>
                </c:pt>
                <c:pt idx="3251">
                  <c:v>757.99</c:v>
                </c:pt>
                <c:pt idx="3252">
                  <c:v>753.94</c:v>
                </c:pt>
                <c:pt idx="3253">
                  <c:v>754.21</c:v>
                </c:pt>
                <c:pt idx="3254">
                  <c:v>755.02</c:v>
                </c:pt>
                <c:pt idx="3255">
                  <c:v>754.57</c:v>
                </c:pt>
                <c:pt idx="3256">
                  <c:v>755.29</c:v>
                </c:pt>
                <c:pt idx="3257">
                  <c:v>757.27</c:v>
                </c:pt>
                <c:pt idx="3258">
                  <c:v>759.03</c:v>
                </c:pt>
                <c:pt idx="3259">
                  <c:v>759.97</c:v>
                </c:pt>
                <c:pt idx="3260">
                  <c:v>758.53</c:v>
                </c:pt>
                <c:pt idx="3261">
                  <c:v>759.97</c:v>
                </c:pt>
                <c:pt idx="3262">
                  <c:v>762</c:v>
                </c:pt>
                <c:pt idx="3263">
                  <c:v>763.75</c:v>
                </c:pt>
                <c:pt idx="3264">
                  <c:v>765.1</c:v>
                </c:pt>
                <c:pt idx="3265">
                  <c:v>766.4</c:v>
                </c:pt>
                <c:pt idx="3266">
                  <c:v>764.87</c:v>
                </c:pt>
                <c:pt idx="3267">
                  <c:v>768.38</c:v>
                </c:pt>
                <c:pt idx="3268">
                  <c:v>773.38</c:v>
                </c:pt>
                <c:pt idx="3269">
                  <c:v>771.53</c:v>
                </c:pt>
                <c:pt idx="3270">
                  <c:v>772.57</c:v>
                </c:pt>
                <c:pt idx="3271">
                  <c:v>773.74</c:v>
                </c:pt>
                <c:pt idx="3272">
                  <c:v>773.96</c:v>
                </c:pt>
                <c:pt idx="3273">
                  <c:v>773.74</c:v>
                </c:pt>
                <c:pt idx="3274">
                  <c:v>774.64</c:v>
                </c:pt>
                <c:pt idx="3275">
                  <c:v>772.93</c:v>
                </c:pt>
                <c:pt idx="3276">
                  <c:v>773.15</c:v>
                </c:pt>
                <c:pt idx="3277">
                  <c:v>773.24</c:v>
                </c:pt>
                <c:pt idx="3278">
                  <c:v>773.47</c:v>
                </c:pt>
                <c:pt idx="3279">
                  <c:v>773.74</c:v>
                </c:pt>
                <c:pt idx="3280">
                  <c:v>772.97</c:v>
                </c:pt>
                <c:pt idx="3281">
                  <c:v>773.15</c:v>
                </c:pt>
                <c:pt idx="3282">
                  <c:v>773.51</c:v>
                </c:pt>
                <c:pt idx="3283">
                  <c:v>774.01</c:v>
                </c:pt>
                <c:pt idx="3284">
                  <c:v>774.37</c:v>
                </c:pt>
                <c:pt idx="3285">
                  <c:v>775.49</c:v>
                </c:pt>
                <c:pt idx="3286">
                  <c:v>776.57</c:v>
                </c:pt>
                <c:pt idx="3287">
                  <c:v>776.66</c:v>
                </c:pt>
                <c:pt idx="3288">
                  <c:v>776.89</c:v>
                </c:pt>
                <c:pt idx="3289">
                  <c:v>776.53</c:v>
                </c:pt>
                <c:pt idx="3290">
                  <c:v>775.31</c:v>
                </c:pt>
                <c:pt idx="3291">
                  <c:v>775.94</c:v>
                </c:pt>
                <c:pt idx="3292">
                  <c:v>777.65</c:v>
                </c:pt>
                <c:pt idx="3293">
                  <c:v>778.64</c:v>
                </c:pt>
                <c:pt idx="3294">
                  <c:v>778.46</c:v>
                </c:pt>
                <c:pt idx="3295">
                  <c:v>776.71</c:v>
                </c:pt>
                <c:pt idx="3296">
                  <c:v>778.51</c:v>
                </c:pt>
                <c:pt idx="3297">
                  <c:v>779.5</c:v>
                </c:pt>
                <c:pt idx="3298">
                  <c:v>780.4</c:v>
                </c:pt>
                <c:pt idx="3299">
                  <c:v>780.4</c:v>
                </c:pt>
                <c:pt idx="3300">
                  <c:v>781.66</c:v>
                </c:pt>
                <c:pt idx="3301">
                  <c:v>780.53</c:v>
                </c:pt>
                <c:pt idx="3302">
                  <c:v>782.06</c:v>
                </c:pt>
                <c:pt idx="3303">
                  <c:v>783.55</c:v>
                </c:pt>
                <c:pt idx="3304">
                  <c:v>783.86</c:v>
                </c:pt>
                <c:pt idx="3305">
                  <c:v>785.44</c:v>
                </c:pt>
                <c:pt idx="3306">
                  <c:v>786.47</c:v>
                </c:pt>
                <c:pt idx="3307">
                  <c:v>785.21</c:v>
                </c:pt>
                <c:pt idx="3308">
                  <c:v>786.65</c:v>
                </c:pt>
                <c:pt idx="3309">
                  <c:v>786.56</c:v>
                </c:pt>
                <c:pt idx="3310">
                  <c:v>786.97</c:v>
                </c:pt>
                <c:pt idx="3311">
                  <c:v>787.33</c:v>
                </c:pt>
                <c:pt idx="3312">
                  <c:v>788.13</c:v>
                </c:pt>
                <c:pt idx="3313">
                  <c:v>788.81</c:v>
                </c:pt>
                <c:pt idx="3314">
                  <c:v>789.53</c:v>
                </c:pt>
                <c:pt idx="3315">
                  <c:v>789.62</c:v>
                </c:pt>
                <c:pt idx="3316">
                  <c:v>788.49</c:v>
                </c:pt>
                <c:pt idx="3317">
                  <c:v>790.47</c:v>
                </c:pt>
                <c:pt idx="3318">
                  <c:v>791.15</c:v>
                </c:pt>
                <c:pt idx="3319">
                  <c:v>792.14</c:v>
                </c:pt>
                <c:pt idx="3320">
                  <c:v>792.77</c:v>
                </c:pt>
                <c:pt idx="3321">
                  <c:v>792.86</c:v>
                </c:pt>
                <c:pt idx="3322">
                  <c:v>791.87</c:v>
                </c:pt>
                <c:pt idx="3323">
                  <c:v>792.77</c:v>
                </c:pt>
                <c:pt idx="3324">
                  <c:v>791.73</c:v>
                </c:pt>
                <c:pt idx="3325">
                  <c:v>793.35</c:v>
                </c:pt>
                <c:pt idx="3326">
                  <c:v>793.62</c:v>
                </c:pt>
                <c:pt idx="3327">
                  <c:v>793.67</c:v>
                </c:pt>
                <c:pt idx="3328">
                  <c:v>792.68</c:v>
                </c:pt>
                <c:pt idx="3329">
                  <c:v>794.07</c:v>
                </c:pt>
                <c:pt idx="3330">
                  <c:v>795.24</c:v>
                </c:pt>
                <c:pt idx="3331">
                  <c:v>795.69</c:v>
                </c:pt>
                <c:pt idx="3332">
                  <c:v>796.01</c:v>
                </c:pt>
                <c:pt idx="3333">
                  <c:v>796.05</c:v>
                </c:pt>
                <c:pt idx="3334">
                  <c:v>794.75</c:v>
                </c:pt>
                <c:pt idx="3335">
                  <c:v>796.1</c:v>
                </c:pt>
                <c:pt idx="3336">
                  <c:v>796.59</c:v>
                </c:pt>
                <c:pt idx="3337">
                  <c:v>796.91</c:v>
                </c:pt>
                <c:pt idx="3338">
                  <c:v>797</c:v>
                </c:pt>
                <c:pt idx="3339">
                  <c:v>797.63</c:v>
                </c:pt>
                <c:pt idx="3340">
                  <c:v>796.77</c:v>
                </c:pt>
                <c:pt idx="3341">
                  <c:v>798.21</c:v>
                </c:pt>
                <c:pt idx="3342">
                  <c:v>798.03</c:v>
                </c:pt>
                <c:pt idx="3343">
                  <c:v>798.62</c:v>
                </c:pt>
                <c:pt idx="3344">
                  <c:v>798.8</c:v>
                </c:pt>
                <c:pt idx="3345">
                  <c:v>796.82</c:v>
                </c:pt>
                <c:pt idx="3346">
                  <c:v>797.09</c:v>
                </c:pt>
                <c:pt idx="3347">
                  <c:v>796.86</c:v>
                </c:pt>
                <c:pt idx="3348">
                  <c:v>796.95</c:v>
                </c:pt>
                <c:pt idx="3349">
                  <c:v>796.82</c:v>
                </c:pt>
                <c:pt idx="3350">
                  <c:v>797.9</c:v>
                </c:pt>
                <c:pt idx="3351">
                  <c:v>798.35</c:v>
                </c:pt>
                <c:pt idx="3352">
                  <c:v>798.93</c:v>
                </c:pt>
                <c:pt idx="3353">
                  <c:v>799.2</c:v>
                </c:pt>
                <c:pt idx="3354">
                  <c:v>798.44</c:v>
                </c:pt>
                <c:pt idx="3355">
                  <c:v>799.38</c:v>
                </c:pt>
                <c:pt idx="3356">
                  <c:v>799.47</c:v>
                </c:pt>
                <c:pt idx="3357">
                  <c:v>799.97</c:v>
                </c:pt>
                <c:pt idx="3358">
                  <c:v>800.51</c:v>
                </c:pt>
                <c:pt idx="3359">
                  <c:v>799.29</c:v>
                </c:pt>
                <c:pt idx="3360">
                  <c:v>798.71</c:v>
                </c:pt>
                <c:pt idx="3361">
                  <c:v>799.38</c:v>
                </c:pt>
                <c:pt idx="3362">
                  <c:v>799.92</c:v>
                </c:pt>
                <c:pt idx="3363">
                  <c:v>801.27</c:v>
                </c:pt>
                <c:pt idx="3364">
                  <c:v>801.68</c:v>
                </c:pt>
                <c:pt idx="3365">
                  <c:v>801.86</c:v>
                </c:pt>
                <c:pt idx="3366">
                  <c:v>801</c:v>
                </c:pt>
                <c:pt idx="3367">
                  <c:v>801.5</c:v>
                </c:pt>
                <c:pt idx="3368">
                  <c:v>802.49</c:v>
                </c:pt>
                <c:pt idx="3369">
                  <c:v>802.4</c:v>
                </c:pt>
                <c:pt idx="3370">
                  <c:v>802.98</c:v>
                </c:pt>
                <c:pt idx="3371">
                  <c:v>802.8</c:v>
                </c:pt>
                <c:pt idx="3372">
                  <c:v>801.36</c:v>
                </c:pt>
                <c:pt idx="3373">
                  <c:v>801.72</c:v>
                </c:pt>
                <c:pt idx="3374">
                  <c:v>803.25</c:v>
                </c:pt>
                <c:pt idx="3375">
                  <c:v>804.06</c:v>
                </c:pt>
                <c:pt idx="3376">
                  <c:v>803.66</c:v>
                </c:pt>
                <c:pt idx="3377">
                  <c:v>803.52</c:v>
                </c:pt>
                <c:pt idx="3378">
                  <c:v>802.67</c:v>
                </c:pt>
                <c:pt idx="3379">
                  <c:v>802.62</c:v>
                </c:pt>
                <c:pt idx="3380">
                  <c:v>803.25</c:v>
                </c:pt>
                <c:pt idx="3381">
                  <c:v>804.02</c:v>
                </c:pt>
                <c:pt idx="3382">
                  <c:v>804.29</c:v>
                </c:pt>
                <c:pt idx="3383">
                  <c:v>806.4</c:v>
                </c:pt>
                <c:pt idx="3384">
                  <c:v>806.9</c:v>
                </c:pt>
                <c:pt idx="3385">
                  <c:v>804.96</c:v>
                </c:pt>
                <c:pt idx="3386">
                  <c:v>805.64</c:v>
                </c:pt>
                <c:pt idx="3387">
                  <c:v>805.23</c:v>
                </c:pt>
                <c:pt idx="3388">
                  <c:v>804.11</c:v>
                </c:pt>
                <c:pt idx="3389">
                  <c:v>804.06</c:v>
                </c:pt>
                <c:pt idx="3390">
                  <c:v>803.3</c:v>
                </c:pt>
                <c:pt idx="3391">
                  <c:v>802.35</c:v>
                </c:pt>
                <c:pt idx="3392">
                  <c:v>801.09</c:v>
                </c:pt>
                <c:pt idx="3393">
                  <c:v>800.37</c:v>
                </c:pt>
                <c:pt idx="3394">
                  <c:v>799.43</c:v>
                </c:pt>
                <c:pt idx="3395">
                  <c:v>799.7</c:v>
                </c:pt>
                <c:pt idx="3396">
                  <c:v>797.99</c:v>
                </c:pt>
                <c:pt idx="3397">
                  <c:v>798.08</c:v>
                </c:pt>
                <c:pt idx="3398">
                  <c:v>799.97</c:v>
                </c:pt>
                <c:pt idx="3399">
                  <c:v>794.25</c:v>
                </c:pt>
                <c:pt idx="3400">
                  <c:v>795.2</c:v>
                </c:pt>
                <c:pt idx="3401">
                  <c:v>794.07</c:v>
                </c:pt>
                <c:pt idx="3402">
                  <c:v>794.21</c:v>
                </c:pt>
                <c:pt idx="3403">
                  <c:v>793.8</c:v>
                </c:pt>
                <c:pt idx="3404">
                  <c:v>794.93</c:v>
                </c:pt>
                <c:pt idx="3405">
                  <c:v>794.39</c:v>
                </c:pt>
                <c:pt idx="3406">
                  <c:v>793.71</c:v>
                </c:pt>
                <c:pt idx="3407">
                  <c:v>792.9</c:v>
                </c:pt>
                <c:pt idx="3408">
                  <c:v>791.69</c:v>
                </c:pt>
                <c:pt idx="3409">
                  <c:v>791.06</c:v>
                </c:pt>
                <c:pt idx="3410">
                  <c:v>792</c:v>
                </c:pt>
                <c:pt idx="3411">
                  <c:v>792.32</c:v>
                </c:pt>
                <c:pt idx="3412">
                  <c:v>791.69</c:v>
                </c:pt>
                <c:pt idx="3413">
                  <c:v>793.26</c:v>
                </c:pt>
                <c:pt idx="3414">
                  <c:v>792.9</c:v>
                </c:pt>
                <c:pt idx="3415">
                  <c:v>791.01</c:v>
                </c:pt>
                <c:pt idx="3416">
                  <c:v>791.15</c:v>
                </c:pt>
                <c:pt idx="3417">
                  <c:v>791.37</c:v>
                </c:pt>
                <c:pt idx="3418">
                  <c:v>791.15</c:v>
                </c:pt>
                <c:pt idx="3419">
                  <c:v>791.78</c:v>
                </c:pt>
                <c:pt idx="3420">
                  <c:v>789.17</c:v>
                </c:pt>
                <c:pt idx="3421">
                  <c:v>789.39</c:v>
                </c:pt>
                <c:pt idx="3422">
                  <c:v>789.62</c:v>
                </c:pt>
                <c:pt idx="3423">
                  <c:v>788.54</c:v>
                </c:pt>
                <c:pt idx="3424">
                  <c:v>776.17</c:v>
                </c:pt>
                <c:pt idx="3425">
                  <c:v>776.44</c:v>
                </c:pt>
                <c:pt idx="3426">
                  <c:v>775.31</c:v>
                </c:pt>
                <c:pt idx="3427">
                  <c:v>777.16</c:v>
                </c:pt>
                <c:pt idx="3428">
                  <c:v>775.76</c:v>
                </c:pt>
                <c:pt idx="3429">
                  <c:v>776.62</c:v>
                </c:pt>
                <c:pt idx="3430">
                  <c:v>777.56</c:v>
                </c:pt>
                <c:pt idx="3431">
                  <c:v>777.52</c:v>
                </c:pt>
                <c:pt idx="3432">
                  <c:v>775.36</c:v>
                </c:pt>
                <c:pt idx="3433">
                  <c:v>776.35</c:v>
                </c:pt>
                <c:pt idx="3434">
                  <c:v>776.93</c:v>
                </c:pt>
                <c:pt idx="3435">
                  <c:v>777.07</c:v>
                </c:pt>
                <c:pt idx="3436">
                  <c:v>777.34</c:v>
                </c:pt>
                <c:pt idx="3437">
                  <c:v>777.07</c:v>
                </c:pt>
                <c:pt idx="3438">
                  <c:v>779.14</c:v>
                </c:pt>
                <c:pt idx="3439">
                  <c:v>778.01</c:v>
                </c:pt>
                <c:pt idx="3440">
                  <c:v>777.11</c:v>
                </c:pt>
                <c:pt idx="3441">
                  <c:v>778.78</c:v>
                </c:pt>
                <c:pt idx="3442">
                  <c:v>777.79</c:v>
                </c:pt>
                <c:pt idx="3443">
                  <c:v>779.18</c:v>
                </c:pt>
                <c:pt idx="3444">
                  <c:v>779.99</c:v>
                </c:pt>
                <c:pt idx="3445">
                  <c:v>779.63</c:v>
                </c:pt>
                <c:pt idx="3446">
                  <c:v>779.5</c:v>
                </c:pt>
                <c:pt idx="3447">
                  <c:v>779.5</c:v>
                </c:pt>
                <c:pt idx="3448">
                  <c:v>781.12</c:v>
                </c:pt>
                <c:pt idx="3449">
                  <c:v>780.62</c:v>
                </c:pt>
                <c:pt idx="3450">
                  <c:v>781.34</c:v>
                </c:pt>
                <c:pt idx="3451">
                  <c:v>782.42</c:v>
                </c:pt>
                <c:pt idx="3452">
                  <c:v>781.3</c:v>
                </c:pt>
                <c:pt idx="3453">
                  <c:v>782.02</c:v>
                </c:pt>
                <c:pt idx="3454">
                  <c:v>783.1</c:v>
                </c:pt>
                <c:pt idx="3455">
                  <c:v>784.63</c:v>
                </c:pt>
                <c:pt idx="3456">
                  <c:v>784.94</c:v>
                </c:pt>
                <c:pt idx="3457">
                  <c:v>785.03</c:v>
                </c:pt>
                <c:pt idx="3458">
                  <c:v>785.57</c:v>
                </c:pt>
                <c:pt idx="3459">
                  <c:v>785.3</c:v>
                </c:pt>
                <c:pt idx="3460">
                  <c:v>786.97</c:v>
                </c:pt>
                <c:pt idx="3461">
                  <c:v>787.59</c:v>
                </c:pt>
                <c:pt idx="3462">
                  <c:v>788.22</c:v>
                </c:pt>
                <c:pt idx="3463">
                  <c:v>788.76</c:v>
                </c:pt>
                <c:pt idx="3464">
                  <c:v>787.77</c:v>
                </c:pt>
                <c:pt idx="3465">
                  <c:v>787.33</c:v>
                </c:pt>
                <c:pt idx="3466">
                  <c:v>789.12</c:v>
                </c:pt>
                <c:pt idx="3467">
                  <c:v>789.39</c:v>
                </c:pt>
                <c:pt idx="3468">
                  <c:v>787.73</c:v>
                </c:pt>
                <c:pt idx="3469">
                  <c:v>789.26</c:v>
                </c:pt>
                <c:pt idx="3470">
                  <c:v>790.25</c:v>
                </c:pt>
                <c:pt idx="3471">
                  <c:v>790.56</c:v>
                </c:pt>
                <c:pt idx="3472">
                  <c:v>790.7</c:v>
                </c:pt>
                <c:pt idx="3473">
                  <c:v>790.56</c:v>
                </c:pt>
                <c:pt idx="3474">
                  <c:v>790.7</c:v>
                </c:pt>
                <c:pt idx="3475">
                  <c:v>791.15</c:v>
                </c:pt>
                <c:pt idx="3476">
                  <c:v>792.41</c:v>
                </c:pt>
                <c:pt idx="3477">
                  <c:v>793.26</c:v>
                </c:pt>
                <c:pt idx="3478">
                  <c:v>793.94</c:v>
                </c:pt>
                <c:pt idx="3479">
                  <c:v>794.66</c:v>
                </c:pt>
                <c:pt idx="3480">
                  <c:v>794.6</c:v>
                </c:pt>
                <c:pt idx="3481">
                  <c:v>792.95</c:v>
                </c:pt>
                <c:pt idx="3482">
                  <c:v>791.22</c:v>
                </c:pt>
                <c:pt idx="3483">
                  <c:v>789.96</c:v>
                </c:pt>
                <c:pt idx="3484">
                  <c:v>786.33</c:v>
                </c:pt>
                <c:pt idx="3485">
                  <c:v>784.39</c:v>
                </c:pt>
                <c:pt idx="3486">
                  <c:v>784.09</c:v>
                </c:pt>
                <c:pt idx="3487">
                  <c:v>780.83</c:v>
                </c:pt>
                <c:pt idx="3488">
                  <c:v>780.53</c:v>
                </c:pt>
                <c:pt idx="3489">
                  <c:v>779.95</c:v>
                </c:pt>
                <c:pt idx="3490">
                  <c:v>781.42</c:v>
                </c:pt>
                <c:pt idx="3491">
                  <c:v>761.79</c:v>
                </c:pt>
                <c:pt idx="3492">
                  <c:v>763.22</c:v>
                </c:pt>
                <c:pt idx="3493">
                  <c:v>763.49</c:v>
                </c:pt>
                <c:pt idx="3494">
                  <c:v>764.61</c:v>
                </c:pt>
                <c:pt idx="3495">
                  <c:v>761.42</c:v>
                </c:pt>
                <c:pt idx="3496">
                  <c:v>762.8</c:v>
                </c:pt>
                <c:pt idx="3497">
                  <c:v>760.73</c:v>
                </c:pt>
                <c:pt idx="3498">
                  <c:v>760.59</c:v>
                </c:pt>
                <c:pt idx="3499">
                  <c:v>760.32</c:v>
                </c:pt>
                <c:pt idx="3500">
                  <c:v>757.72</c:v>
                </c:pt>
                <c:pt idx="3501">
                  <c:v>756.23</c:v>
                </c:pt>
                <c:pt idx="3502">
                  <c:v>755.78</c:v>
                </c:pt>
                <c:pt idx="3503">
                  <c:v>756.91</c:v>
                </c:pt>
                <c:pt idx="3504">
                  <c:v>760.04</c:v>
                </c:pt>
                <c:pt idx="3505">
                  <c:v>755.69</c:v>
                </c:pt>
                <c:pt idx="3506">
                  <c:v>754.61</c:v>
                </c:pt>
                <c:pt idx="3507">
                  <c:v>755.42</c:v>
                </c:pt>
                <c:pt idx="3508">
                  <c:v>755.42</c:v>
                </c:pt>
                <c:pt idx="3509">
                  <c:v>757.31</c:v>
                </c:pt>
                <c:pt idx="3510">
                  <c:v>762.52</c:v>
                </c:pt>
                <c:pt idx="3511">
                  <c:v>760.32</c:v>
                </c:pt>
                <c:pt idx="3512">
                  <c:v>760.59</c:v>
                </c:pt>
                <c:pt idx="3513">
                  <c:v>767.83</c:v>
                </c:pt>
                <c:pt idx="3514">
                  <c:v>768.96</c:v>
                </c:pt>
                <c:pt idx="3515">
                  <c:v>774.82</c:v>
                </c:pt>
                <c:pt idx="3516">
                  <c:v>775.93</c:v>
                </c:pt>
                <c:pt idx="3517">
                  <c:v>775.54</c:v>
                </c:pt>
                <c:pt idx="3518">
                  <c:v>778.84</c:v>
                </c:pt>
                <c:pt idx="3519">
                  <c:v>771.8</c:v>
                </c:pt>
                <c:pt idx="3520">
                  <c:v>773.62</c:v>
                </c:pt>
                <c:pt idx="3521">
                  <c:v>772.95</c:v>
                </c:pt>
                <c:pt idx="3522">
                  <c:v>772.52</c:v>
                </c:pt>
                <c:pt idx="3523">
                  <c:v>772.66</c:v>
                </c:pt>
                <c:pt idx="3524">
                  <c:v>773.52</c:v>
                </c:pt>
                <c:pt idx="3525">
                  <c:v>771.37</c:v>
                </c:pt>
                <c:pt idx="3526">
                  <c:v>775.54</c:v>
                </c:pt>
                <c:pt idx="3527">
                  <c:v>775.11</c:v>
                </c:pt>
                <c:pt idx="3528">
                  <c:v>778.16</c:v>
                </c:pt>
                <c:pt idx="3529">
                  <c:v>775.54</c:v>
                </c:pt>
                <c:pt idx="3530">
                  <c:v>781.83</c:v>
                </c:pt>
                <c:pt idx="3531">
                  <c:v>777.81</c:v>
                </c:pt>
                <c:pt idx="3532">
                  <c:v>780.89</c:v>
                </c:pt>
                <c:pt idx="3533">
                  <c:v>779.27</c:v>
                </c:pt>
                <c:pt idx="3534">
                  <c:v>784.89</c:v>
                </c:pt>
                <c:pt idx="3535">
                  <c:v>782.66</c:v>
                </c:pt>
                <c:pt idx="3536">
                  <c:v>787.83</c:v>
                </c:pt>
                <c:pt idx="3537">
                  <c:v>786.03</c:v>
                </c:pt>
                <c:pt idx="3538">
                  <c:v>784.43</c:v>
                </c:pt>
                <c:pt idx="3539">
                  <c:v>787.14</c:v>
                </c:pt>
                <c:pt idx="3540">
                  <c:v>787.79</c:v>
                </c:pt>
                <c:pt idx="3541">
                  <c:v>787.63</c:v>
                </c:pt>
                <c:pt idx="3542">
                  <c:v>787.79</c:v>
                </c:pt>
                <c:pt idx="3543">
                  <c:v>790.51</c:v>
                </c:pt>
                <c:pt idx="3544">
                  <c:v>794.43</c:v>
                </c:pt>
                <c:pt idx="3545">
                  <c:v>788.99</c:v>
                </c:pt>
                <c:pt idx="3546">
                  <c:v>793.35</c:v>
                </c:pt>
                <c:pt idx="3547">
                  <c:v>793.35</c:v>
                </c:pt>
                <c:pt idx="3548">
                  <c:v>794.43</c:v>
                </c:pt>
                <c:pt idx="3549">
                  <c:v>792.72</c:v>
                </c:pt>
                <c:pt idx="3550">
                  <c:v>792.9</c:v>
                </c:pt>
                <c:pt idx="3551">
                  <c:v>791.96</c:v>
                </c:pt>
                <c:pt idx="3552">
                  <c:v>790.29</c:v>
                </c:pt>
                <c:pt idx="3553">
                  <c:v>786.81</c:v>
                </c:pt>
                <c:pt idx="3554">
                  <c:v>785.71</c:v>
                </c:pt>
                <c:pt idx="3555">
                  <c:v>785.8</c:v>
                </c:pt>
                <c:pt idx="3556">
                  <c:v>787.01</c:v>
                </c:pt>
                <c:pt idx="3557">
                  <c:v>787.91</c:v>
                </c:pt>
                <c:pt idx="3558">
                  <c:v>789.62</c:v>
                </c:pt>
                <c:pt idx="3559">
                  <c:v>781.39</c:v>
                </c:pt>
                <c:pt idx="3560">
                  <c:v>784.54</c:v>
                </c:pt>
                <c:pt idx="3561">
                  <c:v>783.45</c:v>
                </c:pt>
                <c:pt idx="3562">
                  <c:v>780.53</c:v>
                </c:pt>
                <c:pt idx="3563">
                  <c:v>777.25</c:v>
                </c:pt>
                <c:pt idx="3564">
                  <c:v>775.77</c:v>
                </c:pt>
                <c:pt idx="3565">
                  <c:v>765.63</c:v>
                </c:pt>
                <c:pt idx="3566">
                  <c:v>776.08</c:v>
                </c:pt>
                <c:pt idx="3567">
                  <c:v>778.78</c:v>
                </c:pt>
                <c:pt idx="3568">
                  <c:v>781.01</c:v>
                </c:pt>
                <c:pt idx="3569">
                  <c:v>771.88</c:v>
                </c:pt>
                <c:pt idx="3570">
                  <c:v>770.23</c:v>
                </c:pt>
                <c:pt idx="3571">
                  <c:v>769.93</c:v>
                </c:pt>
                <c:pt idx="3572">
                  <c:v>770.53</c:v>
                </c:pt>
                <c:pt idx="3573">
                  <c:v>770.53</c:v>
                </c:pt>
                <c:pt idx="3574">
                  <c:v>770.08</c:v>
                </c:pt>
                <c:pt idx="3575">
                  <c:v>768.89</c:v>
                </c:pt>
                <c:pt idx="3576">
                  <c:v>763.95</c:v>
                </c:pt>
                <c:pt idx="3577">
                  <c:v>761.48</c:v>
                </c:pt>
                <c:pt idx="3578">
                  <c:v>761.6</c:v>
                </c:pt>
                <c:pt idx="3579">
                  <c:v>757.33</c:v>
                </c:pt>
                <c:pt idx="3580">
                  <c:v>756.76</c:v>
                </c:pt>
                <c:pt idx="3581">
                  <c:v>760.73</c:v>
                </c:pt>
                <c:pt idx="3582">
                  <c:v>755.91</c:v>
                </c:pt>
                <c:pt idx="3583">
                  <c:v>754.31</c:v>
                </c:pt>
                <c:pt idx="3584">
                  <c:v>749.92</c:v>
                </c:pt>
                <c:pt idx="3585">
                  <c:v>749.33</c:v>
                </c:pt>
                <c:pt idx="3586">
                  <c:v>746.88</c:v>
                </c:pt>
                <c:pt idx="3587">
                  <c:v>743.74</c:v>
                </c:pt>
                <c:pt idx="3588">
                  <c:v>738.22</c:v>
                </c:pt>
                <c:pt idx="3589">
                  <c:v>751.02</c:v>
                </c:pt>
                <c:pt idx="3590">
                  <c:v>742.13</c:v>
                </c:pt>
                <c:pt idx="3591">
                  <c:v>742.4</c:v>
                </c:pt>
                <c:pt idx="3592">
                  <c:v>745.25</c:v>
                </c:pt>
                <c:pt idx="3593">
                  <c:v>740.74</c:v>
                </c:pt>
                <c:pt idx="3594">
                  <c:v>717.99</c:v>
                </c:pt>
                <c:pt idx="3595">
                  <c:v>723.51</c:v>
                </c:pt>
                <c:pt idx="3596">
                  <c:v>725.23</c:v>
                </c:pt>
                <c:pt idx="3597">
                  <c:v>723.51</c:v>
                </c:pt>
                <c:pt idx="3598">
                  <c:v>723.47</c:v>
                </c:pt>
                <c:pt idx="3599">
                  <c:v>727.17</c:v>
                </c:pt>
                <c:pt idx="3600">
                  <c:v>730.6</c:v>
                </c:pt>
                <c:pt idx="3601">
                  <c:v>734.14</c:v>
                </c:pt>
                <c:pt idx="3602">
                  <c:v>737.39</c:v>
                </c:pt>
                <c:pt idx="3603">
                  <c:v>734.93</c:v>
                </c:pt>
                <c:pt idx="3604">
                  <c:v>730.77</c:v>
                </c:pt>
                <c:pt idx="3605">
                  <c:v>730.51</c:v>
                </c:pt>
                <c:pt idx="3606">
                  <c:v>730.12</c:v>
                </c:pt>
                <c:pt idx="3607">
                  <c:v>733.36</c:v>
                </c:pt>
                <c:pt idx="3608">
                  <c:v>733.88</c:v>
                </c:pt>
                <c:pt idx="3609">
                  <c:v>730.89</c:v>
                </c:pt>
                <c:pt idx="3610">
                  <c:v>731.67</c:v>
                </c:pt>
                <c:pt idx="3611">
                  <c:v>735.67</c:v>
                </c:pt>
                <c:pt idx="3612">
                  <c:v>735.8</c:v>
                </c:pt>
                <c:pt idx="3613">
                  <c:v>736.46</c:v>
                </c:pt>
                <c:pt idx="3614">
                  <c:v>740</c:v>
                </c:pt>
                <c:pt idx="3615">
                  <c:v>736.68</c:v>
                </c:pt>
                <c:pt idx="3616">
                  <c:v>737.25</c:v>
                </c:pt>
                <c:pt idx="3617">
                  <c:v>740.84</c:v>
                </c:pt>
                <c:pt idx="3618">
                  <c:v>740.93</c:v>
                </c:pt>
                <c:pt idx="3619">
                  <c:v>744.03</c:v>
                </c:pt>
                <c:pt idx="3620">
                  <c:v>746.07</c:v>
                </c:pt>
                <c:pt idx="3621">
                  <c:v>749.54</c:v>
                </c:pt>
                <c:pt idx="3622">
                  <c:v>752.97</c:v>
                </c:pt>
                <c:pt idx="3623">
                  <c:v>749.5</c:v>
                </c:pt>
                <c:pt idx="3624">
                  <c:v>748.67</c:v>
                </c:pt>
                <c:pt idx="3625">
                  <c:v>753.43</c:v>
                </c:pt>
                <c:pt idx="3626">
                  <c:v>786.16</c:v>
                </c:pt>
                <c:pt idx="3627">
                  <c:v>785.89</c:v>
                </c:pt>
                <c:pt idx="3628">
                  <c:v>785.17</c:v>
                </c:pt>
                <c:pt idx="3629">
                  <c:v>786.2</c:v>
                </c:pt>
                <c:pt idx="3630">
                  <c:v>786.47</c:v>
                </c:pt>
                <c:pt idx="3631">
                  <c:v>786.74</c:v>
                </c:pt>
                <c:pt idx="3632">
                  <c:v>786.2</c:v>
                </c:pt>
                <c:pt idx="3633">
                  <c:v>787.19</c:v>
                </c:pt>
                <c:pt idx="3634">
                  <c:v>788.54</c:v>
                </c:pt>
                <c:pt idx="3635">
                  <c:v>789.44</c:v>
                </c:pt>
                <c:pt idx="3636">
                  <c:v>789.71</c:v>
                </c:pt>
                <c:pt idx="3637">
                  <c:v>790.16</c:v>
                </c:pt>
                <c:pt idx="3638">
                  <c:v>788.36</c:v>
                </c:pt>
                <c:pt idx="3639">
                  <c:v>789.75</c:v>
                </c:pt>
                <c:pt idx="3640">
                  <c:v>787.38</c:v>
                </c:pt>
                <c:pt idx="3641">
                  <c:v>784.45</c:v>
                </c:pt>
                <c:pt idx="3642">
                  <c:v>783.65</c:v>
                </c:pt>
                <c:pt idx="3643">
                  <c:v>781.88</c:v>
                </c:pt>
                <c:pt idx="3644">
                  <c:v>780.92</c:v>
                </c:pt>
                <c:pt idx="3645">
                  <c:v>784.13</c:v>
                </c:pt>
                <c:pt idx="3646">
                  <c:v>783.49</c:v>
                </c:pt>
                <c:pt idx="3647">
                  <c:v>780.12</c:v>
                </c:pt>
                <c:pt idx="3648">
                  <c:v>779.92</c:v>
                </c:pt>
                <c:pt idx="3649">
                  <c:v>774.8</c:v>
                </c:pt>
                <c:pt idx="3650">
                  <c:v>774.87</c:v>
                </c:pt>
                <c:pt idx="3651">
                  <c:v>771.29</c:v>
                </c:pt>
                <c:pt idx="3652">
                  <c:v>771.29</c:v>
                </c:pt>
                <c:pt idx="3653">
                  <c:v>767.67</c:v>
                </c:pt>
                <c:pt idx="3654">
                  <c:v>761.07</c:v>
                </c:pt>
                <c:pt idx="3655">
                  <c:v>760.14</c:v>
                </c:pt>
                <c:pt idx="3656">
                  <c:v>760.73</c:v>
                </c:pt>
                <c:pt idx="3657">
                  <c:v>757.62</c:v>
                </c:pt>
                <c:pt idx="3658">
                  <c:v>754.24</c:v>
                </c:pt>
                <c:pt idx="3659">
                  <c:v>753.37</c:v>
                </c:pt>
                <c:pt idx="3660">
                  <c:v>752.42</c:v>
                </c:pt>
                <c:pt idx="3661">
                  <c:v>752.75</c:v>
                </c:pt>
                <c:pt idx="3662">
                  <c:v>756.5</c:v>
                </c:pt>
                <c:pt idx="3663">
                  <c:v>754.16</c:v>
                </c:pt>
                <c:pt idx="3664">
                  <c:v>749.44</c:v>
                </c:pt>
                <c:pt idx="3665">
                  <c:v>747.4</c:v>
                </c:pt>
                <c:pt idx="3666">
                  <c:v>746.59</c:v>
                </c:pt>
                <c:pt idx="3667">
                  <c:v>748.87</c:v>
                </c:pt>
                <c:pt idx="3668">
                  <c:v>749.48</c:v>
                </c:pt>
                <c:pt idx="3669">
                  <c:v>750.77</c:v>
                </c:pt>
                <c:pt idx="3670">
                  <c:v>748.05</c:v>
                </c:pt>
                <c:pt idx="3671">
                  <c:v>751.87</c:v>
                </c:pt>
                <c:pt idx="3672">
                  <c:v>749.48</c:v>
                </c:pt>
                <c:pt idx="3673">
                  <c:v>749.48</c:v>
                </c:pt>
                <c:pt idx="3674">
                  <c:v>750.3</c:v>
                </c:pt>
                <c:pt idx="3675">
                  <c:v>752.36</c:v>
                </c:pt>
                <c:pt idx="3676">
                  <c:v>754.39</c:v>
                </c:pt>
                <c:pt idx="3677">
                  <c:v>749.34</c:v>
                </c:pt>
                <c:pt idx="3678">
                  <c:v>748.72</c:v>
                </c:pt>
                <c:pt idx="3679">
                  <c:v>749.73</c:v>
                </c:pt>
                <c:pt idx="3680">
                  <c:v>751.1</c:v>
                </c:pt>
                <c:pt idx="3681">
                  <c:v>751.34</c:v>
                </c:pt>
                <c:pt idx="3682">
                  <c:v>745.63</c:v>
                </c:pt>
                <c:pt idx="3683">
                  <c:v>745.63</c:v>
                </c:pt>
                <c:pt idx="3684">
                  <c:v>729.47</c:v>
                </c:pt>
                <c:pt idx="3685">
                  <c:v>747.8</c:v>
                </c:pt>
                <c:pt idx="3686">
                  <c:v>744.68</c:v>
                </c:pt>
                <c:pt idx="3687">
                  <c:v>745.2</c:v>
                </c:pt>
                <c:pt idx="3688">
                  <c:v>745.91</c:v>
                </c:pt>
                <c:pt idx="3689">
                  <c:v>745.2</c:v>
                </c:pt>
                <c:pt idx="3690">
                  <c:v>747.8</c:v>
                </c:pt>
                <c:pt idx="3691">
                  <c:v>744.64</c:v>
                </c:pt>
                <c:pt idx="3692">
                  <c:v>744.13</c:v>
                </c:pt>
                <c:pt idx="3693">
                  <c:v>749.92</c:v>
                </c:pt>
                <c:pt idx="3694">
                  <c:v>746.82</c:v>
                </c:pt>
                <c:pt idx="3695">
                  <c:v>745.5</c:v>
                </c:pt>
                <c:pt idx="3696">
                  <c:v>741.57</c:v>
                </c:pt>
                <c:pt idx="3697">
                  <c:v>739.94</c:v>
                </c:pt>
                <c:pt idx="3698">
                  <c:v>742.17</c:v>
                </c:pt>
                <c:pt idx="3699">
                  <c:v>739.54</c:v>
                </c:pt>
                <c:pt idx="3700">
                  <c:v>737.34</c:v>
                </c:pt>
                <c:pt idx="3701">
                  <c:v>733.24</c:v>
                </c:pt>
                <c:pt idx="3702">
                  <c:v>735.42</c:v>
                </c:pt>
                <c:pt idx="3703">
                  <c:v>737.06</c:v>
                </c:pt>
                <c:pt idx="3704">
                  <c:v>735.42</c:v>
                </c:pt>
                <c:pt idx="3705">
                  <c:v>729.12</c:v>
                </c:pt>
                <c:pt idx="3706">
                  <c:v>728.72</c:v>
                </c:pt>
                <c:pt idx="3707">
                  <c:v>692.85</c:v>
                </c:pt>
                <c:pt idx="3708">
                  <c:v>688.8</c:v>
                </c:pt>
                <c:pt idx="3709">
                  <c:v>688.35</c:v>
                </c:pt>
                <c:pt idx="3710">
                  <c:v>687.81</c:v>
                </c:pt>
                <c:pt idx="3711">
                  <c:v>687.04</c:v>
                </c:pt>
                <c:pt idx="3712">
                  <c:v>685.78</c:v>
                </c:pt>
                <c:pt idx="3713">
                  <c:v>683.89</c:v>
                </c:pt>
                <c:pt idx="3714">
                  <c:v>680.47</c:v>
                </c:pt>
                <c:pt idx="3715">
                  <c:v>681.91</c:v>
                </c:pt>
                <c:pt idx="3716">
                  <c:v>680.92</c:v>
                </c:pt>
                <c:pt idx="3717">
                  <c:v>679.39</c:v>
                </c:pt>
                <c:pt idx="3718">
                  <c:v>677.59</c:v>
                </c:pt>
                <c:pt idx="3719">
                  <c:v>673.91</c:v>
                </c:pt>
                <c:pt idx="3720">
                  <c:v>674.36</c:v>
                </c:pt>
                <c:pt idx="3721">
                  <c:v>673.19</c:v>
                </c:pt>
                <c:pt idx="3722">
                  <c:v>671.84</c:v>
                </c:pt>
                <c:pt idx="3723">
                  <c:v>671.43</c:v>
                </c:pt>
                <c:pt idx="3724">
                  <c:v>669.59</c:v>
                </c:pt>
                <c:pt idx="3725">
                  <c:v>668.51</c:v>
                </c:pt>
                <c:pt idx="3726">
                  <c:v>667.2</c:v>
                </c:pt>
                <c:pt idx="3727">
                  <c:v>664.73</c:v>
                </c:pt>
                <c:pt idx="3728">
                  <c:v>362.45</c:v>
                </c:pt>
                <c:pt idx="3729">
                  <c:v>363.88</c:v>
                </c:pt>
                <c:pt idx="3730">
                  <c:v>367.99</c:v>
                </c:pt>
                <c:pt idx="3731">
                  <c:v>373.4</c:v>
                </c:pt>
                <c:pt idx="3732">
                  <c:v>379.38</c:v>
                </c:pt>
                <c:pt idx="3733">
                  <c:v>378.81</c:v>
                </c:pt>
                <c:pt idx="3734">
                  <c:v>373.75</c:v>
                </c:pt>
                <c:pt idx="3735">
                  <c:v>323.7</c:v>
                </c:pt>
                <c:pt idx="3736">
                  <c:v>324.02999999999997</c:v>
                </c:pt>
                <c:pt idx="3737">
                  <c:v>327.95</c:v>
                </c:pt>
                <c:pt idx="3738">
                  <c:v>328.42</c:v>
                </c:pt>
                <c:pt idx="3739">
                  <c:v>328.05</c:v>
                </c:pt>
                <c:pt idx="3740">
                  <c:v>329</c:v>
                </c:pt>
                <c:pt idx="3741">
                  <c:v>335.47</c:v>
                </c:pt>
                <c:pt idx="3742">
                  <c:v>335.34</c:v>
                </c:pt>
                <c:pt idx="3743">
                  <c:v>342.79</c:v>
                </c:pt>
                <c:pt idx="3744">
                  <c:v>339.33</c:v>
                </c:pt>
                <c:pt idx="3745">
                  <c:v>339.33</c:v>
                </c:pt>
                <c:pt idx="3746">
                  <c:v>341.78</c:v>
                </c:pt>
                <c:pt idx="3747">
                  <c:v>347.4</c:v>
                </c:pt>
                <c:pt idx="3748">
                  <c:v>351.06</c:v>
                </c:pt>
                <c:pt idx="3749">
                  <c:v>352.46</c:v>
                </c:pt>
                <c:pt idx="3750">
                  <c:v>350.95</c:v>
                </c:pt>
                <c:pt idx="3751">
                  <c:v>351.94</c:v>
                </c:pt>
                <c:pt idx="3752">
                  <c:v>354.79</c:v>
                </c:pt>
                <c:pt idx="3753">
                  <c:v>357.23</c:v>
                </c:pt>
                <c:pt idx="3754">
                  <c:v>359.98</c:v>
                </c:pt>
                <c:pt idx="3755">
                  <c:v>359.83</c:v>
                </c:pt>
                <c:pt idx="3756">
                  <c:v>362.03</c:v>
                </c:pt>
                <c:pt idx="3757">
                  <c:v>360.83</c:v>
                </c:pt>
                <c:pt idx="3758">
                  <c:v>363.22</c:v>
                </c:pt>
                <c:pt idx="3759">
                  <c:v>367.86</c:v>
                </c:pt>
                <c:pt idx="3760">
                  <c:v>369.09</c:v>
                </c:pt>
                <c:pt idx="3761">
                  <c:v>367.86</c:v>
                </c:pt>
                <c:pt idx="3762">
                  <c:v>369.07</c:v>
                </c:pt>
                <c:pt idx="3763">
                  <c:v>325.92</c:v>
                </c:pt>
                <c:pt idx="3764">
                  <c:v>327.67</c:v>
                </c:pt>
                <c:pt idx="3765">
                  <c:v>327.55</c:v>
                </c:pt>
                <c:pt idx="3766">
                  <c:v>330.09</c:v>
                </c:pt>
                <c:pt idx="3767">
                  <c:v>329.61</c:v>
                </c:pt>
                <c:pt idx="3768">
                  <c:v>329.97</c:v>
                </c:pt>
                <c:pt idx="3769">
                  <c:v>331.68</c:v>
                </c:pt>
                <c:pt idx="3770">
                  <c:v>329.25</c:v>
                </c:pt>
                <c:pt idx="3771">
                  <c:v>327.08</c:v>
                </c:pt>
                <c:pt idx="3772">
                  <c:v>327.33999999999997</c:v>
                </c:pt>
                <c:pt idx="3773">
                  <c:v>327.49</c:v>
                </c:pt>
                <c:pt idx="3774">
                  <c:v>329.65</c:v>
                </c:pt>
                <c:pt idx="3775">
                  <c:v>332.83</c:v>
                </c:pt>
                <c:pt idx="3776">
                  <c:v>329.53</c:v>
                </c:pt>
                <c:pt idx="3777">
                  <c:v>327.85</c:v>
                </c:pt>
                <c:pt idx="3778">
                  <c:v>328.21</c:v>
                </c:pt>
                <c:pt idx="3779">
                  <c:v>329.05</c:v>
                </c:pt>
                <c:pt idx="3780">
                  <c:v>333.08</c:v>
                </c:pt>
                <c:pt idx="3781">
                  <c:v>336.47</c:v>
                </c:pt>
                <c:pt idx="3782">
                  <c:v>329.29</c:v>
                </c:pt>
                <c:pt idx="3783">
                  <c:v>327.37</c:v>
                </c:pt>
                <c:pt idx="3784">
                  <c:v>326.77999999999997</c:v>
                </c:pt>
                <c:pt idx="3785">
                  <c:v>327.39</c:v>
                </c:pt>
                <c:pt idx="3786">
                  <c:v>330.64</c:v>
                </c:pt>
                <c:pt idx="3787">
                  <c:v>326.92</c:v>
                </c:pt>
                <c:pt idx="3788">
                  <c:v>368.37</c:v>
                </c:pt>
                <c:pt idx="3789">
                  <c:v>365.46</c:v>
                </c:pt>
                <c:pt idx="3790">
                  <c:v>329.07</c:v>
                </c:pt>
                <c:pt idx="3791">
                  <c:v>327.39</c:v>
                </c:pt>
                <c:pt idx="3792">
                  <c:v>361.43</c:v>
                </c:pt>
                <c:pt idx="3793">
                  <c:v>364.09</c:v>
                </c:pt>
                <c:pt idx="3794">
                  <c:v>360.56</c:v>
                </c:pt>
                <c:pt idx="3795">
                  <c:v>355.52</c:v>
                </c:pt>
                <c:pt idx="3796">
                  <c:v>350.79</c:v>
                </c:pt>
                <c:pt idx="3797">
                  <c:v>348.74</c:v>
                </c:pt>
                <c:pt idx="3798">
                  <c:v>346.84</c:v>
                </c:pt>
                <c:pt idx="3799">
                  <c:v>339.97</c:v>
                </c:pt>
                <c:pt idx="3800">
                  <c:v>336.9</c:v>
                </c:pt>
                <c:pt idx="3801">
                  <c:v>337.28</c:v>
                </c:pt>
                <c:pt idx="3802">
                  <c:v>339.46</c:v>
                </c:pt>
                <c:pt idx="3803">
                  <c:v>339.33</c:v>
                </c:pt>
                <c:pt idx="3804">
                  <c:v>331.97</c:v>
                </c:pt>
                <c:pt idx="3805">
                  <c:v>334.02</c:v>
                </c:pt>
                <c:pt idx="3806">
                  <c:v>330.54</c:v>
                </c:pt>
                <c:pt idx="3807">
                  <c:v>329.14</c:v>
                </c:pt>
                <c:pt idx="3808">
                  <c:v>327.86</c:v>
                </c:pt>
                <c:pt idx="3809">
                  <c:v>327.84</c:v>
                </c:pt>
                <c:pt idx="3810">
                  <c:v>327.77</c:v>
                </c:pt>
                <c:pt idx="3811">
                  <c:v>325.81</c:v>
                </c:pt>
                <c:pt idx="3812">
                  <c:v>323.64999999999998</c:v>
                </c:pt>
                <c:pt idx="3813">
                  <c:v>374.91</c:v>
                </c:pt>
                <c:pt idx="3814">
                  <c:v>373.98</c:v>
                </c:pt>
                <c:pt idx="3815">
                  <c:v>373.2</c:v>
                </c:pt>
                <c:pt idx="3816">
                  <c:v>492.52</c:v>
                </c:pt>
                <c:pt idx="3817">
                  <c:v>730.69</c:v>
                </c:pt>
                <c:pt idx="3818">
                  <c:v>731.31</c:v>
                </c:pt>
                <c:pt idx="3819">
                  <c:v>731.58</c:v>
                </c:pt>
                <c:pt idx="3820">
                  <c:v>731.49</c:v>
                </c:pt>
                <c:pt idx="3821">
                  <c:v>731.4</c:v>
                </c:pt>
                <c:pt idx="3822">
                  <c:v>728.53</c:v>
                </c:pt>
                <c:pt idx="3823">
                  <c:v>727.98</c:v>
                </c:pt>
                <c:pt idx="3824">
                  <c:v>730.87</c:v>
                </c:pt>
                <c:pt idx="3825">
                  <c:v>730.27</c:v>
                </c:pt>
                <c:pt idx="3826">
                  <c:v>729.45</c:v>
                </c:pt>
                <c:pt idx="3827">
                  <c:v>729.65</c:v>
                </c:pt>
                <c:pt idx="3828">
                  <c:v>728.26</c:v>
                </c:pt>
                <c:pt idx="3829">
                  <c:v>728.26</c:v>
                </c:pt>
                <c:pt idx="3830">
                  <c:v>732.44</c:v>
                </c:pt>
                <c:pt idx="3831">
                  <c:v>731.94</c:v>
                </c:pt>
                <c:pt idx="3832">
                  <c:v>732.08</c:v>
                </c:pt>
                <c:pt idx="3833">
                  <c:v>727.94</c:v>
                </c:pt>
                <c:pt idx="3834">
                  <c:v>730.23</c:v>
                </c:pt>
                <c:pt idx="3835">
                  <c:v>730.1</c:v>
                </c:pt>
                <c:pt idx="3836">
                  <c:v>730.32</c:v>
                </c:pt>
                <c:pt idx="3837">
                  <c:v>730.37</c:v>
                </c:pt>
                <c:pt idx="3838">
                  <c:v>731.49</c:v>
                </c:pt>
                <c:pt idx="3839">
                  <c:v>732.3</c:v>
                </c:pt>
                <c:pt idx="3840">
                  <c:v>731.4</c:v>
                </c:pt>
                <c:pt idx="3841">
                  <c:v>732.53</c:v>
                </c:pt>
                <c:pt idx="3842">
                  <c:v>733.11</c:v>
                </c:pt>
                <c:pt idx="3843">
                  <c:v>732.93</c:v>
                </c:pt>
                <c:pt idx="3844">
                  <c:v>733.29</c:v>
                </c:pt>
                <c:pt idx="3845">
                  <c:v>732.39</c:v>
                </c:pt>
                <c:pt idx="3846">
                  <c:v>732.26</c:v>
                </c:pt>
                <c:pt idx="3847">
                  <c:v>731.54</c:v>
                </c:pt>
                <c:pt idx="3848">
                  <c:v>731.63</c:v>
                </c:pt>
                <c:pt idx="3849">
                  <c:v>731.99</c:v>
                </c:pt>
                <c:pt idx="3850">
                  <c:v>732.39</c:v>
                </c:pt>
                <c:pt idx="3851">
                  <c:v>732.48</c:v>
                </c:pt>
                <c:pt idx="3852">
                  <c:v>732.71</c:v>
                </c:pt>
                <c:pt idx="3853">
                  <c:v>732.93</c:v>
                </c:pt>
                <c:pt idx="3854">
                  <c:v>733.38</c:v>
                </c:pt>
                <c:pt idx="3855">
                  <c:v>733.47</c:v>
                </c:pt>
                <c:pt idx="3856">
                  <c:v>734.01</c:v>
                </c:pt>
                <c:pt idx="3857">
                  <c:v>733.92</c:v>
                </c:pt>
                <c:pt idx="3858">
                  <c:v>734.96</c:v>
                </c:pt>
                <c:pt idx="3859">
                  <c:v>735.63</c:v>
                </c:pt>
                <c:pt idx="3860">
                  <c:v>735.77</c:v>
                </c:pt>
                <c:pt idx="3861">
                  <c:v>735.14</c:v>
                </c:pt>
                <c:pt idx="3862">
                  <c:v>735.09</c:v>
                </c:pt>
                <c:pt idx="3863">
                  <c:v>734.51</c:v>
                </c:pt>
                <c:pt idx="3864">
                  <c:v>734.82</c:v>
                </c:pt>
                <c:pt idx="3865">
                  <c:v>734.87</c:v>
                </c:pt>
                <c:pt idx="3866">
                  <c:v>736.31</c:v>
                </c:pt>
                <c:pt idx="3867">
                  <c:v>736.22</c:v>
                </c:pt>
                <c:pt idx="3868">
                  <c:v>736.67</c:v>
                </c:pt>
                <c:pt idx="3869">
                  <c:v>735.59</c:v>
                </c:pt>
                <c:pt idx="3870">
                  <c:v>737.03</c:v>
                </c:pt>
                <c:pt idx="3871">
                  <c:v>736.98</c:v>
                </c:pt>
                <c:pt idx="3872">
                  <c:v>736.98</c:v>
                </c:pt>
                <c:pt idx="3873">
                  <c:v>738.11</c:v>
                </c:pt>
                <c:pt idx="3874">
                  <c:v>738.11</c:v>
                </c:pt>
                <c:pt idx="3875">
                  <c:v>737.03</c:v>
                </c:pt>
                <c:pt idx="3876">
                  <c:v>737.12</c:v>
                </c:pt>
                <c:pt idx="3877">
                  <c:v>739.05</c:v>
                </c:pt>
                <c:pt idx="3878">
                  <c:v>739.55</c:v>
                </c:pt>
                <c:pt idx="3879">
                  <c:v>739.82</c:v>
                </c:pt>
                <c:pt idx="3880">
                  <c:v>739.37</c:v>
                </c:pt>
                <c:pt idx="3881">
                  <c:v>740</c:v>
                </c:pt>
                <c:pt idx="3882">
                  <c:v>738.56</c:v>
                </c:pt>
                <c:pt idx="3883">
                  <c:v>734.28</c:v>
                </c:pt>
                <c:pt idx="3884">
                  <c:v>736.04</c:v>
                </c:pt>
                <c:pt idx="3885">
                  <c:v>734.64</c:v>
                </c:pt>
                <c:pt idx="3886">
                  <c:v>735.99</c:v>
                </c:pt>
                <c:pt idx="3887">
                  <c:v>706.75</c:v>
                </c:pt>
                <c:pt idx="3888">
                  <c:v>706.48</c:v>
                </c:pt>
                <c:pt idx="3889">
                  <c:v>708.73</c:v>
                </c:pt>
                <c:pt idx="3890">
                  <c:v>708.28</c:v>
                </c:pt>
                <c:pt idx="3891">
                  <c:v>709.54</c:v>
                </c:pt>
                <c:pt idx="3892">
                  <c:v>709.31</c:v>
                </c:pt>
                <c:pt idx="3893">
                  <c:v>709.58</c:v>
                </c:pt>
                <c:pt idx="3894">
                  <c:v>710.17</c:v>
                </c:pt>
                <c:pt idx="3895">
                  <c:v>717.46</c:v>
                </c:pt>
                <c:pt idx="3896">
                  <c:v>717.1</c:v>
                </c:pt>
                <c:pt idx="3897">
                  <c:v>719.66</c:v>
                </c:pt>
                <c:pt idx="3898">
                  <c:v>719.75</c:v>
                </c:pt>
                <c:pt idx="3899">
                  <c:v>720.6</c:v>
                </c:pt>
                <c:pt idx="3900">
                  <c:v>720.74</c:v>
                </c:pt>
                <c:pt idx="3901">
                  <c:v>719.97</c:v>
                </c:pt>
                <c:pt idx="3902">
                  <c:v>718.85</c:v>
                </c:pt>
                <c:pt idx="3903">
                  <c:v>718.85</c:v>
                </c:pt>
                <c:pt idx="3904">
                  <c:v>722.63</c:v>
                </c:pt>
                <c:pt idx="3905">
                  <c:v>723.26</c:v>
                </c:pt>
                <c:pt idx="3906">
                  <c:v>723.62</c:v>
                </c:pt>
                <c:pt idx="3907">
                  <c:v>723.48</c:v>
                </c:pt>
                <c:pt idx="3908">
                  <c:v>723.35</c:v>
                </c:pt>
                <c:pt idx="3909">
                  <c:v>723.89</c:v>
                </c:pt>
                <c:pt idx="3910">
                  <c:v>724.11</c:v>
                </c:pt>
                <c:pt idx="3911">
                  <c:v>724.34</c:v>
                </c:pt>
                <c:pt idx="3912">
                  <c:v>724.56</c:v>
                </c:pt>
                <c:pt idx="3913">
                  <c:v>724.02</c:v>
                </c:pt>
                <c:pt idx="3914">
                  <c:v>723.57</c:v>
                </c:pt>
                <c:pt idx="3915">
                  <c:v>725.42</c:v>
                </c:pt>
                <c:pt idx="3916">
                  <c:v>727.17</c:v>
                </c:pt>
                <c:pt idx="3917">
                  <c:v>726.95</c:v>
                </c:pt>
                <c:pt idx="3918">
                  <c:v>727.08</c:v>
                </c:pt>
                <c:pt idx="3919">
                  <c:v>726.32</c:v>
                </c:pt>
                <c:pt idx="3920">
                  <c:v>725.96</c:v>
                </c:pt>
                <c:pt idx="3921">
                  <c:v>726.63</c:v>
                </c:pt>
                <c:pt idx="3922">
                  <c:v>727.17</c:v>
                </c:pt>
                <c:pt idx="3923">
                  <c:v>727.4</c:v>
                </c:pt>
                <c:pt idx="3924">
                  <c:v>726.99</c:v>
                </c:pt>
                <c:pt idx="3925">
                  <c:v>727.17</c:v>
                </c:pt>
                <c:pt idx="3926">
                  <c:v>727.89</c:v>
                </c:pt>
                <c:pt idx="3927">
                  <c:v>727.67</c:v>
                </c:pt>
                <c:pt idx="3928">
                  <c:v>728.7</c:v>
                </c:pt>
                <c:pt idx="3929">
                  <c:v>729.33</c:v>
                </c:pt>
                <c:pt idx="3930">
                  <c:v>729.6</c:v>
                </c:pt>
                <c:pt idx="3931">
                  <c:v>729.2</c:v>
                </c:pt>
                <c:pt idx="3932">
                  <c:v>730.01</c:v>
                </c:pt>
                <c:pt idx="3933">
                  <c:v>729.29</c:v>
                </c:pt>
                <c:pt idx="3934">
                  <c:v>729.33</c:v>
                </c:pt>
                <c:pt idx="3935">
                  <c:v>730.01</c:v>
                </c:pt>
                <c:pt idx="3936">
                  <c:v>730.14</c:v>
                </c:pt>
                <c:pt idx="3937">
                  <c:v>730.95</c:v>
                </c:pt>
                <c:pt idx="3938">
                  <c:v>731</c:v>
                </c:pt>
                <c:pt idx="3939">
                  <c:v>730.59</c:v>
                </c:pt>
                <c:pt idx="3940">
                  <c:v>730.28</c:v>
                </c:pt>
                <c:pt idx="3941">
                  <c:v>731.9</c:v>
                </c:pt>
                <c:pt idx="3942">
                  <c:v>731.94</c:v>
                </c:pt>
                <c:pt idx="3943">
                  <c:v>731.85</c:v>
                </c:pt>
                <c:pt idx="3944">
                  <c:v>731.99</c:v>
                </c:pt>
                <c:pt idx="3945">
                  <c:v>732.75</c:v>
                </c:pt>
                <c:pt idx="3946">
                  <c:v>731.18</c:v>
                </c:pt>
                <c:pt idx="3947">
                  <c:v>731.72</c:v>
                </c:pt>
                <c:pt idx="3948">
                  <c:v>730.55</c:v>
                </c:pt>
                <c:pt idx="3949">
                  <c:v>731.85</c:v>
                </c:pt>
                <c:pt idx="3950">
                  <c:v>733.11</c:v>
                </c:pt>
                <c:pt idx="3951">
                  <c:v>732.12</c:v>
                </c:pt>
                <c:pt idx="3952">
                  <c:v>732.39</c:v>
                </c:pt>
                <c:pt idx="3953">
                  <c:v>731.54</c:v>
                </c:pt>
                <c:pt idx="3954">
                  <c:v>731.81</c:v>
                </c:pt>
                <c:pt idx="3955">
                  <c:v>731.36</c:v>
                </c:pt>
                <c:pt idx="3956">
                  <c:v>730.68</c:v>
                </c:pt>
                <c:pt idx="3957">
                  <c:v>730.77</c:v>
                </c:pt>
                <c:pt idx="3958">
                  <c:v>731.54</c:v>
                </c:pt>
                <c:pt idx="3959">
                  <c:v>731.81</c:v>
                </c:pt>
                <c:pt idx="3960">
                  <c:v>731.13</c:v>
                </c:pt>
                <c:pt idx="3961">
                  <c:v>731.81</c:v>
                </c:pt>
                <c:pt idx="3962">
                  <c:v>731.58</c:v>
                </c:pt>
                <c:pt idx="3963">
                  <c:v>731.31</c:v>
                </c:pt>
                <c:pt idx="3964">
                  <c:v>730.64</c:v>
                </c:pt>
                <c:pt idx="3965">
                  <c:v>730.55</c:v>
                </c:pt>
                <c:pt idx="3966">
                  <c:v>729.74</c:v>
                </c:pt>
                <c:pt idx="3967">
                  <c:v>728.21</c:v>
                </c:pt>
                <c:pt idx="3968">
                  <c:v>727.94</c:v>
                </c:pt>
                <c:pt idx="3969">
                  <c:v>728.57</c:v>
                </c:pt>
                <c:pt idx="3970">
                  <c:v>729.56</c:v>
                </c:pt>
                <c:pt idx="3971">
                  <c:v>728.93</c:v>
                </c:pt>
                <c:pt idx="3972">
                  <c:v>730.1</c:v>
                </c:pt>
                <c:pt idx="3973">
                  <c:v>730.37</c:v>
                </c:pt>
                <c:pt idx="3974">
                  <c:v>730.41</c:v>
                </c:pt>
                <c:pt idx="3975">
                  <c:v>619.41999999999996</c:v>
                </c:pt>
                <c:pt idx="3976">
                  <c:v>624.20000000000005</c:v>
                </c:pt>
                <c:pt idx="3977">
                  <c:v>624.37</c:v>
                </c:pt>
                <c:pt idx="3978">
                  <c:v>620.41999999999996</c:v>
                </c:pt>
                <c:pt idx="3979">
                  <c:v>633.5</c:v>
                </c:pt>
                <c:pt idx="3980">
                  <c:v>628.77</c:v>
                </c:pt>
                <c:pt idx="3981">
                  <c:v>630.84</c:v>
                </c:pt>
                <c:pt idx="3982">
                  <c:v>639</c:v>
                </c:pt>
                <c:pt idx="3983">
                  <c:v>639</c:v>
                </c:pt>
                <c:pt idx="3984">
                  <c:v>636.6</c:v>
                </c:pt>
                <c:pt idx="3985">
                  <c:v>637.27</c:v>
                </c:pt>
                <c:pt idx="3986">
                  <c:v>509.43</c:v>
                </c:pt>
                <c:pt idx="3987">
                  <c:v>494.41</c:v>
                </c:pt>
                <c:pt idx="3988">
                  <c:v>499.32</c:v>
                </c:pt>
                <c:pt idx="3989">
                  <c:v>499.49</c:v>
                </c:pt>
                <c:pt idx="3990">
                  <c:v>496.66</c:v>
                </c:pt>
                <c:pt idx="3991">
                  <c:v>495.41</c:v>
                </c:pt>
                <c:pt idx="3992">
                  <c:v>506.35</c:v>
                </c:pt>
                <c:pt idx="3993">
                  <c:v>508.19</c:v>
                </c:pt>
                <c:pt idx="3994">
                  <c:v>504.27</c:v>
                </c:pt>
                <c:pt idx="3995">
                  <c:v>500.48</c:v>
                </c:pt>
                <c:pt idx="3996">
                  <c:v>496.8</c:v>
                </c:pt>
                <c:pt idx="3997">
                  <c:v>496.59</c:v>
                </c:pt>
                <c:pt idx="3998">
                  <c:v>494.61</c:v>
                </c:pt>
                <c:pt idx="3999">
                  <c:v>498.25</c:v>
                </c:pt>
                <c:pt idx="4000">
                  <c:v>494.57</c:v>
                </c:pt>
                <c:pt idx="4001">
                  <c:v>509.82</c:v>
                </c:pt>
                <c:pt idx="4002">
                  <c:v>643.71</c:v>
                </c:pt>
                <c:pt idx="4003">
                  <c:v>640.99</c:v>
                </c:pt>
                <c:pt idx="4004">
                  <c:v>514.42999999999995</c:v>
                </c:pt>
                <c:pt idx="4005">
                  <c:v>641.26</c:v>
                </c:pt>
                <c:pt idx="4006">
                  <c:v>643.16999999999996</c:v>
                </c:pt>
                <c:pt idx="4007">
                  <c:v>632.97</c:v>
                </c:pt>
                <c:pt idx="4008">
                  <c:v>639.09</c:v>
                </c:pt>
                <c:pt idx="4009">
                  <c:v>627.91</c:v>
                </c:pt>
                <c:pt idx="4010">
                  <c:v>630.21</c:v>
                </c:pt>
                <c:pt idx="4011">
                  <c:v>625.85</c:v>
                </c:pt>
                <c:pt idx="4012">
                  <c:v>628.91</c:v>
                </c:pt>
                <c:pt idx="4013">
                  <c:v>629.21</c:v>
                </c:pt>
                <c:pt idx="4014">
                  <c:v>629.99</c:v>
                </c:pt>
                <c:pt idx="4015">
                  <c:v>621.99</c:v>
                </c:pt>
                <c:pt idx="4016">
                  <c:v>613.25</c:v>
                </c:pt>
                <c:pt idx="4017">
                  <c:v>610.34</c:v>
                </c:pt>
                <c:pt idx="4018">
                  <c:v>615.96</c:v>
                </c:pt>
                <c:pt idx="4019">
                  <c:v>617.69000000000005</c:v>
                </c:pt>
                <c:pt idx="4020">
                  <c:v>676.29</c:v>
                </c:pt>
                <c:pt idx="4021">
                  <c:v>677.05</c:v>
                </c:pt>
                <c:pt idx="4022">
                  <c:v>679.17</c:v>
                </c:pt>
                <c:pt idx="4023">
                  <c:v>679.66</c:v>
                </c:pt>
                <c:pt idx="4024">
                  <c:v>680.88</c:v>
                </c:pt>
                <c:pt idx="4025">
                  <c:v>683.31</c:v>
                </c:pt>
                <c:pt idx="4026">
                  <c:v>684.16</c:v>
                </c:pt>
                <c:pt idx="4027">
                  <c:v>684.16</c:v>
                </c:pt>
                <c:pt idx="4028">
                  <c:v>684.88</c:v>
                </c:pt>
                <c:pt idx="4029">
                  <c:v>686.86</c:v>
                </c:pt>
                <c:pt idx="4030">
                  <c:v>688.17</c:v>
                </c:pt>
                <c:pt idx="4031">
                  <c:v>690.55</c:v>
                </c:pt>
                <c:pt idx="4032">
                  <c:v>688.75</c:v>
                </c:pt>
                <c:pt idx="4033">
                  <c:v>505.92</c:v>
                </c:pt>
                <c:pt idx="4034">
                  <c:v>503.4</c:v>
                </c:pt>
                <c:pt idx="4035">
                  <c:v>513.65</c:v>
                </c:pt>
                <c:pt idx="4036">
                  <c:v>517.46</c:v>
                </c:pt>
                <c:pt idx="4037">
                  <c:v>517.02</c:v>
                </c:pt>
                <c:pt idx="4038">
                  <c:v>515.86</c:v>
                </c:pt>
                <c:pt idx="4039">
                  <c:v>517.46</c:v>
                </c:pt>
                <c:pt idx="4040">
                  <c:v>646.76</c:v>
                </c:pt>
                <c:pt idx="4041">
                  <c:v>640.52</c:v>
                </c:pt>
                <c:pt idx="4042">
                  <c:v>627.42999999999995</c:v>
                </c:pt>
                <c:pt idx="4043">
                  <c:v>620.62</c:v>
                </c:pt>
                <c:pt idx="4044">
                  <c:v>616.17999999999995</c:v>
                </c:pt>
                <c:pt idx="4045">
                  <c:v>611.57000000000005</c:v>
                </c:pt>
                <c:pt idx="4046">
                  <c:v>678.58</c:v>
                </c:pt>
                <c:pt idx="4047">
                  <c:v>677.32</c:v>
                </c:pt>
                <c:pt idx="4048">
                  <c:v>675.61</c:v>
                </c:pt>
                <c:pt idx="4049">
                  <c:v>677.37</c:v>
                </c:pt>
                <c:pt idx="4050">
                  <c:v>684.93</c:v>
                </c:pt>
                <c:pt idx="4051">
                  <c:v>685.15</c:v>
                </c:pt>
                <c:pt idx="4052">
                  <c:v>683.76</c:v>
                </c:pt>
                <c:pt idx="4053">
                  <c:v>683.76</c:v>
                </c:pt>
                <c:pt idx="4054">
                  <c:v>683.76</c:v>
                </c:pt>
                <c:pt idx="4055">
                  <c:v>683.89</c:v>
                </c:pt>
                <c:pt idx="4056">
                  <c:v>684.79</c:v>
                </c:pt>
                <c:pt idx="4057">
                  <c:v>683.31</c:v>
                </c:pt>
                <c:pt idx="4058">
                  <c:v>683.58</c:v>
                </c:pt>
                <c:pt idx="4059">
                  <c:v>683.49</c:v>
                </c:pt>
                <c:pt idx="4060">
                  <c:v>684.07</c:v>
                </c:pt>
                <c:pt idx="4061">
                  <c:v>682.72</c:v>
                </c:pt>
                <c:pt idx="4062">
                  <c:v>684.3</c:v>
                </c:pt>
                <c:pt idx="4063">
                  <c:v>685.56</c:v>
                </c:pt>
                <c:pt idx="4064">
                  <c:v>685.6</c:v>
                </c:pt>
                <c:pt idx="4065">
                  <c:v>684.61</c:v>
                </c:pt>
                <c:pt idx="4066">
                  <c:v>685.96</c:v>
                </c:pt>
                <c:pt idx="4067">
                  <c:v>686.55</c:v>
                </c:pt>
                <c:pt idx="4068">
                  <c:v>686.59</c:v>
                </c:pt>
                <c:pt idx="4069">
                  <c:v>685.69</c:v>
                </c:pt>
                <c:pt idx="4070">
                  <c:v>693.97</c:v>
                </c:pt>
                <c:pt idx="4071">
                  <c:v>693.88</c:v>
                </c:pt>
                <c:pt idx="4072">
                  <c:v>693.12</c:v>
                </c:pt>
                <c:pt idx="4073">
                  <c:v>695.01</c:v>
                </c:pt>
                <c:pt idx="4074">
                  <c:v>694.96</c:v>
                </c:pt>
                <c:pt idx="4075">
                  <c:v>694.29</c:v>
                </c:pt>
                <c:pt idx="4076">
                  <c:v>694.42</c:v>
                </c:pt>
                <c:pt idx="4077">
                  <c:v>696.04</c:v>
                </c:pt>
                <c:pt idx="4078">
                  <c:v>696.63</c:v>
                </c:pt>
                <c:pt idx="4079">
                  <c:v>696.72</c:v>
                </c:pt>
                <c:pt idx="4080">
                  <c:v>696.72</c:v>
                </c:pt>
                <c:pt idx="4081">
                  <c:v>697.43</c:v>
                </c:pt>
                <c:pt idx="4082">
                  <c:v>696.04</c:v>
                </c:pt>
                <c:pt idx="4083">
                  <c:v>696.31</c:v>
                </c:pt>
                <c:pt idx="4084">
                  <c:v>696.54</c:v>
                </c:pt>
                <c:pt idx="4085">
                  <c:v>710.89</c:v>
                </c:pt>
                <c:pt idx="4086">
                  <c:v>709.04</c:v>
                </c:pt>
                <c:pt idx="4087">
                  <c:v>709.72</c:v>
                </c:pt>
                <c:pt idx="4088">
                  <c:v>710.53</c:v>
                </c:pt>
                <c:pt idx="4089">
                  <c:v>710.39</c:v>
                </c:pt>
                <c:pt idx="4090">
                  <c:v>710.39</c:v>
                </c:pt>
                <c:pt idx="4091">
                  <c:v>712.28</c:v>
                </c:pt>
                <c:pt idx="4092">
                  <c:v>712.78</c:v>
                </c:pt>
                <c:pt idx="4093">
                  <c:v>712.1</c:v>
                </c:pt>
                <c:pt idx="4094">
                  <c:v>711.7</c:v>
                </c:pt>
                <c:pt idx="4095">
                  <c:v>711.7</c:v>
                </c:pt>
                <c:pt idx="4096">
                  <c:v>712.51</c:v>
                </c:pt>
                <c:pt idx="4097">
                  <c:v>712.78</c:v>
                </c:pt>
                <c:pt idx="4098">
                  <c:v>717.5</c:v>
                </c:pt>
                <c:pt idx="4099">
                  <c:v>717.14</c:v>
                </c:pt>
                <c:pt idx="4100">
                  <c:v>717.23</c:v>
                </c:pt>
                <c:pt idx="4101">
                  <c:v>717.14</c:v>
                </c:pt>
                <c:pt idx="4102">
                  <c:v>715.79</c:v>
                </c:pt>
                <c:pt idx="4103">
                  <c:v>715.84</c:v>
                </c:pt>
                <c:pt idx="4104">
                  <c:v>715.75</c:v>
                </c:pt>
                <c:pt idx="4105">
                  <c:v>716.74</c:v>
                </c:pt>
                <c:pt idx="4106">
                  <c:v>715.43</c:v>
                </c:pt>
                <c:pt idx="4107">
                  <c:v>715.48</c:v>
                </c:pt>
                <c:pt idx="4108">
                  <c:v>713.9</c:v>
                </c:pt>
                <c:pt idx="4109">
                  <c:v>713.32</c:v>
                </c:pt>
                <c:pt idx="4110">
                  <c:v>713.99</c:v>
                </c:pt>
                <c:pt idx="4111">
                  <c:v>680.34</c:v>
                </c:pt>
                <c:pt idx="4112">
                  <c:v>680.16</c:v>
                </c:pt>
                <c:pt idx="4113">
                  <c:v>680.83</c:v>
                </c:pt>
                <c:pt idx="4114">
                  <c:v>681.24</c:v>
                </c:pt>
                <c:pt idx="4115">
                  <c:v>680.65</c:v>
                </c:pt>
                <c:pt idx="4116">
                  <c:v>680.38</c:v>
                </c:pt>
                <c:pt idx="4117">
                  <c:v>679.84</c:v>
                </c:pt>
                <c:pt idx="4118">
                  <c:v>679.84</c:v>
                </c:pt>
                <c:pt idx="4119">
                  <c:v>678.27</c:v>
                </c:pt>
                <c:pt idx="4120">
                  <c:v>677.82</c:v>
                </c:pt>
                <c:pt idx="4121">
                  <c:v>588.78</c:v>
                </c:pt>
                <c:pt idx="4122">
                  <c:v>591.75</c:v>
                </c:pt>
                <c:pt idx="4123">
                  <c:v>593.19000000000005</c:v>
                </c:pt>
                <c:pt idx="4124">
                  <c:v>603.73</c:v>
                </c:pt>
                <c:pt idx="4125">
                  <c:v>603</c:v>
                </c:pt>
                <c:pt idx="4126">
                  <c:v>603.16</c:v>
                </c:pt>
                <c:pt idx="4127">
                  <c:v>601.70000000000005</c:v>
                </c:pt>
                <c:pt idx="4128">
                  <c:v>602.19000000000005</c:v>
                </c:pt>
                <c:pt idx="4129">
                  <c:v>604.88</c:v>
                </c:pt>
                <c:pt idx="4130">
                  <c:v>604.39</c:v>
                </c:pt>
                <c:pt idx="4131">
                  <c:v>612.61</c:v>
                </c:pt>
                <c:pt idx="4132">
                  <c:v>619.28</c:v>
                </c:pt>
                <c:pt idx="4133">
                  <c:v>615.66999999999996</c:v>
                </c:pt>
                <c:pt idx="4134">
                  <c:v>614.9</c:v>
                </c:pt>
                <c:pt idx="4135">
                  <c:v>614.13</c:v>
                </c:pt>
                <c:pt idx="4136">
                  <c:v>613.91999999999996</c:v>
                </c:pt>
                <c:pt idx="4137">
                  <c:v>616.44000000000005</c:v>
                </c:pt>
                <c:pt idx="4138">
                  <c:v>624.26</c:v>
                </c:pt>
                <c:pt idx="4139">
                  <c:v>497.52</c:v>
                </c:pt>
                <c:pt idx="4140">
                  <c:v>617.72</c:v>
                </c:pt>
                <c:pt idx="4141">
                  <c:v>621.36</c:v>
                </c:pt>
                <c:pt idx="4142">
                  <c:v>622.15</c:v>
                </c:pt>
                <c:pt idx="4143">
                  <c:v>615.91999999999996</c:v>
                </c:pt>
                <c:pt idx="4144">
                  <c:v>609.26</c:v>
                </c:pt>
                <c:pt idx="4145">
                  <c:v>614.09</c:v>
                </c:pt>
                <c:pt idx="4146">
                  <c:v>619.71</c:v>
                </c:pt>
                <c:pt idx="4147">
                  <c:v>615.33000000000004</c:v>
                </c:pt>
                <c:pt idx="4148">
                  <c:v>608.01</c:v>
                </c:pt>
                <c:pt idx="4149">
                  <c:v>608.29999999999995</c:v>
                </c:pt>
                <c:pt idx="4150">
                  <c:v>615.78</c:v>
                </c:pt>
                <c:pt idx="4151">
                  <c:v>612.21</c:v>
                </c:pt>
                <c:pt idx="4152">
                  <c:v>608.03</c:v>
                </c:pt>
                <c:pt idx="4153">
                  <c:v>605.79</c:v>
                </c:pt>
                <c:pt idx="4154">
                  <c:v>606.04</c:v>
                </c:pt>
                <c:pt idx="4155">
                  <c:v>676.24</c:v>
                </c:pt>
                <c:pt idx="4156">
                  <c:v>677.64</c:v>
                </c:pt>
                <c:pt idx="4157">
                  <c:v>678.49</c:v>
                </c:pt>
                <c:pt idx="4158">
                  <c:v>677.37</c:v>
                </c:pt>
                <c:pt idx="4159">
                  <c:v>679.39</c:v>
                </c:pt>
                <c:pt idx="4160">
                  <c:v>679.39</c:v>
                </c:pt>
                <c:pt idx="4161">
                  <c:v>679.57</c:v>
                </c:pt>
                <c:pt idx="4162">
                  <c:v>678.81</c:v>
                </c:pt>
                <c:pt idx="4163">
                  <c:v>678.72</c:v>
                </c:pt>
                <c:pt idx="4164">
                  <c:v>679.57</c:v>
                </c:pt>
                <c:pt idx="4165">
                  <c:v>680.11</c:v>
                </c:pt>
                <c:pt idx="4166">
                  <c:v>680.52</c:v>
                </c:pt>
                <c:pt idx="4167">
                  <c:v>680.52</c:v>
                </c:pt>
                <c:pt idx="4168">
                  <c:v>681.01</c:v>
                </c:pt>
                <c:pt idx="4169">
                  <c:v>681.64</c:v>
                </c:pt>
                <c:pt idx="4170">
                  <c:v>697.7</c:v>
                </c:pt>
                <c:pt idx="4171">
                  <c:v>696.99</c:v>
                </c:pt>
                <c:pt idx="4172">
                  <c:v>698.78</c:v>
                </c:pt>
                <c:pt idx="4173">
                  <c:v>699.01</c:v>
                </c:pt>
                <c:pt idx="4174">
                  <c:v>698.11</c:v>
                </c:pt>
                <c:pt idx="4175">
                  <c:v>696.22</c:v>
                </c:pt>
                <c:pt idx="4176">
                  <c:v>697.17</c:v>
                </c:pt>
                <c:pt idx="4177">
                  <c:v>698.38</c:v>
                </c:pt>
                <c:pt idx="4178">
                  <c:v>697.52</c:v>
                </c:pt>
                <c:pt idx="4179">
                  <c:v>696.54</c:v>
                </c:pt>
                <c:pt idx="4180">
                  <c:v>696.76</c:v>
                </c:pt>
                <c:pt idx="4181">
                  <c:v>698.92</c:v>
                </c:pt>
                <c:pt idx="4182">
                  <c:v>699.68</c:v>
                </c:pt>
                <c:pt idx="4183">
                  <c:v>699.46</c:v>
                </c:pt>
                <c:pt idx="4184">
                  <c:v>699.28</c:v>
                </c:pt>
                <c:pt idx="4185">
                  <c:v>698.96</c:v>
                </c:pt>
                <c:pt idx="4186">
                  <c:v>698.47</c:v>
                </c:pt>
                <c:pt idx="4187">
                  <c:v>700.13</c:v>
                </c:pt>
                <c:pt idx="4188">
                  <c:v>700.58</c:v>
                </c:pt>
                <c:pt idx="4189">
                  <c:v>699.37</c:v>
                </c:pt>
                <c:pt idx="4190">
                  <c:v>699.32</c:v>
                </c:pt>
                <c:pt idx="4191">
                  <c:v>697.84</c:v>
                </c:pt>
                <c:pt idx="4192">
                  <c:v>698.15</c:v>
                </c:pt>
                <c:pt idx="4193">
                  <c:v>698.83</c:v>
                </c:pt>
                <c:pt idx="4194">
                  <c:v>700.36</c:v>
                </c:pt>
                <c:pt idx="4195">
                  <c:v>701.93</c:v>
                </c:pt>
                <c:pt idx="4196">
                  <c:v>709.45</c:v>
                </c:pt>
                <c:pt idx="4197">
                  <c:v>708.28</c:v>
                </c:pt>
                <c:pt idx="4198">
                  <c:v>708.64</c:v>
                </c:pt>
                <c:pt idx="4199">
                  <c:v>708.28</c:v>
                </c:pt>
                <c:pt idx="4200">
                  <c:v>707.69</c:v>
                </c:pt>
                <c:pt idx="4201">
                  <c:v>707.74</c:v>
                </c:pt>
                <c:pt idx="4202">
                  <c:v>707.47</c:v>
                </c:pt>
                <c:pt idx="4203">
                  <c:v>708.46</c:v>
                </c:pt>
                <c:pt idx="4204">
                  <c:v>707.06</c:v>
                </c:pt>
                <c:pt idx="4205">
                  <c:v>706.88</c:v>
                </c:pt>
                <c:pt idx="4206">
                  <c:v>706.97</c:v>
                </c:pt>
                <c:pt idx="4207">
                  <c:v>707.6</c:v>
                </c:pt>
                <c:pt idx="4208">
                  <c:v>708.55</c:v>
                </c:pt>
                <c:pt idx="4209">
                  <c:v>707.96</c:v>
                </c:pt>
                <c:pt idx="4210">
                  <c:v>707.65</c:v>
                </c:pt>
                <c:pt idx="4211">
                  <c:v>707.38</c:v>
                </c:pt>
                <c:pt idx="4212">
                  <c:v>707.74</c:v>
                </c:pt>
                <c:pt idx="4213">
                  <c:v>706.25</c:v>
                </c:pt>
                <c:pt idx="4214">
                  <c:v>707.38</c:v>
                </c:pt>
                <c:pt idx="4215">
                  <c:v>707.24</c:v>
                </c:pt>
                <c:pt idx="4216">
                  <c:v>706.84</c:v>
                </c:pt>
                <c:pt idx="4217">
                  <c:v>705.85</c:v>
                </c:pt>
                <c:pt idx="4218">
                  <c:v>705.22</c:v>
                </c:pt>
                <c:pt idx="4219">
                  <c:v>704.81</c:v>
                </c:pt>
                <c:pt idx="4220">
                  <c:v>705.98</c:v>
                </c:pt>
                <c:pt idx="4221">
                  <c:v>706.39</c:v>
                </c:pt>
                <c:pt idx="4222">
                  <c:v>707.11</c:v>
                </c:pt>
                <c:pt idx="4223">
                  <c:v>707.47</c:v>
                </c:pt>
                <c:pt idx="4224">
                  <c:v>707.42</c:v>
                </c:pt>
                <c:pt idx="4225">
                  <c:v>705.53</c:v>
                </c:pt>
                <c:pt idx="4226">
                  <c:v>705.13</c:v>
                </c:pt>
                <c:pt idx="4227">
                  <c:v>705.94</c:v>
                </c:pt>
                <c:pt idx="4228">
                  <c:v>706.61</c:v>
                </c:pt>
                <c:pt idx="4229">
                  <c:v>705.85</c:v>
                </c:pt>
                <c:pt idx="4230">
                  <c:v>705.62</c:v>
                </c:pt>
                <c:pt idx="4231">
                  <c:v>706.39</c:v>
                </c:pt>
                <c:pt idx="4232">
                  <c:v>705.85</c:v>
                </c:pt>
                <c:pt idx="4233">
                  <c:v>704.54</c:v>
                </c:pt>
                <c:pt idx="4234">
                  <c:v>704.45</c:v>
                </c:pt>
                <c:pt idx="4235">
                  <c:v>704.68</c:v>
                </c:pt>
                <c:pt idx="4236">
                  <c:v>704.63</c:v>
                </c:pt>
                <c:pt idx="4237">
                  <c:v>704.59</c:v>
                </c:pt>
                <c:pt idx="4238">
                  <c:v>705.35</c:v>
                </c:pt>
                <c:pt idx="4239">
                  <c:v>705.4</c:v>
                </c:pt>
                <c:pt idx="4240">
                  <c:v>704.99</c:v>
                </c:pt>
                <c:pt idx="4241">
                  <c:v>705.31</c:v>
                </c:pt>
                <c:pt idx="4242">
                  <c:v>704.63</c:v>
                </c:pt>
                <c:pt idx="4243">
                  <c:v>703.82</c:v>
                </c:pt>
                <c:pt idx="4244">
                  <c:v>704.63</c:v>
                </c:pt>
                <c:pt idx="4245">
                  <c:v>705.58</c:v>
                </c:pt>
                <c:pt idx="4246">
                  <c:v>705.17</c:v>
                </c:pt>
                <c:pt idx="4247">
                  <c:v>704.32</c:v>
                </c:pt>
                <c:pt idx="4248">
                  <c:v>705.98</c:v>
                </c:pt>
                <c:pt idx="4249">
                  <c:v>706.57</c:v>
                </c:pt>
                <c:pt idx="4250">
                  <c:v>705.49</c:v>
                </c:pt>
                <c:pt idx="4251">
                  <c:v>706.07</c:v>
                </c:pt>
                <c:pt idx="4252">
                  <c:v>706.25</c:v>
                </c:pt>
                <c:pt idx="4253">
                  <c:v>707.96</c:v>
                </c:pt>
                <c:pt idx="4254">
                  <c:v>705.89</c:v>
                </c:pt>
                <c:pt idx="4255">
                  <c:v>706.43</c:v>
                </c:pt>
                <c:pt idx="4256">
                  <c:v>706.48</c:v>
                </c:pt>
                <c:pt idx="4257">
                  <c:v>706.84</c:v>
                </c:pt>
                <c:pt idx="4258">
                  <c:v>707.65</c:v>
                </c:pt>
                <c:pt idx="4259">
                  <c:v>708.19</c:v>
                </c:pt>
                <c:pt idx="4260">
                  <c:v>708.28</c:v>
                </c:pt>
                <c:pt idx="4261">
                  <c:v>709</c:v>
                </c:pt>
                <c:pt idx="4262">
                  <c:v>709.76</c:v>
                </c:pt>
                <c:pt idx="4263">
                  <c:v>710.12</c:v>
                </c:pt>
                <c:pt idx="4264">
                  <c:v>710.48</c:v>
                </c:pt>
                <c:pt idx="4265">
                  <c:v>711.2</c:v>
                </c:pt>
                <c:pt idx="4266">
                  <c:v>711.83</c:v>
                </c:pt>
                <c:pt idx="4267">
                  <c:v>712.6</c:v>
                </c:pt>
                <c:pt idx="4268">
                  <c:v>712.96</c:v>
                </c:pt>
                <c:pt idx="4269">
                  <c:v>713.95</c:v>
                </c:pt>
                <c:pt idx="4270">
                  <c:v>714.35</c:v>
                </c:pt>
                <c:pt idx="4271">
                  <c:v>714.94</c:v>
                </c:pt>
                <c:pt idx="4272">
                  <c:v>714.58</c:v>
                </c:pt>
                <c:pt idx="4273">
                  <c:v>715.07</c:v>
                </c:pt>
                <c:pt idx="4274">
                  <c:v>715.97</c:v>
                </c:pt>
                <c:pt idx="4275">
                  <c:v>716.11</c:v>
                </c:pt>
                <c:pt idx="4276">
                  <c:v>720.56</c:v>
                </c:pt>
                <c:pt idx="4277">
                  <c:v>720.6</c:v>
                </c:pt>
                <c:pt idx="4278">
                  <c:v>720.24</c:v>
                </c:pt>
                <c:pt idx="4279">
                  <c:v>721.14</c:v>
                </c:pt>
                <c:pt idx="4280">
                  <c:v>722.58</c:v>
                </c:pt>
                <c:pt idx="4281">
                  <c:v>722.76</c:v>
                </c:pt>
                <c:pt idx="4282">
                  <c:v>722.58</c:v>
                </c:pt>
                <c:pt idx="4283">
                  <c:v>721.5</c:v>
                </c:pt>
                <c:pt idx="4284">
                  <c:v>721.5</c:v>
                </c:pt>
                <c:pt idx="4285">
                  <c:v>722.31</c:v>
                </c:pt>
                <c:pt idx="4286">
                  <c:v>722.58</c:v>
                </c:pt>
                <c:pt idx="4287">
                  <c:v>722.76</c:v>
                </c:pt>
                <c:pt idx="4288">
                  <c:v>722.27</c:v>
                </c:pt>
                <c:pt idx="4289">
                  <c:v>719.57</c:v>
                </c:pt>
                <c:pt idx="4290">
                  <c:v>719.8</c:v>
                </c:pt>
                <c:pt idx="4291">
                  <c:v>720.47</c:v>
                </c:pt>
                <c:pt idx="4292">
                  <c:v>720.42</c:v>
                </c:pt>
                <c:pt idx="4293">
                  <c:v>720.29</c:v>
                </c:pt>
                <c:pt idx="4294">
                  <c:v>719.97</c:v>
                </c:pt>
                <c:pt idx="4295">
                  <c:v>719.48</c:v>
                </c:pt>
                <c:pt idx="4296">
                  <c:v>719.08</c:v>
                </c:pt>
                <c:pt idx="4297">
                  <c:v>720.69</c:v>
                </c:pt>
                <c:pt idx="4298">
                  <c:v>719.84</c:v>
                </c:pt>
                <c:pt idx="4299">
                  <c:v>719.53</c:v>
                </c:pt>
                <c:pt idx="4300">
                  <c:v>718.45</c:v>
                </c:pt>
                <c:pt idx="4301">
                  <c:v>718.54</c:v>
                </c:pt>
                <c:pt idx="4302">
                  <c:v>717.1</c:v>
                </c:pt>
                <c:pt idx="4303">
                  <c:v>726.5</c:v>
                </c:pt>
                <c:pt idx="4304">
                  <c:v>725.78</c:v>
                </c:pt>
                <c:pt idx="4305">
                  <c:v>726.59</c:v>
                </c:pt>
                <c:pt idx="4306">
                  <c:v>725.06</c:v>
                </c:pt>
                <c:pt idx="4307">
                  <c:v>725.37</c:v>
                </c:pt>
                <c:pt idx="4308">
                  <c:v>726.05</c:v>
                </c:pt>
                <c:pt idx="4309">
                  <c:v>725.06</c:v>
                </c:pt>
                <c:pt idx="4310">
                  <c:v>727.04</c:v>
                </c:pt>
                <c:pt idx="4311">
                  <c:v>726.23</c:v>
                </c:pt>
                <c:pt idx="4312">
                  <c:v>726.63</c:v>
                </c:pt>
                <c:pt idx="4313">
                  <c:v>725.51</c:v>
                </c:pt>
                <c:pt idx="4314">
                  <c:v>726</c:v>
                </c:pt>
                <c:pt idx="4315">
                  <c:v>726.18</c:v>
                </c:pt>
                <c:pt idx="4316">
                  <c:v>726.41</c:v>
                </c:pt>
                <c:pt idx="4317">
                  <c:v>726.63</c:v>
                </c:pt>
                <c:pt idx="4318">
                  <c:v>727.13</c:v>
                </c:pt>
                <c:pt idx="4319">
                  <c:v>726.63</c:v>
                </c:pt>
                <c:pt idx="4320">
                  <c:v>727.04</c:v>
                </c:pt>
                <c:pt idx="4321">
                  <c:v>726.68</c:v>
                </c:pt>
                <c:pt idx="4322">
                  <c:v>725.82</c:v>
                </c:pt>
                <c:pt idx="4323">
                  <c:v>725.51</c:v>
                </c:pt>
                <c:pt idx="4324">
                  <c:v>725.96</c:v>
                </c:pt>
                <c:pt idx="4325">
                  <c:v>726.45</c:v>
                </c:pt>
                <c:pt idx="4326">
                  <c:v>725.55</c:v>
                </c:pt>
                <c:pt idx="4327">
                  <c:v>725.42</c:v>
                </c:pt>
                <c:pt idx="4328">
                  <c:v>725.33</c:v>
                </c:pt>
                <c:pt idx="4329">
                  <c:v>726.05</c:v>
                </c:pt>
                <c:pt idx="4330">
                  <c:v>723.57</c:v>
                </c:pt>
                <c:pt idx="4331">
                  <c:v>723.66</c:v>
                </c:pt>
                <c:pt idx="4332">
                  <c:v>723.62</c:v>
                </c:pt>
                <c:pt idx="4333">
                  <c:v>723.48</c:v>
                </c:pt>
                <c:pt idx="4334">
                  <c:v>723.39</c:v>
                </c:pt>
                <c:pt idx="4335">
                  <c:v>722.99</c:v>
                </c:pt>
                <c:pt idx="4336">
                  <c:v>719.17</c:v>
                </c:pt>
                <c:pt idx="4337">
                  <c:v>720.29</c:v>
                </c:pt>
                <c:pt idx="4338">
                  <c:v>720.2</c:v>
                </c:pt>
                <c:pt idx="4339">
                  <c:v>720.11</c:v>
                </c:pt>
                <c:pt idx="4340">
                  <c:v>717.68</c:v>
                </c:pt>
                <c:pt idx="4341">
                  <c:v>717.32</c:v>
                </c:pt>
                <c:pt idx="4342">
                  <c:v>717.86</c:v>
                </c:pt>
                <c:pt idx="4343">
                  <c:v>714.13</c:v>
                </c:pt>
                <c:pt idx="4344">
                  <c:v>715.3</c:v>
                </c:pt>
                <c:pt idx="4345">
                  <c:v>715.3</c:v>
                </c:pt>
                <c:pt idx="4346">
                  <c:v>715.7</c:v>
                </c:pt>
                <c:pt idx="4347">
                  <c:v>715.93</c:v>
                </c:pt>
                <c:pt idx="4348">
                  <c:v>715.57</c:v>
                </c:pt>
                <c:pt idx="4349">
                  <c:v>715.57</c:v>
                </c:pt>
                <c:pt idx="4350">
                  <c:v>716.92</c:v>
                </c:pt>
                <c:pt idx="4351">
                  <c:v>717.64</c:v>
                </c:pt>
                <c:pt idx="4352">
                  <c:v>717.86</c:v>
                </c:pt>
                <c:pt idx="4353">
                  <c:v>717.19</c:v>
                </c:pt>
                <c:pt idx="4354">
                  <c:v>717.86</c:v>
                </c:pt>
                <c:pt idx="4355">
                  <c:v>716.51</c:v>
                </c:pt>
                <c:pt idx="4356">
                  <c:v>717.01</c:v>
                </c:pt>
                <c:pt idx="4357">
                  <c:v>718.04</c:v>
                </c:pt>
                <c:pt idx="4358">
                  <c:v>719.08</c:v>
                </c:pt>
                <c:pt idx="4359">
                  <c:v>719.84</c:v>
                </c:pt>
                <c:pt idx="4360">
                  <c:v>720.02</c:v>
                </c:pt>
                <c:pt idx="4361">
                  <c:v>720.42</c:v>
                </c:pt>
                <c:pt idx="4362">
                  <c:v>719.62</c:v>
                </c:pt>
                <c:pt idx="4363">
                  <c:v>719.53</c:v>
                </c:pt>
                <c:pt idx="4364">
                  <c:v>719.66</c:v>
                </c:pt>
                <c:pt idx="4365">
                  <c:v>720.74</c:v>
                </c:pt>
                <c:pt idx="4366">
                  <c:v>732.17</c:v>
                </c:pt>
                <c:pt idx="4367">
                  <c:v>733.97</c:v>
                </c:pt>
                <c:pt idx="4368">
                  <c:v>735.32</c:v>
                </c:pt>
                <c:pt idx="4369">
                  <c:v>704.09</c:v>
                </c:pt>
                <c:pt idx="4370">
                  <c:v>704.09</c:v>
                </c:pt>
                <c:pt idx="4371">
                  <c:v>705.44</c:v>
                </c:pt>
                <c:pt idx="4372">
                  <c:v>707.15</c:v>
                </c:pt>
                <c:pt idx="4373">
                  <c:v>707.24</c:v>
                </c:pt>
                <c:pt idx="4374">
                  <c:v>709.09</c:v>
                </c:pt>
                <c:pt idx="4375">
                  <c:v>708.64</c:v>
                </c:pt>
                <c:pt idx="4376">
                  <c:v>710.48</c:v>
                </c:pt>
                <c:pt idx="4377">
                  <c:v>712.51</c:v>
                </c:pt>
                <c:pt idx="4378">
                  <c:v>713.23</c:v>
                </c:pt>
                <c:pt idx="4379">
                  <c:v>712.82</c:v>
                </c:pt>
                <c:pt idx="4380">
                  <c:v>713.5</c:v>
                </c:pt>
                <c:pt idx="4381">
                  <c:v>712.6</c:v>
                </c:pt>
                <c:pt idx="4382">
                  <c:v>713.18</c:v>
                </c:pt>
                <c:pt idx="4383">
                  <c:v>714.44</c:v>
                </c:pt>
                <c:pt idx="4384">
                  <c:v>713.18</c:v>
                </c:pt>
                <c:pt idx="4385">
                  <c:v>713.09</c:v>
                </c:pt>
                <c:pt idx="4386">
                  <c:v>713.05</c:v>
                </c:pt>
                <c:pt idx="4387">
                  <c:v>713.32</c:v>
                </c:pt>
                <c:pt idx="4388">
                  <c:v>713.18</c:v>
                </c:pt>
                <c:pt idx="4389">
                  <c:v>714.31</c:v>
                </c:pt>
                <c:pt idx="4390">
                  <c:v>713.81</c:v>
                </c:pt>
                <c:pt idx="4391">
                  <c:v>715.39</c:v>
                </c:pt>
                <c:pt idx="4392">
                  <c:v>715.3</c:v>
                </c:pt>
                <c:pt idx="4393">
                  <c:v>713.5</c:v>
                </c:pt>
                <c:pt idx="4394">
                  <c:v>713.45</c:v>
                </c:pt>
                <c:pt idx="4395">
                  <c:v>713.59</c:v>
                </c:pt>
                <c:pt idx="4396">
                  <c:v>713.77</c:v>
                </c:pt>
                <c:pt idx="4397">
                  <c:v>713.36</c:v>
                </c:pt>
                <c:pt idx="4398">
                  <c:v>713.41</c:v>
                </c:pt>
                <c:pt idx="4399">
                  <c:v>713.77</c:v>
                </c:pt>
                <c:pt idx="4400">
                  <c:v>713.41</c:v>
                </c:pt>
                <c:pt idx="4401">
                  <c:v>714.85</c:v>
                </c:pt>
                <c:pt idx="4402">
                  <c:v>714.76</c:v>
                </c:pt>
                <c:pt idx="4403">
                  <c:v>715.25</c:v>
                </c:pt>
                <c:pt idx="4404">
                  <c:v>715.79</c:v>
                </c:pt>
                <c:pt idx="4405">
                  <c:v>715.88</c:v>
                </c:pt>
                <c:pt idx="4406">
                  <c:v>715.75</c:v>
                </c:pt>
                <c:pt idx="4407">
                  <c:v>715.97</c:v>
                </c:pt>
                <c:pt idx="4408">
                  <c:v>716.96</c:v>
                </c:pt>
                <c:pt idx="4409">
                  <c:v>717.01</c:v>
                </c:pt>
                <c:pt idx="4410">
                  <c:v>716.2</c:v>
                </c:pt>
                <c:pt idx="4411">
                  <c:v>718.04</c:v>
                </c:pt>
                <c:pt idx="4412">
                  <c:v>718.45</c:v>
                </c:pt>
                <c:pt idx="4413">
                  <c:v>718.72</c:v>
                </c:pt>
                <c:pt idx="4414">
                  <c:v>718.04</c:v>
                </c:pt>
                <c:pt idx="4415">
                  <c:v>717.86</c:v>
                </c:pt>
                <c:pt idx="4416">
                  <c:v>718.22</c:v>
                </c:pt>
                <c:pt idx="4417">
                  <c:v>718.58</c:v>
                </c:pt>
                <c:pt idx="4418">
                  <c:v>718.4</c:v>
                </c:pt>
                <c:pt idx="4419">
                  <c:v>719.66</c:v>
                </c:pt>
                <c:pt idx="4420">
                  <c:v>720.06</c:v>
                </c:pt>
                <c:pt idx="4421">
                  <c:v>720.56</c:v>
                </c:pt>
                <c:pt idx="4422">
                  <c:v>720.56</c:v>
                </c:pt>
                <c:pt idx="4423">
                  <c:v>721.05</c:v>
                </c:pt>
                <c:pt idx="4424">
                  <c:v>719.66</c:v>
                </c:pt>
                <c:pt idx="4425">
                  <c:v>719.66</c:v>
                </c:pt>
                <c:pt idx="4426">
                  <c:v>719.53</c:v>
                </c:pt>
                <c:pt idx="4427">
                  <c:v>719.12</c:v>
                </c:pt>
                <c:pt idx="4428">
                  <c:v>719.84</c:v>
                </c:pt>
                <c:pt idx="4429">
                  <c:v>720.11</c:v>
                </c:pt>
                <c:pt idx="4430">
                  <c:v>720.2</c:v>
                </c:pt>
                <c:pt idx="4431">
                  <c:v>720.47</c:v>
                </c:pt>
                <c:pt idx="4432">
                  <c:v>721.37</c:v>
                </c:pt>
                <c:pt idx="4433">
                  <c:v>722.45</c:v>
                </c:pt>
                <c:pt idx="4434">
                  <c:v>722.9</c:v>
                </c:pt>
                <c:pt idx="4435">
                  <c:v>722.76</c:v>
                </c:pt>
                <c:pt idx="4436">
                  <c:v>722.85</c:v>
                </c:pt>
                <c:pt idx="4437">
                  <c:v>722.49</c:v>
                </c:pt>
                <c:pt idx="4438">
                  <c:v>722.81</c:v>
                </c:pt>
                <c:pt idx="4439">
                  <c:v>723.3</c:v>
                </c:pt>
                <c:pt idx="4440">
                  <c:v>723.35</c:v>
                </c:pt>
                <c:pt idx="4441">
                  <c:v>724.07</c:v>
                </c:pt>
                <c:pt idx="4442">
                  <c:v>723.8</c:v>
                </c:pt>
                <c:pt idx="4443">
                  <c:v>724.52</c:v>
                </c:pt>
                <c:pt idx="4444">
                  <c:v>724.74</c:v>
                </c:pt>
                <c:pt idx="4445">
                  <c:v>724.83</c:v>
                </c:pt>
                <c:pt idx="4446">
                  <c:v>725.01</c:v>
                </c:pt>
                <c:pt idx="4447">
                  <c:v>725.46</c:v>
                </c:pt>
                <c:pt idx="4448">
                  <c:v>725.51</c:v>
                </c:pt>
                <c:pt idx="4449">
                  <c:v>725.96</c:v>
                </c:pt>
                <c:pt idx="4450">
                  <c:v>726.09</c:v>
                </c:pt>
                <c:pt idx="4451">
                  <c:v>726.45</c:v>
                </c:pt>
                <c:pt idx="4452">
                  <c:v>726.45</c:v>
                </c:pt>
                <c:pt idx="4453">
                  <c:v>726.59</c:v>
                </c:pt>
                <c:pt idx="4454">
                  <c:v>737.48</c:v>
                </c:pt>
                <c:pt idx="4455">
                  <c:v>736.58</c:v>
                </c:pt>
                <c:pt idx="4456">
                  <c:v>735.86</c:v>
                </c:pt>
                <c:pt idx="4457">
                  <c:v>733.74</c:v>
                </c:pt>
                <c:pt idx="4458">
                  <c:v>733.92</c:v>
                </c:pt>
                <c:pt idx="4459">
                  <c:v>734.06</c:v>
                </c:pt>
                <c:pt idx="4460">
                  <c:v>732.93</c:v>
                </c:pt>
                <c:pt idx="4461">
                  <c:v>732.8</c:v>
                </c:pt>
                <c:pt idx="4462">
                  <c:v>732.98</c:v>
                </c:pt>
                <c:pt idx="4463">
                  <c:v>732.84</c:v>
                </c:pt>
                <c:pt idx="4464">
                  <c:v>733.65</c:v>
                </c:pt>
                <c:pt idx="4465">
                  <c:v>714.98</c:v>
                </c:pt>
                <c:pt idx="4466">
                  <c:v>715.97</c:v>
                </c:pt>
                <c:pt idx="4467">
                  <c:v>716.11</c:v>
                </c:pt>
                <c:pt idx="4468">
                  <c:v>714.76</c:v>
                </c:pt>
                <c:pt idx="4469">
                  <c:v>715.07</c:v>
                </c:pt>
                <c:pt idx="4470">
                  <c:v>715.93</c:v>
                </c:pt>
                <c:pt idx="4471">
                  <c:v>716.42</c:v>
                </c:pt>
                <c:pt idx="4472">
                  <c:v>716.42</c:v>
                </c:pt>
                <c:pt idx="4473">
                  <c:v>717.46</c:v>
                </c:pt>
                <c:pt idx="4474">
                  <c:v>717.37</c:v>
                </c:pt>
                <c:pt idx="4475">
                  <c:v>716.42</c:v>
                </c:pt>
                <c:pt idx="4476">
                  <c:v>716.87</c:v>
                </c:pt>
                <c:pt idx="4477">
                  <c:v>718.04</c:v>
                </c:pt>
                <c:pt idx="4478">
                  <c:v>718.72</c:v>
                </c:pt>
                <c:pt idx="4479">
                  <c:v>718.76</c:v>
                </c:pt>
                <c:pt idx="4480">
                  <c:v>718.63</c:v>
                </c:pt>
                <c:pt idx="4481">
                  <c:v>719.12</c:v>
                </c:pt>
                <c:pt idx="4482">
                  <c:v>718.54</c:v>
                </c:pt>
                <c:pt idx="4483">
                  <c:v>720.38</c:v>
                </c:pt>
                <c:pt idx="4484">
                  <c:v>720.87</c:v>
                </c:pt>
                <c:pt idx="4485">
                  <c:v>685.38</c:v>
                </c:pt>
                <c:pt idx="4486">
                  <c:v>681.1</c:v>
                </c:pt>
                <c:pt idx="4487">
                  <c:v>680.79</c:v>
                </c:pt>
                <c:pt idx="4488">
                  <c:v>680.52</c:v>
                </c:pt>
                <c:pt idx="4489">
                  <c:v>491.4</c:v>
                </c:pt>
                <c:pt idx="4490">
                  <c:v>492.23</c:v>
                </c:pt>
                <c:pt idx="4491">
                  <c:v>494.87</c:v>
                </c:pt>
                <c:pt idx="4492">
                  <c:v>494.73</c:v>
                </c:pt>
                <c:pt idx="4493">
                  <c:v>722.09</c:v>
                </c:pt>
                <c:pt idx="4494">
                  <c:v>722</c:v>
                </c:pt>
                <c:pt idx="4495">
                  <c:v>719.75</c:v>
                </c:pt>
                <c:pt idx="4496">
                  <c:v>720.6</c:v>
                </c:pt>
                <c:pt idx="4497">
                  <c:v>721.55</c:v>
                </c:pt>
                <c:pt idx="4498">
                  <c:v>722.27</c:v>
                </c:pt>
                <c:pt idx="4499">
                  <c:v>722.27</c:v>
                </c:pt>
                <c:pt idx="4500">
                  <c:v>721.28</c:v>
                </c:pt>
                <c:pt idx="4501">
                  <c:v>722.27</c:v>
                </c:pt>
                <c:pt idx="4502">
                  <c:v>722.76</c:v>
                </c:pt>
                <c:pt idx="4503">
                  <c:v>723.44</c:v>
                </c:pt>
                <c:pt idx="4504">
                  <c:v>722.72</c:v>
                </c:pt>
                <c:pt idx="4505">
                  <c:v>721.64</c:v>
                </c:pt>
                <c:pt idx="4506">
                  <c:v>723.39</c:v>
                </c:pt>
                <c:pt idx="4507">
                  <c:v>724.16</c:v>
                </c:pt>
                <c:pt idx="4508">
                  <c:v>723.93</c:v>
                </c:pt>
                <c:pt idx="4509">
                  <c:v>723.48</c:v>
                </c:pt>
                <c:pt idx="4510">
                  <c:v>724.07</c:v>
                </c:pt>
                <c:pt idx="4511">
                  <c:v>721.59</c:v>
                </c:pt>
                <c:pt idx="4512">
                  <c:v>723.57</c:v>
                </c:pt>
                <c:pt idx="4513">
                  <c:v>723.62</c:v>
                </c:pt>
                <c:pt idx="4514">
                  <c:v>723.08</c:v>
                </c:pt>
                <c:pt idx="4515">
                  <c:v>723.93</c:v>
                </c:pt>
                <c:pt idx="4516">
                  <c:v>724.29</c:v>
                </c:pt>
                <c:pt idx="4517">
                  <c:v>725.24</c:v>
                </c:pt>
                <c:pt idx="4518">
                  <c:v>724.97</c:v>
                </c:pt>
                <c:pt idx="4519">
                  <c:v>726.36</c:v>
                </c:pt>
                <c:pt idx="4520">
                  <c:v>725.87</c:v>
                </c:pt>
                <c:pt idx="4521">
                  <c:v>725.51</c:v>
                </c:pt>
                <c:pt idx="4522">
                  <c:v>726.45</c:v>
                </c:pt>
                <c:pt idx="4523">
                  <c:v>727.17</c:v>
                </c:pt>
                <c:pt idx="4524">
                  <c:v>725.96</c:v>
                </c:pt>
                <c:pt idx="4525">
                  <c:v>727.08</c:v>
                </c:pt>
                <c:pt idx="4526">
                  <c:v>727.26</c:v>
                </c:pt>
                <c:pt idx="4527">
                  <c:v>727.17</c:v>
                </c:pt>
                <c:pt idx="4528">
                  <c:v>727.17</c:v>
                </c:pt>
                <c:pt idx="4529">
                  <c:v>726.36</c:v>
                </c:pt>
                <c:pt idx="4530">
                  <c:v>726.23</c:v>
                </c:pt>
                <c:pt idx="4531">
                  <c:v>726.68</c:v>
                </c:pt>
                <c:pt idx="4532">
                  <c:v>726.81</c:v>
                </c:pt>
                <c:pt idx="4533">
                  <c:v>727.35</c:v>
                </c:pt>
                <c:pt idx="4534">
                  <c:v>727.8</c:v>
                </c:pt>
                <c:pt idx="4535">
                  <c:v>726.86</c:v>
                </c:pt>
                <c:pt idx="4536">
                  <c:v>727.35</c:v>
                </c:pt>
                <c:pt idx="4537">
                  <c:v>728.12</c:v>
                </c:pt>
                <c:pt idx="4538">
                  <c:v>728.57</c:v>
                </c:pt>
                <c:pt idx="4539">
                  <c:v>728.52</c:v>
                </c:pt>
                <c:pt idx="4540">
                  <c:v>728.75</c:v>
                </c:pt>
                <c:pt idx="4541">
                  <c:v>727.8</c:v>
                </c:pt>
                <c:pt idx="4542">
                  <c:v>729.29</c:v>
                </c:pt>
                <c:pt idx="4543">
                  <c:v>729.11</c:v>
                </c:pt>
                <c:pt idx="4544">
                  <c:v>729.33</c:v>
                </c:pt>
                <c:pt idx="4545">
                  <c:v>730.41</c:v>
                </c:pt>
                <c:pt idx="4546">
                  <c:v>730.55</c:v>
                </c:pt>
                <c:pt idx="4547">
                  <c:v>730.28</c:v>
                </c:pt>
                <c:pt idx="4548">
                  <c:v>731.09</c:v>
                </c:pt>
                <c:pt idx="4549">
                  <c:v>731.13</c:v>
                </c:pt>
                <c:pt idx="4550">
                  <c:v>730.77</c:v>
                </c:pt>
                <c:pt idx="4551">
                  <c:v>732.03</c:v>
                </c:pt>
                <c:pt idx="4552">
                  <c:v>733.43</c:v>
                </c:pt>
                <c:pt idx="4553">
                  <c:v>733.25</c:v>
                </c:pt>
                <c:pt idx="4554">
                  <c:v>733.83</c:v>
                </c:pt>
                <c:pt idx="4555">
                  <c:v>733.25</c:v>
                </c:pt>
                <c:pt idx="4556">
                  <c:v>733.65</c:v>
                </c:pt>
                <c:pt idx="4557">
                  <c:v>733.2</c:v>
                </c:pt>
                <c:pt idx="4558">
                  <c:v>733.79</c:v>
                </c:pt>
                <c:pt idx="4559">
                  <c:v>735</c:v>
                </c:pt>
                <c:pt idx="4560">
                  <c:v>735</c:v>
                </c:pt>
                <c:pt idx="4561">
                  <c:v>734.01</c:v>
                </c:pt>
                <c:pt idx="4562">
                  <c:v>734.55</c:v>
                </c:pt>
                <c:pt idx="4563">
                  <c:v>741.71</c:v>
                </c:pt>
                <c:pt idx="4564">
                  <c:v>741.35</c:v>
                </c:pt>
                <c:pt idx="4565">
                  <c:v>740.04</c:v>
                </c:pt>
                <c:pt idx="4566">
                  <c:v>740.85</c:v>
                </c:pt>
                <c:pt idx="4567">
                  <c:v>740.63</c:v>
                </c:pt>
                <c:pt idx="4568">
                  <c:v>740.04</c:v>
                </c:pt>
                <c:pt idx="4569">
                  <c:v>739.95</c:v>
                </c:pt>
                <c:pt idx="4570">
                  <c:v>739.64</c:v>
                </c:pt>
                <c:pt idx="4571">
                  <c:v>738.33</c:v>
                </c:pt>
                <c:pt idx="4572">
                  <c:v>738.96</c:v>
                </c:pt>
                <c:pt idx="4573">
                  <c:v>737.57</c:v>
                </c:pt>
                <c:pt idx="4574">
                  <c:v>738.11</c:v>
                </c:pt>
                <c:pt idx="4575">
                  <c:v>736.98</c:v>
                </c:pt>
                <c:pt idx="4576">
                  <c:v>709.54</c:v>
                </c:pt>
                <c:pt idx="4577">
                  <c:v>709.45</c:v>
                </c:pt>
                <c:pt idx="4578">
                  <c:v>708.14</c:v>
                </c:pt>
                <c:pt idx="4579">
                  <c:v>708.55</c:v>
                </c:pt>
                <c:pt idx="4580">
                  <c:v>709.81</c:v>
                </c:pt>
                <c:pt idx="4581">
                  <c:v>712.6</c:v>
                </c:pt>
                <c:pt idx="4582">
                  <c:v>715.07</c:v>
                </c:pt>
                <c:pt idx="4583">
                  <c:v>715.48</c:v>
                </c:pt>
                <c:pt idx="4584">
                  <c:v>717.05</c:v>
                </c:pt>
                <c:pt idx="4585">
                  <c:v>718.36</c:v>
                </c:pt>
                <c:pt idx="4586">
                  <c:v>718.36</c:v>
                </c:pt>
                <c:pt idx="4587">
                  <c:v>719.3</c:v>
                </c:pt>
                <c:pt idx="4588">
                  <c:v>719.3</c:v>
                </c:pt>
                <c:pt idx="4589">
                  <c:v>694.69</c:v>
                </c:pt>
                <c:pt idx="4590">
                  <c:v>695.01</c:v>
                </c:pt>
                <c:pt idx="4591">
                  <c:v>694.96</c:v>
                </c:pt>
                <c:pt idx="4592">
                  <c:v>694.83</c:v>
                </c:pt>
                <c:pt idx="4593">
                  <c:v>694.96</c:v>
                </c:pt>
                <c:pt idx="4594">
                  <c:v>694.78</c:v>
                </c:pt>
                <c:pt idx="4595">
                  <c:v>694.74</c:v>
                </c:pt>
                <c:pt idx="4596">
                  <c:v>695.05</c:v>
                </c:pt>
                <c:pt idx="4597">
                  <c:v>694.6</c:v>
                </c:pt>
                <c:pt idx="4598">
                  <c:v>694.02</c:v>
                </c:pt>
                <c:pt idx="4599">
                  <c:v>694.47</c:v>
                </c:pt>
                <c:pt idx="4600">
                  <c:v>694.11</c:v>
                </c:pt>
                <c:pt idx="4601">
                  <c:v>694.06</c:v>
                </c:pt>
                <c:pt idx="4602">
                  <c:v>694.29</c:v>
                </c:pt>
                <c:pt idx="4603">
                  <c:v>694.02</c:v>
                </c:pt>
                <c:pt idx="4604">
                  <c:v>693.88</c:v>
                </c:pt>
                <c:pt idx="4605">
                  <c:v>693.7</c:v>
                </c:pt>
                <c:pt idx="4606">
                  <c:v>693.66</c:v>
                </c:pt>
                <c:pt idx="4607">
                  <c:v>694.06</c:v>
                </c:pt>
                <c:pt idx="4608">
                  <c:v>693.79</c:v>
                </c:pt>
                <c:pt idx="4609">
                  <c:v>693.7</c:v>
                </c:pt>
                <c:pt idx="4610">
                  <c:v>693.57</c:v>
                </c:pt>
                <c:pt idx="4611">
                  <c:v>693.03</c:v>
                </c:pt>
                <c:pt idx="4612">
                  <c:v>693.43</c:v>
                </c:pt>
                <c:pt idx="4613">
                  <c:v>693.43</c:v>
                </c:pt>
                <c:pt idx="4614">
                  <c:v>693.03</c:v>
                </c:pt>
                <c:pt idx="4615">
                  <c:v>693.07</c:v>
                </c:pt>
                <c:pt idx="4616">
                  <c:v>692.71</c:v>
                </c:pt>
                <c:pt idx="4617">
                  <c:v>692.71</c:v>
                </c:pt>
                <c:pt idx="4618">
                  <c:v>692.98</c:v>
                </c:pt>
                <c:pt idx="4619">
                  <c:v>692.4</c:v>
                </c:pt>
                <c:pt idx="4620">
                  <c:v>691.72</c:v>
                </c:pt>
                <c:pt idx="4621">
                  <c:v>691.41</c:v>
                </c:pt>
                <c:pt idx="4622">
                  <c:v>691.23</c:v>
                </c:pt>
                <c:pt idx="4623">
                  <c:v>690.78</c:v>
                </c:pt>
                <c:pt idx="4624">
                  <c:v>690.6</c:v>
                </c:pt>
                <c:pt idx="4625">
                  <c:v>690.37</c:v>
                </c:pt>
                <c:pt idx="4626">
                  <c:v>689.56</c:v>
                </c:pt>
                <c:pt idx="4627">
                  <c:v>689.07</c:v>
                </c:pt>
                <c:pt idx="4628">
                  <c:v>688.48</c:v>
                </c:pt>
                <c:pt idx="4629">
                  <c:v>688.48</c:v>
                </c:pt>
                <c:pt idx="4630">
                  <c:v>688.48</c:v>
                </c:pt>
                <c:pt idx="4631">
                  <c:v>688.75</c:v>
                </c:pt>
                <c:pt idx="4632">
                  <c:v>688.71</c:v>
                </c:pt>
                <c:pt idx="4633">
                  <c:v>688.93</c:v>
                </c:pt>
                <c:pt idx="4634">
                  <c:v>688.62</c:v>
                </c:pt>
                <c:pt idx="4635">
                  <c:v>688.35</c:v>
                </c:pt>
                <c:pt idx="4636">
                  <c:v>688.26</c:v>
                </c:pt>
                <c:pt idx="4637">
                  <c:v>549.88</c:v>
                </c:pt>
                <c:pt idx="4638">
                  <c:v>550.11</c:v>
                </c:pt>
                <c:pt idx="4639">
                  <c:v>550.75</c:v>
                </c:pt>
                <c:pt idx="4640">
                  <c:v>552.14</c:v>
                </c:pt>
                <c:pt idx="4641">
                  <c:v>551.55999999999995</c:v>
                </c:pt>
                <c:pt idx="4642">
                  <c:v>551.52</c:v>
                </c:pt>
                <c:pt idx="4643">
                  <c:v>551.45000000000005</c:v>
                </c:pt>
                <c:pt idx="4644">
                  <c:v>550.54999999999995</c:v>
                </c:pt>
                <c:pt idx="4645">
                  <c:v>558.79</c:v>
                </c:pt>
                <c:pt idx="4646">
                  <c:v>556.04999999999995</c:v>
                </c:pt>
                <c:pt idx="4647">
                  <c:v>553.26</c:v>
                </c:pt>
                <c:pt idx="4648">
                  <c:v>548.98</c:v>
                </c:pt>
                <c:pt idx="4649">
                  <c:v>550.80999999999995</c:v>
                </c:pt>
                <c:pt idx="4650">
                  <c:v>549.42999999999995</c:v>
                </c:pt>
                <c:pt idx="4651">
                  <c:v>552.58000000000004</c:v>
                </c:pt>
                <c:pt idx="4652">
                  <c:v>546.64</c:v>
                </c:pt>
                <c:pt idx="4653">
                  <c:v>545.28</c:v>
                </c:pt>
                <c:pt idx="4654">
                  <c:v>540.74</c:v>
                </c:pt>
                <c:pt idx="4655">
                  <c:v>541.82000000000005</c:v>
                </c:pt>
                <c:pt idx="4656">
                  <c:v>540.53</c:v>
                </c:pt>
                <c:pt idx="4657">
                  <c:v>535.59</c:v>
                </c:pt>
                <c:pt idx="4658">
                  <c:v>537.32000000000005</c:v>
                </c:pt>
                <c:pt idx="4659">
                  <c:v>537.96</c:v>
                </c:pt>
                <c:pt idx="4660">
                  <c:v>533.28</c:v>
                </c:pt>
                <c:pt idx="4661">
                  <c:v>531.86</c:v>
                </c:pt>
                <c:pt idx="4662">
                  <c:v>680.43</c:v>
                </c:pt>
                <c:pt idx="4663">
                  <c:v>530.17999999999995</c:v>
                </c:pt>
                <c:pt idx="4664">
                  <c:v>680.11</c:v>
                </c:pt>
                <c:pt idx="4665">
                  <c:v>680.29</c:v>
                </c:pt>
                <c:pt idx="4666">
                  <c:v>681.01</c:v>
                </c:pt>
                <c:pt idx="4667">
                  <c:v>681.37</c:v>
                </c:pt>
                <c:pt idx="4668">
                  <c:v>680.83</c:v>
                </c:pt>
                <c:pt idx="4669">
                  <c:v>681.19</c:v>
                </c:pt>
                <c:pt idx="4670">
                  <c:v>680.79</c:v>
                </c:pt>
                <c:pt idx="4671">
                  <c:v>681.51</c:v>
                </c:pt>
                <c:pt idx="4672">
                  <c:v>680.65</c:v>
                </c:pt>
                <c:pt idx="4673">
                  <c:v>680.43</c:v>
                </c:pt>
                <c:pt idx="4674">
                  <c:v>680.11</c:v>
                </c:pt>
                <c:pt idx="4675">
                  <c:v>680.29</c:v>
                </c:pt>
                <c:pt idx="4676">
                  <c:v>529.21</c:v>
                </c:pt>
                <c:pt idx="4677">
                  <c:v>533.94000000000005</c:v>
                </c:pt>
                <c:pt idx="4678">
                  <c:v>535.41</c:v>
                </c:pt>
                <c:pt idx="4679">
                  <c:v>536.04</c:v>
                </c:pt>
                <c:pt idx="4680">
                  <c:v>538.63</c:v>
                </c:pt>
                <c:pt idx="4681">
                  <c:v>540.1</c:v>
                </c:pt>
                <c:pt idx="4682">
                  <c:v>540.53</c:v>
                </c:pt>
                <c:pt idx="4683">
                  <c:v>541.61</c:v>
                </c:pt>
                <c:pt idx="4684">
                  <c:v>543.82000000000005</c:v>
                </c:pt>
                <c:pt idx="4685">
                  <c:v>543.16999999999996</c:v>
                </c:pt>
                <c:pt idx="4686">
                  <c:v>545.36</c:v>
                </c:pt>
                <c:pt idx="4687">
                  <c:v>545.36</c:v>
                </c:pt>
                <c:pt idx="4688">
                  <c:v>546.46</c:v>
                </c:pt>
                <c:pt idx="4689">
                  <c:v>545.58000000000004</c:v>
                </c:pt>
                <c:pt idx="4690">
                  <c:v>544.26</c:v>
                </c:pt>
                <c:pt idx="4691">
                  <c:v>538.85</c:v>
                </c:pt>
                <c:pt idx="4692">
                  <c:v>535.45000000000005</c:v>
                </c:pt>
                <c:pt idx="4693">
                  <c:v>532.1</c:v>
                </c:pt>
                <c:pt idx="4694">
                  <c:v>531.65</c:v>
                </c:pt>
                <c:pt idx="4695">
                  <c:v>536.26</c:v>
                </c:pt>
                <c:pt idx="4696">
                  <c:v>533.14</c:v>
                </c:pt>
                <c:pt idx="4697">
                  <c:v>533.35</c:v>
                </c:pt>
                <c:pt idx="4698">
                  <c:v>530.86</c:v>
                </c:pt>
                <c:pt idx="4699">
                  <c:v>533.35</c:v>
                </c:pt>
                <c:pt idx="4700">
                  <c:v>534.82000000000005</c:v>
                </c:pt>
                <c:pt idx="4701">
                  <c:v>535.66</c:v>
                </c:pt>
                <c:pt idx="4702">
                  <c:v>538.38</c:v>
                </c:pt>
                <c:pt idx="4703">
                  <c:v>680.56</c:v>
                </c:pt>
                <c:pt idx="4704">
                  <c:v>532.28</c:v>
                </c:pt>
                <c:pt idx="4705">
                  <c:v>680.97</c:v>
                </c:pt>
                <c:pt idx="4706">
                  <c:v>680.61</c:v>
                </c:pt>
                <c:pt idx="4707">
                  <c:v>680.47</c:v>
                </c:pt>
                <c:pt idx="4708">
                  <c:v>681.55</c:v>
                </c:pt>
                <c:pt idx="4709">
                  <c:v>681.01</c:v>
                </c:pt>
                <c:pt idx="4710">
                  <c:v>530.04</c:v>
                </c:pt>
                <c:pt idx="4711">
                  <c:v>681.42</c:v>
                </c:pt>
                <c:pt idx="4712">
                  <c:v>681.55</c:v>
                </c:pt>
                <c:pt idx="4713">
                  <c:v>681.55</c:v>
                </c:pt>
                <c:pt idx="4714">
                  <c:v>683.89</c:v>
                </c:pt>
                <c:pt idx="4715">
                  <c:v>681.78</c:v>
                </c:pt>
                <c:pt idx="4716">
                  <c:v>681.51</c:v>
                </c:pt>
                <c:pt idx="4717">
                  <c:v>680.52</c:v>
                </c:pt>
                <c:pt idx="4718">
                  <c:v>680.92</c:v>
                </c:pt>
                <c:pt idx="4719">
                  <c:v>682.32</c:v>
                </c:pt>
                <c:pt idx="4720">
                  <c:v>682.36</c:v>
                </c:pt>
                <c:pt idx="4721">
                  <c:v>682.32</c:v>
                </c:pt>
                <c:pt idx="4722">
                  <c:v>681.33</c:v>
                </c:pt>
                <c:pt idx="4723">
                  <c:v>681.46</c:v>
                </c:pt>
                <c:pt idx="4724">
                  <c:v>682.45</c:v>
                </c:pt>
                <c:pt idx="4725">
                  <c:v>682.68</c:v>
                </c:pt>
                <c:pt idx="4726">
                  <c:v>682.9</c:v>
                </c:pt>
                <c:pt idx="4727">
                  <c:v>683.22</c:v>
                </c:pt>
                <c:pt idx="4728">
                  <c:v>682.81</c:v>
                </c:pt>
                <c:pt idx="4729">
                  <c:v>683.35</c:v>
                </c:pt>
                <c:pt idx="4730">
                  <c:v>683.67</c:v>
                </c:pt>
                <c:pt idx="4731">
                  <c:v>684.3</c:v>
                </c:pt>
                <c:pt idx="4732">
                  <c:v>684.25</c:v>
                </c:pt>
                <c:pt idx="4733">
                  <c:v>681.69</c:v>
                </c:pt>
                <c:pt idx="4734">
                  <c:v>682.86</c:v>
                </c:pt>
                <c:pt idx="4735">
                  <c:v>681.82</c:v>
                </c:pt>
                <c:pt idx="4736">
                  <c:v>683.49</c:v>
                </c:pt>
                <c:pt idx="4737">
                  <c:v>684.66</c:v>
                </c:pt>
                <c:pt idx="4738">
                  <c:v>684.93</c:v>
                </c:pt>
                <c:pt idx="4739">
                  <c:v>684.75</c:v>
                </c:pt>
                <c:pt idx="4740">
                  <c:v>684.88</c:v>
                </c:pt>
                <c:pt idx="4741">
                  <c:v>684.66</c:v>
                </c:pt>
                <c:pt idx="4742">
                  <c:v>684.52</c:v>
                </c:pt>
                <c:pt idx="4743">
                  <c:v>684.3</c:v>
                </c:pt>
                <c:pt idx="4744">
                  <c:v>684.07</c:v>
                </c:pt>
                <c:pt idx="4745">
                  <c:v>684.07</c:v>
                </c:pt>
                <c:pt idx="4746">
                  <c:v>684.03</c:v>
                </c:pt>
                <c:pt idx="4747">
                  <c:v>683.58</c:v>
                </c:pt>
                <c:pt idx="4748">
                  <c:v>682.54</c:v>
                </c:pt>
                <c:pt idx="4749">
                  <c:v>682.86</c:v>
                </c:pt>
                <c:pt idx="4750">
                  <c:v>683.49</c:v>
                </c:pt>
                <c:pt idx="4751">
                  <c:v>683.4</c:v>
                </c:pt>
                <c:pt idx="4752">
                  <c:v>683.08</c:v>
                </c:pt>
                <c:pt idx="4753">
                  <c:v>683.08</c:v>
                </c:pt>
                <c:pt idx="4754">
                  <c:v>684.61</c:v>
                </c:pt>
                <c:pt idx="4755">
                  <c:v>683.62</c:v>
                </c:pt>
                <c:pt idx="4756">
                  <c:v>684.79</c:v>
                </c:pt>
                <c:pt idx="4757">
                  <c:v>685.87</c:v>
                </c:pt>
                <c:pt idx="4758">
                  <c:v>685.56</c:v>
                </c:pt>
                <c:pt idx="4759">
                  <c:v>685.47</c:v>
                </c:pt>
                <c:pt idx="4760">
                  <c:v>684.3</c:v>
                </c:pt>
                <c:pt idx="4761">
                  <c:v>684.79</c:v>
                </c:pt>
                <c:pt idx="4762">
                  <c:v>684.97</c:v>
                </c:pt>
                <c:pt idx="4763">
                  <c:v>684.97</c:v>
                </c:pt>
                <c:pt idx="4764">
                  <c:v>685.15</c:v>
                </c:pt>
                <c:pt idx="4765">
                  <c:v>684.43</c:v>
                </c:pt>
                <c:pt idx="4766">
                  <c:v>684.88</c:v>
                </c:pt>
                <c:pt idx="4767">
                  <c:v>685.11</c:v>
                </c:pt>
                <c:pt idx="4768">
                  <c:v>685.92</c:v>
                </c:pt>
                <c:pt idx="4769">
                  <c:v>686.37</c:v>
                </c:pt>
                <c:pt idx="4770">
                  <c:v>687.04</c:v>
                </c:pt>
                <c:pt idx="4771">
                  <c:v>688.03</c:v>
                </c:pt>
                <c:pt idx="4772">
                  <c:v>688.39</c:v>
                </c:pt>
                <c:pt idx="4773">
                  <c:v>688.39</c:v>
                </c:pt>
                <c:pt idx="4774">
                  <c:v>688.39</c:v>
                </c:pt>
                <c:pt idx="4775">
                  <c:v>687.85</c:v>
                </c:pt>
                <c:pt idx="4776">
                  <c:v>687.81</c:v>
                </c:pt>
                <c:pt idx="4777">
                  <c:v>688.66</c:v>
                </c:pt>
                <c:pt idx="4778">
                  <c:v>687.81</c:v>
                </c:pt>
                <c:pt idx="4779">
                  <c:v>687.85</c:v>
                </c:pt>
                <c:pt idx="4780">
                  <c:v>689.65</c:v>
                </c:pt>
                <c:pt idx="4781">
                  <c:v>689.52</c:v>
                </c:pt>
                <c:pt idx="4782">
                  <c:v>689.38</c:v>
                </c:pt>
                <c:pt idx="4783">
                  <c:v>690.24</c:v>
                </c:pt>
                <c:pt idx="4784">
                  <c:v>690.15</c:v>
                </c:pt>
                <c:pt idx="4785">
                  <c:v>688.08</c:v>
                </c:pt>
                <c:pt idx="4786">
                  <c:v>687.9</c:v>
                </c:pt>
                <c:pt idx="4787">
                  <c:v>686.73</c:v>
                </c:pt>
                <c:pt idx="4788">
                  <c:v>688.26</c:v>
                </c:pt>
                <c:pt idx="4789">
                  <c:v>687.99</c:v>
                </c:pt>
                <c:pt idx="4790">
                  <c:v>688.66</c:v>
                </c:pt>
                <c:pt idx="4791">
                  <c:v>688.93</c:v>
                </c:pt>
                <c:pt idx="4792">
                  <c:v>686.68</c:v>
                </c:pt>
                <c:pt idx="4793">
                  <c:v>685.15</c:v>
                </c:pt>
                <c:pt idx="4794">
                  <c:v>685.06</c:v>
                </c:pt>
                <c:pt idx="4795">
                  <c:v>685.56</c:v>
                </c:pt>
                <c:pt idx="4796">
                  <c:v>686.95</c:v>
                </c:pt>
                <c:pt idx="4797">
                  <c:v>686.5</c:v>
                </c:pt>
                <c:pt idx="4798">
                  <c:v>685.78</c:v>
                </c:pt>
                <c:pt idx="4799">
                  <c:v>688.3</c:v>
                </c:pt>
                <c:pt idx="4800">
                  <c:v>687.36</c:v>
                </c:pt>
                <c:pt idx="4801">
                  <c:v>687.54</c:v>
                </c:pt>
                <c:pt idx="4802">
                  <c:v>686.32</c:v>
                </c:pt>
                <c:pt idx="4803">
                  <c:v>685.78</c:v>
                </c:pt>
                <c:pt idx="4804">
                  <c:v>686.01</c:v>
                </c:pt>
                <c:pt idx="4805">
                  <c:v>685.33</c:v>
                </c:pt>
                <c:pt idx="4806">
                  <c:v>684.93</c:v>
                </c:pt>
                <c:pt idx="4807">
                  <c:v>684.93</c:v>
                </c:pt>
                <c:pt idx="4808">
                  <c:v>682.72</c:v>
                </c:pt>
                <c:pt idx="4809">
                  <c:v>682.41</c:v>
                </c:pt>
                <c:pt idx="4810">
                  <c:v>682.81</c:v>
                </c:pt>
                <c:pt idx="4811">
                  <c:v>682.72</c:v>
                </c:pt>
                <c:pt idx="4812">
                  <c:v>682.27</c:v>
                </c:pt>
                <c:pt idx="4813">
                  <c:v>681.33</c:v>
                </c:pt>
                <c:pt idx="4814">
                  <c:v>680.79</c:v>
                </c:pt>
                <c:pt idx="4815">
                  <c:v>681.46</c:v>
                </c:pt>
                <c:pt idx="4816">
                  <c:v>681.87</c:v>
                </c:pt>
                <c:pt idx="4817">
                  <c:v>682.9</c:v>
                </c:pt>
                <c:pt idx="4818">
                  <c:v>681.28</c:v>
                </c:pt>
                <c:pt idx="4819">
                  <c:v>680.74</c:v>
                </c:pt>
                <c:pt idx="4820">
                  <c:v>681.24</c:v>
                </c:pt>
                <c:pt idx="4821">
                  <c:v>681.51</c:v>
                </c:pt>
                <c:pt idx="4822">
                  <c:v>682.72</c:v>
                </c:pt>
                <c:pt idx="4823">
                  <c:v>681.96</c:v>
                </c:pt>
                <c:pt idx="4824">
                  <c:v>683.13</c:v>
                </c:pt>
                <c:pt idx="4825">
                  <c:v>682.72</c:v>
                </c:pt>
                <c:pt idx="4826">
                  <c:v>683.44</c:v>
                </c:pt>
                <c:pt idx="4827">
                  <c:v>682.95</c:v>
                </c:pt>
                <c:pt idx="4828">
                  <c:v>683.98</c:v>
                </c:pt>
                <c:pt idx="4829">
                  <c:v>683.89</c:v>
                </c:pt>
                <c:pt idx="4830">
                  <c:v>683.94</c:v>
                </c:pt>
                <c:pt idx="4831">
                  <c:v>684.57</c:v>
                </c:pt>
                <c:pt idx="4832">
                  <c:v>684.52</c:v>
                </c:pt>
                <c:pt idx="4833">
                  <c:v>683.53</c:v>
                </c:pt>
                <c:pt idx="4834">
                  <c:v>685.29</c:v>
                </c:pt>
                <c:pt idx="4835">
                  <c:v>685.42</c:v>
                </c:pt>
                <c:pt idx="4836">
                  <c:v>685.65</c:v>
                </c:pt>
                <c:pt idx="4837">
                  <c:v>685.42</c:v>
                </c:pt>
                <c:pt idx="4838">
                  <c:v>686.59</c:v>
                </c:pt>
                <c:pt idx="4839">
                  <c:v>685.87</c:v>
                </c:pt>
                <c:pt idx="4840">
                  <c:v>685.51</c:v>
                </c:pt>
                <c:pt idx="4841">
                  <c:v>685.69</c:v>
                </c:pt>
                <c:pt idx="4842">
                  <c:v>686.01</c:v>
                </c:pt>
                <c:pt idx="4843">
                  <c:v>685.96</c:v>
                </c:pt>
                <c:pt idx="4844">
                  <c:v>688.17</c:v>
                </c:pt>
                <c:pt idx="4845">
                  <c:v>688.39</c:v>
                </c:pt>
                <c:pt idx="4846">
                  <c:v>688.35</c:v>
                </c:pt>
                <c:pt idx="4847">
                  <c:v>687.22</c:v>
                </c:pt>
                <c:pt idx="4848">
                  <c:v>688.62</c:v>
                </c:pt>
                <c:pt idx="4849">
                  <c:v>689.07</c:v>
                </c:pt>
                <c:pt idx="4850">
                  <c:v>689.43</c:v>
                </c:pt>
                <c:pt idx="4851">
                  <c:v>690.06</c:v>
                </c:pt>
                <c:pt idx="4852">
                  <c:v>687.99</c:v>
                </c:pt>
                <c:pt idx="4853">
                  <c:v>687.76</c:v>
                </c:pt>
                <c:pt idx="4854">
                  <c:v>689.97</c:v>
                </c:pt>
                <c:pt idx="4855">
                  <c:v>690.87</c:v>
                </c:pt>
                <c:pt idx="4856">
                  <c:v>690.6</c:v>
                </c:pt>
                <c:pt idx="4857">
                  <c:v>689.97</c:v>
                </c:pt>
                <c:pt idx="4858">
                  <c:v>691.09</c:v>
                </c:pt>
                <c:pt idx="4859">
                  <c:v>689.65</c:v>
                </c:pt>
                <c:pt idx="4860">
                  <c:v>689.56</c:v>
                </c:pt>
                <c:pt idx="4861">
                  <c:v>691.27</c:v>
                </c:pt>
                <c:pt idx="4862">
                  <c:v>691.68</c:v>
                </c:pt>
                <c:pt idx="4863">
                  <c:v>692.35</c:v>
                </c:pt>
                <c:pt idx="4864">
                  <c:v>692.49</c:v>
                </c:pt>
                <c:pt idx="4865">
                  <c:v>692.85</c:v>
                </c:pt>
                <c:pt idx="4866">
                  <c:v>692.53</c:v>
                </c:pt>
                <c:pt idx="4867">
                  <c:v>693.21</c:v>
                </c:pt>
                <c:pt idx="4868">
                  <c:v>693.88</c:v>
                </c:pt>
                <c:pt idx="4869">
                  <c:v>695.01</c:v>
                </c:pt>
                <c:pt idx="4870">
                  <c:v>694.11</c:v>
                </c:pt>
                <c:pt idx="4871">
                  <c:v>694.02</c:v>
                </c:pt>
                <c:pt idx="4872">
                  <c:v>695.23</c:v>
                </c:pt>
                <c:pt idx="4873">
                  <c:v>694.83</c:v>
                </c:pt>
                <c:pt idx="4874">
                  <c:v>694.83</c:v>
                </c:pt>
                <c:pt idx="4875">
                  <c:v>695.05</c:v>
                </c:pt>
                <c:pt idx="4876">
                  <c:v>694.24</c:v>
                </c:pt>
                <c:pt idx="4877">
                  <c:v>693.57</c:v>
                </c:pt>
                <c:pt idx="4878">
                  <c:v>693.97</c:v>
                </c:pt>
                <c:pt idx="4879">
                  <c:v>694.29</c:v>
                </c:pt>
                <c:pt idx="4880">
                  <c:v>694.15</c:v>
                </c:pt>
                <c:pt idx="4881">
                  <c:v>696.4</c:v>
                </c:pt>
                <c:pt idx="4882">
                  <c:v>697.3</c:v>
                </c:pt>
                <c:pt idx="4883">
                  <c:v>696.85</c:v>
                </c:pt>
                <c:pt idx="4884">
                  <c:v>696.94</c:v>
                </c:pt>
                <c:pt idx="4885">
                  <c:v>695.95</c:v>
                </c:pt>
                <c:pt idx="4886">
                  <c:v>693.07</c:v>
                </c:pt>
                <c:pt idx="4887">
                  <c:v>692.62</c:v>
                </c:pt>
                <c:pt idx="4888">
                  <c:v>693.3</c:v>
                </c:pt>
                <c:pt idx="4889">
                  <c:v>692.85</c:v>
                </c:pt>
                <c:pt idx="4890">
                  <c:v>693.43</c:v>
                </c:pt>
                <c:pt idx="4891">
                  <c:v>693.48</c:v>
                </c:pt>
                <c:pt idx="4892">
                  <c:v>694.6</c:v>
                </c:pt>
                <c:pt idx="4893">
                  <c:v>694.96</c:v>
                </c:pt>
                <c:pt idx="4894">
                  <c:v>695.73</c:v>
                </c:pt>
                <c:pt idx="4895">
                  <c:v>696.85</c:v>
                </c:pt>
                <c:pt idx="4896">
                  <c:v>696.4</c:v>
                </c:pt>
                <c:pt idx="4897">
                  <c:v>696.4</c:v>
                </c:pt>
                <c:pt idx="4898">
                  <c:v>697.21</c:v>
                </c:pt>
                <c:pt idx="4899">
                  <c:v>697.7</c:v>
                </c:pt>
                <c:pt idx="4900">
                  <c:v>698.38</c:v>
                </c:pt>
                <c:pt idx="4901">
                  <c:v>699.64</c:v>
                </c:pt>
                <c:pt idx="4902">
                  <c:v>699.41</c:v>
                </c:pt>
                <c:pt idx="4903">
                  <c:v>701.26</c:v>
                </c:pt>
                <c:pt idx="4904">
                  <c:v>701.39</c:v>
                </c:pt>
                <c:pt idx="4905">
                  <c:v>701.8</c:v>
                </c:pt>
                <c:pt idx="4906">
                  <c:v>703.06</c:v>
                </c:pt>
                <c:pt idx="4907">
                  <c:v>704.36</c:v>
                </c:pt>
                <c:pt idx="4908">
                  <c:v>703.64</c:v>
                </c:pt>
                <c:pt idx="4909">
                  <c:v>704.32</c:v>
                </c:pt>
                <c:pt idx="4910">
                  <c:v>705.22</c:v>
                </c:pt>
                <c:pt idx="4911">
                  <c:v>706.16</c:v>
                </c:pt>
                <c:pt idx="4912">
                  <c:v>706.48</c:v>
                </c:pt>
                <c:pt idx="4913">
                  <c:v>708.23</c:v>
                </c:pt>
                <c:pt idx="4914">
                  <c:v>707.56</c:v>
                </c:pt>
                <c:pt idx="4915">
                  <c:v>708.23</c:v>
                </c:pt>
                <c:pt idx="4916">
                  <c:v>708.5</c:v>
                </c:pt>
                <c:pt idx="4917">
                  <c:v>710.35</c:v>
                </c:pt>
                <c:pt idx="4918">
                  <c:v>729.92</c:v>
                </c:pt>
                <c:pt idx="4919">
                  <c:v>728.88</c:v>
                </c:pt>
                <c:pt idx="4920">
                  <c:v>728.03</c:v>
                </c:pt>
                <c:pt idx="4921">
                  <c:v>728.39</c:v>
                </c:pt>
                <c:pt idx="4922">
                  <c:v>729.33</c:v>
                </c:pt>
                <c:pt idx="4923">
                  <c:v>729.11</c:v>
                </c:pt>
                <c:pt idx="4924">
                  <c:v>728.66</c:v>
                </c:pt>
                <c:pt idx="4925">
                  <c:v>729.24</c:v>
                </c:pt>
                <c:pt idx="4926">
                  <c:v>443.56</c:v>
                </c:pt>
                <c:pt idx="4927">
                  <c:v>447.82</c:v>
                </c:pt>
                <c:pt idx="4928">
                  <c:v>448.57</c:v>
                </c:pt>
                <c:pt idx="4929">
                  <c:v>449.1</c:v>
                </c:pt>
                <c:pt idx="4930">
                  <c:v>449.1</c:v>
                </c:pt>
                <c:pt idx="4931">
                  <c:v>457.17</c:v>
                </c:pt>
                <c:pt idx="4932">
                  <c:v>452.15</c:v>
                </c:pt>
                <c:pt idx="4933">
                  <c:v>722.9</c:v>
                </c:pt>
                <c:pt idx="4934">
                  <c:v>723.89</c:v>
                </c:pt>
                <c:pt idx="4935">
                  <c:v>725.46</c:v>
                </c:pt>
                <c:pt idx="4936">
                  <c:v>726.32</c:v>
                </c:pt>
                <c:pt idx="4937">
                  <c:v>725.6</c:v>
                </c:pt>
                <c:pt idx="4938">
                  <c:v>725.96</c:v>
                </c:pt>
                <c:pt idx="4939">
                  <c:v>727.26</c:v>
                </c:pt>
                <c:pt idx="4940">
                  <c:v>728.84</c:v>
                </c:pt>
                <c:pt idx="4941">
                  <c:v>728.93</c:v>
                </c:pt>
                <c:pt idx="4942">
                  <c:v>727.67</c:v>
                </c:pt>
                <c:pt idx="4943">
                  <c:v>722.78</c:v>
                </c:pt>
                <c:pt idx="4944">
                  <c:v>724.84</c:v>
                </c:pt>
                <c:pt idx="4945">
                  <c:v>726.37</c:v>
                </c:pt>
                <c:pt idx="4946">
                  <c:v>727.53</c:v>
                </c:pt>
                <c:pt idx="4947">
                  <c:v>726</c:v>
                </c:pt>
                <c:pt idx="4948">
                  <c:v>725.37</c:v>
                </c:pt>
                <c:pt idx="4949">
                  <c:v>724.74</c:v>
                </c:pt>
                <c:pt idx="4950">
                  <c:v>724.2</c:v>
                </c:pt>
                <c:pt idx="4951">
                  <c:v>723.21</c:v>
                </c:pt>
                <c:pt idx="4952">
                  <c:v>722.99</c:v>
                </c:pt>
                <c:pt idx="4953">
                  <c:v>722.99</c:v>
                </c:pt>
                <c:pt idx="4954">
                  <c:v>722.72</c:v>
                </c:pt>
                <c:pt idx="4955">
                  <c:v>722.18</c:v>
                </c:pt>
                <c:pt idx="4956">
                  <c:v>721.86</c:v>
                </c:pt>
                <c:pt idx="4957">
                  <c:v>721.64</c:v>
                </c:pt>
                <c:pt idx="4958">
                  <c:v>721.19</c:v>
                </c:pt>
                <c:pt idx="4959">
                  <c:v>721.91</c:v>
                </c:pt>
                <c:pt idx="4960">
                  <c:v>721.77</c:v>
                </c:pt>
                <c:pt idx="4961">
                  <c:v>721.05</c:v>
                </c:pt>
                <c:pt idx="4962">
                  <c:v>721.68</c:v>
                </c:pt>
                <c:pt idx="4963">
                  <c:v>721.77</c:v>
                </c:pt>
                <c:pt idx="4964">
                  <c:v>720.33</c:v>
                </c:pt>
                <c:pt idx="4965">
                  <c:v>720.33</c:v>
                </c:pt>
                <c:pt idx="4966">
                  <c:v>720.11</c:v>
                </c:pt>
                <c:pt idx="4967">
                  <c:v>720.24</c:v>
                </c:pt>
                <c:pt idx="4968">
                  <c:v>719.93</c:v>
                </c:pt>
                <c:pt idx="4969">
                  <c:v>719.35</c:v>
                </c:pt>
                <c:pt idx="4970">
                  <c:v>719.88</c:v>
                </c:pt>
                <c:pt idx="4971">
                  <c:v>720.2</c:v>
                </c:pt>
                <c:pt idx="4972">
                  <c:v>720.15</c:v>
                </c:pt>
                <c:pt idx="4973">
                  <c:v>719.35</c:v>
                </c:pt>
                <c:pt idx="4974">
                  <c:v>719.44</c:v>
                </c:pt>
                <c:pt idx="4975">
                  <c:v>718.45</c:v>
                </c:pt>
                <c:pt idx="4976">
                  <c:v>719.12</c:v>
                </c:pt>
                <c:pt idx="4977">
                  <c:v>719.26</c:v>
                </c:pt>
                <c:pt idx="4978">
                  <c:v>720.11</c:v>
                </c:pt>
                <c:pt idx="4979">
                  <c:v>719.26</c:v>
                </c:pt>
                <c:pt idx="4980">
                  <c:v>719.48</c:v>
                </c:pt>
                <c:pt idx="4981">
                  <c:v>718.45</c:v>
                </c:pt>
                <c:pt idx="4982">
                  <c:v>717.73</c:v>
                </c:pt>
                <c:pt idx="4983">
                  <c:v>719.03</c:v>
                </c:pt>
                <c:pt idx="4984">
                  <c:v>718.99</c:v>
                </c:pt>
                <c:pt idx="4985">
                  <c:v>718.22</c:v>
                </c:pt>
                <c:pt idx="4986">
                  <c:v>718.63</c:v>
                </c:pt>
                <c:pt idx="4987">
                  <c:v>717.23</c:v>
                </c:pt>
                <c:pt idx="4988">
                  <c:v>717.23</c:v>
                </c:pt>
                <c:pt idx="4989">
                  <c:v>717.46</c:v>
                </c:pt>
                <c:pt idx="4990">
                  <c:v>717.14</c:v>
                </c:pt>
                <c:pt idx="4991">
                  <c:v>717.59</c:v>
                </c:pt>
                <c:pt idx="4992">
                  <c:v>717.19</c:v>
                </c:pt>
                <c:pt idx="4993">
                  <c:v>717.01</c:v>
                </c:pt>
                <c:pt idx="4994">
                  <c:v>717.82</c:v>
                </c:pt>
                <c:pt idx="4995">
                  <c:v>717.05</c:v>
                </c:pt>
                <c:pt idx="4996">
                  <c:v>715.88</c:v>
                </c:pt>
                <c:pt idx="4997">
                  <c:v>716.78</c:v>
                </c:pt>
                <c:pt idx="4998">
                  <c:v>716.69</c:v>
                </c:pt>
                <c:pt idx="4999">
                  <c:v>716.92</c:v>
                </c:pt>
                <c:pt idx="5000">
                  <c:v>716.6</c:v>
                </c:pt>
                <c:pt idx="5001">
                  <c:v>715.79</c:v>
                </c:pt>
                <c:pt idx="5002">
                  <c:v>715.48</c:v>
                </c:pt>
                <c:pt idx="5003">
                  <c:v>713.77</c:v>
                </c:pt>
                <c:pt idx="5004">
                  <c:v>713.95</c:v>
                </c:pt>
                <c:pt idx="5005">
                  <c:v>714.76</c:v>
                </c:pt>
                <c:pt idx="5006">
                  <c:v>716.02</c:v>
                </c:pt>
                <c:pt idx="5007">
                  <c:v>716.29</c:v>
                </c:pt>
                <c:pt idx="5008">
                  <c:v>716.29</c:v>
                </c:pt>
                <c:pt idx="5009">
                  <c:v>762.81</c:v>
                </c:pt>
                <c:pt idx="5010">
                  <c:v>766.27</c:v>
                </c:pt>
                <c:pt idx="5011">
                  <c:v>766.22</c:v>
                </c:pt>
                <c:pt idx="5012">
                  <c:v>766.49</c:v>
                </c:pt>
                <c:pt idx="5013">
                  <c:v>765.28</c:v>
                </c:pt>
                <c:pt idx="5014">
                  <c:v>764.02</c:v>
                </c:pt>
                <c:pt idx="5015">
                  <c:v>764.92</c:v>
                </c:pt>
                <c:pt idx="5016">
                  <c:v>765.59</c:v>
                </c:pt>
                <c:pt idx="5017">
                  <c:v>766.09</c:v>
                </c:pt>
                <c:pt idx="5018">
                  <c:v>765.68</c:v>
                </c:pt>
                <c:pt idx="5019">
                  <c:v>764.79</c:v>
                </c:pt>
                <c:pt idx="5020">
                  <c:v>764.25</c:v>
                </c:pt>
                <c:pt idx="5021">
                  <c:v>764.2</c:v>
                </c:pt>
                <c:pt idx="5022">
                  <c:v>764.79</c:v>
                </c:pt>
                <c:pt idx="5023">
                  <c:v>763.57</c:v>
                </c:pt>
                <c:pt idx="5024">
                  <c:v>763.98</c:v>
                </c:pt>
                <c:pt idx="5025">
                  <c:v>697.12</c:v>
                </c:pt>
                <c:pt idx="5026">
                  <c:v>696.67</c:v>
                </c:pt>
                <c:pt idx="5027">
                  <c:v>696.45</c:v>
                </c:pt>
                <c:pt idx="5028">
                  <c:v>696.45</c:v>
                </c:pt>
                <c:pt idx="5029">
                  <c:v>697.39</c:v>
                </c:pt>
                <c:pt idx="5030">
                  <c:v>697.26</c:v>
                </c:pt>
                <c:pt idx="5031">
                  <c:v>696.76</c:v>
                </c:pt>
                <c:pt idx="5032">
                  <c:v>697.66</c:v>
                </c:pt>
                <c:pt idx="5033">
                  <c:v>696.04</c:v>
                </c:pt>
                <c:pt idx="5034">
                  <c:v>697.03</c:v>
                </c:pt>
                <c:pt idx="5035">
                  <c:v>697.48</c:v>
                </c:pt>
                <c:pt idx="5036">
                  <c:v>697.43</c:v>
                </c:pt>
                <c:pt idx="5037">
                  <c:v>697.48</c:v>
                </c:pt>
                <c:pt idx="5038">
                  <c:v>697.97</c:v>
                </c:pt>
                <c:pt idx="5039">
                  <c:v>696.58</c:v>
                </c:pt>
                <c:pt idx="5040">
                  <c:v>696.18</c:v>
                </c:pt>
                <c:pt idx="5041">
                  <c:v>697.52</c:v>
                </c:pt>
                <c:pt idx="5042">
                  <c:v>698.11</c:v>
                </c:pt>
                <c:pt idx="5043">
                  <c:v>697.21</c:v>
                </c:pt>
                <c:pt idx="5044">
                  <c:v>697.21</c:v>
                </c:pt>
                <c:pt idx="5045">
                  <c:v>698.83</c:v>
                </c:pt>
                <c:pt idx="5046">
                  <c:v>698.24</c:v>
                </c:pt>
                <c:pt idx="5047">
                  <c:v>699.1</c:v>
                </c:pt>
                <c:pt idx="5048">
                  <c:v>700.04</c:v>
                </c:pt>
                <c:pt idx="5049">
                  <c:v>699.55</c:v>
                </c:pt>
                <c:pt idx="5050">
                  <c:v>700.04</c:v>
                </c:pt>
                <c:pt idx="5051">
                  <c:v>699.82</c:v>
                </c:pt>
                <c:pt idx="5052">
                  <c:v>699.68</c:v>
                </c:pt>
                <c:pt idx="5053">
                  <c:v>544.46</c:v>
                </c:pt>
                <c:pt idx="5054">
                  <c:v>547.21</c:v>
                </c:pt>
                <c:pt idx="5055">
                  <c:v>426.91</c:v>
                </c:pt>
                <c:pt idx="5056">
                  <c:v>413.8</c:v>
                </c:pt>
                <c:pt idx="5057">
                  <c:v>424.39</c:v>
                </c:pt>
                <c:pt idx="5058">
                  <c:v>413.46</c:v>
                </c:pt>
                <c:pt idx="5059">
                  <c:v>425.64</c:v>
                </c:pt>
                <c:pt idx="5060">
                  <c:v>414.16</c:v>
                </c:pt>
                <c:pt idx="5061">
                  <c:v>416.35</c:v>
                </c:pt>
                <c:pt idx="5062">
                  <c:v>417.07</c:v>
                </c:pt>
                <c:pt idx="5063">
                  <c:v>421.58</c:v>
                </c:pt>
                <c:pt idx="5064">
                  <c:v>420.72</c:v>
                </c:pt>
                <c:pt idx="5065">
                  <c:v>422.46</c:v>
                </c:pt>
                <c:pt idx="5066">
                  <c:v>420.52</c:v>
                </c:pt>
                <c:pt idx="5067">
                  <c:v>365.26</c:v>
                </c:pt>
                <c:pt idx="5068">
                  <c:v>365.9</c:v>
                </c:pt>
                <c:pt idx="5069">
                  <c:v>364.62</c:v>
                </c:pt>
                <c:pt idx="5070">
                  <c:v>365.65</c:v>
                </c:pt>
                <c:pt idx="5071">
                  <c:v>363.72</c:v>
                </c:pt>
                <c:pt idx="5072">
                  <c:v>367.07</c:v>
                </c:pt>
                <c:pt idx="5073">
                  <c:v>367.2</c:v>
                </c:pt>
                <c:pt idx="5074">
                  <c:v>368.12</c:v>
                </c:pt>
                <c:pt idx="5075">
                  <c:v>367.73</c:v>
                </c:pt>
                <c:pt idx="5076">
                  <c:v>365.13</c:v>
                </c:pt>
                <c:pt idx="5077">
                  <c:v>424.97</c:v>
                </c:pt>
                <c:pt idx="5078">
                  <c:v>364.23</c:v>
                </c:pt>
                <c:pt idx="5079">
                  <c:v>423.92</c:v>
                </c:pt>
                <c:pt idx="5080">
                  <c:v>365.52</c:v>
                </c:pt>
                <c:pt idx="5081">
                  <c:v>424.64</c:v>
                </c:pt>
                <c:pt idx="5082">
                  <c:v>419.82</c:v>
                </c:pt>
                <c:pt idx="5083">
                  <c:v>365.65</c:v>
                </c:pt>
                <c:pt idx="5084">
                  <c:v>365.39</c:v>
                </c:pt>
                <c:pt idx="5085">
                  <c:v>422.14</c:v>
                </c:pt>
                <c:pt idx="5086">
                  <c:v>414.3</c:v>
                </c:pt>
                <c:pt idx="5087">
                  <c:v>426.91</c:v>
                </c:pt>
                <c:pt idx="5088">
                  <c:v>416.38</c:v>
                </c:pt>
                <c:pt idx="5089">
                  <c:v>414.5</c:v>
                </c:pt>
                <c:pt idx="5090">
                  <c:v>549.20000000000005</c:v>
                </c:pt>
                <c:pt idx="5091">
                  <c:v>547.29999999999995</c:v>
                </c:pt>
                <c:pt idx="5092">
                  <c:v>537.79999999999995</c:v>
                </c:pt>
                <c:pt idx="5093">
                  <c:v>536.95000000000005</c:v>
                </c:pt>
                <c:pt idx="5094">
                  <c:v>531.92999999999995</c:v>
                </c:pt>
                <c:pt idx="5095">
                  <c:v>530.21</c:v>
                </c:pt>
                <c:pt idx="5096">
                  <c:v>530.64</c:v>
                </c:pt>
                <c:pt idx="5097">
                  <c:v>531.92999999999995</c:v>
                </c:pt>
                <c:pt idx="5098">
                  <c:v>523.84</c:v>
                </c:pt>
                <c:pt idx="5099">
                  <c:v>682.54</c:v>
                </c:pt>
                <c:pt idx="5100">
                  <c:v>682.99</c:v>
                </c:pt>
                <c:pt idx="5101">
                  <c:v>683.85</c:v>
                </c:pt>
                <c:pt idx="5102">
                  <c:v>684.97</c:v>
                </c:pt>
                <c:pt idx="5103">
                  <c:v>686.1</c:v>
                </c:pt>
                <c:pt idx="5104">
                  <c:v>686.05</c:v>
                </c:pt>
                <c:pt idx="5105">
                  <c:v>688.3</c:v>
                </c:pt>
                <c:pt idx="5106">
                  <c:v>689.83</c:v>
                </c:pt>
                <c:pt idx="5107">
                  <c:v>690.42</c:v>
                </c:pt>
                <c:pt idx="5108">
                  <c:v>690.42</c:v>
                </c:pt>
                <c:pt idx="5109">
                  <c:v>691.77</c:v>
                </c:pt>
                <c:pt idx="5110">
                  <c:v>692.08</c:v>
                </c:pt>
                <c:pt idx="5111">
                  <c:v>693.88</c:v>
                </c:pt>
                <c:pt idx="5112">
                  <c:v>694.29</c:v>
                </c:pt>
                <c:pt idx="5113">
                  <c:v>696.45</c:v>
                </c:pt>
                <c:pt idx="5114">
                  <c:v>697.97</c:v>
                </c:pt>
                <c:pt idx="5115">
                  <c:v>698.56</c:v>
                </c:pt>
                <c:pt idx="5116">
                  <c:v>698.24</c:v>
                </c:pt>
                <c:pt idx="5117">
                  <c:v>699.32</c:v>
                </c:pt>
                <c:pt idx="5118">
                  <c:v>700.85</c:v>
                </c:pt>
                <c:pt idx="5119">
                  <c:v>704.27</c:v>
                </c:pt>
                <c:pt idx="5120">
                  <c:v>704.77</c:v>
                </c:pt>
                <c:pt idx="5121">
                  <c:v>705.58</c:v>
                </c:pt>
                <c:pt idx="5122">
                  <c:v>705.67</c:v>
                </c:pt>
                <c:pt idx="5123">
                  <c:v>710.08</c:v>
                </c:pt>
                <c:pt idx="5124">
                  <c:v>708.59</c:v>
                </c:pt>
                <c:pt idx="5125">
                  <c:v>710.39</c:v>
                </c:pt>
                <c:pt idx="5126">
                  <c:v>710.62</c:v>
                </c:pt>
                <c:pt idx="5127">
                  <c:v>711.07</c:v>
                </c:pt>
                <c:pt idx="5128">
                  <c:v>711.11</c:v>
                </c:pt>
                <c:pt idx="5129">
                  <c:v>710.17</c:v>
                </c:pt>
                <c:pt idx="5130">
                  <c:v>709.9</c:v>
                </c:pt>
                <c:pt idx="5131">
                  <c:v>710.93</c:v>
                </c:pt>
                <c:pt idx="5132">
                  <c:v>710.93</c:v>
                </c:pt>
                <c:pt idx="5133">
                  <c:v>711.43</c:v>
                </c:pt>
                <c:pt idx="5134">
                  <c:v>711.61</c:v>
                </c:pt>
                <c:pt idx="5135">
                  <c:v>711.56</c:v>
                </c:pt>
                <c:pt idx="5136">
                  <c:v>711.29</c:v>
                </c:pt>
                <c:pt idx="5137">
                  <c:v>711.97</c:v>
                </c:pt>
                <c:pt idx="5138">
                  <c:v>711.92</c:v>
                </c:pt>
                <c:pt idx="5139">
                  <c:v>711.74</c:v>
                </c:pt>
                <c:pt idx="5140">
                  <c:v>710.53</c:v>
                </c:pt>
                <c:pt idx="5141">
                  <c:v>712.01</c:v>
                </c:pt>
                <c:pt idx="5142">
                  <c:v>711.83</c:v>
                </c:pt>
                <c:pt idx="5143">
                  <c:v>711.16</c:v>
                </c:pt>
                <c:pt idx="5144">
                  <c:v>710.98</c:v>
                </c:pt>
                <c:pt idx="5145">
                  <c:v>712.28</c:v>
                </c:pt>
                <c:pt idx="5146">
                  <c:v>713.23</c:v>
                </c:pt>
                <c:pt idx="5147">
                  <c:v>714.62</c:v>
                </c:pt>
                <c:pt idx="5148">
                  <c:v>717.5</c:v>
                </c:pt>
                <c:pt idx="5149">
                  <c:v>718.9</c:v>
                </c:pt>
                <c:pt idx="5150">
                  <c:v>720.38</c:v>
                </c:pt>
                <c:pt idx="5151">
                  <c:v>721.95</c:v>
                </c:pt>
                <c:pt idx="5152">
                  <c:v>723.08</c:v>
                </c:pt>
                <c:pt idx="5153">
                  <c:v>723.71</c:v>
                </c:pt>
                <c:pt idx="5154">
                  <c:v>724.83</c:v>
                </c:pt>
                <c:pt idx="5155">
                  <c:v>726.09</c:v>
                </c:pt>
                <c:pt idx="5156">
                  <c:v>729.47</c:v>
                </c:pt>
                <c:pt idx="5157">
                  <c:v>730.14</c:v>
                </c:pt>
                <c:pt idx="5158">
                  <c:v>734.37</c:v>
                </c:pt>
                <c:pt idx="5159">
                  <c:v>731.63</c:v>
                </c:pt>
                <c:pt idx="5160">
                  <c:v>733.07</c:v>
                </c:pt>
                <c:pt idx="5161">
                  <c:v>728.95</c:v>
                </c:pt>
                <c:pt idx="5162">
                  <c:v>728.95</c:v>
                </c:pt>
                <c:pt idx="5163">
                  <c:v>727.13</c:v>
                </c:pt>
                <c:pt idx="5164">
                  <c:v>726.82</c:v>
                </c:pt>
                <c:pt idx="5165">
                  <c:v>724.71</c:v>
                </c:pt>
                <c:pt idx="5166">
                  <c:v>730.02</c:v>
                </c:pt>
                <c:pt idx="5167">
                  <c:v>731.27</c:v>
                </c:pt>
                <c:pt idx="5168">
                  <c:v>723.31</c:v>
                </c:pt>
                <c:pt idx="5169">
                  <c:v>723.14</c:v>
                </c:pt>
                <c:pt idx="5170">
                  <c:v>720.84</c:v>
                </c:pt>
                <c:pt idx="5171">
                  <c:v>724.49</c:v>
                </c:pt>
                <c:pt idx="5172">
                  <c:v>716.97</c:v>
                </c:pt>
                <c:pt idx="5173">
                  <c:v>715.1</c:v>
                </c:pt>
                <c:pt idx="5174">
                  <c:v>715.1</c:v>
                </c:pt>
                <c:pt idx="5175">
                  <c:v>715.27</c:v>
                </c:pt>
                <c:pt idx="5176">
                  <c:v>716.46</c:v>
                </c:pt>
                <c:pt idx="5177">
                  <c:v>718</c:v>
                </c:pt>
                <c:pt idx="5178">
                  <c:v>717.66</c:v>
                </c:pt>
                <c:pt idx="5179">
                  <c:v>714.94</c:v>
                </c:pt>
                <c:pt idx="5180">
                  <c:v>714.26</c:v>
                </c:pt>
                <c:pt idx="5181">
                  <c:v>713.75</c:v>
                </c:pt>
                <c:pt idx="5182">
                  <c:v>713.42</c:v>
                </c:pt>
                <c:pt idx="5183">
                  <c:v>711.4</c:v>
                </c:pt>
                <c:pt idx="5184">
                  <c:v>709.4</c:v>
                </c:pt>
                <c:pt idx="5185">
                  <c:v>708.58</c:v>
                </c:pt>
                <c:pt idx="5186">
                  <c:v>708.08</c:v>
                </c:pt>
                <c:pt idx="5187">
                  <c:v>710.03</c:v>
                </c:pt>
                <c:pt idx="5188">
                  <c:v>709.57</c:v>
                </c:pt>
                <c:pt idx="5189">
                  <c:v>708.58</c:v>
                </c:pt>
                <c:pt idx="5190">
                  <c:v>707.09</c:v>
                </c:pt>
                <c:pt idx="5191">
                  <c:v>701.33</c:v>
                </c:pt>
                <c:pt idx="5192">
                  <c:v>701.05</c:v>
                </c:pt>
                <c:pt idx="5193">
                  <c:v>700.57</c:v>
                </c:pt>
                <c:pt idx="5194">
                  <c:v>700.04</c:v>
                </c:pt>
                <c:pt idx="5195">
                  <c:v>724.61</c:v>
                </c:pt>
                <c:pt idx="5196">
                  <c:v>725.3</c:v>
                </c:pt>
                <c:pt idx="5197">
                  <c:v>725.3</c:v>
                </c:pt>
                <c:pt idx="5198">
                  <c:v>724.26</c:v>
                </c:pt>
                <c:pt idx="5199">
                  <c:v>723.39</c:v>
                </c:pt>
                <c:pt idx="5200">
                  <c:v>722.87</c:v>
                </c:pt>
                <c:pt idx="5201">
                  <c:v>721.84</c:v>
                </c:pt>
                <c:pt idx="5202">
                  <c:v>721.15</c:v>
                </c:pt>
                <c:pt idx="5203">
                  <c:v>719.61</c:v>
                </c:pt>
                <c:pt idx="5204">
                  <c:v>717.57</c:v>
                </c:pt>
                <c:pt idx="5205">
                  <c:v>716.39</c:v>
                </c:pt>
                <c:pt idx="5206">
                  <c:v>717.23</c:v>
                </c:pt>
                <c:pt idx="5207">
                  <c:v>715.67</c:v>
                </c:pt>
                <c:pt idx="5208">
                  <c:v>717.74</c:v>
                </c:pt>
                <c:pt idx="5209">
                  <c:v>716.05</c:v>
                </c:pt>
                <c:pt idx="5210">
                  <c:v>716.39</c:v>
                </c:pt>
                <c:pt idx="5211">
                  <c:v>716.39</c:v>
                </c:pt>
                <c:pt idx="5212">
                  <c:v>715.38</c:v>
                </c:pt>
                <c:pt idx="5213">
                  <c:v>717.4</c:v>
                </c:pt>
                <c:pt idx="5214">
                  <c:v>722.7</c:v>
                </c:pt>
                <c:pt idx="5215">
                  <c:v>723.74</c:v>
                </c:pt>
                <c:pt idx="5216">
                  <c:v>723.91</c:v>
                </c:pt>
                <c:pt idx="5217">
                  <c:v>726</c:v>
                </c:pt>
                <c:pt idx="5218">
                  <c:v>727.88</c:v>
                </c:pt>
                <c:pt idx="5219">
                  <c:v>730.75</c:v>
                </c:pt>
                <c:pt idx="5220">
                  <c:v>737.57</c:v>
                </c:pt>
                <c:pt idx="5221">
                  <c:v>741.09</c:v>
                </c:pt>
                <c:pt idx="5222">
                  <c:v>740.27</c:v>
                </c:pt>
                <c:pt idx="5223">
                  <c:v>737.76</c:v>
                </c:pt>
                <c:pt idx="5224">
                  <c:v>732.84</c:v>
                </c:pt>
                <c:pt idx="5225">
                  <c:v>734.82</c:v>
                </c:pt>
                <c:pt idx="5226">
                  <c:v>735.45</c:v>
                </c:pt>
                <c:pt idx="5227">
                  <c:v>736.53</c:v>
                </c:pt>
                <c:pt idx="5228">
                  <c:v>738.35</c:v>
                </c:pt>
                <c:pt idx="5229">
                  <c:v>736.35</c:v>
                </c:pt>
                <c:pt idx="5230">
                  <c:v>721.86</c:v>
                </c:pt>
                <c:pt idx="5231">
                  <c:v>722.85</c:v>
                </c:pt>
                <c:pt idx="5232">
                  <c:v>725.46</c:v>
                </c:pt>
                <c:pt idx="5233">
                  <c:v>722.04</c:v>
                </c:pt>
                <c:pt idx="5234">
                  <c:v>726.09</c:v>
                </c:pt>
                <c:pt idx="5235">
                  <c:v>724.61</c:v>
                </c:pt>
                <c:pt idx="5236">
                  <c:v>724.07</c:v>
                </c:pt>
                <c:pt idx="5237">
                  <c:v>723.93</c:v>
                </c:pt>
                <c:pt idx="5238">
                  <c:v>724.52</c:v>
                </c:pt>
                <c:pt idx="5239">
                  <c:v>726.09</c:v>
                </c:pt>
                <c:pt idx="5240">
                  <c:v>727.4</c:v>
                </c:pt>
                <c:pt idx="5241">
                  <c:v>728.16</c:v>
                </c:pt>
                <c:pt idx="5242">
                  <c:v>728.07</c:v>
                </c:pt>
                <c:pt idx="5243">
                  <c:v>728.88</c:v>
                </c:pt>
                <c:pt idx="5244">
                  <c:v>729.02</c:v>
                </c:pt>
                <c:pt idx="5245">
                  <c:v>728.03</c:v>
                </c:pt>
                <c:pt idx="5246">
                  <c:v>729.06</c:v>
                </c:pt>
                <c:pt idx="5247">
                  <c:v>729.74</c:v>
                </c:pt>
                <c:pt idx="5248">
                  <c:v>729.47</c:v>
                </c:pt>
                <c:pt idx="5249">
                  <c:v>729.92</c:v>
                </c:pt>
                <c:pt idx="5250">
                  <c:v>728.39</c:v>
                </c:pt>
                <c:pt idx="5251">
                  <c:v>728.21</c:v>
                </c:pt>
                <c:pt idx="5252">
                  <c:v>729.02</c:v>
                </c:pt>
                <c:pt idx="5253">
                  <c:v>729.65</c:v>
                </c:pt>
                <c:pt idx="5254">
                  <c:v>730.64</c:v>
                </c:pt>
                <c:pt idx="5255">
                  <c:v>730.91</c:v>
                </c:pt>
                <c:pt idx="5256">
                  <c:v>730.86</c:v>
                </c:pt>
                <c:pt idx="5257">
                  <c:v>730.01</c:v>
                </c:pt>
                <c:pt idx="5258">
                  <c:v>730.05</c:v>
                </c:pt>
                <c:pt idx="5259">
                  <c:v>729.74</c:v>
                </c:pt>
                <c:pt idx="5260">
                  <c:v>731.49</c:v>
                </c:pt>
                <c:pt idx="5261">
                  <c:v>731.36</c:v>
                </c:pt>
                <c:pt idx="5262">
                  <c:v>731</c:v>
                </c:pt>
                <c:pt idx="5263">
                  <c:v>731.31</c:v>
                </c:pt>
                <c:pt idx="5264">
                  <c:v>731.27</c:v>
                </c:pt>
                <c:pt idx="5265">
                  <c:v>731.09</c:v>
                </c:pt>
                <c:pt idx="5266">
                  <c:v>731.13</c:v>
                </c:pt>
                <c:pt idx="5267">
                  <c:v>731.31</c:v>
                </c:pt>
                <c:pt idx="5268">
                  <c:v>731</c:v>
                </c:pt>
                <c:pt idx="5269">
                  <c:v>731.31</c:v>
                </c:pt>
                <c:pt idx="5270">
                  <c:v>731.76</c:v>
                </c:pt>
                <c:pt idx="5271">
                  <c:v>733.2</c:v>
                </c:pt>
                <c:pt idx="5272">
                  <c:v>733.92</c:v>
                </c:pt>
                <c:pt idx="5273">
                  <c:v>734.33</c:v>
                </c:pt>
                <c:pt idx="5274">
                  <c:v>734.82</c:v>
                </c:pt>
                <c:pt idx="5275">
                  <c:v>735.9</c:v>
                </c:pt>
                <c:pt idx="5276">
                  <c:v>734.69</c:v>
                </c:pt>
                <c:pt idx="5277">
                  <c:v>735.27</c:v>
                </c:pt>
                <c:pt idx="5278">
                  <c:v>734.84</c:v>
                </c:pt>
                <c:pt idx="5279">
                  <c:v>733.39</c:v>
                </c:pt>
                <c:pt idx="5280">
                  <c:v>735.68</c:v>
                </c:pt>
                <c:pt idx="5281">
                  <c:v>729.66</c:v>
                </c:pt>
                <c:pt idx="5282">
                  <c:v>730.38</c:v>
                </c:pt>
                <c:pt idx="5283">
                  <c:v>734.89</c:v>
                </c:pt>
                <c:pt idx="5284">
                  <c:v>735.95</c:v>
                </c:pt>
                <c:pt idx="5285">
                  <c:v>735.63</c:v>
                </c:pt>
                <c:pt idx="5286">
                  <c:v>733.25</c:v>
                </c:pt>
                <c:pt idx="5287">
                  <c:v>730.02</c:v>
                </c:pt>
                <c:pt idx="5288">
                  <c:v>729.48</c:v>
                </c:pt>
                <c:pt idx="5289">
                  <c:v>727.17</c:v>
                </c:pt>
                <c:pt idx="5290">
                  <c:v>731.27</c:v>
                </c:pt>
                <c:pt idx="5291">
                  <c:v>728.41</c:v>
                </c:pt>
                <c:pt idx="5292">
                  <c:v>723.83</c:v>
                </c:pt>
                <c:pt idx="5293">
                  <c:v>723.17</c:v>
                </c:pt>
                <c:pt idx="5294">
                  <c:v>720.48</c:v>
                </c:pt>
                <c:pt idx="5295">
                  <c:v>719.27</c:v>
                </c:pt>
                <c:pt idx="5296">
                  <c:v>705.99</c:v>
                </c:pt>
                <c:pt idx="5297">
                  <c:v>712.8</c:v>
                </c:pt>
                <c:pt idx="5298">
                  <c:v>711.63</c:v>
                </c:pt>
                <c:pt idx="5299">
                  <c:v>706.48</c:v>
                </c:pt>
                <c:pt idx="5300">
                  <c:v>705.99</c:v>
                </c:pt>
                <c:pt idx="5301">
                  <c:v>704.35</c:v>
                </c:pt>
                <c:pt idx="5302">
                  <c:v>702.52</c:v>
                </c:pt>
                <c:pt idx="5303">
                  <c:v>701.55</c:v>
                </c:pt>
                <c:pt idx="5304">
                  <c:v>705.79</c:v>
                </c:pt>
                <c:pt idx="5305">
                  <c:v>705.95</c:v>
                </c:pt>
                <c:pt idx="5306">
                  <c:v>702.04</c:v>
                </c:pt>
                <c:pt idx="5307">
                  <c:v>724.09</c:v>
                </c:pt>
                <c:pt idx="5308">
                  <c:v>723.05</c:v>
                </c:pt>
                <c:pt idx="5309">
                  <c:v>722.4</c:v>
                </c:pt>
                <c:pt idx="5310">
                  <c:v>720.99</c:v>
                </c:pt>
                <c:pt idx="5311">
                  <c:v>719.62</c:v>
                </c:pt>
                <c:pt idx="5312">
                  <c:v>721.5</c:v>
                </c:pt>
                <c:pt idx="5313">
                  <c:v>728.28</c:v>
                </c:pt>
                <c:pt idx="5314">
                  <c:v>726.52</c:v>
                </c:pt>
                <c:pt idx="5315">
                  <c:v>725.3</c:v>
                </c:pt>
                <c:pt idx="5316">
                  <c:v>726</c:v>
                </c:pt>
                <c:pt idx="5317">
                  <c:v>727.4</c:v>
                </c:pt>
                <c:pt idx="5318">
                  <c:v>731.28</c:v>
                </c:pt>
                <c:pt idx="5319">
                  <c:v>737.93</c:v>
                </c:pt>
                <c:pt idx="5320">
                  <c:v>738.48</c:v>
                </c:pt>
                <c:pt idx="5321">
                  <c:v>738.11</c:v>
                </c:pt>
                <c:pt idx="5322">
                  <c:v>737.39</c:v>
                </c:pt>
                <c:pt idx="5323">
                  <c:v>736.12</c:v>
                </c:pt>
                <c:pt idx="5324">
                  <c:v>738.48</c:v>
                </c:pt>
                <c:pt idx="5325">
                  <c:v>741.22</c:v>
                </c:pt>
                <c:pt idx="5326">
                  <c:v>740.44</c:v>
                </c:pt>
                <c:pt idx="5327">
                  <c:v>738.66</c:v>
                </c:pt>
                <c:pt idx="5328">
                  <c:v>738.66</c:v>
                </c:pt>
                <c:pt idx="5329">
                  <c:v>737.21</c:v>
                </c:pt>
                <c:pt idx="5330">
                  <c:v>737.71</c:v>
                </c:pt>
                <c:pt idx="5331">
                  <c:v>741.53</c:v>
                </c:pt>
                <c:pt idx="5332">
                  <c:v>741.03</c:v>
                </c:pt>
                <c:pt idx="5333">
                  <c:v>733.7</c:v>
                </c:pt>
                <c:pt idx="5334">
                  <c:v>734.19</c:v>
                </c:pt>
                <c:pt idx="5335">
                  <c:v>734.1</c:v>
                </c:pt>
                <c:pt idx="5336">
                  <c:v>735.14</c:v>
                </c:pt>
                <c:pt idx="5337">
                  <c:v>734.73</c:v>
                </c:pt>
                <c:pt idx="5338">
                  <c:v>734.15</c:v>
                </c:pt>
                <c:pt idx="5339">
                  <c:v>734.51</c:v>
                </c:pt>
                <c:pt idx="5340">
                  <c:v>735.63</c:v>
                </c:pt>
                <c:pt idx="5341">
                  <c:v>735.99</c:v>
                </c:pt>
                <c:pt idx="5342">
                  <c:v>736.17</c:v>
                </c:pt>
                <c:pt idx="5343">
                  <c:v>736.62</c:v>
                </c:pt>
                <c:pt idx="5344">
                  <c:v>736.85</c:v>
                </c:pt>
                <c:pt idx="5345">
                  <c:v>736.94</c:v>
                </c:pt>
                <c:pt idx="5346">
                  <c:v>737.57</c:v>
                </c:pt>
                <c:pt idx="5347">
                  <c:v>738.06</c:v>
                </c:pt>
                <c:pt idx="5348">
                  <c:v>738.74</c:v>
                </c:pt>
                <c:pt idx="5349">
                  <c:v>738.74</c:v>
                </c:pt>
                <c:pt idx="5350">
                  <c:v>738.33</c:v>
                </c:pt>
                <c:pt idx="5351">
                  <c:v>738.92</c:v>
                </c:pt>
                <c:pt idx="5352">
                  <c:v>736.8</c:v>
                </c:pt>
                <c:pt idx="5353">
                  <c:v>735.31</c:v>
                </c:pt>
                <c:pt idx="5354">
                  <c:v>736.98</c:v>
                </c:pt>
                <c:pt idx="5355">
                  <c:v>735.89</c:v>
                </c:pt>
                <c:pt idx="5356">
                  <c:v>736.3</c:v>
                </c:pt>
                <c:pt idx="5357">
                  <c:v>735.58</c:v>
                </c:pt>
                <c:pt idx="5358">
                  <c:v>735.89</c:v>
                </c:pt>
                <c:pt idx="5359">
                  <c:v>735.17</c:v>
                </c:pt>
                <c:pt idx="5360">
                  <c:v>735.89</c:v>
                </c:pt>
                <c:pt idx="5361">
                  <c:v>734.23</c:v>
                </c:pt>
                <c:pt idx="5362">
                  <c:v>734.5</c:v>
                </c:pt>
                <c:pt idx="5363">
                  <c:v>732.84</c:v>
                </c:pt>
                <c:pt idx="5364">
                  <c:v>732.66</c:v>
                </c:pt>
                <c:pt idx="5365">
                  <c:v>733.02</c:v>
                </c:pt>
                <c:pt idx="5366">
                  <c:v>733.96</c:v>
                </c:pt>
                <c:pt idx="5367">
                  <c:v>731.59</c:v>
                </c:pt>
                <c:pt idx="5368">
                  <c:v>731.41</c:v>
                </c:pt>
                <c:pt idx="5369">
                  <c:v>731.24</c:v>
                </c:pt>
                <c:pt idx="5370">
                  <c:v>730.7</c:v>
                </c:pt>
                <c:pt idx="5371">
                  <c:v>728.41</c:v>
                </c:pt>
                <c:pt idx="5372">
                  <c:v>728.06</c:v>
                </c:pt>
                <c:pt idx="5373">
                  <c:v>728.59</c:v>
                </c:pt>
                <c:pt idx="5374">
                  <c:v>727.01</c:v>
                </c:pt>
                <c:pt idx="5375">
                  <c:v>726.48</c:v>
                </c:pt>
                <c:pt idx="5376">
                  <c:v>729.11</c:v>
                </c:pt>
                <c:pt idx="5377">
                  <c:v>727.71</c:v>
                </c:pt>
                <c:pt idx="5378">
                  <c:v>725.61</c:v>
                </c:pt>
                <c:pt idx="5379">
                  <c:v>725.09</c:v>
                </c:pt>
                <c:pt idx="5380">
                  <c:v>725.78</c:v>
                </c:pt>
                <c:pt idx="5381">
                  <c:v>724.39</c:v>
                </c:pt>
                <c:pt idx="5382">
                  <c:v>724.39</c:v>
                </c:pt>
                <c:pt idx="5383">
                  <c:v>726.96</c:v>
                </c:pt>
                <c:pt idx="5384">
                  <c:v>723.83</c:v>
                </c:pt>
                <c:pt idx="5385">
                  <c:v>724.57</c:v>
                </c:pt>
                <c:pt idx="5386">
                  <c:v>724.91</c:v>
                </c:pt>
                <c:pt idx="5387">
                  <c:v>724.39</c:v>
                </c:pt>
                <c:pt idx="5388">
                  <c:v>723.01</c:v>
                </c:pt>
                <c:pt idx="5389">
                  <c:v>722.32</c:v>
                </c:pt>
                <c:pt idx="5390">
                  <c:v>722.84</c:v>
                </c:pt>
                <c:pt idx="5391">
                  <c:v>723.7</c:v>
                </c:pt>
                <c:pt idx="5392">
                  <c:v>723.53</c:v>
                </c:pt>
                <c:pt idx="5393">
                  <c:v>722.49</c:v>
                </c:pt>
                <c:pt idx="5394">
                  <c:v>725.78</c:v>
                </c:pt>
                <c:pt idx="5395">
                  <c:v>724.74</c:v>
                </c:pt>
                <c:pt idx="5396">
                  <c:v>723.35</c:v>
                </c:pt>
                <c:pt idx="5397">
                  <c:v>724.22</c:v>
                </c:pt>
                <c:pt idx="5398">
                  <c:v>725.61</c:v>
                </c:pt>
                <c:pt idx="5399">
                  <c:v>709.58</c:v>
                </c:pt>
                <c:pt idx="5400">
                  <c:v>710.21</c:v>
                </c:pt>
                <c:pt idx="5401">
                  <c:v>710.66</c:v>
                </c:pt>
                <c:pt idx="5402">
                  <c:v>710.66</c:v>
                </c:pt>
                <c:pt idx="5403">
                  <c:v>711.88</c:v>
                </c:pt>
                <c:pt idx="5404">
                  <c:v>711.79</c:v>
                </c:pt>
                <c:pt idx="5405">
                  <c:v>711.16</c:v>
                </c:pt>
                <c:pt idx="5406">
                  <c:v>710.93</c:v>
                </c:pt>
                <c:pt idx="5407">
                  <c:v>710.39</c:v>
                </c:pt>
                <c:pt idx="5408">
                  <c:v>709.13</c:v>
                </c:pt>
                <c:pt idx="5409">
                  <c:v>709.4</c:v>
                </c:pt>
                <c:pt idx="5410">
                  <c:v>732.62</c:v>
                </c:pt>
                <c:pt idx="5411">
                  <c:v>731.72</c:v>
                </c:pt>
                <c:pt idx="5412">
                  <c:v>731.22</c:v>
                </c:pt>
                <c:pt idx="5413">
                  <c:v>731.18</c:v>
                </c:pt>
                <c:pt idx="5414">
                  <c:v>731.22</c:v>
                </c:pt>
                <c:pt idx="5415">
                  <c:v>730.95</c:v>
                </c:pt>
                <c:pt idx="5416">
                  <c:v>730.73</c:v>
                </c:pt>
                <c:pt idx="5417">
                  <c:v>732.21</c:v>
                </c:pt>
                <c:pt idx="5418">
                  <c:v>732.35</c:v>
                </c:pt>
                <c:pt idx="5419">
                  <c:v>730.73</c:v>
                </c:pt>
                <c:pt idx="5420">
                  <c:v>731.76</c:v>
                </c:pt>
                <c:pt idx="5421">
                  <c:v>732.39</c:v>
                </c:pt>
                <c:pt idx="5422">
                  <c:v>733.38</c:v>
                </c:pt>
                <c:pt idx="5423">
                  <c:v>733.83</c:v>
                </c:pt>
                <c:pt idx="5424">
                  <c:v>733.16</c:v>
                </c:pt>
                <c:pt idx="5425">
                  <c:v>734.33</c:v>
                </c:pt>
                <c:pt idx="5426">
                  <c:v>734.78</c:v>
                </c:pt>
                <c:pt idx="5427">
                  <c:v>735</c:v>
                </c:pt>
                <c:pt idx="5428">
                  <c:v>735.09</c:v>
                </c:pt>
                <c:pt idx="5429">
                  <c:v>735</c:v>
                </c:pt>
                <c:pt idx="5430">
                  <c:v>734.64</c:v>
                </c:pt>
                <c:pt idx="5431">
                  <c:v>734.6</c:v>
                </c:pt>
                <c:pt idx="5432">
                  <c:v>735.23</c:v>
                </c:pt>
                <c:pt idx="5433">
                  <c:v>735.59</c:v>
                </c:pt>
                <c:pt idx="5434">
                  <c:v>735.72</c:v>
                </c:pt>
                <c:pt idx="5435">
                  <c:v>735.72</c:v>
                </c:pt>
                <c:pt idx="5436">
                  <c:v>734.87</c:v>
                </c:pt>
                <c:pt idx="5437">
                  <c:v>736.22</c:v>
                </c:pt>
                <c:pt idx="5438">
                  <c:v>736.58</c:v>
                </c:pt>
                <c:pt idx="5439">
                  <c:v>736.85</c:v>
                </c:pt>
                <c:pt idx="5440">
                  <c:v>736.71</c:v>
                </c:pt>
                <c:pt idx="5441">
                  <c:v>737.21</c:v>
                </c:pt>
                <c:pt idx="5442">
                  <c:v>737.25</c:v>
                </c:pt>
                <c:pt idx="5443">
                  <c:v>737.79</c:v>
                </c:pt>
                <c:pt idx="5444">
                  <c:v>738.11</c:v>
                </c:pt>
                <c:pt idx="5445">
                  <c:v>739.01</c:v>
                </c:pt>
                <c:pt idx="5446">
                  <c:v>739.73</c:v>
                </c:pt>
                <c:pt idx="5447">
                  <c:v>740.9</c:v>
                </c:pt>
                <c:pt idx="5448">
                  <c:v>740.85</c:v>
                </c:pt>
                <c:pt idx="5449">
                  <c:v>741.26</c:v>
                </c:pt>
                <c:pt idx="5450">
                  <c:v>741.12</c:v>
                </c:pt>
                <c:pt idx="5451">
                  <c:v>741.84</c:v>
                </c:pt>
                <c:pt idx="5452">
                  <c:v>742.74</c:v>
                </c:pt>
                <c:pt idx="5453">
                  <c:v>742.6</c:v>
                </c:pt>
                <c:pt idx="5454">
                  <c:v>742.87</c:v>
                </c:pt>
                <c:pt idx="5455">
                  <c:v>741.75</c:v>
                </c:pt>
                <c:pt idx="5456">
                  <c:v>743.5</c:v>
                </c:pt>
                <c:pt idx="5457">
                  <c:v>743.86</c:v>
                </c:pt>
                <c:pt idx="5458">
                  <c:v>743.1</c:v>
                </c:pt>
                <c:pt idx="5459">
                  <c:v>743.41</c:v>
                </c:pt>
                <c:pt idx="5460">
                  <c:v>744.09</c:v>
                </c:pt>
                <c:pt idx="5461">
                  <c:v>744.04</c:v>
                </c:pt>
                <c:pt idx="5462">
                  <c:v>743.68</c:v>
                </c:pt>
                <c:pt idx="5463">
                  <c:v>743.1</c:v>
                </c:pt>
                <c:pt idx="5464">
                  <c:v>744.49</c:v>
                </c:pt>
                <c:pt idx="5465">
                  <c:v>744.94</c:v>
                </c:pt>
                <c:pt idx="5466">
                  <c:v>745.8</c:v>
                </c:pt>
                <c:pt idx="5467">
                  <c:v>746.07</c:v>
                </c:pt>
                <c:pt idx="5468">
                  <c:v>746.16</c:v>
                </c:pt>
                <c:pt idx="5469">
                  <c:v>745.21</c:v>
                </c:pt>
                <c:pt idx="5470">
                  <c:v>746.11</c:v>
                </c:pt>
                <c:pt idx="5471">
                  <c:v>746.47</c:v>
                </c:pt>
                <c:pt idx="5472">
                  <c:v>746.74</c:v>
                </c:pt>
                <c:pt idx="5473">
                  <c:v>747.19</c:v>
                </c:pt>
                <c:pt idx="5474">
                  <c:v>747.73</c:v>
                </c:pt>
                <c:pt idx="5475">
                  <c:v>745.98</c:v>
                </c:pt>
                <c:pt idx="5476">
                  <c:v>746.65</c:v>
                </c:pt>
                <c:pt idx="5477">
                  <c:v>748.63</c:v>
                </c:pt>
                <c:pt idx="5478">
                  <c:v>749.71</c:v>
                </c:pt>
                <c:pt idx="5479">
                  <c:v>750.39</c:v>
                </c:pt>
                <c:pt idx="5480">
                  <c:v>750.7</c:v>
                </c:pt>
                <c:pt idx="5481">
                  <c:v>750.12</c:v>
                </c:pt>
                <c:pt idx="5482">
                  <c:v>741.66</c:v>
                </c:pt>
                <c:pt idx="5483">
                  <c:v>740.99</c:v>
                </c:pt>
                <c:pt idx="5484">
                  <c:v>741.3</c:v>
                </c:pt>
                <c:pt idx="5485">
                  <c:v>743.95</c:v>
                </c:pt>
                <c:pt idx="5486">
                  <c:v>744.27</c:v>
                </c:pt>
                <c:pt idx="5487">
                  <c:v>747.46</c:v>
                </c:pt>
                <c:pt idx="5488">
                  <c:v>753.94</c:v>
                </c:pt>
                <c:pt idx="5489">
                  <c:v>754.71</c:v>
                </c:pt>
                <c:pt idx="5490">
                  <c:v>756.1</c:v>
                </c:pt>
                <c:pt idx="5491">
                  <c:v>756.73</c:v>
                </c:pt>
                <c:pt idx="5492">
                  <c:v>757.68</c:v>
                </c:pt>
                <c:pt idx="5493">
                  <c:v>757.63</c:v>
                </c:pt>
                <c:pt idx="5494">
                  <c:v>757.59</c:v>
                </c:pt>
                <c:pt idx="5495">
                  <c:v>751.11</c:v>
                </c:pt>
                <c:pt idx="5496">
                  <c:v>751.78</c:v>
                </c:pt>
                <c:pt idx="5497">
                  <c:v>736.49</c:v>
                </c:pt>
                <c:pt idx="5498">
                  <c:v>737.03</c:v>
                </c:pt>
                <c:pt idx="5499">
                  <c:v>737.34</c:v>
                </c:pt>
                <c:pt idx="5500">
                  <c:v>741.39</c:v>
                </c:pt>
                <c:pt idx="5501">
                  <c:v>741.93</c:v>
                </c:pt>
                <c:pt idx="5502">
                  <c:v>742.02</c:v>
                </c:pt>
                <c:pt idx="5503">
                  <c:v>740.9</c:v>
                </c:pt>
                <c:pt idx="5504">
                  <c:v>702.79</c:v>
                </c:pt>
                <c:pt idx="5505">
                  <c:v>702.88</c:v>
                </c:pt>
                <c:pt idx="5506">
                  <c:v>702.74</c:v>
                </c:pt>
                <c:pt idx="5507">
                  <c:v>702.65</c:v>
                </c:pt>
                <c:pt idx="5508">
                  <c:v>702.97</c:v>
                </c:pt>
                <c:pt idx="5509">
                  <c:v>702.83</c:v>
                </c:pt>
                <c:pt idx="5510">
                  <c:v>703.87</c:v>
                </c:pt>
                <c:pt idx="5511">
                  <c:v>705.62</c:v>
                </c:pt>
                <c:pt idx="5512">
                  <c:v>706.43</c:v>
                </c:pt>
                <c:pt idx="5513">
                  <c:v>708.37</c:v>
                </c:pt>
                <c:pt idx="5514">
                  <c:v>707.78</c:v>
                </c:pt>
                <c:pt idx="5515">
                  <c:v>708.73</c:v>
                </c:pt>
                <c:pt idx="5516">
                  <c:v>709.81</c:v>
                </c:pt>
                <c:pt idx="5517">
                  <c:v>710.35</c:v>
                </c:pt>
                <c:pt idx="5518">
                  <c:v>711.34</c:v>
                </c:pt>
                <c:pt idx="5519">
                  <c:v>711.7</c:v>
                </c:pt>
                <c:pt idx="5520">
                  <c:v>711.47</c:v>
                </c:pt>
                <c:pt idx="5521">
                  <c:v>712.01</c:v>
                </c:pt>
                <c:pt idx="5522">
                  <c:v>714.17</c:v>
                </c:pt>
                <c:pt idx="5523">
                  <c:v>823.95</c:v>
                </c:pt>
                <c:pt idx="5524">
                  <c:v>823.81</c:v>
                </c:pt>
                <c:pt idx="5525">
                  <c:v>823.14</c:v>
                </c:pt>
                <c:pt idx="5526">
                  <c:v>818.37</c:v>
                </c:pt>
                <c:pt idx="5527">
                  <c:v>818.23</c:v>
                </c:pt>
                <c:pt idx="5528">
                  <c:v>818.77</c:v>
                </c:pt>
                <c:pt idx="5529">
                  <c:v>818.05</c:v>
                </c:pt>
                <c:pt idx="5530">
                  <c:v>819</c:v>
                </c:pt>
                <c:pt idx="5531">
                  <c:v>818.77</c:v>
                </c:pt>
                <c:pt idx="5532">
                  <c:v>818.46</c:v>
                </c:pt>
                <c:pt idx="5533">
                  <c:v>817.78</c:v>
                </c:pt>
                <c:pt idx="5534">
                  <c:v>818.77</c:v>
                </c:pt>
                <c:pt idx="5535">
                  <c:v>817.87</c:v>
                </c:pt>
                <c:pt idx="5536">
                  <c:v>816.61</c:v>
                </c:pt>
                <c:pt idx="5537">
                  <c:v>816.97</c:v>
                </c:pt>
                <c:pt idx="5538">
                  <c:v>828.9</c:v>
                </c:pt>
                <c:pt idx="5539">
                  <c:v>828.18</c:v>
                </c:pt>
                <c:pt idx="5540">
                  <c:v>827.01</c:v>
                </c:pt>
                <c:pt idx="5541">
                  <c:v>827.5</c:v>
                </c:pt>
                <c:pt idx="5542">
                  <c:v>827.73</c:v>
                </c:pt>
                <c:pt idx="5543">
                  <c:v>827.32</c:v>
                </c:pt>
                <c:pt idx="5544">
                  <c:v>826.65</c:v>
                </c:pt>
                <c:pt idx="5545">
                  <c:v>826.29</c:v>
                </c:pt>
                <c:pt idx="5546">
                  <c:v>824.35</c:v>
                </c:pt>
                <c:pt idx="5547">
                  <c:v>824.22</c:v>
                </c:pt>
                <c:pt idx="5548">
                  <c:v>778.1</c:v>
                </c:pt>
                <c:pt idx="5549">
                  <c:v>778.82</c:v>
                </c:pt>
                <c:pt idx="5550">
                  <c:v>778.46</c:v>
                </c:pt>
                <c:pt idx="5551">
                  <c:v>777.56</c:v>
                </c:pt>
                <c:pt idx="5552">
                  <c:v>777.52</c:v>
                </c:pt>
                <c:pt idx="5553">
                  <c:v>778.15</c:v>
                </c:pt>
                <c:pt idx="5554">
                  <c:v>777.88</c:v>
                </c:pt>
                <c:pt idx="5555">
                  <c:v>777.79</c:v>
                </c:pt>
                <c:pt idx="5556">
                  <c:v>776.66</c:v>
                </c:pt>
                <c:pt idx="5557">
                  <c:v>775.99</c:v>
                </c:pt>
                <c:pt idx="5558">
                  <c:v>776.44</c:v>
                </c:pt>
                <c:pt idx="5559">
                  <c:v>777.29</c:v>
                </c:pt>
                <c:pt idx="5560">
                  <c:v>777.2</c:v>
                </c:pt>
                <c:pt idx="5561">
                  <c:v>775.58</c:v>
                </c:pt>
                <c:pt idx="5562">
                  <c:v>775.58</c:v>
                </c:pt>
                <c:pt idx="5563">
                  <c:v>776.48</c:v>
                </c:pt>
                <c:pt idx="5564">
                  <c:v>776.3</c:v>
                </c:pt>
                <c:pt idx="5565">
                  <c:v>776.17</c:v>
                </c:pt>
                <c:pt idx="5566">
                  <c:v>777.02</c:v>
                </c:pt>
                <c:pt idx="5567">
                  <c:v>775.63</c:v>
                </c:pt>
                <c:pt idx="5568">
                  <c:v>775.4</c:v>
                </c:pt>
                <c:pt idx="5569">
                  <c:v>776.03</c:v>
                </c:pt>
                <c:pt idx="5570">
                  <c:v>775.94</c:v>
                </c:pt>
                <c:pt idx="5571">
                  <c:v>776.3</c:v>
                </c:pt>
                <c:pt idx="5572">
                  <c:v>775.63</c:v>
                </c:pt>
                <c:pt idx="5573">
                  <c:v>775.36</c:v>
                </c:pt>
                <c:pt idx="5574">
                  <c:v>774.41</c:v>
                </c:pt>
                <c:pt idx="5575">
                  <c:v>773.33</c:v>
                </c:pt>
                <c:pt idx="5576">
                  <c:v>772.93</c:v>
                </c:pt>
                <c:pt idx="5577">
                  <c:v>772.34</c:v>
                </c:pt>
                <c:pt idx="5578">
                  <c:v>772.97</c:v>
                </c:pt>
                <c:pt idx="5579">
                  <c:v>773.2</c:v>
                </c:pt>
                <c:pt idx="5580">
                  <c:v>772.84</c:v>
                </c:pt>
                <c:pt idx="5581">
                  <c:v>772.07</c:v>
                </c:pt>
                <c:pt idx="5582">
                  <c:v>770.45</c:v>
                </c:pt>
                <c:pt idx="5583">
                  <c:v>770.09</c:v>
                </c:pt>
                <c:pt idx="5584">
                  <c:v>769.64</c:v>
                </c:pt>
                <c:pt idx="5585">
                  <c:v>769.28</c:v>
                </c:pt>
                <c:pt idx="5586">
                  <c:v>769.01</c:v>
                </c:pt>
                <c:pt idx="5587">
                  <c:v>769.82</c:v>
                </c:pt>
                <c:pt idx="5588">
                  <c:v>769.82</c:v>
                </c:pt>
                <c:pt idx="5589">
                  <c:v>769.15</c:v>
                </c:pt>
                <c:pt idx="5590">
                  <c:v>769.33</c:v>
                </c:pt>
                <c:pt idx="5591">
                  <c:v>769.37</c:v>
                </c:pt>
                <c:pt idx="5592">
                  <c:v>769.55</c:v>
                </c:pt>
                <c:pt idx="5593">
                  <c:v>769.33</c:v>
                </c:pt>
                <c:pt idx="5594">
                  <c:v>769.6</c:v>
                </c:pt>
                <c:pt idx="5595">
                  <c:v>769.87</c:v>
                </c:pt>
                <c:pt idx="5596">
                  <c:v>770.09</c:v>
                </c:pt>
                <c:pt idx="5597">
                  <c:v>770.77</c:v>
                </c:pt>
                <c:pt idx="5598">
                  <c:v>770.5</c:v>
                </c:pt>
                <c:pt idx="5599">
                  <c:v>770.05</c:v>
                </c:pt>
                <c:pt idx="5600">
                  <c:v>771.76</c:v>
                </c:pt>
                <c:pt idx="5601">
                  <c:v>772.12</c:v>
                </c:pt>
                <c:pt idx="5602">
                  <c:v>770.86</c:v>
                </c:pt>
                <c:pt idx="5603">
                  <c:v>770.77</c:v>
                </c:pt>
                <c:pt idx="5604">
                  <c:v>771.94</c:v>
                </c:pt>
                <c:pt idx="5605">
                  <c:v>771.08</c:v>
                </c:pt>
                <c:pt idx="5606">
                  <c:v>772.03</c:v>
                </c:pt>
                <c:pt idx="5607">
                  <c:v>772.52</c:v>
                </c:pt>
                <c:pt idx="5608">
                  <c:v>772.52</c:v>
                </c:pt>
                <c:pt idx="5609">
                  <c:v>773.38</c:v>
                </c:pt>
                <c:pt idx="5610">
                  <c:v>773.06</c:v>
                </c:pt>
                <c:pt idx="5611">
                  <c:v>773.02</c:v>
                </c:pt>
                <c:pt idx="5612">
                  <c:v>772.03</c:v>
                </c:pt>
                <c:pt idx="5613">
                  <c:v>772.93</c:v>
                </c:pt>
                <c:pt idx="5614">
                  <c:v>773.51</c:v>
                </c:pt>
                <c:pt idx="5615">
                  <c:v>773.92</c:v>
                </c:pt>
                <c:pt idx="5616">
                  <c:v>774.28</c:v>
                </c:pt>
                <c:pt idx="5617">
                  <c:v>773.47</c:v>
                </c:pt>
                <c:pt idx="5618">
                  <c:v>772.43</c:v>
                </c:pt>
                <c:pt idx="5619">
                  <c:v>772.61</c:v>
                </c:pt>
                <c:pt idx="5620">
                  <c:v>772.7</c:v>
                </c:pt>
                <c:pt idx="5621">
                  <c:v>774.14</c:v>
                </c:pt>
                <c:pt idx="5622">
                  <c:v>774.46</c:v>
                </c:pt>
                <c:pt idx="5623">
                  <c:v>774.82</c:v>
                </c:pt>
                <c:pt idx="5624">
                  <c:v>775.4</c:v>
                </c:pt>
                <c:pt idx="5625">
                  <c:v>776.39</c:v>
                </c:pt>
                <c:pt idx="5626">
                  <c:v>776.57</c:v>
                </c:pt>
                <c:pt idx="5627">
                  <c:v>776.84</c:v>
                </c:pt>
                <c:pt idx="5628">
                  <c:v>777.34</c:v>
                </c:pt>
                <c:pt idx="5629">
                  <c:v>777.52</c:v>
                </c:pt>
                <c:pt idx="5630">
                  <c:v>776.53</c:v>
                </c:pt>
                <c:pt idx="5631">
                  <c:v>774.73</c:v>
                </c:pt>
                <c:pt idx="5632">
                  <c:v>774.37</c:v>
                </c:pt>
                <c:pt idx="5633">
                  <c:v>773.83</c:v>
                </c:pt>
                <c:pt idx="5634">
                  <c:v>769.91</c:v>
                </c:pt>
                <c:pt idx="5635">
                  <c:v>768.83</c:v>
                </c:pt>
                <c:pt idx="5636">
                  <c:v>766.72</c:v>
                </c:pt>
                <c:pt idx="5637">
                  <c:v>767.53</c:v>
                </c:pt>
                <c:pt idx="5638">
                  <c:v>766.99</c:v>
                </c:pt>
                <c:pt idx="5639">
                  <c:v>765.37</c:v>
                </c:pt>
                <c:pt idx="5640">
                  <c:v>766.94</c:v>
                </c:pt>
                <c:pt idx="5641">
                  <c:v>766.13</c:v>
                </c:pt>
                <c:pt idx="5642">
                  <c:v>766.63</c:v>
                </c:pt>
                <c:pt idx="5643">
                  <c:v>765.14</c:v>
                </c:pt>
                <c:pt idx="5644">
                  <c:v>765.23</c:v>
                </c:pt>
                <c:pt idx="5645">
                  <c:v>765.82</c:v>
                </c:pt>
                <c:pt idx="5646">
                  <c:v>765.77</c:v>
                </c:pt>
                <c:pt idx="5647">
                  <c:v>766.13</c:v>
                </c:pt>
                <c:pt idx="5648">
                  <c:v>765.14</c:v>
                </c:pt>
                <c:pt idx="5649">
                  <c:v>765.5</c:v>
                </c:pt>
                <c:pt idx="5650">
                  <c:v>765.32</c:v>
                </c:pt>
                <c:pt idx="5651">
                  <c:v>764.79</c:v>
                </c:pt>
                <c:pt idx="5652">
                  <c:v>765.1</c:v>
                </c:pt>
                <c:pt idx="5653">
                  <c:v>769.91</c:v>
                </c:pt>
                <c:pt idx="5654">
                  <c:v>769.33</c:v>
                </c:pt>
                <c:pt idx="5655">
                  <c:v>768.07</c:v>
                </c:pt>
                <c:pt idx="5656">
                  <c:v>761.37</c:v>
                </c:pt>
                <c:pt idx="5657">
                  <c:v>726.86</c:v>
                </c:pt>
                <c:pt idx="5658">
                  <c:v>723.44</c:v>
                </c:pt>
                <c:pt idx="5659">
                  <c:v>723.08</c:v>
                </c:pt>
                <c:pt idx="5660">
                  <c:v>723.89</c:v>
                </c:pt>
                <c:pt idx="5661">
                  <c:v>723.89</c:v>
                </c:pt>
                <c:pt idx="5662">
                  <c:v>726.23</c:v>
                </c:pt>
                <c:pt idx="5663">
                  <c:v>726.95</c:v>
                </c:pt>
                <c:pt idx="5664">
                  <c:v>726.09</c:v>
                </c:pt>
                <c:pt idx="5665">
                  <c:v>726.81</c:v>
                </c:pt>
                <c:pt idx="5666">
                  <c:v>727.35</c:v>
                </c:pt>
                <c:pt idx="5667">
                  <c:v>726.14</c:v>
                </c:pt>
                <c:pt idx="5668">
                  <c:v>725.37</c:v>
                </c:pt>
                <c:pt idx="5669">
                  <c:v>726.27</c:v>
                </c:pt>
                <c:pt idx="5670">
                  <c:v>408.01</c:v>
                </c:pt>
                <c:pt idx="5671">
                  <c:v>406.79</c:v>
                </c:pt>
                <c:pt idx="5672">
                  <c:v>406.37</c:v>
                </c:pt>
                <c:pt idx="5673">
                  <c:v>416.84</c:v>
                </c:pt>
                <c:pt idx="5674">
                  <c:v>417.18</c:v>
                </c:pt>
                <c:pt idx="5675">
                  <c:v>363.74</c:v>
                </c:pt>
                <c:pt idx="5676">
                  <c:v>364</c:v>
                </c:pt>
                <c:pt idx="5677">
                  <c:v>366.18</c:v>
                </c:pt>
                <c:pt idx="5678">
                  <c:v>368.97</c:v>
                </c:pt>
                <c:pt idx="5679">
                  <c:v>372.6</c:v>
                </c:pt>
                <c:pt idx="5680">
                  <c:v>375.35</c:v>
                </c:pt>
                <c:pt idx="5681">
                  <c:v>374.36</c:v>
                </c:pt>
                <c:pt idx="5682">
                  <c:v>376.04</c:v>
                </c:pt>
                <c:pt idx="5683">
                  <c:v>530.27</c:v>
                </c:pt>
                <c:pt idx="5684">
                  <c:v>1162.5</c:v>
                </c:pt>
                <c:pt idx="5685">
                  <c:v>1160.3800000000001</c:v>
                </c:pt>
                <c:pt idx="5686">
                  <c:v>1157.55</c:v>
                </c:pt>
                <c:pt idx="5687">
                  <c:v>1157.55</c:v>
                </c:pt>
                <c:pt idx="5688">
                  <c:v>1156.74</c:v>
                </c:pt>
                <c:pt idx="5689">
                  <c:v>1148.5899999999999</c:v>
                </c:pt>
                <c:pt idx="5690">
                  <c:v>1149.81</c:v>
                </c:pt>
                <c:pt idx="5691">
                  <c:v>1147.32</c:v>
                </c:pt>
                <c:pt idx="5692">
                  <c:v>1144.76</c:v>
                </c:pt>
                <c:pt idx="5693">
                  <c:v>1146.7</c:v>
                </c:pt>
                <c:pt idx="5694">
                  <c:v>1147.56</c:v>
                </c:pt>
                <c:pt idx="5695">
                  <c:v>1153.1099999999999</c:v>
                </c:pt>
                <c:pt idx="5696">
                  <c:v>700.67</c:v>
                </c:pt>
                <c:pt idx="5697">
                  <c:v>699.37</c:v>
                </c:pt>
                <c:pt idx="5698">
                  <c:v>700.85</c:v>
                </c:pt>
                <c:pt idx="5699">
                  <c:v>700.58</c:v>
                </c:pt>
                <c:pt idx="5700">
                  <c:v>700.13</c:v>
                </c:pt>
                <c:pt idx="5701">
                  <c:v>701.75</c:v>
                </c:pt>
                <c:pt idx="5702">
                  <c:v>702.07</c:v>
                </c:pt>
                <c:pt idx="5703">
                  <c:v>700.99</c:v>
                </c:pt>
                <c:pt idx="5704">
                  <c:v>701.66</c:v>
                </c:pt>
                <c:pt idx="5705">
                  <c:v>701.03</c:v>
                </c:pt>
                <c:pt idx="5706">
                  <c:v>701.62</c:v>
                </c:pt>
                <c:pt idx="5707">
                  <c:v>702.52</c:v>
                </c:pt>
                <c:pt idx="5708">
                  <c:v>704</c:v>
                </c:pt>
                <c:pt idx="5709">
                  <c:v>702.79</c:v>
                </c:pt>
                <c:pt idx="5710">
                  <c:v>703.15</c:v>
                </c:pt>
                <c:pt idx="5711">
                  <c:v>702.83</c:v>
                </c:pt>
                <c:pt idx="5712">
                  <c:v>703.33</c:v>
                </c:pt>
                <c:pt idx="5713">
                  <c:v>703.1</c:v>
                </c:pt>
                <c:pt idx="5714">
                  <c:v>710.8</c:v>
                </c:pt>
                <c:pt idx="5715">
                  <c:v>710.48</c:v>
                </c:pt>
                <c:pt idx="5716">
                  <c:v>710.3</c:v>
                </c:pt>
                <c:pt idx="5717">
                  <c:v>710.21</c:v>
                </c:pt>
                <c:pt idx="5718">
                  <c:v>709.63</c:v>
                </c:pt>
                <c:pt idx="5719">
                  <c:v>709.49</c:v>
                </c:pt>
                <c:pt idx="5720">
                  <c:v>709.4</c:v>
                </c:pt>
                <c:pt idx="5721">
                  <c:v>709.94</c:v>
                </c:pt>
                <c:pt idx="5722">
                  <c:v>709.63</c:v>
                </c:pt>
                <c:pt idx="5723">
                  <c:v>709.54</c:v>
                </c:pt>
                <c:pt idx="5724">
                  <c:v>709.04</c:v>
                </c:pt>
                <c:pt idx="5725">
                  <c:v>1098.52</c:v>
                </c:pt>
                <c:pt idx="5726">
                  <c:v>1101</c:v>
                </c:pt>
                <c:pt idx="5727">
                  <c:v>1100.58</c:v>
                </c:pt>
                <c:pt idx="5728">
                  <c:v>1100.0899999999999</c:v>
                </c:pt>
                <c:pt idx="5729">
                  <c:v>1101.6199999999999</c:v>
                </c:pt>
                <c:pt idx="5730">
                  <c:v>1103.2</c:v>
                </c:pt>
                <c:pt idx="5731">
                  <c:v>1108.5899999999999</c:v>
                </c:pt>
                <c:pt idx="5732">
                  <c:v>1112.1099999999999</c:v>
                </c:pt>
                <c:pt idx="5733">
                  <c:v>1110.93</c:v>
                </c:pt>
                <c:pt idx="5734">
                  <c:v>1108.5899999999999</c:v>
                </c:pt>
                <c:pt idx="5735">
                  <c:v>1111.1300000000001</c:v>
                </c:pt>
                <c:pt idx="5736">
                  <c:v>1108.1500000000001</c:v>
                </c:pt>
                <c:pt idx="5737">
                  <c:v>1105.0899999999999</c:v>
                </c:pt>
                <c:pt idx="5738">
                  <c:v>1103.6400000000001</c:v>
                </c:pt>
                <c:pt idx="5739">
                  <c:v>1103.83</c:v>
                </c:pt>
                <c:pt idx="5740">
                  <c:v>1104.5999999999999</c:v>
                </c:pt>
                <c:pt idx="5741">
                  <c:v>1108.3</c:v>
                </c:pt>
                <c:pt idx="5742">
                  <c:v>1110.26</c:v>
                </c:pt>
                <c:pt idx="5743">
                  <c:v>1108.49</c:v>
                </c:pt>
                <c:pt idx="5744">
                  <c:v>1111.04</c:v>
                </c:pt>
                <c:pt idx="5745">
                  <c:v>1120.17</c:v>
                </c:pt>
                <c:pt idx="5746">
                  <c:v>1120.33</c:v>
                </c:pt>
                <c:pt idx="5747">
                  <c:v>1111.3900000000001</c:v>
                </c:pt>
                <c:pt idx="5748">
                  <c:v>1115.3399999999999</c:v>
                </c:pt>
                <c:pt idx="5749">
                  <c:v>1120.33</c:v>
                </c:pt>
                <c:pt idx="5750">
                  <c:v>1114.99</c:v>
                </c:pt>
                <c:pt idx="5751">
                  <c:v>1126.75</c:v>
                </c:pt>
                <c:pt idx="5752">
                  <c:v>1127.97</c:v>
                </c:pt>
                <c:pt idx="5753">
                  <c:v>1128.99</c:v>
                </c:pt>
                <c:pt idx="5754">
                  <c:v>1130.79</c:v>
                </c:pt>
                <c:pt idx="5755">
                  <c:v>1128.1300000000001</c:v>
                </c:pt>
                <c:pt idx="5756">
                  <c:v>1133.55</c:v>
                </c:pt>
                <c:pt idx="5757">
                  <c:v>1133.72</c:v>
                </c:pt>
                <c:pt idx="5758">
                  <c:v>1147.77</c:v>
                </c:pt>
                <c:pt idx="5759">
                  <c:v>1147.5899999999999</c:v>
                </c:pt>
                <c:pt idx="5760">
                  <c:v>1142.67</c:v>
                </c:pt>
                <c:pt idx="5761">
                  <c:v>1139.52</c:v>
                </c:pt>
                <c:pt idx="5762">
                  <c:v>1134.78</c:v>
                </c:pt>
                <c:pt idx="5763">
                  <c:v>1134.1199999999999</c:v>
                </c:pt>
                <c:pt idx="5764">
                  <c:v>1132.3</c:v>
                </c:pt>
                <c:pt idx="5765">
                  <c:v>1128.77</c:v>
                </c:pt>
                <c:pt idx="5766">
                  <c:v>1113.54</c:v>
                </c:pt>
                <c:pt idx="5767">
                  <c:v>1105.9000000000001</c:v>
                </c:pt>
                <c:pt idx="5768">
                  <c:v>1106.8699999999999</c:v>
                </c:pt>
                <c:pt idx="5769">
                  <c:v>1112.55</c:v>
                </c:pt>
                <c:pt idx="5770">
                  <c:v>1114.1300000000001</c:v>
                </c:pt>
                <c:pt idx="5771">
                  <c:v>1101.6500000000001</c:v>
                </c:pt>
                <c:pt idx="5772">
                  <c:v>1098</c:v>
                </c:pt>
                <c:pt idx="5773">
                  <c:v>1099.3399999999999</c:v>
                </c:pt>
                <c:pt idx="5774">
                  <c:v>1100.3</c:v>
                </c:pt>
                <c:pt idx="5775">
                  <c:v>1101.8399999999999</c:v>
                </c:pt>
                <c:pt idx="5776">
                  <c:v>1099.8499999999999</c:v>
                </c:pt>
                <c:pt idx="5777">
                  <c:v>1099.6600000000001</c:v>
                </c:pt>
                <c:pt idx="5778">
                  <c:v>1079.18</c:v>
                </c:pt>
                <c:pt idx="5779">
                  <c:v>1080.51</c:v>
                </c:pt>
                <c:pt idx="5780">
                  <c:v>1078.31</c:v>
                </c:pt>
                <c:pt idx="5781">
                  <c:v>1081.06</c:v>
                </c:pt>
                <c:pt idx="5782">
                  <c:v>1125.67</c:v>
                </c:pt>
                <c:pt idx="5783">
                  <c:v>1127.54</c:v>
                </c:pt>
                <c:pt idx="5784">
                  <c:v>1134.45</c:v>
                </c:pt>
                <c:pt idx="5785">
                  <c:v>1137.3399999999999</c:v>
                </c:pt>
                <c:pt idx="5786">
                  <c:v>1131.1600000000001</c:v>
                </c:pt>
                <c:pt idx="5787">
                  <c:v>1132.8499999999999</c:v>
                </c:pt>
                <c:pt idx="5788">
                  <c:v>1133.46</c:v>
                </c:pt>
                <c:pt idx="5789">
                  <c:v>1134.8</c:v>
                </c:pt>
                <c:pt idx="5790">
                  <c:v>1120.6099999999999</c:v>
                </c:pt>
                <c:pt idx="5791">
                  <c:v>1104.8</c:v>
                </c:pt>
                <c:pt idx="5792">
                  <c:v>1102.67</c:v>
                </c:pt>
                <c:pt idx="5793">
                  <c:v>1099.51</c:v>
                </c:pt>
                <c:pt idx="5794">
                  <c:v>1108.57</c:v>
                </c:pt>
                <c:pt idx="5795">
                  <c:v>1101.96</c:v>
                </c:pt>
                <c:pt idx="5796">
                  <c:v>1103.6199999999999</c:v>
                </c:pt>
                <c:pt idx="5797">
                  <c:v>1108.04</c:v>
                </c:pt>
                <c:pt idx="5798">
                  <c:v>1109.58</c:v>
                </c:pt>
                <c:pt idx="5799">
                  <c:v>1114.3599999999999</c:v>
                </c:pt>
                <c:pt idx="5800">
                  <c:v>1114.01</c:v>
                </c:pt>
                <c:pt idx="5801">
                  <c:v>1113.6300000000001</c:v>
                </c:pt>
                <c:pt idx="5802">
                  <c:v>1116.3</c:v>
                </c:pt>
                <c:pt idx="5803">
                  <c:v>1109.3399999999999</c:v>
                </c:pt>
                <c:pt idx="5804">
                  <c:v>1115.76</c:v>
                </c:pt>
                <c:pt idx="5805">
                  <c:v>1112.8499999999999</c:v>
                </c:pt>
                <c:pt idx="5806">
                  <c:v>1121.6400000000001</c:v>
                </c:pt>
                <c:pt idx="5807">
                  <c:v>1122.6300000000001</c:v>
                </c:pt>
                <c:pt idx="5808">
                  <c:v>1127.5999999999999</c:v>
                </c:pt>
                <c:pt idx="5809">
                  <c:v>1133.79</c:v>
                </c:pt>
                <c:pt idx="5810">
                  <c:v>1141.8499999999999</c:v>
                </c:pt>
                <c:pt idx="5811">
                  <c:v>1142.75</c:v>
                </c:pt>
                <c:pt idx="5812">
                  <c:v>1140.99</c:v>
                </c:pt>
                <c:pt idx="5813">
                  <c:v>1133.6099999999999</c:v>
                </c:pt>
                <c:pt idx="5814">
                  <c:v>1134.83</c:v>
                </c:pt>
                <c:pt idx="5815">
                  <c:v>1134.69</c:v>
                </c:pt>
                <c:pt idx="5816">
                  <c:v>1137.6199999999999</c:v>
                </c:pt>
                <c:pt idx="5817">
                  <c:v>1136.31</c:v>
                </c:pt>
                <c:pt idx="5818">
                  <c:v>1140.32</c:v>
                </c:pt>
                <c:pt idx="5819">
                  <c:v>1141.04</c:v>
                </c:pt>
                <c:pt idx="5820">
                  <c:v>1142.1199999999999</c:v>
                </c:pt>
                <c:pt idx="5821">
                  <c:v>1138.07</c:v>
                </c:pt>
                <c:pt idx="5822">
                  <c:v>1139.78</c:v>
                </c:pt>
                <c:pt idx="5823">
                  <c:v>1136.31</c:v>
                </c:pt>
                <c:pt idx="5824">
                  <c:v>1138.3800000000001</c:v>
                </c:pt>
                <c:pt idx="5825">
                  <c:v>1140.05</c:v>
                </c:pt>
                <c:pt idx="5826">
                  <c:v>1136.81</c:v>
                </c:pt>
                <c:pt idx="5827">
                  <c:v>1136</c:v>
                </c:pt>
                <c:pt idx="5828">
                  <c:v>1132.94</c:v>
                </c:pt>
                <c:pt idx="5829">
                  <c:v>1129.1099999999999</c:v>
                </c:pt>
                <c:pt idx="5830">
                  <c:v>1131.81</c:v>
                </c:pt>
                <c:pt idx="5831">
                  <c:v>1134.1500000000001</c:v>
                </c:pt>
                <c:pt idx="5832">
                  <c:v>1136.94</c:v>
                </c:pt>
                <c:pt idx="5833">
                  <c:v>1131.99</c:v>
                </c:pt>
                <c:pt idx="5834">
                  <c:v>1131.05</c:v>
                </c:pt>
                <c:pt idx="5835">
                  <c:v>1136.8499999999999</c:v>
                </c:pt>
                <c:pt idx="5836">
                  <c:v>1136.72</c:v>
                </c:pt>
                <c:pt idx="5837">
                  <c:v>1139.24</c:v>
                </c:pt>
                <c:pt idx="5838">
                  <c:v>1136.54</c:v>
                </c:pt>
                <c:pt idx="5839">
                  <c:v>1131.32</c:v>
                </c:pt>
                <c:pt idx="5840">
                  <c:v>1132.76</c:v>
                </c:pt>
                <c:pt idx="5841">
                  <c:v>1134.24</c:v>
                </c:pt>
                <c:pt idx="5842">
                  <c:v>1134.29</c:v>
                </c:pt>
                <c:pt idx="5843">
                  <c:v>1135.5899999999999</c:v>
                </c:pt>
                <c:pt idx="5844">
                  <c:v>1133.1600000000001</c:v>
                </c:pt>
                <c:pt idx="5845">
                  <c:v>1130.28</c:v>
                </c:pt>
                <c:pt idx="5846">
                  <c:v>1132.3499999999999</c:v>
                </c:pt>
                <c:pt idx="5847">
                  <c:v>1133.52</c:v>
                </c:pt>
                <c:pt idx="5848">
                  <c:v>1130.51</c:v>
                </c:pt>
                <c:pt idx="5849">
                  <c:v>1137.3</c:v>
                </c:pt>
                <c:pt idx="5850">
                  <c:v>1139.1500000000001</c:v>
                </c:pt>
                <c:pt idx="5851">
                  <c:v>1139.9100000000001</c:v>
                </c:pt>
                <c:pt idx="5852">
                  <c:v>1136.31</c:v>
                </c:pt>
                <c:pt idx="5853">
                  <c:v>1140.0899999999999</c:v>
                </c:pt>
                <c:pt idx="5854">
                  <c:v>1140.5</c:v>
                </c:pt>
                <c:pt idx="5855">
                  <c:v>1144.01</c:v>
                </c:pt>
                <c:pt idx="5856">
                  <c:v>1143.3800000000001</c:v>
                </c:pt>
                <c:pt idx="5857">
                  <c:v>1143.51</c:v>
                </c:pt>
                <c:pt idx="5858">
                  <c:v>1141.76</c:v>
                </c:pt>
                <c:pt idx="5859">
                  <c:v>1144.68</c:v>
                </c:pt>
                <c:pt idx="5860">
                  <c:v>1143.96</c:v>
                </c:pt>
                <c:pt idx="5861">
                  <c:v>1145.1300000000001</c:v>
                </c:pt>
                <c:pt idx="5862">
                  <c:v>1142.3</c:v>
                </c:pt>
                <c:pt idx="5863">
                  <c:v>1144.46</c:v>
                </c:pt>
                <c:pt idx="5864">
                  <c:v>1141.8499999999999</c:v>
                </c:pt>
                <c:pt idx="5865">
                  <c:v>1124.8499999999999</c:v>
                </c:pt>
                <c:pt idx="5866">
                  <c:v>1141.6500000000001</c:v>
                </c:pt>
                <c:pt idx="5867">
                  <c:v>1135.1300000000001</c:v>
                </c:pt>
                <c:pt idx="5868">
                  <c:v>1137.3900000000001</c:v>
                </c:pt>
                <c:pt idx="5869">
                  <c:v>1117.06</c:v>
                </c:pt>
                <c:pt idx="5870">
                  <c:v>1109.4100000000001</c:v>
                </c:pt>
                <c:pt idx="5871">
                  <c:v>1100.02</c:v>
                </c:pt>
                <c:pt idx="5872">
                  <c:v>1094.6600000000001</c:v>
                </c:pt>
                <c:pt idx="5873">
                  <c:v>1101.8800000000001</c:v>
                </c:pt>
                <c:pt idx="5874">
                  <c:v>1091.51</c:v>
                </c:pt>
                <c:pt idx="5875">
                  <c:v>1078.5</c:v>
                </c:pt>
                <c:pt idx="5876">
                  <c:v>1071.99</c:v>
                </c:pt>
                <c:pt idx="5877">
                  <c:v>1012.61</c:v>
                </c:pt>
                <c:pt idx="5878">
                  <c:v>1005.3</c:v>
                </c:pt>
                <c:pt idx="5879">
                  <c:v>1007.37</c:v>
                </c:pt>
                <c:pt idx="5880">
                  <c:v>1021.76</c:v>
                </c:pt>
                <c:pt idx="5881">
                  <c:v>1022.84</c:v>
                </c:pt>
                <c:pt idx="5882">
                  <c:v>1031.27</c:v>
                </c:pt>
                <c:pt idx="5883">
                  <c:v>1041.6600000000001</c:v>
                </c:pt>
                <c:pt idx="5884">
                  <c:v>1048.8699999999999</c:v>
                </c:pt>
                <c:pt idx="5885">
                  <c:v>1029.92</c:v>
                </c:pt>
                <c:pt idx="5886">
                  <c:v>1025.08</c:v>
                </c:pt>
                <c:pt idx="5887">
                  <c:v>1032.75</c:v>
                </c:pt>
                <c:pt idx="5888">
                  <c:v>1037.6400000000001</c:v>
                </c:pt>
                <c:pt idx="5889">
                  <c:v>1032.1199999999999</c:v>
                </c:pt>
                <c:pt idx="5890">
                  <c:v>1047.72</c:v>
                </c:pt>
                <c:pt idx="5891">
                  <c:v>1044.78</c:v>
                </c:pt>
                <c:pt idx="5892">
                  <c:v>1037.68</c:v>
                </c:pt>
                <c:pt idx="5893">
                  <c:v>1037.8399999999999</c:v>
                </c:pt>
                <c:pt idx="5894">
                  <c:v>1031.03</c:v>
                </c:pt>
                <c:pt idx="5895">
                  <c:v>1023.74</c:v>
                </c:pt>
                <c:pt idx="5896">
                  <c:v>1030.23</c:v>
                </c:pt>
                <c:pt idx="5897">
                  <c:v>1042.22</c:v>
                </c:pt>
                <c:pt idx="5898">
                  <c:v>1045.02</c:v>
                </c:pt>
                <c:pt idx="5899">
                  <c:v>1045.02</c:v>
                </c:pt>
                <c:pt idx="5900">
                  <c:v>1032.47</c:v>
                </c:pt>
                <c:pt idx="5901">
                  <c:v>1029.1099999999999</c:v>
                </c:pt>
                <c:pt idx="5902">
                  <c:v>1024.96</c:v>
                </c:pt>
                <c:pt idx="5903">
                  <c:v>1029.27</c:v>
                </c:pt>
                <c:pt idx="5904">
                  <c:v>1022.01</c:v>
                </c:pt>
                <c:pt idx="5905">
                  <c:v>1036.02</c:v>
                </c:pt>
                <c:pt idx="5906">
                  <c:v>1036.3399999999999</c:v>
                </c:pt>
                <c:pt idx="5907">
                  <c:v>1029.23</c:v>
                </c:pt>
                <c:pt idx="5908">
                  <c:v>1030.83</c:v>
                </c:pt>
                <c:pt idx="5909">
                  <c:v>1022.6</c:v>
                </c:pt>
                <c:pt idx="5910">
                  <c:v>1026.3800000000001</c:v>
                </c:pt>
                <c:pt idx="5911">
                  <c:v>1028.6400000000001</c:v>
                </c:pt>
                <c:pt idx="5912">
                  <c:v>1046.8499999999999</c:v>
                </c:pt>
                <c:pt idx="5913">
                  <c:v>1062.56</c:v>
                </c:pt>
                <c:pt idx="5914">
                  <c:v>1050.8599999999999</c:v>
                </c:pt>
                <c:pt idx="5915">
                  <c:v>1048.02</c:v>
                </c:pt>
                <c:pt idx="5916">
                  <c:v>1052.54</c:v>
                </c:pt>
                <c:pt idx="5917">
                  <c:v>1086.8</c:v>
                </c:pt>
                <c:pt idx="5918">
                  <c:v>1168.1199999999999</c:v>
                </c:pt>
                <c:pt idx="5919">
                  <c:v>1092.6400000000001</c:v>
                </c:pt>
                <c:pt idx="5920">
                  <c:v>1166.01</c:v>
                </c:pt>
                <c:pt idx="5921">
                  <c:v>1163.44</c:v>
                </c:pt>
                <c:pt idx="5922">
                  <c:v>1170.55</c:v>
                </c:pt>
                <c:pt idx="5923">
                  <c:v>1171.4000000000001</c:v>
                </c:pt>
                <c:pt idx="5924">
                  <c:v>1170.19</c:v>
                </c:pt>
                <c:pt idx="5925">
                  <c:v>1169.6099999999999</c:v>
                </c:pt>
                <c:pt idx="5926">
                  <c:v>1168.53</c:v>
                </c:pt>
                <c:pt idx="5927">
                  <c:v>1166.5</c:v>
                </c:pt>
                <c:pt idx="5928">
                  <c:v>1168.21</c:v>
                </c:pt>
                <c:pt idx="5929">
                  <c:v>1167.22</c:v>
                </c:pt>
                <c:pt idx="5930">
                  <c:v>1165.92</c:v>
                </c:pt>
                <c:pt idx="5931">
                  <c:v>1166.5899999999999</c:v>
                </c:pt>
                <c:pt idx="5932">
                  <c:v>1166.28</c:v>
                </c:pt>
                <c:pt idx="5933">
                  <c:v>1161.9100000000001</c:v>
                </c:pt>
                <c:pt idx="5934">
                  <c:v>1163.49</c:v>
                </c:pt>
                <c:pt idx="5935">
                  <c:v>1164.57</c:v>
                </c:pt>
                <c:pt idx="5936">
                  <c:v>1166.0999999999999</c:v>
                </c:pt>
                <c:pt idx="5937">
                  <c:v>1169.02</c:v>
                </c:pt>
                <c:pt idx="5938">
                  <c:v>1165.06</c:v>
                </c:pt>
                <c:pt idx="5939">
                  <c:v>1168.48</c:v>
                </c:pt>
                <c:pt idx="5940">
                  <c:v>1167.6300000000001</c:v>
                </c:pt>
                <c:pt idx="5941">
                  <c:v>1171.27</c:v>
                </c:pt>
                <c:pt idx="5942">
                  <c:v>1162.23</c:v>
                </c:pt>
                <c:pt idx="5943">
                  <c:v>1168.26</c:v>
                </c:pt>
                <c:pt idx="5944">
                  <c:v>1065.44</c:v>
                </c:pt>
                <c:pt idx="5945">
                  <c:v>1069.9000000000001</c:v>
                </c:pt>
                <c:pt idx="5946">
                  <c:v>1146.22</c:v>
                </c:pt>
                <c:pt idx="5947">
                  <c:v>1171.72</c:v>
                </c:pt>
                <c:pt idx="5948">
                  <c:v>1172.3499999999999</c:v>
                </c:pt>
                <c:pt idx="5949">
                  <c:v>1170.55</c:v>
                </c:pt>
                <c:pt idx="5950">
                  <c:v>1170.23</c:v>
                </c:pt>
                <c:pt idx="5951">
                  <c:v>1170.28</c:v>
                </c:pt>
                <c:pt idx="5952">
                  <c:v>1165.74</c:v>
                </c:pt>
                <c:pt idx="5953">
                  <c:v>1164.3399999999999</c:v>
                </c:pt>
                <c:pt idx="5954">
                  <c:v>1166.73</c:v>
                </c:pt>
                <c:pt idx="5955">
                  <c:v>1166.23</c:v>
                </c:pt>
                <c:pt idx="5956">
                  <c:v>1164.52</c:v>
                </c:pt>
                <c:pt idx="5957">
                  <c:v>1164.07</c:v>
                </c:pt>
                <c:pt idx="5958">
                  <c:v>1164.21</c:v>
                </c:pt>
                <c:pt idx="5959">
                  <c:v>1163.31</c:v>
                </c:pt>
                <c:pt idx="5960">
                  <c:v>1165.51</c:v>
                </c:pt>
                <c:pt idx="5961">
                  <c:v>1166.19</c:v>
                </c:pt>
                <c:pt idx="5962">
                  <c:v>1166.82</c:v>
                </c:pt>
                <c:pt idx="5963">
                  <c:v>1165.06</c:v>
                </c:pt>
                <c:pt idx="5964">
                  <c:v>1165.69</c:v>
                </c:pt>
                <c:pt idx="5965">
                  <c:v>1166.55</c:v>
                </c:pt>
                <c:pt idx="5966">
                  <c:v>1165.83</c:v>
                </c:pt>
                <c:pt idx="5967">
                  <c:v>1166.77</c:v>
                </c:pt>
                <c:pt idx="5968">
                  <c:v>1164.97</c:v>
                </c:pt>
                <c:pt idx="5969">
                  <c:v>1164.57</c:v>
                </c:pt>
                <c:pt idx="5970">
                  <c:v>1166.5899999999999</c:v>
                </c:pt>
                <c:pt idx="5971">
                  <c:v>1165.24</c:v>
                </c:pt>
                <c:pt idx="5972">
                  <c:v>1166.23</c:v>
                </c:pt>
                <c:pt idx="5973">
                  <c:v>1168.75</c:v>
                </c:pt>
                <c:pt idx="5974">
                  <c:v>1168.26</c:v>
                </c:pt>
                <c:pt idx="5975">
                  <c:v>1166.73</c:v>
                </c:pt>
                <c:pt idx="5976">
                  <c:v>1163.49</c:v>
                </c:pt>
                <c:pt idx="5977">
                  <c:v>1162.95</c:v>
                </c:pt>
                <c:pt idx="5978">
                  <c:v>1161.24</c:v>
                </c:pt>
                <c:pt idx="5979">
                  <c:v>1161.0999999999999</c:v>
                </c:pt>
                <c:pt idx="5980">
                  <c:v>1163.08</c:v>
                </c:pt>
                <c:pt idx="5981">
                  <c:v>1163.8</c:v>
                </c:pt>
                <c:pt idx="5982">
                  <c:v>1162.1400000000001</c:v>
                </c:pt>
                <c:pt idx="5983">
                  <c:v>1165.06</c:v>
                </c:pt>
                <c:pt idx="5984">
                  <c:v>1165.56</c:v>
                </c:pt>
                <c:pt idx="5985">
                  <c:v>1168.57</c:v>
                </c:pt>
                <c:pt idx="5986">
                  <c:v>1169.2</c:v>
                </c:pt>
                <c:pt idx="5987">
                  <c:v>1167.54</c:v>
                </c:pt>
                <c:pt idx="5988">
                  <c:v>1167.94</c:v>
                </c:pt>
                <c:pt idx="5989">
                  <c:v>1168.1199999999999</c:v>
                </c:pt>
                <c:pt idx="5990">
                  <c:v>1166.4100000000001</c:v>
                </c:pt>
                <c:pt idx="5991">
                  <c:v>1166.19</c:v>
                </c:pt>
                <c:pt idx="5992">
                  <c:v>1165.96</c:v>
                </c:pt>
                <c:pt idx="5993">
                  <c:v>1165.51</c:v>
                </c:pt>
                <c:pt idx="5994">
                  <c:v>1166.6400000000001</c:v>
                </c:pt>
                <c:pt idx="5995">
                  <c:v>1168.03</c:v>
                </c:pt>
                <c:pt idx="5996">
                  <c:v>1167.1300000000001</c:v>
                </c:pt>
                <c:pt idx="5997">
                  <c:v>1167.9000000000001</c:v>
                </c:pt>
                <c:pt idx="5998">
                  <c:v>1167.76</c:v>
                </c:pt>
                <c:pt idx="5999">
                  <c:v>1168.08</c:v>
                </c:pt>
                <c:pt idx="6000">
                  <c:v>1166.3699999999999</c:v>
                </c:pt>
                <c:pt idx="6001">
                  <c:v>1168.3900000000001</c:v>
                </c:pt>
                <c:pt idx="6002">
                  <c:v>1167</c:v>
                </c:pt>
                <c:pt idx="6003">
                  <c:v>1165.83</c:v>
                </c:pt>
                <c:pt idx="6004">
                  <c:v>1167.49</c:v>
                </c:pt>
                <c:pt idx="6005">
                  <c:v>1166.32</c:v>
                </c:pt>
                <c:pt idx="6006">
                  <c:v>1167.18</c:v>
                </c:pt>
                <c:pt idx="6007">
                  <c:v>1167.8499999999999</c:v>
                </c:pt>
                <c:pt idx="6008">
                  <c:v>1165.6500000000001</c:v>
                </c:pt>
                <c:pt idx="6009">
                  <c:v>1141.46</c:v>
                </c:pt>
                <c:pt idx="6010">
                  <c:v>1133.46</c:v>
                </c:pt>
                <c:pt idx="6011">
                  <c:v>1148.19</c:v>
                </c:pt>
                <c:pt idx="6012">
                  <c:v>1155.94</c:v>
                </c:pt>
                <c:pt idx="6013">
                  <c:v>1176.83</c:v>
                </c:pt>
                <c:pt idx="6014">
                  <c:v>1174.25</c:v>
                </c:pt>
                <c:pt idx="6015">
                  <c:v>1156.3800000000001</c:v>
                </c:pt>
                <c:pt idx="6016">
                  <c:v>1117.9000000000001</c:v>
                </c:pt>
                <c:pt idx="6017">
                  <c:v>1108.78</c:v>
                </c:pt>
                <c:pt idx="6018">
                  <c:v>1106.6199999999999</c:v>
                </c:pt>
                <c:pt idx="6019">
                  <c:v>1104.0899999999999</c:v>
                </c:pt>
                <c:pt idx="6020">
                  <c:v>1100.8</c:v>
                </c:pt>
                <c:pt idx="6021">
                  <c:v>1097.9000000000001</c:v>
                </c:pt>
                <c:pt idx="6022">
                  <c:v>1099.98</c:v>
                </c:pt>
                <c:pt idx="6023">
                  <c:v>1096.72</c:v>
                </c:pt>
                <c:pt idx="6024">
                  <c:v>1099.49</c:v>
                </c:pt>
                <c:pt idx="6025">
                  <c:v>1102.77</c:v>
                </c:pt>
                <c:pt idx="6026">
                  <c:v>1099.98</c:v>
                </c:pt>
                <c:pt idx="6027">
                  <c:v>1107.9100000000001</c:v>
                </c:pt>
                <c:pt idx="6028">
                  <c:v>1106.9100000000001</c:v>
                </c:pt>
                <c:pt idx="6029">
                  <c:v>1108.24</c:v>
                </c:pt>
                <c:pt idx="6030">
                  <c:v>1115.47</c:v>
                </c:pt>
                <c:pt idx="6031">
                  <c:v>1122.8699999999999</c:v>
                </c:pt>
                <c:pt idx="6032">
                  <c:v>1113.27</c:v>
                </c:pt>
                <c:pt idx="6033">
                  <c:v>1120.6300000000001</c:v>
                </c:pt>
                <c:pt idx="6034">
                  <c:v>1119.9000000000001</c:v>
                </c:pt>
                <c:pt idx="6035">
                  <c:v>1183.01</c:v>
                </c:pt>
                <c:pt idx="6036">
                  <c:v>1182.74</c:v>
                </c:pt>
                <c:pt idx="6037">
                  <c:v>1182.6099999999999</c:v>
                </c:pt>
                <c:pt idx="6038">
                  <c:v>1182.25</c:v>
                </c:pt>
                <c:pt idx="6039">
                  <c:v>1182.2</c:v>
                </c:pt>
                <c:pt idx="6040">
                  <c:v>1182.7</c:v>
                </c:pt>
                <c:pt idx="6041">
                  <c:v>949.09</c:v>
                </c:pt>
                <c:pt idx="6042">
                  <c:v>941.57</c:v>
                </c:pt>
                <c:pt idx="6043">
                  <c:v>941.02</c:v>
                </c:pt>
                <c:pt idx="6044">
                  <c:v>939.84</c:v>
                </c:pt>
                <c:pt idx="6045">
                  <c:v>957.65</c:v>
                </c:pt>
                <c:pt idx="6046">
                  <c:v>1171.04</c:v>
                </c:pt>
                <c:pt idx="6047">
                  <c:v>1170.82</c:v>
                </c:pt>
                <c:pt idx="6048">
                  <c:v>1171</c:v>
                </c:pt>
                <c:pt idx="6049">
                  <c:v>1166.5</c:v>
                </c:pt>
                <c:pt idx="6050">
                  <c:v>1167.94</c:v>
                </c:pt>
                <c:pt idx="6051">
                  <c:v>1168.08</c:v>
                </c:pt>
                <c:pt idx="6052">
                  <c:v>1167.9000000000001</c:v>
                </c:pt>
                <c:pt idx="6053">
                  <c:v>1168.3</c:v>
                </c:pt>
                <c:pt idx="6054">
                  <c:v>1168.17</c:v>
                </c:pt>
                <c:pt idx="6055">
                  <c:v>1165.1500000000001</c:v>
                </c:pt>
                <c:pt idx="6056">
                  <c:v>1166.9100000000001</c:v>
                </c:pt>
                <c:pt idx="6057">
                  <c:v>1166.82</c:v>
                </c:pt>
                <c:pt idx="6058">
                  <c:v>1167.0899999999999</c:v>
                </c:pt>
                <c:pt idx="6059">
                  <c:v>1167.31</c:v>
                </c:pt>
                <c:pt idx="6060">
                  <c:v>1167.67</c:v>
                </c:pt>
                <c:pt idx="6061">
                  <c:v>1166.01</c:v>
                </c:pt>
                <c:pt idx="6062">
                  <c:v>1165.83</c:v>
                </c:pt>
                <c:pt idx="6063">
                  <c:v>1167.45</c:v>
                </c:pt>
                <c:pt idx="6064">
                  <c:v>1167.1300000000001</c:v>
                </c:pt>
                <c:pt idx="6065">
                  <c:v>1168.3</c:v>
                </c:pt>
                <c:pt idx="6066">
                  <c:v>1168.6600000000001</c:v>
                </c:pt>
                <c:pt idx="6067">
                  <c:v>1166.55</c:v>
                </c:pt>
                <c:pt idx="6068">
                  <c:v>1167.58</c:v>
                </c:pt>
                <c:pt idx="6069">
                  <c:v>1167.81</c:v>
                </c:pt>
                <c:pt idx="6070">
                  <c:v>1171</c:v>
                </c:pt>
                <c:pt idx="6071">
                  <c:v>1170.82</c:v>
                </c:pt>
                <c:pt idx="6072">
                  <c:v>1171.27</c:v>
                </c:pt>
                <c:pt idx="6073">
                  <c:v>1171.22</c:v>
                </c:pt>
                <c:pt idx="6074">
                  <c:v>1168.75</c:v>
                </c:pt>
                <c:pt idx="6075">
                  <c:v>1168.8</c:v>
                </c:pt>
                <c:pt idx="6076">
                  <c:v>1169.83</c:v>
                </c:pt>
                <c:pt idx="6077">
                  <c:v>1169.56</c:v>
                </c:pt>
                <c:pt idx="6078">
                  <c:v>1169.7</c:v>
                </c:pt>
                <c:pt idx="6079">
                  <c:v>1169.6099999999999</c:v>
                </c:pt>
                <c:pt idx="6080">
                  <c:v>1171.6300000000001</c:v>
                </c:pt>
                <c:pt idx="6081">
                  <c:v>1172.8399999999999</c:v>
                </c:pt>
                <c:pt idx="6082">
                  <c:v>1174.01</c:v>
                </c:pt>
                <c:pt idx="6083">
                  <c:v>1172.8</c:v>
                </c:pt>
                <c:pt idx="6084">
                  <c:v>1176.31</c:v>
                </c:pt>
                <c:pt idx="6085">
                  <c:v>1175.27</c:v>
                </c:pt>
                <c:pt idx="6086">
                  <c:v>1176.53</c:v>
                </c:pt>
                <c:pt idx="6087">
                  <c:v>1177.7</c:v>
                </c:pt>
                <c:pt idx="6088">
                  <c:v>1177.6600000000001</c:v>
                </c:pt>
                <c:pt idx="6089">
                  <c:v>1177.48</c:v>
                </c:pt>
                <c:pt idx="6090">
                  <c:v>1176.49</c:v>
                </c:pt>
                <c:pt idx="6091">
                  <c:v>692.53</c:v>
                </c:pt>
                <c:pt idx="6092">
                  <c:v>695.32</c:v>
                </c:pt>
                <c:pt idx="6093">
                  <c:v>694.78</c:v>
                </c:pt>
                <c:pt idx="6094">
                  <c:v>270.73</c:v>
                </c:pt>
                <c:pt idx="6095">
                  <c:v>288.18</c:v>
                </c:pt>
                <c:pt idx="6096">
                  <c:v>289.56</c:v>
                </c:pt>
                <c:pt idx="6097">
                  <c:v>289.56</c:v>
                </c:pt>
                <c:pt idx="6098">
                  <c:v>289.88</c:v>
                </c:pt>
                <c:pt idx="6099">
                  <c:v>291.69</c:v>
                </c:pt>
                <c:pt idx="6100">
                  <c:v>284.19</c:v>
                </c:pt>
                <c:pt idx="6101">
                  <c:v>283.97000000000003</c:v>
                </c:pt>
                <c:pt idx="6102">
                  <c:v>282.08999999999997</c:v>
                </c:pt>
                <c:pt idx="6103">
                  <c:v>281.19</c:v>
                </c:pt>
                <c:pt idx="6104">
                  <c:v>280.77</c:v>
                </c:pt>
                <c:pt idx="6105">
                  <c:v>280.36</c:v>
                </c:pt>
                <c:pt idx="6106">
                  <c:v>273.44</c:v>
                </c:pt>
                <c:pt idx="6107">
                  <c:v>276.38</c:v>
                </c:pt>
                <c:pt idx="6108">
                  <c:v>274.85000000000002</c:v>
                </c:pt>
                <c:pt idx="6109">
                  <c:v>693.48</c:v>
                </c:pt>
                <c:pt idx="6110">
                  <c:v>697.3</c:v>
                </c:pt>
                <c:pt idx="6111">
                  <c:v>696.76</c:v>
                </c:pt>
                <c:pt idx="6112">
                  <c:v>697.79</c:v>
                </c:pt>
                <c:pt idx="6113">
                  <c:v>698.33</c:v>
                </c:pt>
                <c:pt idx="6114">
                  <c:v>697.43</c:v>
                </c:pt>
                <c:pt idx="6115">
                  <c:v>697.26</c:v>
                </c:pt>
                <c:pt idx="6116">
                  <c:v>698.15</c:v>
                </c:pt>
                <c:pt idx="6117">
                  <c:v>698.15</c:v>
                </c:pt>
                <c:pt idx="6118">
                  <c:v>697.88</c:v>
                </c:pt>
                <c:pt idx="6119">
                  <c:v>697.26</c:v>
                </c:pt>
                <c:pt idx="6120">
                  <c:v>699.1</c:v>
                </c:pt>
                <c:pt idx="6121">
                  <c:v>699.1</c:v>
                </c:pt>
                <c:pt idx="6122">
                  <c:v>698.96</c:v>
                </c:pt>
                <c:pt idx="6123">
                  <c:v>698.87</c:v>
                </c:pt>
                <c:pt idx="6124">
                  <c:v>698.69</c:v>
                </c:pt>
                <c:pt idx="6125">
                  <c:v>699.68</c:v>
                </c:pt>
                <c:pt idx="6126">
                  <c:v>699.55</c:v>
                </c:pt>
                <c:pt idx="6127">
                  <c:v>700</c:v>
                </c:pt>
                <c:pt idx="6128">
                  <c:v>700.58</c:v>
                </c:pt>
                <c:pt idx="6129">
                  <c:v>700.9</c:v>
                </c:pt>
                <c:pt idx="6130">
                  <c:v>701.12</c:v>
                </c:pt>
                <c:pt idx="6131">
                  <c:v>701.66</c:v>
                </c:pt>
                <c:pt idx="6132">
                  <c:v>704.54</c:v>
                </c:pt>
                <c:pt idx="6133">
                  <c:v>349.02</c:v>
                </c:pt>
                <c:pt idx="6134">
                  <c:v>303</c:v>
                </c:pt>
                <c:pt idx="6135">
                  <c:v>302.42</c:v>
                </c:pt>
                <c:pt idx="6136">
                  <c:v>304.05</c:v>
                </c:pt>
                <c:pt idx="6137">
                  <c:v>304.77</c:v>
                </c:pt>
                <c:pt idx="6138">
                  <c:v>302.55</c:v>
                </c:pt>
                <c:pt idx="6139">
                  <c:v>300.7</c:v>
                </c:pt>
                <c:pt idx="6140">
                  <c:v>302.89999999999998</c:v>
                </c:pt>
                <c:pt idx="6141">
                  <c:v>297.43</c:v>
                </c:pt>
                <c:pt idx="6142">
                  <c:v>297.23</c:v>
                </c:pt>
                <c:pt idx="6143">
                  <c:v>298.91000000000003</c:v>
                </c:pt>
                <c:pt idx="6144">
                  <c:v>295.47000000000003</c:v>
                </c:pt>
                <c:pt idx="6145">
                  <c:v>292.01</c:v>
                </c:pt>
                <c:pt idx="6146">
                  <c:v>291.92</c:v>
                </c:pt>
                <c:pt idx="6147">
                  <c:v>291.05</c:v>
                </c:pt>
                <c:pt idx="6148">
                  <c:v>279.2</c:v>
                </c:pt>
                <c:pt idx="6149">
                  <c:v>325.10000000000002</c:v>
                </c:pt>
                <c:pt idx="6150">
                  <c:v>324.52999999999997</c:v>
                </c:pt>
                <c:pt idx="6151">
                  <c:v>326.02999999999997</c:v>
                </c:pt>
                <c:pt idx="6152">
                  <c:v>326.61</c:v>
                </c:pt>
                <c:pt idx="6153">
                  <c:v>278.42</c:v>
                </c:pt>
                <c:pt idx="6154">
                  <c:v>280.14999999999998</c:v>
                </c:pt>
                <c:pt idx="6155">
                  <c:v>280.14999999999998</c:v>
                </c:pt>
                <c:pt idx="6156">
                  <c:v>282.11</c:v>
                </c:pt>
                <c:pt idx="6157">
                  <c:v>281.22000000000003</c:v>
                </c:pt>
                <c:pt idx="6158">
                  <c:v>282.31</c:v>
                </c:pt>
                <c:pt idx="6159">
                  <c:v>282.91000000000003</c:v>
                </c:pt>
                <c:pt idx="6160">
                  <c:v>282.81</c:v>
                </c:pt>
                <c:pt idx="6161">
                  <c:v>286.26</c:v>
                </c:pt>
                <c:pt idx="6162">
                  <c:v>287.20999999999998</c:v>
                </c:pt>
                <c:pt idx="6163">
                  <c:v>287.32</c:v>
                </c:pt>
                <c:pt idx="6164">
                  <c:v>291.45999999999998</c:v>
                </c:pt>
                <c:pt idx="6165">
                  <c:v>331.39</c:v>
                </c:pt>
                <c:pt idx="6166">
                  <c:v>332.37</c:v>
                </c:pt>
                <c:pt idx="6167">
                  <c:v>332.11</c:v>
                </c:pt>
                <c:pt idx="6168">
                  <c:v>331.81</c:v>
                </c:pt>
                <c:pt idx="6169">
                  <c:v>332.69</c:v>
                </c:pt>
                <c:pt idx="6170">
                  <c:v>332.69</c:v>
                </c:pt>
                <c:pt idx="6171">
                  <c:v>330.83</c:v>
                </c:pt>
                <c:pt idx="6172">
                  <c:v>526.48</c:v>
                </c:pt>
                <c:pt idx="6173">
                  <c:v>527.11</c:v>
                </c:pt>
                <c:pt idx="6174">
                  <c:v>521.17999999999995</c:v>
                </c:pt>
                <c:pt idx="6175">
                  <c:v>515.4</c:v>
                </c:pt>
                <c:pt idx="6176">
                  <c:v>509.74</c:v>
                </c:pt>
                <c:pt idx="6177">
                  <c:v>499.73</c:v>
                </c:pt>
                <c:pt idx="6178">
                  <c:v>503.26</c:v>
                </c:pt>
                <c:pt idx="6179">
                  <c:v>501.86</c:v>
                </c:pt>
                <c:pt idx="6180">
                  <c:v>500.68</c:v>
                </c:pt>
                <c:pt idx="6181">
                  <c:v>499.89</c:v>
                </c:pt>
                <c:pt idx="6182">
                  <c:v>702.29</c:v>
                </c:pt>
                <c:pt idx="6183">
                  <c:v>705.8</c:v>
                </c:pt>
                <c:pt idx="6184">
                  <c:v>709.22</c:v>
                </c:pt>
                <c:pt idx="6185">
                  <c:v>709.85</c:v>
                </c:pt>
                <c:pt idx="6186">
                  <c:v>303.45999999999998</c:v>
                </c:pt>
                <c:pt idx="6187">
                  <c:v>305.64</c:v>
                </c:pt>
                <c:pt idx="6188">
                  <c:v>309.61</c:v>
                </c:pt>
                <c:pt idx="6189">
                  <c:v>313.05</c:v>
                </c:pt>
                <c:pt idx="6190">
                  <c:v>312.92</c:v>
                </c:pt>
                <c:pt idx="6191">
                  <c:v>310.37</c:v>
                </c:pt>
                <c:pt idx="6192">
                  <c:v>309.20999999999998</c:v>
                </c:pt>
                <c:pt idx="6193">
                  <c:v>310.47000000000003</c:v>
                </c:pt>
                <c:pt idx="6194">
                  <c:v>314.67</c:v>
                </c:pt>
                <c:pt idx="6195">
                  <c:v>313.11</c:v>
                </c:pt>
                <c:pt idx="6196">
                  <c:v>314.39999999999998</c:v>
                </c:pt>
                <c:pt idx="6197">
                  <c:v>315.19</c:v>
                </c:pt>
                <c:pt idx="6198">
                  <c:v>313.49</c:v>
                </c:pt>
                <c:pt idx="6199">
                  <c:v>315.58</c:v>
                </c:pt>
                <c:pt idx="6200">
                  <c:v>316.66000000000003</c:v>
                </c:pt>
                <c:pt idx="6201">
                  <c:v>317.44</c:v>
                </c:pt>
                <c:pt idx="6202">
                  <c:v>319.18</c:v>
                </c:pt>
                <c:pt idx="6203">
                  <c:v>313.62</c:v>
                </c:pt>
                <c:pt idx="6204">
                  <c:v>311.82</c:v>
                </c:pt>
                <c:pt idx="6205">
                  <c:v>312.23</c:v>
                </c:pt>
                <c:pt idx="6206">
                  <c:v>317.57</c:v>
                </c:pt>
                <c:pt idx="6207">
                  <c:v>314.02999999999997</c:v>
                </c:pt>
                <c:pt idx="6208">
                  <c:v>316.52999999999997</c:v>
                </c:pt>
                <c:pt idx="6209">
                  <c:v>277.60000000000002</c:v>
                </c:pt>
                <c:pt idx="6210">
                  <c:v>278.29000000000002</c:v>
                </c:pt>
                <c:pt idx="6211">
                  <c:v>316.52999999999997</c:v>
                </c:pt>
                <c:pt idx="6212">
                  <c:v>315.33999999999997</c:v>
                </c:pt>
                <c:pt idx="6213">
                  <c:v>316.64</c:v>
                </c:pt>
                <c:pt idx="6214">
                  <c:v>278.54000000000002</c:v>
                </c:pt>
                <c:pt idx="6215">
                  <c:v>319.86</c:v>
                </c:pt>
                <c:pt idx="6216">
                  <c:v>317.83999999999997</c:v>
                </c:pt>
                <c:pt idx="6217">
                  <c:v>277.56</c:v>
                </c:pt>
                <c:pt idx="6218">
                  <c:v>281.82</c:v>
                </c:pt>
                <c:pt idx="6219">
                  <c:v>282.85000000000002</c:v>
                </c:pt>
                <c:pt idx="6220">
                  <c:v>283.58</c:v>
                </c:pt>
                <c:pt idx="6221">
                  <c:v>287.75</c:v>
                </c:pt>
                <c:pt idx="6222">
                  <c:v>287.82</c:v>
                </c:pt>
                <c:pt idx="6223">
                  <c:v>288.02999999999997</c:v>
                </c:pt>
                <c:pt idx="6224">
                  <c:v>286.29000000000002</c:v>
                </c:pt>
                <c:pt idx="6225">
                  <c:v>288.43</c:v>
                </c:pt>
                <c:pt idx="6226">
                  <c:v>297.45</c:v>
                </c:pt>
                <c:pt idx="6227">
                  <c:v>295.47000000000003</c:v>
                </c:pt>
                <c:pt idx="6228">
                  <c:v>301.01</c:v>
                </c:pt>
                <c:pt idx="6229">
                  <c:v>299.10000000000002</c:v>
                </c:pt>
                <c:pt idx="6230">
                  <c:v>299.81</c:v>
                </c:pt>
                <c:pt idx="6231">
                  <c:v>299.69</c:v>
                </c:pt>
                <c:pt idx="6232">
                  <c:v>301.5</c:v>
                </c:pt>
                <c:pt idx="6233">
                  <c:v>300.05</c:v>
                </c:pt>
                <c:pt idx="6234">
                  <c:v>303.45</c:v>
                </c:pt>
                <c:pt idx="6235">
                  <c:v>304.06</c:v>
                </c:pt>
                <c:pt idx="6236">
                  <c:v>309.23</c:v>
                </c:pt>
                <c:pt idx="6237">
                  <c:v>307.95</c:v>
                </c:pt>
                <c:pt idx="6238">
                  <c:v>307.7</c:v>
                </c:pt>
                <c:pt idx="6239">
                  <c:v>305.32</c:v>
                </c:pt>
                <c:pt idx="6240">
                  <c:v>305.32</c:v>
                </c:pt>
                <c:pt idx="6241">
                  <c:v>305.56</c:v>
                </c:pt>
                <c:pt idx="6242">
                  <c:v>305.68</c:v>
                </c:pt>
                <c:pt idx="6243">
                  <c:v>311.7</c:v>
                </c:pt>
                <c:pt idx="6244">
                  <c:v>310.39</c:v>
                </c:pt>
                <c:pt idx="6245">
                  <c:v>310.91000000000003</c:v>
                </c:pt>
                <c:pt idx="6246">
                  <c:v>310.39</c:v>
                </c:pt>
                <c:pt idx="6247">
                  <c:v>311.57</c:v>
                </c:pt>
                <c:pt idx="6248">
                  <c:v>308.58999999999997</c:v>
                </c:pt>
                <c:pt idx="6249">
                  <c:v>310.26</c:v>
                </c:pt>
                <c:pt idx="6250">
                  <c:v>308.33</c:v>
                </c:pt>
                <c:pt idx="6251">
                  <c:v>303.45</c:v>
                </c:pt>
                <c:pt idx="6252">
                  <c:v>303.45</c:v>
                </c:pt>
                <c:pt idx="6253">
                  <c:v>302.83999999999997</c:v>
                </c:pt>
                <c:pt idx="6254">
                  <c:v>301.38</c:v>
                </c:pt>
                <c:pt idx="6255">
                  <c:v>296.05</c:v>
                </c:pt>
                <c:pt idx="6256">
                  <c:v>293.64</c:v>
                </c:pt>
                <c:pt idx="6257">
                  <c:v>293.19</c:v>
                </c:pt>
                <c:pt idx="6258">
                  <c:v>289.54000000000002</c:v>
                </c:pt>
                <c:pt idx="6259">
                  <c:v>289.56</c:v>
                </c:pt>
                <c:pt idx="6260">
                  <c:v>283.56</c:v>
                </c:pt>
                <c:pt idx="6261">
                  <c:v>285.56</c:v>
                </c:pt>
                <c:pt idx="6262">
                  <c:v>282.19</c:v>
                </c:pt>
                <c:pt idx="6263">
                  <c:v>317.39</c:v>
                </c:pt>
                <c:pt idx="6264">
                  <c:v>268.74</c:v>
                </c:pt>
                <c:pt idx="6265">
                  <c:v>268.67</c:v>
                </c:pt>
                <c:pt idx="6266">
                  <c:v>268.67</c:v>
                </c:pt>
                <c:pt idx="6267">
                  <c:v>268.74</c:v>
                </c:pt>
                <c:pt idx="6268">
                  <c:v>326.2</c:v>
                </c:pt>
                <c:pt idx="6269">
                  <c:v>325.94</c:v>
                </c:pt>
                <c:pt idx="6270">
                  <c:v>323.91000000000003</c:v>
                </c:pt>
                <c:pt idx="6271">
                  <c:v>531.73</c:v>
                </c:pt>
                <c:pt idx="6272">
                  <c:v>324.82</c:v>
                </c:pt>
                <c:pt idx="6273">
                  <c:v>532.84</c:v>
                </c:pt>
                <c:pt idx="6274">
                  <c:v>532.61</c:v>
                </c:pt>
                <c:pt idx="6275">
                  <c:v>324.95999999999998</c:v>
                </c:pt>
                <c:pt idx="6276">
                  <c:v>531.89</c:v>
                </c:pt>
                <c:pt idx="6277">
                  <c:v>530.98</c:v>
                </c:pt>
                <c:pt idx="6278">
                  <c:v>528.72</c:v>
                </c:pt>
                <c:pt idx="6279">
                  <c:v>530.07000000000005</c:v>
                </c:pt>
                <c:pt idx="6280">
                  <c:v>529.88</c:v>
                </c:pt>
                <c:pt idx="6281">
                  <c:v>528.49</c:v>
                </c:pt>
                <c:pt idx="6282">
                  <c:v>529.20000000000005</c:v>
                </c:pt>
                <c:pt idx="6283">
                  <c:v>528.07000000000005</c:v>
                </c:pt>
                <c:pt idx="6284">
                  <c:v>528.29999999999995</c:v>
                </c:pt>
                <c:pt idx="6285">
                  <c:v>526.28</c:v>
                </c:pt>
                <c:pt idx="6286">
                  <c:v>520.35</c:v>
                </c:pt>
                <c:pt idx="6287">
                  <c:v>519.70000000000005</c:v>
                </c:pt>
                <c:pt idx="6288">
                  <c:v>517.97</c:v>
                </c:pt>
                <c:pt idx="6289">
                  <c:v>516.47</c:v>
                </c:pt>
                <c:pt idx="6290">
                  <c:v>514.35</c:v>
                </c:pt>
                <c:pt idx="6291">
                  <c:v>514.55999999999995</c:v>
                </c:pt>
                <c:pt idx="6292">
                  <c:v>513.09</c:v>
                </c:pt>
                <c:pt idx="6293">
                  <c:v>512.42999999999995</c:v>
                </c:pt>
                <c:pt idx="6294">
                  <c:v>512.22</c:v>
                </c:pt>
                <c:pt idx="6295">
                  <c:v>510.14</c:v>
                </c:pt>
                <c:pt idx="6296">
                  <c:v>509.34</c:v>
                </c:pt>
                <c:pt idx="6297">
                  <c:v>507.7</c:v>
                </c:pt>
                <c:pt idx="6298">
                  <c:v>506.85</c:v>
                </c:pt>
                <c:pt idx="6299">
                  <c:v>507.46</c:v>
                </c:pt>
                <c:pt idx="6300">
                  <c:v>507.66</c:v>
                </c:pt>
                <c:pt idx="6301">
                  <c:v>507.66</c:v>
                </c:pt>
                <c:pt idx="6302">
                  <c:v>506.24</c:v>
                </c:pt>
                <c:pt idx="6303">
                  <c:v>506.24</c:v>
                </c:pt>
                <c:pt idx="6304">
                  <c:v>503.03</c:v>
                </c:pt>
                <c:pt idx="6305">
                  <c:v>502.23</c:v>
                </c:pt>
                <c:pt idx="6306">
                  <c:v>502.83</c:v>
                </c:pt>
                <c:pt idx="6307">
                  <c:v>502.43</c:v>
                </c:pt>
                <c:pt idx="6308">
                  <c:v>501.83</c:v>
                </c:pt>
                <c:pt idx="6309">
                  <c:v>500.44</c:v>
                </c:pt>
                <c:pt idx="6310">
                  <c:v>499.65</c:v>
                </c:pt>
                <c:pt idx="6311">
                  <c:v>499.06</c:v>
                </c:pt>
                <c:pt idx="6312">
                  <c:v>499.03</c:v>
                </c:pt>
                <c:pt idx="6313">
                  <c:v>756.51</c:v>
                </c:pt>
                <c:pt idx="6314">
                  <c:v>756.91</c:v>
                </c:pt>
                <c:pt idx="6315">
                  <c:v>757.23</c:v>
                </c:pt>
                <c:pt idx="6316">
                  <c:v>712.82</c:v>
                </c:pt>
                <c:pt idx="6317">
                  <c:v>712.42</c:v>
                </c:pt>
                <c:pt idx="6318">
                  <c:v>713.05</c:v>
                </c:pt>
                <c:pt idx="6319">
                  <c:v>713.09</c:v>
                </c:pt>
                <c:pt idx="6320">
                  <c:v>713.27</c:v>
                </c:pt>
                <c:pt idx="6321">
                  <c:v>712.33</c:v>
                </c:pt>
                <c:pt idx="6322">
                  <c:v>713.32</c:v>
                </c:pt>
                <c:pt idx="6323">
                  <c:v>713.18</c:v>
                </c:pt>
                <c:pt idx="6324">
                  <c:v>712.96</c:v>
                </c:pt>
                <c:pt idx="6325">
                  <c:v>712.78</c:v>
                </c:pt>
                <c:pt idx="6326">
                  <c:v>712.78</c:v>
                </c:pt>
                <c:pt idx="6327">
                  <c:v>713.5</c:v>
                </c:pt>
                <c:pt idx="6328">
                  <c:v>713.23</c:v>
                </c:pt>
                <c:pt idx="6329">
                  <c:v>714.4</c:v>
                </c:pt>
                <c:pt idx="6330">
                  <c:v>714.94</c:v>
                </c:pt>
                <c:pt idx="6331">
                  <c:v>715.34</c:v>
                </c:pt>
                <c:pt idx="6332">
                  <c:v>715.07</c:v>
                </c:pt>
                <c:pt idx="6333">
                  <c:v>715.57</c:v>
                </c:pt>
                <c:pt idx="6334">
                  <c:v>715.34</c:v>
                </c:pt>
                <c:pt idx="6335">
                  <c:v>716.38</c:v>
                </c:pt>
                <c:pt idx="6336">
                  <c:v>716.78</c:v>
                </c:pt>
                <c:pt idx="6337">
                  <c:v>716.02</c:v>
                </c:pt>
                <c:pt idx="6338">
                  <c:v>713.9</c:v>
                </c:pt>
                <c:pt idx="6339">
                  <c:v>713.32</c:v>
                </c:pt>
                <c:pt idx="6340">
                  <c:v>713.32</c:v>
                </c:pt>
                <c:pt idx="6341">
                  <c:v>713.63</c:v>
                </c:pt>
                <c:pt idx="6342">
                  <c:v>713.99</c:v>
                </c:pt>
                <c:pt idx="6343">
                  <c:v>713.36</c:v>
                </c:pt>
                <c:pt idx="6344">
                  <c:v>713.36</c:v>
                </c:pt>
                <c:pt idx="6345">
                  <c:v>714.89</c:v>
                </c:pt>
                <c:pt idx="6346">
                  <c:v>715.97</c:v>
                </c:pt>
                <c:pt idx="6347">
                  <c:v>715.25</c:v>
                </c:pt>
                <c:pt idx="6348">
                  <c:v>715.12</c:v>
                </c:pt>
                <c:pt idx="6349">
                  <c:v>715.03</c:v>
                </c:pt>
                <c:pt idx="6350">
                  <c:v>715.75</c:v>
                </c:pt>
                <c:pt idx="6351">
                  <c:v>715.39</c:v>
                </c:pt>
                <c:pt idx="6352">
                  <c:v>714.49</c:v>
                </c:pt>
                <c:pt idx="6353">
                  <c:v>715.25</c:v>
                </c:pt>
                <c:pt idx="6354">
                  <c:v>714.98</c:v>
                </c:pt>
                <c:pt idx="6355">
                  <c:v>714.76</c:v>
                </c:pt>
                <c:pt idx="6356">
                  <c:v>714.35</c:v>
                </c:pt>
                <c:pt idx="6357">
                  <c:v>713.99</c:v>
                </c:pt>
                <c:pt idx="6358">
                  <c:v>714.26</c:v>
                </c:pt>
                <c:pt idx="6359">
                  <c:v>713.45</c:v>
                </c:pt>
                <c:pt idx="6360">
                  <c:v>714.17</c:v>
                </c:pt>
                <c:pt idx="6361">
                  <c:v>714.22</c:v>
                </c:pt>
                <c:pt idx="6362">
                  <c:v>703.46</c:v>
                </c:pt>
                <c:pt idx="6363">
                  <c:v>703.78</c:v>
                </c:pt>
                <c:pt idx="6364">
                  <c:v>704.36</c:v>
                </c:pt>
                <c:pt idx="6365">
                  <c:v>704.23</c:v>
                </c:pt>
                <c:pt idx="6366">
                  <c:v>704.9</c:v>
                </c:pt>
                <c:pt idx="6367">
                  <c:v>704.68</c:v>
                </c:pt>
                <c:pt idx="6368">
                  <c:v>704.68</c:v>
                </c:pt>
                <c:pt idx="6369">
                  <c:v>704.86</c:v>
                </c:pt>
                <c:pt idx="6370">
                  <c:v>705.22</c:v>
                </c:pt>
                <c:pt idx="6371">
                  <c:v>705.62</c:v>
                </c:pt>
                <c:pt idx="6372">
                  <c:v>704.81</c:v>
                </c:pt>
                <c:pt idx="6373">
                  <c:v>703.87</c:v>
                </c:pt>
                <c:pt idx="6374">
                  <c:v>703.46</c:v>
                </c:pt>
                <c:pt idx="6375">
                  <c:v>703.01</c:v>
                </c:pt>
                <c:pt idx="6376">
                  <c:v>703.33</c:v>
                </c:pt>
                <c:pt idx="6377">
                  <c:v>702.92</c:v>
                </c:pt>
                <c:pt idx="6378">
                  <c:v>702.25</c:v>
                </c:pt>
                <c:pt idx="6379">
                  <c:v>701.35</c:v>
                </c:pt>
                <c:pt idx="6380">
                  <c:v>701.3</c:v>
                </c:pt>
                <c:pt idx="6381">
                  <c:v>700.09</c:v>
                </c:pt>
                <c:pt idx="6382">
                  <c:v>697.43</c:v>
                </c:pt>
                <c:pt idx="6383">
                  <c:v>694.02</c:v>
                </c:pt>
                <c:pt idx="6384">
                  <c:v>694.2</c:v>
                </c:pt>
                <c:pt idx="6385">
                  <c:v>695.01</c:v>
                </c:pt>
                <c:pt idx="6386">
                  <c:v>695.28</c:v>
                </c:pt>
                <c:pt idx="6387">
                  <c:v>694.42</c:v>
                </c:pt>
                <c:pt idx="6388">
                  <c:v>695.37</c:v>
                </c:pt>
                <c:pt idx="6389">
                  <c:v>695.23</c:v>
                </c:pt>
                <c:pt idx="6390">
                  <c:v>694.78</c:v>
                </c:pt>
                <c:pt idx="6391">
                  <c:v>696.22</c:v>
                </c:pt>
                <c:pt idx="6392">
                  <c:v>739.73</c:v>
                </c:pt>
                <c:pt idx="6393">
                  <c:v>740.22</c:v>
                </c:pt>
                <c:pt idx="6394">
                  <c:v>741.3</c:v>
                </c:pt>
                <c:pt idx="6395">
                  <c:v>741.89</c:v>
                </c:pt>
                <c:pt idx="6396">
                  <c:v>742.2</c:v>
                </c:pt>
                <c:pt idx="6397">
                  <c:v>741.89</c:v>
                </c:pt>
                <c:pt idx="6398">
                  <c:v>743.55</c:v>
                </c:pt>
                <c:pt idx="6399">
                  <c:v>744.27</c:v>
                </c:pt>
                <c:pt idx="6400">
                  <c:v>744</c:v>
                </c:pt>
                <c:pt idx="6401">
                  <c:v>743.82</c:v>
                </c:pt>
                <c:pt idx="6402">
                  <c:v>743.5</c:v>
                </c:pt>
                <c:pt idx="6403">
                  <c:v>742.02</c:v>
                </c:pt>
                <c:pt idx="6404">
                  <c:v>741.98</c:v>
                </c:pt>
                <c:pt idx="6405">
                  <c:v>742.47</c:v>
                </c:pt>
                <c:pt idx="6406">
                  <c:v>742.96</c:v>
                </c:pt>
                <c:pt idx="6407">
                  <c:v>744</c:v>
                </c:pt>
                <c:pt idx="6408">
                  <c:v>744.04</c:v>
                </c:pt>
                <c:pt idx="6409">
                  <c:v>744.27</c:v>
                </c:pt>
                <c:pt idx="6410">
                  <c:v>744.72</c:v>
                </c:pt>
                <c:pt idx="6411">
                  <c:v>745.48</c:v>
                </c:pt>
                <c:pt idx="6412">
                  <c:v>744.31</c:v>
                </c:pt>
                <c:pt idx="6413">
                  <c:v>745.12</c:v>
                </c:pt>
                <c:pt idx="6414">
                  <c:v>745.26</c:v>
                </c:pt>
                <c:pt idx="6415">
                  <c:v>745.39</c:v>
                </c:pt>
                <c:pt idx="6416">
                  <c:v>744.58</c:v>
                </c:pt>
                <c:pt idx="6417">
                  <c:v>745.66</c:v>
                </c:pt>
                <c:pt idx="6418">
                  <c:v>746.07</c:v>
                </c:pt>
                <c:pt idx="6419">
                  <c:v>745.35</c:v>
                </c:pt>
                <c:pt idx="6420">
                  <c:v>745.75</c:v>
                </c:pt>
                <c:pt idx="6421">
                  <c:v>746.07</c:v>
                </c:pt>
                <c:pt idx="6422">
                  <c:v>746.07</c:v>
                </c:pt>
                <c:pt idx="6423">
                  <c:v>746.38</c:v>
                </c:pt>
                <c:pt idx="6424">
                  <c:v>746.07</c:v>
                </c:pt>
                <c:pt idx="6425">
                  <c:v>746.02</c:v>
                </c:pt>
                <c:pt idx="6426">
                  <c:v>746.02</c:v>
                </c:pt>
                <c:pt idx="6427">
                  <c:v>746.07</c:v>
                </c:pt>
                <c:pt idx="6428">
                  <c:v>746.88</c:v>
                </c:pt>
                <c:pt idx="6429">
                  <c:v>746.83</c:v>
                </c:pt>
                <c:pt idx="6430">
                  <c:v>746.83</c:v>
                </c:pt>
                <c:pt idx="6431">
                  <c:v>747.15</c:v>
                </c:pt>
                <c:pt idx="6432">
                  <c:v>747.55</c:v>
                </c:pt>
                <c:pt idx="6433">
                  <c:v>747.73</c:v>
                </c:pt>
                <c:pt idx="6434">
                  <c:v>747.1</c:v>
                </c:pt>
                <c:pt idx="6435">
                  <c:v>747.82</c:v>
                </c:pt>
                <c:pt idx="6436">
                  <c:v>748.45</c:v>
                </c:pt>
                <c:pt idx="6437">
                  <c:v>748.41</c:v>
                </c:pt>
                <c:pt idx="6438">
                  <c:v>748.41</c:v>
                </c:pt>
                <c:pt idx="6439">
                  <c:v>748.41</c:v>
                </c:pt>
                <c:pt idx="6440">
                  <c:v>748.05</c:v>
                </c:pt>
                <c:pt idx="6441">
                  <c:v>749.08</c:v>
                </c:pt>
                <c:pt idx="6442">
                  <c:v>749.13</c:v>
                </c:pt>
                <c:pt idx="6443">
                  <c:v>749.58</c:v>
                </c:pt>
                <c:pt idx="6444">
                  <c:v>749.98</c:v>
                </c:pt>
                <c:pt idx="6445">
                  <c:v>749.13</c:v>
                </c:pt>
                <c:pt idx="6446">
                  <c:v>749.4</c:v>
                </c:pt>
                <c:pt idx="6447">
                  <c:v>750.34</c:v>
                </c:pt>
                <c:pt idx="6448">
                  <c:v>750.16</c:v>
                </c:pt>
                <c:pt idx="6449">
                  <c:v>751.02</c:v>
                </c:pt>
                <c:pt idx="6450">
                  <c:v>729.06</c:v>
                </c:pt>
                <c:pt idx="6451">
                  <c:v>728.66</c:v>
                </c:pt>
                <c:pt idx="6452">
                  <c:v>728.79</c:v>
                </c:pt>
                <c:pt idx="6453">
                  <c:v>731.54</c:v>
                </c:pt>
                <c:pt idx="6454">
                  <c:v>731.76</c:v>
                </c:pt>
                <c:pt idx="6455">
                  <c:v>731.27</c:v>
                </c:pt>
                <c:pt idx="6456">
                  <c:v>739.01</c:v>
                </c:pt>
                <c:pt idx="6457">
                  <c:v>740.04</c:v>
                </c:pt>
                <c:pt idx="6458">
                  <c:v>739.95</c:v>
                </c:pt>
                <c:pt idx="6459">
                  <c:v>740.58</c:v>
                </c:pt>
                <c:pt idx="6460">
                  <c:v>740.63</c:v>
                </c:pt>
                <c:pt idx="6461">
                  <c:v>740.9</c:v>
                </c:pt>
                <c:pt idx="6462">
                  <c:v>741.08</c:v>
                </c:pt>
                <c:pt idx="6463">
                  <c:v>740.81</c:v>
                </c:pt>
                <c:pt idx="6464">
                  <c:v>741.08</c:v>
                </c:pt>
                <c:pt idx="6465">
                  <c:v>740.9</c:v>
                </c:pt>
                <c:pt idx="6466">
                  <c:v>740.81</c:v>
                </c:pt>
                <c:pt idx="6467">
                  <c:v>740.99</c:v>
                </c:pt>
                <c:pt idx="6468">
                  <c:v>741.26</c:v>
                </c:pt>
                <c:pt idx="6469">
                  <c:v>740.45</c:v>
                </c:pt>
                <c:pt idx="6470">
                  <c:v>740.4</c:v>
                </c:pt>
                <c:pt idx="6471">
                  <c:v>741.26</c:v>
                </c:pt>
                <c:pt idx="6472">
                  <c:v>741.21</c:v>
                </c:pt>
                <c:pt idx="6473">
                  <c:v>741.53</c:v>
                </c:pt>
                <c:pt idx="6474">
                  <c:v>741.44</c:v>
                </c:pt>
                <c:pt idx="6475">
                  <c:v>741.3</c:v>
                </c:pt>
                <c:pt idx="6476">
                  <c:v>741.66</c:v>
                </c:pt>
                <c:pt idx="6477">
                  <c:v>741.93</c:v>
                </c:pt>
                <c:pt idx="6478">
                  <c:v>741.57</c:v>
                </c:pt>
                <c:pt idx="6479">
                  <c:v>741.3</c:v>
                </c:pt>
                <c:pt idx="6480">
                  <c:v>741.3</c:v>
                </c:pt>
                <c:pt idx="6481">
                  <c:v>741.57</c:v>
                </c:pt>
                <c:pt idx="6482">
                  <c:v>741.44</c:v>
                </c:pt>
                <c:pt idx="6483">
                  <c:v>741.8</c:v>
                </c:pt>
                <c:pt idx="6484">
                  <c:v>741.08</c:v>
                </c:pt>
                <c:pt idx="6485">
                  <c:v>740.31</c:v>
                </c:pt>
                <c:pt idx="6486">
                  <c:v>738.24</c:v>
                </c:pt>
                <c:pt idx="6487">
                  <c:v>737.97</c:v>
                </c:pt>
                <c:pt idx="6488">
                  <c:v>737.21</c:v>
                </c:pt>
                <c:pt idx="6489">
                  <c:v>736.49</c:v>
                </c:pt>
                <c:pt idx="6490">
                  <c:v>737.43</c:v>
                </c:pt>
                <c:pt idx="6491">
                  <c:v>737.7</c:v>
                </c:pt>
                <c:pt idx="6492">
                  <c:v>737.84</c:v>
                </c:pt>
                <c:pt idx="6493">
                  <c:v>736.98</c:v>
                </c:pt>
                <c:pt idx="6494">
                  <c:v>737.39</c:v>
                </c:pt>
                <c:pt idx="6495">
                  <c:v>737.88</c:v>
                </c:pt>
                <c:pt idx="6496">
                  <c:v>737.12</c:v>
                </c:pt>
                <c:pt idx="6497">
                  <c:v>737.52</c:v>
                </c:pt>
                <c:pt idx="6498">
                  <c:v>736.94</c:v>
                </c:pt>
                <c:pt idx="6499">
                  <c:v>737.03</c:v>
                </c:pt>
                <c:pt idx="6500">
                  <c:v>735.99</c:v>
                </c:pt>
                <c:pt idx="6501">
                  <c:v>735.99</c:v>
                </c:pt>
                <c:pt idx="6502">
                  <c:v>472.39</c:v>
                </c:pt>
                <c:pt idx="6503">
                  <c:v>475.65</c:v>
                </c:pt>
                <c:pt idx="6504">
                  <c:v>477.92</c:v>
                </c:pt>
                <c:pt idx="6505">
                  <c:v>695.95</c:v>
                </c:pt>
                <c:pt idx="6506">
                  <c:v>697.35</c:v>
                </c:pt>
                <c:pt idx="6507">
                  <c:v>697.26</c:v>
                </c:pt>
                <c:pt idx="6508">
                  <c:v>697.21</c:v>
                </c:pt>
                <c:pt idx="6509">
                  <c:v>698.6</c:v>
                </c:pt>
                <c:pt idx="6510">
                  <c:v>696.99</c:v>
                </c:pt>
                <c:pt idx="6511">
                  <c:v>698.65</c:v>
                </c:pt>
                <c:pt idx="6512">
                  <c:v>698.38</c:v>
                </c:pt>
                <c:pt idx="6513">
                  <c:v>698.96</c:v>
                </c:pt>
                <c:pt idx="6514">
                  <c:v>699.28</c:v>
                </c:pt>
                <c:pt idx="6515">
                  <c:v>699.77</c:v>
                </c:pt>
                <c:pt idx="6516">
                  <c:v>699.77</c:v>
                </c:pt>
                <c:pt idx="6517">
                  <c:v>700.31</c:v>
                </c:pt>
                <c:pt idx="6518">
                  <c:v>702.43</c:v>
                </c:pt>
                <c:pt idx="6519">
                  <c:v>703.28</c:v>
                </c:pt>
                <c:pt idx="6520">
                  <c:v>703.78</c:v>
                </c:pt>
                <c:pt idx="6521">
                  <c:v>704.68</c:v>
                </c:pt>
                <c:pt idx="6522">
                  <c:v>723.93</c:v>
                </c:pt>
                <c:pt idx="6523">
                  <c:v>725.19</c:v>
                </c:pt>
                <c:pt idx="6524">
                  <c:v>726.86</c:v>
                </c:pt>
                <c:pt idx="6525">
                  <c:v>726.81</c:v>
                </c:pt>
                <c:pt idx="6526">
                  <c:v>726.09</c:v>
                </c:pt>
                <c:pt idx="6527">
                  <c:v>727.08</c:v>
                </c:pt>
                <c:pt idx="6528">
                  <c:v>727.49</c:v>
                </c:pt>
                <c:pt idx="6529">
                  <c:v>727.85</c:v>
                </c:pt>
                <c:pt idx="6530">
                  <c:v>727.76</c:v>
                </c:pt>
                <c:pt idx="6531">
                  <c:v>728.88</c:v>
                </c:pt>
                <c:pt idx="6532">
                  <c:v>727.85</c:v>
                </c:pt>
                <c:pt idx="6533">
                  <c:v>727.49</c:v>
                </c:pt>
                <c:pt idx="6534">
                  <c:v>728.16</c:v>
                </c:pt>
                <c:pt idx="6535">
                  <c:v>728.7</c:v>
                </c:pt>
                <c:pt idx="6536">
                  <c:v>729.56</c:v>
                </c:pt>
                <c:pt idx="6537">
                  <c:v>730.1</c:v>
                </c:pt>
                <c:pt idx="6538">
                  <c:v>729.2</c:v>
                </c:pt>
                <c:pt idx="6539">
                  <c:v>729.42</c:v>
                </c:pt>
                <c:pt idx="6540">
                  <c:v>730.64</c:v>
                </c:pt>
                <c:pt idx="6541">
                  <c:v>731.22</c:v>
                </c:pt>
                <c:pt idx="6542">
                  <c:v>731.27</c:v>
                </c:pt>
                <c:pt idx="6543">
                  <c:v>731.27</c:v>
                </c:pt>
                <c:pt idx="6544">
                  <c:v>732.12</c:v>
                </c:pt>
                <c:pt idx="6545">
                  <c:v>730.32</c:v>
                </c:pt>
                <c:pt idx="6546">
                  <c:v>731.58</c:v>
                </c:pt>
                <c:pt idx="6547">
                  <c:v>732.35</c:v>
                </c:pt>
                <c:pt idx="6548">
                  <c:v>733.61</c:v>
                </c:pt>
                <c:pt idx="6549">
                  <c:v>733.7</c:v>
                </c:pt>
                <c:pt idx="6550">
                  <c:v>732.89</c:v>
                </c:pt>
                <c:pt idx="6551">
                  <c:v>733.97</c:v>
                </c:pt>
                <c:pt idx="6552">
                  <c:v>734.01</c:v>
                </c:pt>
                <c:pt idx="6553">
                  <c:v>734.51</c:v>
                </c:pt>
                <c:pt idx="6554">
                  <c:v>734.96</c:v>
                </c:pt>
                <c:pt idx="6555">
                  <c:v>735.45</c:v>
                </c:pt>
                <c:pt idx="6556">
                  <c:v>735.32</c:v>
                </c:pt>
                <c:pt idx="6557">
                  <c:v>734.78</c:v>
                </c:pt>
                <c:pt idx="6558">
                  <c:v>733.92</c:v>
                </c:pt>
                <c:pt idx="6559">
                  <c:v>735.41</c:v>
                </c:pt>
                <c:pt idx="6560">
                  <c:v>735.72</c:v>
                </c:pt>
                <c:pt idx="6561">
                  <c:v>736.4</c:v>
                </c:pt>
                <c:pt idx="6562">
                  <c:v>736.8</c:v>
                </c:pt>
                <c:pt idx="6563">
                  <c:v>736.58</c:v>
                </c:pt>
                <c:pt idx="6564">
                  <c:v>735.72</c:v>
                </c:pt>
                <c:pt idx="6565">
                  <c:v>736.98</c:v>
                </c:pt>
                <c:pt idx="6566">
                  <c:v>736.62</c:v>
                </c:pt>
                <c:pt idx="6567">
                  <c:v>737.21</c:v>
                </c:pt>
                <c:pt idx="6568">
                  <c:v>737.84</c:v>
                </c:pt>
                <c:pt idx="6569">
                  <c:v>738.69</c:v>
                </c:pt>
                <c:pt idx="6570">
                  <c:v>737.79</c:v>
                </c:pt>
                <c:pt idx="6571">
                  <c:v>738.42</c:v>
                </c:pt>
                <c:pt idx="6572">
                  <c:v>739.46</c:v>
                </c:pt>
                <c:pt idx="6573">
                  <c:v>738.83</c:v>
                </c:pt>
                <c:pt idx="6574">
                  <c:v>738.92</c:v>
                </c:pt>
                <c:pt idx="6575">
                  <c:v>739.55</c:v>
                </c:pt>
                <c:pt idx="6576">
                  <c:v>739.14</c:v>
                </c:pt>
                <c:pt idx="6577">
                  <c:v>739.77</c:v>
                </c:pt>
                <c:pt idx="6578">
                  <c:v>739.01</c:v>
                </c:pt>
                <c:pt idx="6579">
                  <c:v>740</c:v>
                </c:pt>
                <c:pt idx="6580">
                  <c:v>740.22</c:v>
                </c:pt>
                <c:pt idx="6581">
                  <c:v>738.96</c:v>
                </c:pt>
                <c:pt idx="6582">
                  <c:v>740.13</c:v>
                </c:pt>
                <c:pt idx="6583">
                  <c:v>739.59</c:v>
                </c:pt>
                <c:pt idx="6584">
                  <c:v>738.29</c:v>
                </c:pt>
                <c:pt idx="6585">
                  <c:v>736.71</c:v>
                </c:pt>
                <c:pt idx="6586">
                  <c:v>736.53</c:v>
                </c:pt>
                <c:pt idx="6587">
                  <c:v>734.1</c:v>
                </c:pt>
                <c:pt idx="6588">
                  <c:v>734.55</c:v>
                </c:pt>
                <c:pt idx="6589">
                  <c:v>726.32</c:v>
                </c:pt>
                <c:pt idx="6590">
                  <c:v>726.63</c:v>
                </c:pt>
                <c:pt idx="6591">
                  <c:v>726.72</c:v>
                </c:pt>
                <c:pt idx="6592">
                  <c:v>726.72</c:v>
                </c:pt>
                <c:pt idx="6593">
                  <c:v>726.41</c:v>
                </c:pt>
                <c:pt idx="6594">
                  <c:v>726.14</c:v>
                </c:pt>
                <c:pt idx="6595">
                  <c:v>726.5</c:v>
                </c:pt>
                <c:pt idx="6596">
                  <c:v>728.84</c:v>
                </c:pt>
                <c:pt idx="6597">
                  <c:v>728.61</c:v>
                </c:pt>
                <c:pt idx="6598">
                  <c:v>728.57</c:v>
                </c:pt>
                <c:pt idx="6599">
                  <c:v>729.33</c:v>
                </c:pt>
                <c:pt idx="6600">
                  <c:v>729.2</c:v>
                </c:pt>
                <c:pt idx="6601">
                  <c:v>729.6</c:v>
                </c:pt>
                <c:pt idx="6602">
                  <c:v>730.14</c:v>
                </c:pt>
                <c:pt idx="6603">
                  <c:v>729.42</c:v>
                </c:pt>
                <c:pt idx="6604">
                  <c:v>730.41</c:v>
                </c:pt>
                <c:pt idx="6605">
                  <c:v>729.65</c:v>
                </c:pt>
                <c:pt idx="6606">
                  <c:v>729.83</c:v>
                </c:pt>
                <c:pt idx="6607">
                  <c:v>729.87</c:v>
                </c:pt>
                <c:pt idx="6608">
                  <c:v>729.83</c:v>
                </c:pt>
                <c:pt idx="6609">
                  <c:v>731.09</c:v>
                </c:pt>
                <c:pt idx="6610">
                  <c:v>731.45</c:v>
                </c:pt>
                <c:pt idx="6611">
                  <c:v>731.31</c:v>
                </c:pt>
                <c:pt idx="6612">
                  <c:v>732.21</c:v>
                </c:pt>
                <c:pt idx="6613">
                  <c:v>731.81</c:v>
                </c:pt>
                <c:pt idx="6614">
                  <c:v>732.93</c:v>
                </c:pt>
                <c:pt idx="6615">
                  <c:v>733.34</c:v>
                </c:pt>
                <c:pt idx="6616">
                  <c:v>733.79</c:v>
                </c:pt>
                <c:pt idx="6617">
                  <c:v>733.61</c:v>
                </c:pt>
                <c:pt idx="6618">
                  <c:v>734.06</c:v>
                </c:pt>
                <c:pt idx="6619">
                  <c:v>733.83</c:v>
                </c:pt>
                <c:pt idx="6620">
                  <c:v>734.01</c:v>
                </c:pt>
                <c:pt idx="6621">
                  <c:v>733.83</c:v>
                </c:pt>
                <c:pt idx="6622">
                  <c:v>734.19</c:v>
                </c:pt>
                <c:pt idx="6623">
                  <c:v>734.73</c:v>
                </c:pt>
                <c:pt idx="6624">
                  <c:v>734.73</c:v>
                </c:pt>
                <c:pt idx="6625">
                  <c:v>735.23</c:v>
                </c:pt>
                <c:pt idx="6626">
                  <c:v>734.69</c:v>
                </c:pt>
                <c:pt idx="6627">
                  <c:v>734.42</c:v>
                </c:pt>
                <c:pt idx="6628">
                  <c:v>735.9</c:v>
                </c:pt>
                <c:pt idx="6629">
                  <c:v>735.95</c:v>
                </c:pt>
                <c:pt idx="6630">
                  <c:v>736.04</c:v>
                </c:pt>
                <c:pt idx="6631">
                  <c:v>736.62</c:v>
                </c:pt>
                <c:pt idx="6632">
                  <c:v>736.76</c:v>
                </c:pt>
                <c:pt idx="6633">
                  <c:v>736.26</c:v>
                </c:pt>
                <c:pt idx="6634">
                  <c:v>735.86</c:v>
                </c:pt>
                <c:pt idx="6635">
                  <c:v>735.72</c:v>
                </c:pt>
                <c:pt idx="6636">
                  <c:v>736.98</c:v>
                </c:pt>
                <c:pt idx="6637">
                  <c:v>737.61</c:v>
                </c:pt>
                <c:pt idx="6638">
                  <c:v>738.42</c:v>
                </c:pt>
                <c:pt idx="6639">
                  <c:v>738.6</c:v>
                </c:pt>
                <c:pt idx="6640">
                  <c:v>739.14</c:v>
                </c:pt>
                <c:pt idx="6641">
                  <c:v>737.39</c:v>
                </c:pt>
                <c:pt idx="6642">
                  <c:v>737.48</c:v>
                </c:pt>
                <c:pt idx="6643">
                  <c:v>737.39</c:v>
                </c:pt>
                <c:pt idx="6644">
                  <c:v>738.47</c:v>
                </c:pt>
                <c:pt idx="6645">
                  <c:v>737.97</c:v>
                </c:pt>
                <c:pt idx="6646">
                  <c:v>739.14</c:v>
                </c:pt>
                <c:pt idx="6647">
                  <c:v>738.15</c:v>
                </c:pt>
                <c:pt idx="6648">
                  <c:v>738.11</c:v>
                </c:pt>
                <c:pt idx="6649">
                  <c:v>738.47</c:v>
                </c:pt>
                <c:pt idx="6650">
                  <c:v>739.14</c:v>
                </c:pt>
                <c:pt idx="6651">
                  <c:v>739.32</c:v>
                </c:pt>
                <c:pt idx="6652">
                  <c:v>738.69</c:v>
                </c:pt>
                <c:pt idx="6653">
                  <c:v>739.19</c:v>
                </c:pt>
                <c:pt idx="6654">
                  <c:v>740.22</c:v>
                </c:pt>
                <c:pt idx="6655">
                  <c:v>739.1</c:v>
                </c:pt>
                <c:pt idx="6656">
                  <c:v>740.49</c:v>
                </c:pt>
                <c:pt idx="6657">
                  <c:v>740</c:v>
                </c:pt>
                <c:pt idx="6658">
                  <c:v>740.76</c:v>
                </c:pt>
                <c:pt idx="6659">
                  <c:v>740.13</c:v>
                </c:pt>
                <c:pt idx="6660">
                  <c:v>738.83</c:v>
                </c:pt>
                <c:pt idx="6661">
                  <c:v>739.32</c:v>
                </c:pt>
                <c:pt idx="6662">
                  <c:v>739.95</c:v>
                </c:pt>
                <c:pt idx="6663">
                  <c:v>740.72</c:v>
                </c:pt>
                <c:pt idx="6664">
                  <c:v>740.72</c:v>
                </c:pt>
                <c:pt idx="6665">
                  <c:v>740.67</c:v>
                </c:pt>
                <c:pt idx="6666">
                  <c:v>741.48</c:v>
                </c:pt>
                <c:pt idx="6667">
                  <c:v>741.75</c:v>
                </c:pt>
                <c:pt idx="6668">
                  <c:v>741.57</c:v>
                </c:pt>
                <c:pt idx="6669">
                  <c:v>741.12</c:v>
                </c:pt>
                <c:pt idx="6670">
                  <c:v>742.29</c:v>
                </c:pt>
                <c:pt idx="6671">
                  <c:v>741.3</c:v>
                </c:pt>
                <c:pt idx="6672">
                  <c:v>742.07</c:v>
                </c:pt>
                <c:pt idx="6673">
                  <c:v>738.29</c:v>
                </c:pt>
                <c:pt idx="6674">
                  <c:v>739.01</c:v>
                </c:pt>
                <c:pt idx="6675">
                  <c:v>739.1</c:v>
                </c:pt>
                <c:pt idx="6676">
                  <c:v>735.32</c:v>
                </c:pt>
                <c:pt idx="6677">
                  <c:v>735.99</c:v>
                </c:pt>
                <c:pt idx="6678">
                  <c:v>736.04</c:v>
                </c:pt>
                <c:pt idx="6679">
                  <c:v>735.45</c:v>
                </c:pt>
                <c:pt idx="6680">
                  <c:v>734.33</c:v>
                </c:pt>
                <c:pt idx="6681">
                  <c:v>733.16</c:v>
                </c:pt>
                <c:pt idx="6682">
                  <c:v>733.74</c:v>
                </c:pt>
                <c:pt idx="6683">
                  <c:v>730.86</c:v>
                </c:pt>
                <c:pt idx="6684">
                  <c:v>731.72</c:v>
                </c:pt>
                <c:pt idx="6685">
                  <c:v>725.37</c:v>
                </c:pt>
                <c:pt idx="6686">
                  <c:v>725.91</c:v>
                </c:pt>
                <c:pt idx="6687">
                  <c:v>726.5</c:v>
                </c:pt>
                <c:pt idx="6688">
                  <c:v>725.6</c:v>
                </c:pt>
                <c:pt idx="6689">
                  <c:v>725.82</c:v>
                </c:pt>
                <c:pt idx="6690">
                  <c:v>726.14</c:v>
                </c:pt>
                <c:pt idx="6691">
                  <c:v>726.18</c:v>
                </c:pt>
                <c:pt idx="6692">
                  <c:v>726.05</c:v>
                </c:pt>
                <c:pt idx="6693">
                  <c:v>726.27</c:v>
                </c:pt>
                <c:pt idx="6694">
                  <c:v>726.72</c:v>
                </c:pt>
                <c:pt idx="6695">
                  <c:v>726.59</c:v>
                </c:pt>
                <c:pt idx="6696">
                  <c:v>726.32</c:v>
                </c:pt>
                <c:pt idx="6697">
                  <c:v>726.99</c:v>
                </c:pt>
                <c:pt idx="6698">
                  <c:v>727.62</c:v>
                </c:pt>
                <c:pt idx="6699">
                  <c:v>728.79</c:v>
                </c:pt>
                <c:pt idx="6700">
                  <c:v>728.48</c:v>
                </c:pt>
                <c:pt idx="6701">
                  <c:v>729.47</c:v>
                </c:pt>
                <c:pt idx="6702">
                  <c:v>729.87</c:v>
                </c:pt>
                <c:pt idx="6703">
                  <c:v>731.49</c:v>
                </c:pt>
                <c:pt idx="6704">
                  <c:v>731.54</c:v>
                </c:pt>
                <c:pt idx="6705">
                  <c:v>733.02</c:v>
                </c:pt>
                <c:pt idx="6706">
                  <c:v>733.56</c:v>
                </c:pt>
                <c:pt idx="6707">
                  <c:v>733.61</c:v>
                </c:pt>
                <c:pt idx="6708">
                  <c:v>732.93</c:v>
                </c:pt>
                <c:pt idx="6709">
                  <c:v>733.52</c:v>
                </c:pt>
                <c:pt idx="6710">
                  <c:v>733.61</c:v>
                </c:pt>
                <c:pt idx="6711">
                  <c:v>734.15</c:v>
                </c:pt>
                <c:pt idx="6712">
                  <c:v>734.73</c:v>
                </c:pt>
                <c:pt idx="6713">
                  <c:v>734.91</c:v>
                </c:pt>
                <c:pt idx="6714">
                  <c:v>735.32</c:v>
                </c:pt>
                <c:pt idx="6715">
                  <c:v>734.87</c:v>
                </c:pt>
                <c:pt idx="6716">
                  <c:v>735.99</c:v>
                </c:pt>
                <c:pt idx="6717">
                  <c:v>736.53</c:v>
                </c:pt>
                <c:pt idx="6718">
                  <c:v>736.76</c:v>
                </c:pt>
                <c:pt idx="6719">
                  <c:v>737.12</c:v>
                </c:pt>
                <c:pt idx="6720">
                  <c:v>736.13</c:v>
                </c:pt>
                <c:pt idx="6721">
                  <c:v>737.34</c:v>
                </c:pt>
                <c:pt idx="6722">
                  <c:v>737.93</c:v>
                </c:pt>
                <c:pt idx="6723">
                  <c:v>738.33</c:v>
                </c:pt>
                <c:pt idx="6724">
                  <c:v>739.01</c:v>
                </c:pt>
                <c:pt idx="6725">
                  <c:v>739.5</c:v>
                </c:pt>
                <c:pt idx="6726">
                  <c:v>738.74</c:v>
                </c:pt>
                <c:pt idx="6727">
                  <c:v>739.55</c:v>
                </c:pt>
                <c:pt idx="6728">
                  <c:v>740.81</c:v>
                </c:pt>
                <c:pt idx="6729">
                  <c:v>741.39</c:v>
                </c:pt>
                <c:pt idx="6730">
                  <c:v>740.94</c:v>
                </c:pt>
                <c:pt idx="6731">
                  <c:v>741.3</c:v>
                </c:pt>
                <c:pt idx="6732">
                  <c:v>740.76</c:v>
                </c:pt>
                <c:pt idx="6733">
                  <c:v>741.66</c:v>
                </c:pt>
                <c:pt idx="6734">
                  <c:v>741.93</c:v>
                </c:pt>
                <c:pt idx="6735">
                  <c:v>742.47</c:v>
                </c:pt>
                <c:pt idx="6736">
                  <c:v>741.8</c:v>
                </c:pt>
                <c:pt idx="6737">
                  <c:v>746.25</c:v>
                </c:pt>
                <c:pt idx="6738">
                  <c:v>747.46</c:v>
                </c:pt>
                <c:pt idx="6739">
                  <c:v>739.5</c:v>
                </c:pt>
                <c:pt idx="6740">
                  <c:v>739.55</c:v>
                </c:pt>
                <c:pt idx="6741">
                  <c:v>739.55</c:v>
                </c:pt>
                <c:pt idx="6742">
                  <c:v>752.32</c:v>
                </c:pt>
                <c:pt idx="6743">
                  <c:v>752.1</c:v>
                </c:pt>
                <c:pt idx="6744">
                  <c:v>752.86</c:v>
                </c:pt>
                <c:pt idx="6745">
                  <c:v>753</c:v>
                </c:pt>
                <c:pt idx="6746">
                  <c:v>753.4</c:v>
                </c:pt>
                <c:pt idx="6747">
                  <c:v>753.94</c:v>
                </c:pt>
                <c:pt idx="6748">
                  <c:v>754.71</c:v>
                </c:pt>
                <c:pt idx="6749">
                  <c:v>753.67</c:v>
                </c:pt>
                <c:pt idx="6750">
                  <c:v>753.85</c:v>
                </c:pt>
                <c:pt idx="6751">
                  <c:v>754.57</c:v>
                </c:pt>
                <c:pt idx="6752">
                  <c:v>755.34</c:v>
                </c:pt>
                <c:pt idx="6753">
                  <c:v>754.98</c:v>
                </c:pt>
                <c:pt idx="6754">
                  <c:v>755.02</c:v>
                </c:pt>
                <c:pt idx="6755">
                  <c:v>755.11</c:v>
                </c:pt>
                <c:pt idx="6756">
                  <c:v>754.17</c:v>
                </c:pt>
                <c:pt idx="6757">
                  <c:v>754.3</c:v>
                </c:pt>
                <c:pt idx="6758">
                  <c:v>754.03</c:v>
                </c:pt>
                <c:pt idx="6759">
                  <c:v>754.48</c:v>
                </c:pt>
                <c:pt idx="6760">
                  <c:v>757.27</c:v>
                </c:pt>
                <c:pt idx="6761">
                  <c:v>757.41</c:v>
                </c:pt>
                <c:pt idx="6762">
                  <c:v>757.27</c:v>
                </c:pt>
                <c:pt idx="6763">
                  <c:v>757.99</c:v>
                </c:pt>
                <c:pt idx="6764">
                  <c:v>758.31</c:v>
                </c:pt>
                <c:pt idx="6765">
                  <c:v>759.79</c:v>
                </c:pt>
                <c:pt idx="6766">
                  <c:v>759.66</c:v>
                </c:pt>
                <c:pt idx="6767">
                  <c:v>760.11</c:v>
                </c:pt>
                <c:pt idx="6768">
                  <c:v>737.12</c:v>
                </c:pt>
                <c:pt idx="6769">
                  <c:v>737.12</c:v>
                </c:pt>
                <c:pt idx="6770">
                  <c:v>736.49</c:v>
                </c:pt>
                <c:pt idx="6771">
                  <c:v>737.97</c:v>
                </c:pt>
                <c:pt idx="6772">
                  <c:v>737.88</c:v>
                </c:pt>
                <c:pt idx="6773">
                  <c:v>738.38</c:v>
                </c:pt>
                <c:pt idx="6774">
                  <c:v>736.76</c:v>
                </c:pt>
                <c:pt idx="6775">
                  <c:v>737.03</c:v>
                </c:pt>
                <c:pt idx="6776">
                  <c:v>736.53</c:v>
                </c:pt>
                <c:pt idx="6777">
                  <c:v>737.39</c:v>
                </c:pt>
                <c:pt idx="6778">
                  <c:v>737.66</c:v>
                </c:pt>
                <c:pt idx="6779">
                  <c:v>738.29</c:v>
                </c:pt>
                <c:pt idx="6780">
                  <c:v>738.65</c:v>
                </c:pt>
                <c:pt idx="6781">
                  <c:v>738.92</c:v>
                </c:pt>
                <c:pt idx="6782">
                  <c:v>738.33</c:v>
                </c:pt>
                <c:pt idx="6783">
                  <c:v>739.05</c:v>
                </c:pt>
                <c:pt idx="6784">
                  <c:v>739.46</c:v>
                </c:pt>
                <c:pt idx="6785">
                  <c:v>739.86</c:v>
                </c:pt>
                <c:pt idx="6786">
                  <c:v>739.77</c:v>
                </c:pt>
                <c:pt idx="6787">
                  <c:v>740.22</c:v>
                </c:pt>
                <c:pt idx="6788">
                  <c:v>739.5</c:v>
                </c:pt>
                <c:pt idx="6789">
                  <c:v>740.49</c:v>
                </c:pt>
                <c:pt idx="6790">
                  <c:v>741.35</c:v>
                </c:pt>
                <c:pt idx="6791">
                  <c:v>741.35</c:v>
                </c:pt>
                <c:pt idx="6792">
                  <c:v>741.84</c:v>
                </c:pt>
                <c:pt idx="6793">
                  <c:v>741.21</c:v>
                </c:pt>
                <c:pt idx="6794">
                  <c:v>741.03</c:v>
                </c:pt>
                <c:pt idx="6795">
                  <c:v>741.3</c:v>
                </c:pt>
                <c:pt idx="6796">
                  <c:v>741.8</c:v>
                </c:pt>
                <c:pt idx="6797">
                  <c:v>740.36</c:v>
                </c:pt>
                <c:pt idx="6798">
                  <c:v>740.9</c:v>
                </c:pt>
                <c:pt idx="6799">
                  <c:v>740.36</c:v>
                </c:pt>
                <c:pt idx="6800">
                  <c:v>742.29</c:v>
                </c:pt>
                <c:pt idx="6801">
                  <c:v>741.75</c:v>
                </c:pt>
                <c:pt idx="6802">
                  <c:v>741.57</c:v>
                </c:pt>
                <c:pt idx="6803">
                  <c:v>741.93</c:v>
                </c:pt>
                <c:pt idx="6804">
                  <c:v>740.99</c:v>
                </c:pt>
                <c:pt idx="6805">
                  <c:v>740</c:v>
                </c:pt>
                <c:pt idx="6806">
                  <c:v>741.48</c:v>
                </c:pt>
                <c:pt idx="6807">
                  <c:v>741.8</c:v>
                </c:pt>
                <c:pt idx="6808">
                  <c:v>742.11</c:v>
                </c:pt>
                <c:pt idx="6809">
                  <c:v>730.1</c:v>
                </c:pt>
                <c:pt idx="6810">
                  <c:v>730.1</c:v>
                </c:pt>
                <c:pt idx="6811">
                  <c:v>732.39</c:v>
                </c:pt>
                <c:pt idx="6812">
                  <c:v>732.39</c:v>
                </c:pt>
                <c:pt idx="6813">
                  <c:v>733.11</c:v>
                </c:pt>
                <c:pt idx="6814">
                  <c:v>731.18</c:v>
                </c:pt>
                <c:pt idx="6815">
                  <c:v>732.21</c:v>
                </c:pt>
                <c:pt idx="6816">
                  <c:v>732.84</c:v>
                </c:pt>
                <c:pt idx="6817">
                  <c:v>733.02</c:v>
                </c:pt>
                <c:pt idx="6818">
                  <c:v>733.29</c:v>
                </c:pt>
                <c:pt idx="6819">
                  <c:v>733.92</c:v>
                </c:pt>
                <c:pt idx="6820">
                  <c:v>732.48</c:v>
                </c:pt>
                <c:pt idx="6821">
                  <c:v>732.62</c:v>
                </c:pt>
                <c:pt idx="6822">
                  <c:v>732.89</c:v>
                </c:pt>
                <c:pt idx="6823">
                  <c:v>733.25</c:v>
                </c:pt>
                <c:pt idx="6824">
                  <c:v>734.33</c:v>
                </c:pt>
                <c:pt idx="6825">
                  <c:v>734.82</c:v>
                </c:pt>
                <c:pt idx="6826">
                  <c:v>733.74</c:v>
                </c:pt>
                <c:pt idx="6827">
                  <c:v>733.88</c:v>
                </c:pt>
                <c:pt idx="6828">
                  <c:v>735.14</c:v>
                </c:pt>
                <c:pt idx="6829">
                  <c:v>735.18</c:v>
                </c:pt>
                <c:pt idx="6830">
                  <c:v>736.08</c:v>
                </c:pt>
                <c:pt idx="6831">
                  <c:v>736.04</c:v>
                </c:pt>
                <c:pt idx="6832">
                  <c:v>736.62</c:v>
                </c:pt>
                <c:pt idx="6833">
                  <c:v>735.36</c:v>
                </c:pt>
                <c:pt idx="6834">
                  <c:v>736.62</c:v>
                </c:pt>
                <c:pt idx="6835">
                  <c:v>737.07</c:v>
                </c:pt>
                <c:pt idx="6836">
                  <c:v>737.07</c:v>
                </c:pt>
                <c:pt idx="6837">
                  <c:v>738.29</c:v>
                </c:pt>
                <c:pt idx="6838">
                  <c:v>738.38</c:v>
                </c:pt>
                <c:pt idx="6839">
                  <c:v>738.74</c:v>
                </c:pt>
                <c:pt idx="6840">
                  <c:v>739.28</c:v>
                </c:pt>
                <c:pt idx="6841">
                  <c:v>739.82</c:v>
                </c:pt>
                <c:pt idx="6842">
                  <c:v>740.9</c:v>
                </c:pt>
                <c:pt idx="6843">
                  <c:v>740.76</c:v>
                </c:pt>
                <c:pt idx="6844">
                  <c:v>741.35</c:v>
                </c:pt>
                <c:pt idx="6845">
                  <c:v>740.67</c:v>
                </c:pt>
                <c:pt idx="6846">
                  <c:v>741.08</c:v>
                </c:pt>
                <c:pt idx="6847">
                  <c:v>741.62</c:v>
                </c:pt>
                <c:pt idx="6848">
                  <c:v>742.96</c:v>
                </c:pt>
                <c:pt idx="6849">
                  <c:v>744.09</c:v>
                </c:pt>
                <c:pt idx="6850">
                  <c:v>744.13</c:v>
                </c:pt>
                <c:pt idx="6851">
                  <c:v>743.82</c:v>
                </c:pt>
                <c:pt idx="6852">
                  <c:v>745.08</c:v>
                </c:pt>
                <c:pt idx="6853">
                  <c:v>746.11</c:v>
                </c:pt>
                <c:pt idx="6854">
                  <c:v>747.91</c:v>
                </c:pt>
                <c:pt idx="6855">
                  <c:v>748.27</c:v>
                </c:pt>
                <c:pt idx="6856">
                  <c:v>748</c:v>
                </c:pt>
                <c:pt idx="6857">
                  <c:v>748.36</c:v>
                </c:pt>
                <c:pt idx="6858">
                  <c:v>749.4</c:v>
                </c:pt>
                <c:pt idx="6859">
                  <c:v>750.34</c:v>
                </c:pt>
                <c:pt idx="6860">
                  <c:v>752.01</c:v>
                </c:pt>
                <c:pt idx="6861">
                  <c:v>752.14</c:v>
                </c:pt>
                <c:pt idx="6862">
                  <c:v>752.32</c:v>
                </c:pt>
                <c:pt idx="6863">
                  <c:v>752.46</c:v>
                </c:pt>
                <c:pt idx="6864">
                  <c:v>753.54</c:v>
                </c:pt>
                <c:pt idx="6865">
                  <c:v>754.35</c:v>
                </c:pt>
                <c:pt idx="6866">
                  <c:v>754.75</c:v>
                </c:pt>
                <c:pt idx="6867">
                  <c:v>755.11</c:v>
                </c:pt>
                <c:pt idx="6868">
                  <c:v>755.43</c:v>
                </c:pt>
                <c:pt idx="6869">
                  <c:v>754.93</c:v>
                </c:pt>
                <c:pt idx="6870">
                  <c:v>755.47</c:v>
                </c:pt>
                <c:pt idx="6871">
                  <c:v>755.79</c:v>
                </c:pt>
                <c:pt idx="6872">
                  <c:v>756.01</c:v>
                </c:pt>
                <c:pt idx="6873">
                  <c:v>756.37</c:v>
                </c:pt>
                <c:pt idx="6874">
                  <c:v>755.65</c:v>
                </c:pt>
                <c:pt idx="6875">
                  <c:v>755.79</c:v>
                </c:pt>
                <c:pt idx="6876">
                  <c:v>755.92</c:v>
                </c:pt>
                <c:pt idx="6877">
                  <c:v>755.79</c:v>
                </c:pt>
                <c:pt idx="6878">
                  <c:v>755.61</c:v>
                </c:pt>
                <c:pt idx="6879">
                  <c:v>756.1</c:v>
                </c:pt>
                <c:pt idx="6880">
                  <c:v>755.92</c:v>
                </c:pt>
                <c:pt idx="6881">
                  <c:v>756.19</c:v>
                </c:pt>
                <c:pt idx="6882">
                  <c:v>756.69</c:v>
                </c:pt>
                <c:pt idx="6883">
                  <c:v>755.97</c:v>
                </c:pt>
                <c:pt idx="6884">
                  <c:v>756.06</c:v>
                </c:pt>
                <c:pt idx="6885">
                  <c:v>756.24</c:v>
                </c:pt>
                <c:pt idx="6886">
                  <c:v>756.78</c:v>
                </c:pt>
                <c:pt idx="6887">
                  <c:v>756.24</c:v>
                </c:pt>
                <c:pt idx="6888">
                  <c:v>756.42</c:v>
                </c:pt>
                <c:pt idx="6889">
                  <c:v>756.69</c:v>
                </c:pt>
                <c:pt idx="6890">
                  <c:v>756.96</c:v>
                </c:pt>
                <c:pt idx="6891">
                  <c:v>756.37</c:v>
                </c:pt>
                <c:pt idx="6892">
                  <c:v>761.46</c:v>
                </c:pt>
                <c:pt idx="6893">
                  <c:v>760.92</c:v>
                </c:pt>
                <c:pt idx="6894">
                  <c:v>761.05</c:v>
                </c:pt>
                <c:pt idx="6895">
                  <c:v>761.28</c:v>
                </c:pt>
                <c:pt idx="6896">
                  <c:v>761.32</c:v>
                </c:pt>
                <c:pt idx="6897">
                  <c:v>761.41</c:v>
                </c:pt>
                <c:pt idx="6898">
                  <c:v>761.82</c:v>
                </c:pt>
                <c:pt idx="6899">
                  <c:v>761.37</c:v>
                </c:pt>
                <c:pt idx="6900">
                  <c:v>760.87</c:v>
                </c:pt>
                <c:pt idx="6901">
                  <c:v>761.32</c:v>
                </c:pt>
                <c:pt idx="6902">
                  <c:v>762.09</c:v>
                </c:pt>
                <c:pt idx="6903">
                  <c:v>762.04</c:v>
                </c:pt>
                <c:pt idx="6904">
                  <c:v>762.13</c:v>
                </c:pt>
                <c:pt idx="6905">
                  <c:v>762.22</c:v>
                </c:pt>
                <c:pt idx="6906">
                  <c:v>762</c:v>
                </c:pt>
                <c:pt idx="6907">
                  <c:v>761.95</c:v>
                </c:pt>
                <c:pt idx="6908">
                  <c:v>762.27</c:v>
                </c:pt>
                <c:pt idx="6909">
                  <c:v>762.04</c:v>
                </c:pt>
                <c:pt idx="6910">
                  <c:v>709.99</c:v>
                </c:pt>
                <c:pt idx="6911">
                  <c:v>710.93</c:v>
                </c:pt>
                <c:pt idx="6912">
                  <c:v>711.29</c:v>
                </c:pt>
                <c:pt idx="6913">
                  <c:v>710.3</c:v>
                </c:pt>
                <c:pt idx="6914">
                  <c:v>712.91</c:v>
                </c:pt>
                <c:pt idx="6915">
                  <c:v>713.32</c:v>
                </c:pt>
                <c:pt idx="6916">
                  <c:v>712.28</c:v>
                </c:pt>
                <c:pt idx="6917">
                  <c:v>713.81</c:v>
                </c:pt>
                <c:pt idx="6918">
                  <c:v>714.35</c:v>
                </c:pt>
                <c:pt idx="6919">
                  <c:v>715.12</c:v>
                </c:pt>
                <c:pt idx="6920">
                  <c:v>714.17</c:v>
                </c:pt>
                <c:pt idx="6921">
                  <c:v>716.06</c:v>
                </c:pt>
                <c:pt idx="6922">
                  <c:v>716.11</c:v>
                </c:pt>
                <c:pt idx="6923">
                  <c:v>713.99</c:v>
                </c:pt>
                <c:pt idx="6924">
                  <c:v>713.99</c:v>
                </c:pt>
                <c:pt idx="6925">
                  <c:v>714.76</c:v>
                </c:pt>
                <c:pt idx="6926">
                  <c:v>715.61</c:v>
                </c:pt>
                <c:pt idx="6927">
                  <c:v>713.86</c:v>
                </c:pt>
                <c:pt idx="6928">
                  <c:v>714.67</c:v>
                </c:pt>
                <c:pt idx="6929">
                  <c:v>716.24</c:v>
                </c:pt>
                <c:pt idx="6930">
                  <c:v>716.6</c:v>
                </c:pt>
                <c:pt idx="6931">
                  <c:v>718.18</c:v>
                </c:pt>
                <c:pt idx="6932">
                  <c:v>717.86</c:v>
                </c:pt>
                <c:pt idx="6933">
                  <c:v>718.94</c:v>
                </c:pt>
                <c:pt idx="6934">
                  <c:v>719.35</c:v>
                </c:pt>
                <c:pt idx="6935">
                  <c:v>720.33</c:v>
                </c:pt>
                <c:pt idx="6936">
                  <c:v>720.6</c:v>
                </c:pt>
                <c:pt idx="6937">
                  <c:v>718.58</c:v>
                </c:pt>
                <c:pt idx="6938">
                  <c:v>719.84</c:v>
                </c:pt>
                <c:pt idx="6939">
                  <c:v>680.74</c:v>
                </c:pt>
                <c:pt idx="6940">
                  <c:v>681.1</c:v>
                </c:pt>
                <c:pt idx="6941">
                  <c:v>680.52</c:v>
                </c:pt>
                <c:pt idx="6942">
                  <c:v>679.57</c:v>
                </c:pt>
                <c:pt idx="6943">
                  <c:v>679.39</c:v>
                </c:pt>
                <c:pt idx="6944">
                  <c:v>679.12</c:v>
                </c:pt>
                <c:pt idx="6945">
                  <c:v>679.53</c:v>
                </c:pt>
                <c:pt idx="6946">
                  <c:v>679.21</c:v>
                </c:pt>
                <c:pt idx="6947">
                  <c:v>678.36</c:v>
                </c:pt>
                <c:pt idx="6948">
                  <c:v>678.09</c:v>
                </c:pt>
                <c:pt idx="6949">
                  <c:v>677.95</c:v>
                </c:pt>
                <c:pt idx="6950">
                  <c:v>678.18</c:v>
                </c:pt>
                <c:pt idx="6951">
                  <c:v>678.85</c:v>
                </c:pt>
                <c:pt idx="6952">
                  <c:v>679.03</c:v>
                </c:pt>
                <c:pt idx="6953">
                  <c:v>679.39</c:v>
                </c:pt>
                <c:pt idx="6954">
                  <c:v>679.3</c:v>
                </c:pt>
                <c:pt idx="6955">
                  <c:v>678.81</c:v>
                </c:pt>
                <c:pt idx="6956">
                  <c:v>679.66</c:v>
                </c:pt>
                <c:pt idx="6957">
                  <c:v>722</c:v>
                </c:pt>
                <c:pt idx="6958">
                  <c:v>721.1</c:v>
                </c:pt>
                <c:pt idx="6959">
                  <c:v>720.24</c:v>
                </c:pt>
                <c:pt idx="6960">
                  <c:v>719.71</c:v>
                </c:pt>
                <c:pt idx="6961">
                  <c:v>719.71</c:v>
                </c:pt>
                <c:pt idx="6962">
                  <c:v>718.99</c:v>
                </c:pt>
                <c:pt idx="6963">
                  <c:v>718.63</c:v>
                </c:pt>
                <c:pt idx="6964">
                  <c:v>718.4</c:v>
                </c:pt>
                <c:pt idx="6965">
                  <c:v>717.86</c:v>
                </c:pt>
                <c:pt idx="6966">
                  <c:v>717.14</c:v>
                </c:pt>
                <c:pt idx="6967">
                  <c:v>716.65</c:v>
                </c:pt>
                <c:pt idx="6968">
                  <c:v>716.42</c:v>
                </c:pt>
                <c:pt idx="6969">
                  <c:v>715.48</c:v>
                </c:pt>
                <c:pt idx="6970">
                  <c:v>714.8</c:v>
                </c:pt>
                <c:pt idx="6971">
                  <c:v>714.44</c:v>
                </c:pt>
                <c:pt idx="6972">
                  <c:v>713.9</c:v>
                </c:pt>
                <c:pt idx="6973">
                  <c:v>713.05</c:v>
                </c:pt>
                <c:pt idx="6974">
                  <c:v>713</c:v>
                </c:pt>
                <c:pt idx="6975">
                  <c:v>712.28</c:v>
                </c:pt>
                <c:pt idx="6976">
                  <c:v>712.01</c:v>
                </c:pt>
                <c:pt idx="6977">
                  <c:v>711.43</c:v>
                </c:pt>
                <c:pt idx="6978">
                  <c:v>710.71</c:v>
                </c:pt>
                <c:pt idx="6979">
                  <c:v>710.39</c:v>
                </c:pt>
                <c:pt idx="6980">
                  <c:v>709.81</c:v>
                </c:pt>
                <c:pt idx="6981">
                  <c:v>709.45</c:v>
                </c:pt>
                <c:pt idx="6982">
                  <c:v>708.01</c:v>
                </c:pt>
                <c:pt idx="6983">
                  <c:v>708.05</c:v>
                </c:pt>
                <c:pt idx="6984">
                  <c:v>707.96</c:v>
                </c:pt>
                <c:pt idx="6985">
                  <c:v>707.11</c:v>
                </c:pt>
                <c:pt idx="6986">
                  <c:v>706.97</c:v>
                </c:pt>
                <c:pt idx="6987">
                  <c:v>706.57</c:v>
                </c:pt>
                <c:pt idx="6988">
                  <c:v>705.71</c:v>
                </c:pt>
                <c:pt idx="6989">
                  <c:v>705.22</c:v>
                </c:pt>
                <c:pt idx="6990">
                  <c:v>703.87</c:v>
                </c:pt>
                <c:pt idx="6991">
                  <c:v>704.05</c:v>
                </c:pt>
                <c:pt idx="6992">
                  <c:v>704.09</c:v>
                </c:pt>
                <c:pt idx="6993">
                  <c:v>703.82</c:v>
                </c:pt>
                <c:pt idx="6994">
                  <c:v>703.51</c:v>
                </c:pt>
                <c:pt idx="6995">
                  <c:v>702.56</c:v>
                </c:pt>
                <c:pt idx="6996">
                  <c:v>702.34</c:v>
                </c:pt>
                <c:pt idx="6997">
                  <c:v>702.52</c:v>
                </c:pt>
                <c:pt idx="6998">
                  <c:v>701.75</c:v>
                </c:pt>
                <c:pt idx="6999">
                  <c:v>701.12</c:v>
                </c:pt>
                <c:pt idx="7000">
                  <c:v>701.21</c:v>
                </c:pt>
                <c:pt idx="7001">
                  <c:v>700.85</c:v>
                </c:pt>
                <c:pt idx="7002">
                  <c:v>700.63</c:v>
                </c:pt>
                <c:pt idx="7003">
                  <c:v>701.08</c:v>
                </c:pt>
                <c:pt idx="7004">
                  <c:v>701.71</c:v>
                </c:pt>
                <c:pt idx="7005">
                  <c:v>701.03</c:v>
                </c:pt>
                <c:pt idx="7006">
                  <c:v>700.27</c:v>
                </c:pt>
                <c:pt idx="7007">
                  <c:v>700.99</c:v>
                </c:pt>
                <c:pt idx="7008">
                  <c:v>700.85</c:v>
                </c:pt>
                <c:pt idx="7009">
                  <c:v>700.72</c:v>
                </c:pt>
                <c:pt idx="7010">
                  <c:v>700.27</c:v>
                </c:pt>
                <c:pt idx="7011">
                  <c:v>699.14</c:v>
                </c:pt>
                <c:pt idx="7012">
                  <c:v>700.31</c:v>
                </c:pt>
                <c:pt idx="7013">
                  <c:v>700.13</c:v>
                </c:pt>
                <c:pt idx="7014">
                  <c:v>700.4</c:v>
                </c:pt>
                <c:pt idx="7015">
                  <c:v>699.68</c:v>
                </c:pt>
                <c:pt idx="7016">
                  <c:v>699.55</c:v>
                </c:pt>
                <c:pt idx="7017">
                  <c:v>699.23</c:v>
                </c:pt>
                <c:pt idx="7018">
                  <c:v>699.55</c:v>
                </c:pt>
                <c:pt idx="7019">
                  <c:v>700.09</c:v>
                </c:pt>
                <c:pt idx="7020">
                  <c:v>700.22</c:v>
                </c:pt>
                <c:pt idx="7021">
                  <c:v>700.49</c:v>
                </c:pt>
                <c:pt idx="7022">
                  <c:v>700.94</c:v>
                </c:pt>
                <c:pt idx="7023">
                  <c:v>701.57</c:v>
                </c:pt>
                <c:pt idx="7024">
                  <c:v>703.06</c:v>
                </c:pt>
                <c:pt idx="7025">
                  <c:v>702.97</c:v>
                </c:pt>
                <c:pt idx="7026">
                  <c:v>703.6</c:v>
                </c:pt>
                <c:pt idx="7027">
                  <c:v>704.54</c:v>
                </c:pt>
                <c:pt idx="7028">
                  <c:v>704.14</c:v>
                </c:pt>
                <c:pt idx="7029">
                  <c:v>704.45</c:v>
                </c:pt>
                <c:pt idx="7030">
                  <c:v>704.68</c:v>
                </c:pt>
                <c:pt idx="7031">
                  <c:v>705.31</c:v>
                </c:pt>
                <c:pt idx="7032">
                  <c:v>705.71</c:v>
                </c:pt>
                <c:pt idx="7033">
                  <c:v>706.66</c:v>
                </c:pt>
                <c:pt idx="7034">
                  <c:v>706.84</c:v>
                </c:pt>
                <c:pt idx="7035">
                  <c:v>706.88</c:v>
                </c:pt>
                <c:pt idx="7036">
                  <c:v>706.79</c:v>
                </c:pt>
                <c:pt idx="7037">
                  <c:v>707.51</c:v>
                </c:pt>
                <c:pt idx="7038">
                  <c:v>707.83</c:v>
                </c:pt>
                <c:pt idx="7039">
                  <c:v>707.6</c:v>
                </c:pt>
                <c:pt idx="7040">
                  <c:v>1140.81</c:v>
                </c:pt>
                <c:pt idx="7041">
                  <c:v>1141.31</c:v>
                </c:pt>
                <c:pt idx="7042">
                  <c:v>1141.44</c:v>
                </c:pt>
                <c:pt idx="7043">
                  <c:v>1140.4100000000001</c:v>
                </c:pt>
                <c:pt idx="7044">
                  <c:v>1141.6199999999999</c:v>
                </c:pt>
                <c:pt idx="7045">
                  <c:v>1142.3</c:v>
                </c:pt>
                <c:pt idx="7046">
                  <c:v>1142.6099999999999</c:v>
                </c:pt>
                <c:pt idx="7047">
                  <c:v>1142.79</c:v>
                </c:pt>
                <c:pt idx="7048">
                  <c:v>1141.26</c:v>
                </c:pt>
                <c:pt idx="7049">
                  <c:v>1142.79</c:v>
                </c:pt>
                <c:pt idx="7050">
                  <c:v>1143.8699999999999</c:v>
                </c:pt>
                <c:pt idx="7051">
                  <c:v>1142.97</c:v>
                </c:pt>
                <c:pt idx="7052">
                  <c:v>1142.97</c:v>
                </c:pt>
                <c:pt idx="7053">
                  <c:v>1141.67</c:v>
                </c:pt>
                <c:pt idx="7054">
                  <c:v>1141.94</c:v>
                </c:pt>
                <c:pt idx="7055">
                  <c:v>1141.76</c:v>
                </c:pt>
                <c:pt idx="7056">
                  <c:v>1142.75</c:v>
                </c:pt>
                <c:pt idx="7057">
                  <c:v>1143.02</c:v>
                </c:pt>
                <c:pt idx="7058">
                  <c:v>1143.2</c:v>
                </c:pt>
                <c:pt idx="7059">
                  <c:v>1143.33</c:v>
                </c:pt>
                <c:pt idx="7060">
                  <c:v>1141.58</c:v>
                </c:pt>
                <c:pt idx="7061">
                  <c:v>1142.07</c:v>
                </c:pt>
                <c:pt idx="7062">
                  <c:v>1141.8</c:v>
                </c:pt>
                <c:pt idx="7063">
                  <c:v>1141.76</c:v>
                </c:pt>
                <c:pt idx="7064">
                  <c:v>1141.8900000000001</c:v>
                </c:pt>
                <c:pt idx="7065">
                  <c:v>1141.76</c:v>
                </c:pt>
                <c:pt idx="7066">
                  <c:v>1141.94</c:v>
                </c:pt>
                <c:pt idx="7067">
                  <c:v>1142.25</c:v>
                </c:pt>
                <c:pt idx="7068">
                  <c:v>1142.3900000000001</c:v>
                </c:pt>
                <c:pt idx="7069">
                  <c:v>1142.25</c:v>
                </c:pt>
                <c:pt idx="7070">
                  <c:v>1141.44</c:v>
                </c:pt>
                <c:pt idx="7071">
                  <c:v>1141.98</c:v>
                </c:pt>
                <c:pt idx="7072">
                  <c:v>1142.25</c:v>
                </c:pt>
                <c:pt idx="7073">
                  <c:v>1142.3</c:v>
                </c:pt>
                <c:pt idx="7074">
                  <c:v>1142.6600000000001</c:v>
                </c:pt>
                <c:pt idx="7075">
                  <c:v>1140.99</c:v>
                </c:pt>
                <c:pt idx="7076">
                  <c:v>1140.5899999999999</c:v>
                </c:pt>
                <c:pt idx="7077">
                  <c:v>1140.3599999999999</c:v>
                </c:pt>
                <c:pt idx="7078">
                  <c:v>1140.3599999999999</c:v>
                </c:pt>
                <c:pt idx="7079">
                  <c:v>1139.0999999999999</c:v>
                </c:pt>
                <c:pt idx="7080">
                  <c:v>1139.9100000000001</c:v>
                </c:pt>
                <c:pt idx="7081">
                  <c:v>1140.05</c:v>
                </c:pt>
                <c:pt idx="7082">
                  <c:v>1140.05</c:v>
                </c:pt>
                <c:pt idx="7083">
                  <c:v>1139.51</c:v>
                </c:pt>
                <c:pt idx="7084">
                  <c:v>1140.0899999999999</c:v>
                </c:pt>
                <c:pt idx="7085">
                  <c:v>1138.56</c:v>
                </c:pt>
                <c:pt idx="7086">
                  <c:v>1140.4100000000001</c:v>
                </c:pt>
                <c:pt idx="7087">
                  <c:v>1140.72</c:v>
                </c:pt>
                <c:pt idx="7088">
                  <c:v>1141.8</c:v>
                </c:pt>
                <c:pt idx="7089">
                  <c:v>1142.6600000000001</c:v>
                </c:pt>
                <c:pt idx="7090">
                  <c:v>1141.08</c:v>
                </c:pt>
                <c:pt idx="7091">
                  <c:v>1142.3399999999999</c:v>
                </c:pt>
                <c:pt idx="7092">
                  <c:v>1142.79</c:v>
                </c:pt>
                <c:pt idx="7093">
                  <c:v>1142.93</c:v>
                </c:pt>
                <c:pt idx="7094">
                  <c:v>1142.52</c:v>
                </c:pt>
                <c:pt idx="7095">
                  <c:v>1141.8499999999999</c:v>
                </c:pt>
                <c:pt idx="7096">
                  <c:v>1142.25</c:v>
                </c:pt>
                <c:pt idx="7097">
                  <c:v>1142.07</c:v>
                </c:pt>
                <c:pt idx="7098">
                  <c:v>1142.3</c:v>
                </c:pt>
                <c:pt idx="7099">
                  <c:v>1143.6500000000001</c:v>
                </c:pt>
                <c:pt idx="7100">
                  <c:v>1141.26</c:v>
                </c:pt>
                <c:pt idx="7101">
                  <c:v>1142.79</c:v>
                </c:pt>
                <c:pt idx="7102">
                  <c:v>1142.21</c:v>
                </c:pt>
                <c:pt idx="7103">
                  <c:v>1142.6600000000001</c:v>
                </c:pt>
                <c:pt idx="7104">
                  <c:v>1145.6300000000001</c:v>
                </c:pt>
                <c:pt idx="7105">
                  <c:v>1145.0899999999999</c:v>
                </c:pt>
                <c:pt idx="7106">
                  <c:v>1145.27</c:v>
                </c:pt>
                <c:pt idx="7107">
                  <c:v>1144.3699999999999</c:v>
                </c:pt>
                <c:pt idx="7108">
                  <c:v>1143.69</c:v>
                </c:pt>
                <c:pt idx="7109">
                  <c:v>1143.1500000000001</c:v>
                </c:pt>
                <c:pt idx="7110">
                  <c:v>1143.92</c:v>
                </c:pt>
                <c:pt idx="7111">
                  <c:v>1143.92</c:v>
                </c:pt>
                <c:pt idx="7112">
                  <c:v>1144.5899999999999</c:v>
                </c:pt>
                <c:pt idx="7113">
                  <c:v>1143.42</c:v>
                </c:pt>
                <c:pt idx="7114">
                  <c:v>1143.83</c:v>
                </c:pt>
                <c:pt idx="7115">
                  <c:v>1144.01</c:v>
                </c:pt>
                <c:pt idx="7116">
                  <c:v>440.29</c:v>
                </c:pt>
                <c:pt idx="7117">
                  <c:v>438.13</c:v>
                </c:pt>
                <c:pt idx="7118">
                  <c:v>430.24</c:v>
                </c:pt>
                <c:pt idx="7119">
                  <c:v>435.67</c:v>
                </c:pt>
                <c:pt idx="7120">
                  <c:v>426.76</c:v>
                </c:pt>
                <c:pt idx="7121">
                  <c:v>422.85</c:v>
                </c:pt>
                <c:pt idx="7122">
                  <c:v>418.37</c:v>
                </c:pt>
                <c:pt idx="7123">
                  <c:v>419.63</c:v>
                </c:pt>
                <c:pt idx="7124">
                  <c:v>412.17</c:v>
                </c:pt>
                <c:pt idx="7125">
                  <c:v>402.26</c:v>
                </c:pt>
                <c:pt idx="7126">
                  <c:v>396.09</c:v>
                </c:pt>
                <c:pt idx="7127">
                  <c:v>395.5</c:v>
                </c:pt>
                <c:pt idx="7128">
                  <c:v>386.68</c:v>
                </c:pt>
                <c:pt idx="7129">
                  <c:v>385.99</c:v>
                </c:pt>
                <c:pt idx="7130">
                  <c:v>390.06</c:v>
                </c:pt>
                <c:pt idx="7131">
                  <c:v>384.31</c:v>
                </c:pt>
                <c:pt idx="7132">
                  <c:v>430.25</c:v>
                </c:pt>
                <c:pt idx="7133">
                  <c:v>422.56</c:v>
                </c:pt>
                <c:pt idx="7134">
                  <c:v>414.6</c:v>
                </c:pt>
                <c:pt idx="7135">
                  <c:v>428.01</c:v>
                </c:pt>
                <c:pt idx="7136">
                  <c:v>421.86</c:v>
                </c:pt>
                <c:pt idx="7137">
                  <c:v>408.15</c:v>
                </c:pt>
                <c:pt idx="7138">
                  <c:v>267.41000000000003</c:v>
                </c:pt>
                <c:pt idx="7139">
                  <c:v>267.08</c:v>
                </c:pt>
                <c:pt idx="7140">
                  <c:v>427.89</c:v>
                </c:pt>
                <c:pt idx="7141">
                  <c:v>264.62</c:v>
                </c:pt>
                <c:pt idx="7142">
                  <c:v>263.52</c:v>
                </c:pt>
                <c:pt idx="7143">
                  <c:v>264.05</c:v>
                </c:pt>
                <c:pt idx="7144">
                  <c:v>265.73</c:v>
                </c:pt>
                <c:pt idx="7145">
                  <c:v>266.38</c:v>
                </c:pt>
                <c:pt idx="7146">
                  <c:v>274.08999999999997</c:v>
                </c:pt>
                <c:pt idx="7147">
                  <c:v>273.3</c:v>
                </c:pt>
                <c:pt idx="7148">
                  <c:v>271.2</c:v>
                </c:pt>
                <c:pt idx="7149">
                  <c:v>271.55</c:v>
                </c:pt>
                <c:pt idx="7150">
                  <c:v>272.24</c:v>
                </c:pt>
                <c:pt idx="7151">
                  <c:v>274.44</c:v>
                </c:pt>
                <c:pt idx="7152">
                  <c:v>1197.72</c:v>
                </c:pt>
                <c:pt idx="7153">
                  <c:v>1199.3</c:v>
                </c:pt>
                <c:pt idx="7154">
                  <c:v>1198.8499999999999</c:v>
                </c:pt>
                <c:pt idx="7155">
                  <c:v>1200.56</c:v>
                </c:pt>
                <c:pt idx="7156">
                  <c:v>1193.0899999999999</c:v>
                </c:pt>
                <c:pt idx="7157">
                  <c:v>1190.98</c:v>
                </c:pt>
                <c:pt idx="7158">
                  <c:v>1193.99</c:v>
                </c:pt>
                <c:pt idx="7159">
                  <c:v>1189.04</c:v>
                </c:pt>
                <c:pt idx="7160">
                  <c:v>1192.55</c:v>
                </c:pt>
                <c:pt idx="7161">
                  <c:v>1193.3599999999999</c:v>
                </c:pt>
                <c:pt idx="7162">
                  <c:v>1194.6600000000001</c:v>
                </c:pt>
                <c:pt idx="7163">
                  <c:v>1193.4000000000001</c:v>
                </c:pt>
                <c:pt idx="7164">
                  <c:v>1193.27</c:v>
                </c:pt>
                <c:pt idx="7165">
                  <c:v>1192.32</c:v>
                </c:pt>
                <c:pt idx="7166">
                  <c:v>1190.93</c:v>
                </c:pt>
                <c:pt idx="7167">
                  <c:v>1191.83</c:v>
                </c:pt>
                <c:pt idx="7168">
                  <c:v>1192.1500000000001</c:v>
                </c:pt>
                <c:pt idx="7169">
                  <c:v>1193.8499999999999</c:v>
                </c:pt>
                <c:pt idx="7170">
                  <c:v>1200.29</c:v>
                </c:pt>
                <c:pt idx="7171">
                  <c:v>1200.83</c:v>
                </c:pt>
                <c:pt idx="7172">
                  <c:v>1202.72</c:v>
                </c:pt>
                <c:pt idx="7173">
                  <c:v>1202.76</c:v>
                </c:pt>
                <c:pt idx="7174">
                  <c:v>1203.3</c:v>
                </c:pt>
                <c:pt idx="7175">
                  <c:v>1202.72</c:v>
                </c:pt>
                <c:pt idx="7176">
                  <c:v>1203.48</c:v>
                </c:pt>
                <c:pt idx="7177">
                  <c:v>1201.6400000000001</c:v>
                </c:pt>
                <c:pt idx="7178">
                  <c:v>1203.8900000000001</c:v>
                </c:pt>
                <c:pt idx="7179">
                  <c:v>1204.3399999999999</c:v>
                </c:pt>
                <c:pt idx="7180">
                  <c:v>1203.03</c:v>
                </c:pt>
                <c:pt idx="7181">
                  <c:v>1203.08</c:v>
                </c:pt>
                <c:pt idx="7182">
                  <c:v>1203.08</c:v>
                </c:pt>
                <c:pt idx="7183">
                  <c:v>1201.9100000000001</c:v>
                </c:pt>
                <c:pt idx="7184">
                  <c:v>1201.73</c:v>
                </c:pt>
                <c:pt idx="7185">
                  <c:v>1202.67</c:v>
                </c:pt>
                <c:pt idx="7186">
                  <c:v>1203.1199999999999</c:v>
                </c:pt>
                <c:pt idx="7187">
                  <c:v>1202.9000000000001</c:v>
                </c:pt>
                <c:pt idx="7188">
                  <c:v>1200.06</c:v>
                </c:pt>
                <c:pt idx="7189">
                  <c:v>1200.06</c:v>
                </c:pt>
                <c:pt idx="7190">
                  <c:v>1200.8699999999999</c:v>
                </c:pt>
                <c:pt idx="7191">
                  <c:v>1200.56</c:v>
                </c:pt>
                <c:pt idx="7192">
                  <c:v>1197.54</c:v>
                </c:pt>
                <c:pt idx="7193">
                  <c:v>1198.8900000000001</c:v>
                </c:pt>
                <c:pt idx="7194">
                  <c:v>1198.94</c:v>
                </c:pt>
                <c:pt idx="7195">
                  <c:v>1197.4100000000001</c:v>
                </c:pt>
                <c:pt idx="7196">
                  <c:v>1196.51</c:v>
                </c:pt>
                <c:pt idx="7197">
                  <c:v>1196.8699999999999</c:v>
                </c:pt>
                <c:pt idx="7198">
                  <c:v>1194.3499999999999</c:v>
                </c:pt>
                <c:pt idx="7199">
                  <c:v>1194.8399999999999</c:v>
                </c:pt>
                <c:pt idx="7200">
                  <c:v>1192.8599999999999</c:v>
                </c:pt>
                <c:pt idx="7201">
                  <c:v>1192.82</c:v>
                </c:pt>
                <c:pt idx="7202">
                  <c:v>1192.19</c:v>
                </c:pt>
                <c:pt idx="7203">
                  <c:v>1193.27</c:v>
                </c:pt>
                <c:pt idx="7204">
                  <c:v>1194.44</c:v>
                </c:pt>
                <c:pt idx="7205">
                  <c:v>1193.9000000000001</c:v>
                </c:pt>
                <c:pt idx="7206">
                  <c:v>1192.5</c:v>
                </c:pt>
                <c:pt idx="7207">
                  <c:v>1192.32</c:v>
                </c:pt>
                <c:pt idx="7208">
                  <c:v>1192.55</c:v>
                </c:pt>
                <c:pt idx="7209">
                  <c:v>1190.8900000000001</c:v>
                </c:pt>
                <c:pt idx="7210">
                  <c:v>1192.0999999999999</c:v>
                </c:pt>
                <c:pt idx="7211">
                  <c:v>1190.98</c:v>
                </c:pt>
                <c:pt idx="7212">
                  <c:v>1189.94</c:v>
                </c:pt>
                <c:pt idx="7213">
                  <c:v>1190.6199999999999</c:v>
                </c:pt>
                <c:pt idx="7214">
                  <c:v>1192.68</c:v>
                </c:pt>
                <c:pt idx="7215">
                  <c:v>1190.8900000000001</c:v>
                </c:pt>
                <c:pt idx="7216">
                  <c:v>1190.3900000000001</c:v>
                </c:pt>
                <c:pt idx="7217">
                  <c:v>1190.75</c:v>
                </c:pt>
                <c:pt idx="7218">
                  <c:v>1189.67</c:v>
                </c:pt>
                <c:pt idx="7219">
                  <c:v>1191.56</c:v>
                </c:pt>
                <c:pt idx="7220">
                  <c:v>1191.6500000000001</c:v>
                </c:pt>
                <c:pt idx="7221">
                  <c:v>1192.6400000000001</c:v>
                </c:pt>
                <c:pt idx="7222">
                  <c:v>1193.3599999999999</c:v>
                </c:pt>
                <c:pt idx="7223">
                  <c:v>1192.55</c:v>
                </c:pt>
                <c:pt idx="7224">
                  <c:v>1191.7</c:v>
                </c:pt>
                <c:pt idx="7225">
                  <c:v>1192.01</c:v>
                </c:pt>
                <c:pt idx="7226">
                  <c:v>1192.19</c:v>
                </c:pt>
                <c:pt idx="7227">
                  <c:v>1190.57</c:v>
                </c:pt>
                <c:pt idx="7228">
                  <c:v>1190.8399999999999</c:v>
                </c:pt>
                <c:pt idx="7229">
                  <c:v>1191.02</c:v>
                </c:pt>
                <c:pt idx="7230">
                  <c:v>1190.48</c:v>
                </c:pt>
                <c:pt idx="7231">
                  <c:v>1190.1199999999999</c:v>
                </c:pt>
                <c:pt idx="7232">
                  <c:v>1191.07</c:v>
                </c:pt>
                <c:pt idx="7233">
                  <c:v>1191.83</c:v>
                </c:pt>
                <c:pt idx="7234">
                  <c:v>1191.3800000000001</c:v>
                </c:pt>
                <c:pt idx="7235">
                  <c:v>1191.47</c:v>
                </c:pt>
                <c:pt idx="7236">
                  <c:v>1191.6500000000001</c:v>
                </c:pt>
                <c:pt idx="7237">
                  <c:v>1190.98</c:v>
                </c:pt>
                <c:pt idx="7238">
                  <c:v>1189.6300000000001</c:v>
                </c:pt>
                <c:pt idx="7239">
                  <c:v>1189.1300000000001</c:v>
                </c:pt>
                <c:pt idx="7240">
                  <c:v>1190.17</c:v>
                </c:pt>
                <c:pt idx="7241">
                  <c:v>1190.6600000000001</c:v>
                </c:pt>
                <c:pt idx="7242">
                  <c:v>1190.53</c:v>
                </c:pt>
                <c:pt idx="7243">
                  <c:v>1190.1199999999999</c:v>
                </c:pt>
                <c:pt idx="7244">
                  <c:v>1190.08</c:v>
                </c:pt>
                <c:pt idx="7245">
                  <c:v>1189.3599999999999</c:v>
                </c:pt>
                <c:pt idx="7246">
                  <c:v>1186.8800000000001</c:v>
                </c:pt>
                <c:pt idx="7247">
                  <c:v>1187.47</c:v>
                </c:pt>
                <c:pt idx="7248">
                  <c:v>1183.96</c:v>
                </c:pt>
                <c:pt idx="7249">
                  <c:v>1184.27</c:v>
                </c:pt>
                <c:pt idx="7250">
                  <c:v>1184.99</c:v>
                </c:pt>
                <c:pt idx="7251">
                  <c:v>1184.3599999999999</c:v>
                </c:pt>
                <c:pt idx="7252">
                  <c:v>1183.46</c:v>
                </c:pt>
                <c:pt idx="7253">
                  <c:v>1183.24</c:v>
                </c:pt>
                <c:pt idx="7254">
                  <c:v>1183.46</c:v>
                </c:pt>
                <c:pt idx="7255">
                  <c:v>1181.8900000000001</c:v>
                </c:pt>
                <c:pt idx="7256">
                  <c:v>1180.45</c:v>
                </c:pt>
                <c:pt idx="7257">
                  <c:v>1179.28</c:v>
                </c:pt>
                <c:pt idx="7258">
                  <c:v>1178.92</c:v>
                </c:pt>
                <c:pt idx="7259">
                  <c:v>404.52</c:v>
                </c:pt>
                <c:pt idx="7260">
                  <c:v>410.33</c:v>
                </c:pt>
                <c:pt idx="7261">
                  <c:v>415.19</c:v>
                </c:pt>
                <c:pt idx="7262">
                  <c:v>407.41</c:v>
                </c:pt>
                <c:pt idx="7263">
                  <c:v>413.81</c:v>
                </c:pt>
                <c:pt idx="7264">
                  <c:v>410.07</c:v>
                </c:pt>
                <c:pt idx="7265">
                  <c:v>409.15</c:v>
                </c:pt>
                <c:pt idx="7266">
                  <c:v>409.07</c:v>
                </c:pt>
                <c:pt idx="7267">
                  <c:v>404.05</c:v>
                </c:pt>
                <c:pt idx="7268">
                  <c:v>411.42</c:v>
                </c:pt>
                <c:pt idx="7269">
                  <c:v>406.01</c:v>
                </c:pt>
                <c:pt idx="7270">
                  <c:v>407.08</c:v>
                </c:pt>
                <c:pt idx="7271">
                  <c:v>407.16</c:v>
                </c:pt>
                <c:pt idx="7272">
                  <c:v>407.41</c:v>
                </c:pt>
                <c:pt idx="7273">
                  <c:v>409.4</c:v>
                </c:pt>
                <c:pt idx="7274">
                  <c:v>416.4</c:v>
                </c:pt>
                <c:pt idx="7275">
                  <c:v>409.14</c:v>
                </c:pt>
                <c:pt idx="7276">
                  <c:v>407.16</c:v>
                </c:pt>
                <c:pt idx="7277">
                  <c:v>413.54</c:v>
                </c:pt>
                <c:pt idx="7278">
                  <c:v>412.02</c:v>
                </c:pt>
                <c:pt idx="7279">
                  <c:v>416.4</c:v>
                </c:pt>
                <c:pt idx="7280">
                  <c:v>413.9</c:v>
                </c:pt>
                <c:pt idx="7281">
                  <c:v>408.3</c:v>
                </c:pt>
                <c:pt idx="7282">
                  <c:v>408.64</c:v>
                </c:pt>
                <c:pt idx="7283">
                  <c:v>412.26</c:v>
                </c:pt>
                <c:pt idx="7284">
                  <c:v>408.06</c:v>
                </c:pt>
                <c:pt idx="7285">
                  <c:v>413.28</c:v>
                </c:pt>
                <c:pt idx="7286">
                  <c:v>411.66</c:v>
                </c:pt>
                <c:pt idx="7287">
                  <c:v>410.33</c:v>
                </c:pt>
                <c:pt idx="7288">
                  <c:v>412.44</c:v>
                </c:pt>
                <c:pt idx="7289">
                  <c:v>419.48</c:v>
                </c:pt>
                <c:pt idx="7290">
                  <c:v>420.64</c:v>
                </c:pt>
                <c:pt idx="7291">
                  <c:v>425.72</c:v>
                </c:pt>
                <c:pt idx="7292">
                  <c:v>425.9</c:v>
                </c:pt>
                <c:pt idx="7293">
                  <c:v>421.44</c:v>
                </c:pt>
                <c:pt idx="7294">
                  <c:v>374.34</c:v>
                </c:pt>
                <c:pt idx="7295">
                  <c:v>375.97</c:v>
                </c:pt>
                <c:pt idx="7296">
                  <c:v>374.29</c:v>
                </c:pt>
                <c:pt idx="7297">
                  <c:v>375.43</c:v>
                </c:pt>
                <c:pt idx="7298">
                  <c:v>369.17</c:v>
                </c:pt>
                <c:pt idx="7299">
                  <c:v>369.6</c:v>
                </c:pt>
                <c:pt idx="7300">
                  <c:v>368.35</c:v>
                </c:pt>
                <c:pt idx="7301">
                  <c:v>366.9</c:v>
                </c:pt>
                <c:pt idx="7302">
                  <c:v>372.18</c:v>
                </c:pt>
                <c:pt idx="7303">
                  <c:v>369.83</c:v>
                </c:pt>
                <c:pt idx="7304">
                  <c:v>374.2</c:v>
                </c:pt>
                <c:pt idx="7305">
                  <c:v>370.62</c:v>
                </c:pt>
                <c:pt idx="7306">
                  <c:v>370.03</c:v>
                </c:pt>
                <c:pt idx="7307">
                  <c:v>371.06</c:v>
                </c:pt>
                <c:pt idx="7308">
                  <c:v>375.57</c:v>
                </c:pt>
                <c:pt idx="7309">
                  <c:v>375.66</c:v>
                </c:pt>
                <c:pt idx="7310">
                  <c:v>374.73</c:v>
                </c:pt>
                <c:pt idx="7311">
                  <c:v>372.19</c:v>
                </c:pt>
                <c:pt idx="7312">
                  <c:v>370.25</c:v>
                </c:pt>
                <c:pt idx="7313">
                  <c:v>372.25</c:v>
                </c:pt>
                <c:pt idx="7314">
                  <c:v>365.69</c:v>
                </c:pt>
                <c:pt idx="7315">
                  <c:v>372.93</c:v>
                </c:pt>
                <c:pt idx="7316">
                  <c:v>371.29</c:v>
                </c:pt>
                <c:pt idx="7317">
                  <c:v>370.55</c:v>
                </c:pt>
                <c:pt idx="7318">
                  <c:v>366.26</c:v>
                </c:pt>
                <c:pt idx="7319">
                  <c:v>365.04</c:v>
                </c:pt>
                <c:pt idx="7320">
                  <c:v>365.26</c:v>
                </c:pt>
                <c:pt idx="7321">
                  <c:v>365.12</c:v>
                </c:pt>
                <c:pt idx="7322">
                  <c:v>370.55</c:v>
                </c:pt>
                <c:pt idx="7323">
                  <c:v>371.14</c:v>
                </c:pt>
                <c:pt idx="7324">
                  <c:v>375.37</c:v>
                </c:pt>
                <c:pt idx="7325">
                  <c:v>378.03</c:v>
                </c:pt>
                <c:pt idx="7326">
                  <c:v>362.79</c:v>
                </c:pt>
                <c:pt idx="7327">
                  <c:v>372.76</c:v>
                </c:pt>
                <c:pt idx="7328">
                  <c:v>372.6</c:v>
                </c:pt>
                <c:pt idx="7329">
                  <c:v>370.92</c:v>
                </c:pt>
                <c:pt idx="7330">
                  <c:v>374.39</c:v>
                </c:pt>
                <c:pt idx="7331">
                  <c:v>364.08</c:v>
                </c:pt>
                <c:pt idx="7332">
                  <c:v>361.03</c:v>
                </c:pt>
                <c:pt idx="7333">
                  <c:v>360.57</c:v>
                </c:pt>
                <c:pt idx="7334">
                  <c:v>358.94</c:v>
                </c:pt>
                <c:pt idx="7335">
                  <c:v>368.6</c:v>
                </c:pt>
                <c:pt idx="7336">
                  <c:v>361.64</c:v>
                </c:pt>
                <c:pt idx="7337">
                  <c:v>358.92</c:v>
                </c:pt>
                <c:pt idx="7338">
                  <c:v>348.88</c:v>
                </c:pt>
                <c:pt idx="7339">
                  <c:v>353.96</c:v>
                </c:pt>
                <c:pt idx="7340">
                  <c:v>345.99</c:v>
                </c:pt>
                <c:pt idx="7341">
                  <c:v>354.83</c:v>
                </c:pt>
                <c:pt idx="7342">
                  <c:v>347.55</c:v>
                </c:pt>
                <c:pt idx="7343">
                  <c:v>348.86</c:v>
                </c:pt>
                <c:pt idx="7344">
                  <c:v>356.58</c:v>
                </c:pt>
                <c:pt idx="7345">
                  <c:v>344.43</c:v>
                </c:pt>
                <c:pt idx="7346">
                  <c:v>345.8</c:v>
                </c:pt>
                <c:pt idx="7347">
                  <c:v>344.49</c:v>
                </c:pt>
                <c:pt idx="7348">
                  <c:v>342.54</c:v>
                </c:pt>
                <c:pt idx="7349">
                  <c:v>342.06</c:v>
                </c:pt>
                <c:pt idx="7350">
                  <c:v>342.06</c:v>
                </c:pt>
                <c:pt idx="7351">
                  <c:v>338.67</c:v>
                </c:pt>
                <c:pt idx="7352">
                  <c:v>337.38</c:v>
                </c:pt>
                <c:pt idx="7353">
                  <c:v>334.06</c:v>
                </c:pt>
                <c:pt idx="7354">
                  <c:v>331.29</c:v>
                </c:pt>
                <c:pt idx="7355">
                  <c:v>328.87</c:v>
                </c:pt>
                <c:pt idx="7356">
                  <c:v>334.46</c:v>
                </c:pt>
                <c:pt idx="7357">
                  <c:v>332.41</c:v>
                </c:pt>
                <c:pt idx="7358">
                  <c:v>324.22000000000003</c:v>
                </c:pt>
                <c:pt idx="7359">
                  <c:v>324.22000000000003</c:v>
                </c:pt>
                <c:pt idx="7360">
                  <c:v>320.7</c:v>
                </c:pt>
                <c:pt idx="7361">
                  <c:v>320.33999999999997</c:v>
                </c:pt>
                <c:pt idx="7362">
                  <c:v>318.72000000000003</c:v>
                </c:pt>
                <c:pt idx="7363">
                  <c:v>318.47000000000003</c:v>
                </c:pt>
                <c:pt idx="7364">
                  <c:v>314.33</c:v>
                </c:pt>
                <c:pt idx="7365">
                  <c:v>312.26</c:v>
                </c:pt>
                <c:pt idx="7366">
                  <c:v>311.41000000000003</c:v>
                </c:pt>
                <c:pt idx="7367">
                  <c:v>311.69</c:v>
                </c:pt>
                <c:pt idx="7368">
                  <c:v>310.29000000000002</c:v>
                </c:pt>
                <c:pt idx="7369">
                  <c:v>388.58</c:v>
                </c:pt>
                <c:pt idx="7370">
                  <c:v>306.77</c:v>
                </c:pt>
                <c:pt idx="7371">
                  <c:v>385.19</c:v>
                </c:pt>
                <c:pt idx="7372">
                  <c:v>376.07</c:v>
                </c:pt>
                <c:pt idx="7373">
                  <c:v>591.57000000000005</c:v>
                </c:pt>
                <c:pt idx="7374">
                  <c:v>586.79</c:v>
                </c:pt>
                <c:pt idx="7375">
                  <c:v>584.13</c:v>
                </c:pt>
                <c:pt idx="7376">
                  <c:v>570.62</c:v>
                </c:pt>
                <c:pt idx="7377">
                  <c:v>569.04999999999995</c:v>
                </c:pt>
                <c:pt idx="7378">
                  <c:v>561.4</c:v>
                </c:pt>
                <c:pt idx="7379">
                  <c:v>549.05999999999995</c:v>
                </c:pt>
                <c:pt idx="7380">
                  <c:v>544.85</c:v>
                </c:pt>
                <c:pt idx="7381">
                  <c:v>544.71</c:v>
                </c:pt>
                <c:pt idx="7382">
                  <c:v>292.14</c:v>
                </c:pt>
                <c:pt idx="7383">
                  <c:v>417.37</c:v>
                </c:pt>
                <c:pt idx="7384">
                  <c:v>423.52</c:v>
                </c:pt>
                <c:pt idx="7385">
                  <c:v>300.22000000000003</c:v>
                </c:pt>
                <c:pt idx="7386">
                  <c:v>299.55</c:v>
                </c:pt>
                <c:pt idx="7387">
                  <c:v>300.58999999999997</c:v>
                </c:pt>
                <c:pt idx="7388">
                  <c:v>301.87</c:v>
                </c:pt>
                <c:pt idx="7389">
                  <c:v>303.75</c:v>
                </c:pt>
                <c:pt idx="7390">
                  <c:v>302.85000000000002</c:v>
                </c:pt>
                <c:pt idx="7391">
                  <c:v>303.98</c:v>
                </c:pt>
                <c:pt idx="7392">
                  <c:v>304.27</c:v>
                </c:pt>
                <c:pt idx="7393">
                  <c:v>306.41000000000003</c:v>
                </c:pt>
                <c:pt idx="7394">
                  <c:v>308.98</c:v>
                </c:pt>
                <c:pt idx="7395">
                  <c:v>312</c:v>
                </c:pt>
                <c:pt idx="7396">
                  <c:v>312.3</c:v>
                </c:pt>
                <c:pt idx="7397">
                  <c:v>316.37</c:v>
                </c:pt>
                <c:pt idx="7398">
                  <c:v>322.39</c:v>
                </c:pt>
                <c:pt idx="7399">
                  <c:v>329.41</c:v>
                </c:pt>
                <c:pt idx="7400">
                  <c:v>326.95999999999998</c:v>
                </c:pt>
                <c:pt idx="7401">
                  <c:v>323.35000000000002</c:v>
                </c:pt>
                <c:pt idx="7402">
                  <c:v>323.14</c:v>
                </c:pt>
                <c:pt idx="7403">
                  <c:v>330.67</c:v>
                </c:pt>
                <c:pt idx="7404">
                  <c:v>331.22</c:v>
                </c:pt>
                <c:pt idx="7405">
                  <c:v>345.34</c:v>
                </c:pt>
                <c:pt idx="7406">
                  <c:v>342.97</c:v>
                </c:pt>
                <c:pt idx="7407">
                  <c:v>349.66</c:v>
                </c:pt>
                <c:pt idx="7408">
                  <c:v>352.28</c:v>
                </c:pt>
                <c:pt idx="7409">
                  <c:v>350.57</c:v>
                </c:pt>
                <c:pt idx="7410">
                  <c:v>364.28</c:v>
                </c:pt>
                <c:pt idx="7411">
                  <c:v>359.68</c:v>
                </c:pt>
                <c:pt idx="7412">
                  <c:v>365.72</c:v>
                </c:pt>
                <c:pt idx="7413">
                  <c:v>387.57</c:v>
                </c:pt>
                <c:pt idx="7414">
                  <c:v>395.41</c:v>
                </c:pt>
                <c:pt idx="7415">
                  <c:v>396.44</c:v>
                </c:pt>
                <c:pt idx="7416">
                  <c:v>392.86</c:v>
                </c:pt>
                <c:pt idx="7417">
                  <c:v>383.22</c:v>
                </c:pt>
                <c:pt idx="7418">
                  <c:v>392.18</c:v>
                </c:pt>
                <c:pt idx="7419">
                  <c:v>350.57</c:v>
                </c:pt>
                <c:pt idx="7420">
                  <c:v>350.87</c:v>
                </c:pt>
                <c:pt idx="7421">
                  <c:v>351.11</c:v>
                </c:pt>
                <c:pt idx="7422">
                  <c:v>350.43</c:v>
                </c:pt>
                <c:pt idx="7423">
                  <c:v>350.22</c:v>
                </c:pt>
                <c:pt idx="7424">
                  <c:v>351.38</c:v>
                </c:pt>
                <c:pt idx="7425">
                  <c:v>356.37</c:v>
                </c:pt>
                <c:pt idx="7426">
                  <c:v>357.51</c:v>
                </c:pt>
                <c:pt idx="7427">
                  <c:v>361.08</c:v>
                </c:pt>
                <c:pt idx="7428">
                  <c:v>361.08</c:v>
                </c:pt>
                <c:pt idx="7429">
                  <c:v>367.3</c:v>
                </c:pt>
                <c:pt idx="7430">
                  <c:v>367.11</c:v>
                </c:pt>
                <c:pt idx="7431">
                  <c:v>371.99</c:v>
                </c:pt>
                <c:pt idx="7432">
                  <c:v>372.89</c:v>
                </c:pt>
                <c:pt idx="7433">
                  <c:v>371.42</c:v>
                </c:pt>
                <c:pt idx="7434">
                  <c:v>370.53</c:v>
                </c:pt>
                <c:pt idx="7435">
                  <c:v>372.68</c:v>
                </c:pt>
                <c:pt idx="7436">
                  <c:v>392.91</c:v>
                </c:pt>
                <c:pt idx="7437">
                  <c:v>401.56</c:v>
                </c:pt>
                <c:pt idx="7438">
                  <c:v>400.97</c:v>
                </c:pt>
                <c:pt idx="7439">
                  <c:v>398.9</c:v>
                </c:pt>
                <c:pt idx="7440">
                  <c:v>403.58</c:v>
                </c:pt>
                <c:pt idx="7441">
                  <c:v>405.2</c:v>
                </c:pt>
                <c:pt idx="7442">
                  <c:v>404.01</c:v>
                </c:pt>
                <c:pt idx="7443">
                  <c:v>415.08</c:v>
                </c:pt>
                <c:pt idx="7444">
                  <c:v>418.52</c:v>
                </c:pt>
                <c:pt idx="7445">
                  <c:v>415.48</c:v>
                </c:pt>
                <c:pt idx="7446">
                  <c:v>414.48</c:v>
                </c:pt>
                <c:pt idx="7447">
                  <c:v>414.23</c:v>
                </c:pt>
                <c:pt idx="7448">
                  <c:v>422.19</c:v>
                </c:pt>
                <c:pt idx="7449">
                  <c:v>414.42</c:v>
                </c:pt>
                <c:pt idx="7450">
                  <c:v>427.47</c:v>
                </c:pt>
                <c:pt idx="7451">
                  <c:v>423.88</c:v>
                </c:pt>
                <c:pt idx="7452">
                  <c:v>424.95</c:v>
                </c:pt>
                <c:pt idx="7453">
                  <c:v>410.93</c:v>
                </c:pt>
                <c:pt idx="7454">
                  <c:v>411.76</c:v>
                </c:pt>
                <c:pt idx="7455">
                  <c:v>409.24</c:v>
                </c:pt>
                <c:pt idx="7456">
                  <c:v>423.86</c:v>
                </c:pt>
                <c:pt idx="7457">
                  <c:v>421.94</c:v>
                </c:pt>
                <c:pt idx="7458">
                  <c:v>415.55</c:v>
                </c:pt>
                <c:pt idx="7459">
                  <c:v>402.29</c:v>
                </c:pt>
                <c:pt idx="7460">
                  <c:v>407.28</c:v>
                </c:pt>
                <c:pt idx="7461">
                  <c:v>408.42</c:v>
                </c:pt>
                <c:pt idx="7462">
                  <c:v>404.63</c:v>
                </c:pt>
                <c:pt idx="7463">
                  <c:v>407.43</c:v>
                </c:pt>
                <c:pt idx="7464">
                  <c:v>402.55</c:v>
                </c:pt>
                <c:pt idx="7465">
                  <c:v>402.81</c:v>
                </c:pt>
                <c:pt idx="7466">
                  <c:v>402.46</c:v>
                </c:pt>
                <c:pt idx="7467">
                  <c:v>400.58</c:v>
                </c:pt>
                <c:pt idx="7468">
                  <c:v>401.01</c:v>
                </c:pt>
                <c:pt idx="7469">
                  <c:v>409.97</c:v>
                </c:pt>
                <c:pt idx="7470">
                  <c:v>407.91</c:v>
                </c:pt>
                <c:pt idx="7471">
                  <c:v>406.86</c:v>
                </c:pt>
                <c:pt idx="7472">
                  <c:v>389.59</c:v>
                </c:pt>
                <c:pt idx="7473">
                  <c:v>390.37</c:v>
                </c:pt>
                <c:pt idx="7474">
                  <c:v>390.13</c:v>
                </c:pt>
                <c:pt idx="7475">
                  <c:v>385.38</c:v>
                </c:pt>
                <c:pt idx="7476">
                  <c:v>383.23</c:v>
                </c:pt>
                <c:pt idx="7477">
                  <c:v>378.68</c:v>
                </c:pt>
                <c:pt idx="7478">
                  <c:v>377.1</c:v>
                </c:pt>
                <c:pt idx="7479">
                  <c:v>375.57</c:v>
                </c:pt>
                <c:pt idx="7480">
                  <c:v>383.44</c:v>
                </c:pt>
                <c:pt idx="7481">
                  <c:v>382.22</c:v>
                </c:pt>
                <c:pt idx="7482">
                  <c:v>378.07</c:v>
                </c:pt>
                <c:pt idx="7483">
                  <c:v>379.13</c:v>
                </c:pt>
                <c:pt idx="7484">
                  <c:v>377.49</c:v>
                </c:pt>
                <c:pt idx="7485">
                  <c:v>375.65</c:v>
                </c:pt>
                <c:pt idx="7486">
                  <c:v>380.33</c:v>
                </c:pt>
                <c:pt idx="7487">
                  <c:v>377.34</c:v>
                </c:pt>
                <c:pt idx="7488">
                  <c:v>377.86</c:v>
                </c:pt>
                <c:pt idx="7489">
                  <c:v>386.03</c:v>
                </c:pt>
                <c:pt idx="7490">
                  <c:v>384.31</c:v>
                </c:pt>
                <c:pt idx="7491">
                  <c:v>387.29</c:v>
                </c:pt>
                <c:pt idx="7492">
                  <c:v>387.21</c:v>
                </c:pt>
                <c:pt idx="7493">
                  <c:v>379.82</c:v>
                </c:pt>
                <c:pt idx="7494">
                  <c:v>377.13</c:v>
                </c:pt>
                <c:pt idx="7495">
                  <c:v>377.35</c:v>
                </c:pt>
                <c:pt idx="7496">
                  <c:v>374.8</c:v>
                </c:pt>
                <c:pt idx="7497">
                  <c:v>378.69</c:v>
                </c:pt>
                <c:pt idx="7498">
                  <c:v>375.51</c:v>
                </c:pt>
                <c:pt idx="7499">
                  <c:v>373.34</c:v>
                </c:pt>
                <c:pt idx="7500">
                  <c:v>377.22</c:v>
                </c:pt>
                <c:pt idx="7501">
                  <c:v>372.4</c:v>
                </c:pt>
                <c:pt idx="7502">
                  <c:v>371.21</c:v>
                </c:pt>
                <c:pt idx="7503">
                  <c:v>376.1</c:v>
                </c:pt>
                <c:pt idx="7504">
                  <c:v>375.51</c:v>
                </c:pt>
                <c:pt idx="7505">
                  <c:v>369.72</c:v>
                </c:pt>
                <c:pt idx="7506">
                  <c:v>361.82</c:v>
                </c:pt>
                <c:pt idx="7507">
                  <c:v>359.7</c:v>
                </c:pt>
                <c:pt idx="7508">
                  <c:v>359.38</c:v>
                </c:pt>
                <c:pt idx="7509">
                  <c:v>304.26</c:v>
                </c:pt>
                <c:pt idx="7510">
                  <c:v>301.93</c:v>
                </c:pt>
                <c:pt idx="7511">
                  <c:v>299.79000000000002</c:v>
                </c:pt>
                <c:pt idx="7512">
                  <c:v>300.2</c:v>
                </c:pt>
                <c:pt idx="7513">
                  <c:v>300.24</c:v>
                </c:pt>
                <c:pt idx="7514">
                  <c:v>301.39</c:v>
                </c:pt>
                <c:pt idx="7515">
                  <c:v>303.52999999999997</c:v>
                </c:pt>
                <c:pt idx="7516">
                  <c:v>302.93</c:v>
                </c:pt>
                <c:pt idx="7517">
                  <c:v>302.92</c:v>
                </c:pt>
                <c:pt idx="7518">
                  <c:v>302.41000000000003</c:v>
                </c:pt>
                <c:pt idx="7519">
                  <c:v>301.45</c:v>
                </c:pt>
                <c:pt idx="7520">
                  <c:v>299.86</c:v>
                </c:pt>
                <c:pt idx="7521">
                  <c:v>296.91000000000003</c:v>
                </c:pt>
                <c:pt idx="7522">
                  <c:v>296.52</c:v>
                </c:pt>
                <c:pt idx="7523">
                  <c:v>300.17</c:v>
                </c:pt>
                <c:pt idx="7524">
                  <c:v>299.52999999999997</c:v>
                </c:pt>
                <c:pt idx="7525">
                  <c:v>299.98</c:v>
                </c:pt>
                <c:pt idx="7526">
                  <c:v>299.08</c:v>
                </c:pt>
                <c:pt idx="7527">
                  <c:v>300.75</c:v>
                </c:pt>
                <c:pt idx="7528">
                  <c:v>299.70999999999998</c:v>
                </c:pt>
                <c:pt idx="7529">
                  <c:v>303.25</c:v>
                </c:pt>
                <c:pt idx="7530">
                  <c:v>304.27</c:v>
                </c:pt>
                <c:pt idx="7531">
                  <c:v>301.3</c:v>
                </c:pt>
                <c:pt idx="7532">
                  <c:v>301.44</c:v>
                </c:pt>
                <c:pt idx="7533">
                  <c:v>300.58</c:v>
                </c:pt>
                <c:pt idx="7534">
                  <c:v>300.76</c:v>
                </c:pt>
                <c:pt idx="7535">
                  <c:v>299.48</c:v>
                </c:pt>
                <c:pt idx="7536">
                  <c:v>304.38</c:v>
                </c:pt>
                <c:pt idx="7537">
                  <c:v>303.85000000000002</c:v>
                </c:pt>
                <c:pt idx="7538">
                  <c:v>303.85000000000002</c:v>
                </c:pt>
                <c:pt idx="7539">
                  <c:v>301.04000000000002</c:v>
                </c:pt>
                <c:pt idx="7540">
                  <c:v>300.39999999999998</c:v>
                </c:pt>
                <c:pt idx="7541">
                  <c:v>299.89</c:v>
                </c:pt>
                <c:pt idx="7542">
                  <c:v>302.56</c:v>
                </c:pt>
                <c:pt idx="7543">
                  <c:v>306.37</c:v>
                </c:pt>
                <c:pt idx="7544">
                  <c:v>305.45</c:v>
                </c:pt>
                <c:pt idx="7545">
                  <c:v>305.7</c:v>
                </c:pt>
                <c:pt idx="7546">
                  <c:v>306.13</c:v>
                </c:pt>
                <c:pt idx="7547">
                  <c:v>303.61</c:v>
                </c:pt>
                <c:pt idx="7548">
                  <c:v>304.05</c:v>
                </c:pt>
                <c:pt idx="7549">
                  <c:v>306.12</c:v>
                </c:pt>
                <c:pt idx="7550">
                  <c:v>308.08999999999997</c:v>
                </c:pt>
                <c:pt idx="7551">
                  <c:v>304.55</c:v>
                </c:pt>
                <c:pt idx="7552">
                  <c:v>305.36</c:v>
                </c:pt>
                <c:pt idx="7553">
                  <c:v>304.19</c:v>
                </c:pt>
                <c:pt idx="7554">
                  <c:v>305.13</c:v>
                </c:pt>
                <c:pt idx="7555">
                  <c:v>305.12</c:v>
                </c:pt>
                <c:pt idx="7556">
                  <c:v>304.88</c:v>
                </c:pt>
                <c:pt idx="7557">
                  <c:v>307.37</c:v>
                </c:pt>
                <c:pt idx="7558">
                  <c:v>309.12</c:v>
                </c:pt>
                <c:pt idx="7559">
                  <c:v>310.51</c:v>
                </c:pt>
                <c:pt idx="7560">
                  <c:v>309.56</c:v>
                </c:pt>
                <c:pt idx="7561">
                  <c:v>309.56</c:v>
                </c:pt>
                <c:pt idx="7562">
                  <c:v>308.29000000000002</c:v>
                </c:pt>
                <c:pt idx="7563">
                  <c:v>308.92</c:v>
                </c:pt>
                <c:pt idx="7564">
                  <c:v>310.14999999999998</c:v>
                </c:pt>
                <c:pt idx="7565">
                  <c:v>309.95</c:v>
                </c:pt>
                <c:pt idx="7566">
                  <c:v>309.36</c:v>
                </c:pt>
                <c:pt idx="7567">
                  <c:v>309.37</c:v>
                </c:pt>
                <c:pt idx="7568">
                  <c:v>311.04000000000002</c:v>
                </c:pt>
                <c:pt idx="7569">
                  <c:v>313.70999999999998</c:v>
                </c:pt>
                <c:pt idx="7570">
                  <c:v>313.36</c:v>
                </c:pt>
                <c:pt idx="7571">
                  <c:v>314.07</c:v>
                </c:pt>
                <c:pt idx="7572">
                  <c:v>311.49</c:v>
                </c:pt>
                <c:pt idx="7573">
                  <c:v>307.85000000000002</c:v>
                </c:pt>
                <c:pt idx="7574">
                  <c:v>305.95</c:v>
                </c:pt>
                <c:pt idx="7575">
                  <c:v>305.95</c:v>
                </c:pt>
                <c:pt idx="7576">
                  <c:v>307.35000000000002</c:v>
                </c:pt>
                <c:pt idx="7577">
                  <c:v>307.58</c:v>
                </c:pt>
                <c:pt idx="7578">
                  <c:v>308.36</c:v>
                </c:pt>
                <c:pt idx="7579">
                  <c:v>309.06</c:v>
                </c:pt>
                <c:pt idx="7580">
                  <c:v>306.92</c:v>
                </c:pt>
                <c:pt idx="7581">
                  <c:v>309.63</c:v>
                </c:pt>
                <c:pt idx="7582">
                  <c:v>310.32</c:v>
                </c:pt>
                <c:pt idx="7583">
                  <c:v>313.69</c:v>
                </c:pt>
                <c:pt idx="7584">
                  <c:v>296.26</c:v>
                </c:pt>
                <c:pt idx="7585">
                  <c:v>297.29000000000002</c:v>
                </c:pt>
                <c:pt idx="7586">
                  <c:v>298.11</c:v>
                </c:pt>
                <c:pt idx="7587">
                  <c:v>301.31</c:v>
                </c:pt>
                <c:pt idx="7588">
                  <c:v>299.08</c:v>
                </c:pt>
                <c:pt idx="7589">
                  <c:v>301.36</c:v>
                </c:pt>
                <c:pt idx="7590">
                  <c:v>300.86</c:v>
                </c:pt>
                <c:pt idx="7591">
                  <c:v>301.86</c:v>
                </c:pt>
                <c:pt idx="7592">
                  <c:v>302.36</c:v>
                </c:pt>
                <c:pt idx="7593">
                  <c:v>302.66000000000003</c:v>
                </c:pt>
                <c:pt idx="7594">
                  <c:v>304.85000000000002</c:v>
                </c:pt>
                <c:pt idx="7595">
                  <c:v>308.56</c:v>
                </c:pt>
                <c:pt idx="7596">
                  <c:v>303.83</c:v>
                </c:pt>
                <c:pt idx="7597">
                  <c:v>302.81</c:v>
                </c:pt>
                <c:pt idx="7598">
                  <c:v>301</c:v>
                </c:pt>
                <c:pt idx="7599">
                  <c:v>302.97000000000003</c:v>
                </c:pt>
                <c:pt idx="7600">
                  <c:v>301.27</c:v>
                </c:pt>
                <c:pt idx="7601">
                  <c:v>301.17</c:v>
                </c:pt>
                <c:pt idx="7602">
                  <c:v>302.62</c:v>
                </c:pt>
                <c:pt idx="7603">
                  <c:v>302.73</c:v>
                </c:pt>
                <c:pt idx="7604">
                  <c:v>301.82</c:v>
                </c:pt>
                <c:pt idx="7605">
                  <c:v>301.72000000000003</c:v>
                </c:pt>
                <c:pt idx="7606">
                  <c:v>307.47000000000003</c:v>
                </c:pt>
                <c:pt idx="7607">
                  <c:v>307.94</c:v>
                </c:pt>
                <c:pt idx="7608">
                  <c:v>306.94</c:v>
                </c:pt>
                <c:pt idx="7609">
                  <c:v>307.05</c:v>
                </c:pt>
                <c:pt idx="7610">
                  <c:v>309.17</c:v>
                </c:pt>
                <c:pt idx="7611">
                  <c:v>310.12</c:v>
                </c:pt>
                <c:pt idx="7612">
                  <c:v>307.14999999999998</c:v>
                </c:pt>
                <c:pt idx="7613">
                  <c:v>308.31</c:v>
                </c:pt>
                <c:pt idx="7614">
                  <c:v>307.47000000000003</c:v>
                </c:pt>
                <c:pt idx="7615">
                  <c:v>306.47000000000003</c:v>
                </c:pt>
                <c:pt idx="7616">
                  <c:v>306.07</c:v>
                </c:pt>
                <c:pt idx="7617">
                  <c:v>306.31</c:v>
                </c:pt>
                <c:pt idx="7618">
                  <c:v>307.57</c:v>
                </c:pt>
                <c:pt idx="7619">
                  <c:v>309</c:v>
                </c:pt>
                <c:pt idx="7620">
                  <c:v>309.87</c:v>
                </c:pt>
                <c:pt idx="7621">
                  <c:v>311.31</c:v>
                </c:pt>
                <c:pt idx="7622">
                  <c:v>312.83999999999997</c:v>
                </c:pt>
                <c:pt idx="7623">
                  <c:v>312.95999999999998</c:v>
                </c:pt>
                <c:pt idx="7624">
                  <c:v>313.27999999999997</c:v>
                </c:pt>
                <c:pt idx="7625">
                  <c:v>311.97000000000003</c:v>
                </c:pt>
                <c:pt idx="7626">
                  <c:v>313.27999999999997</c:v>
                </c:pt>
                <c:pt idx="7627">
                  <c:v>311.8</c:v>
                </c:pt>
                <c:pt idx="7628">
                  <c:v>311.37</c:v>
                </c:pt>
                <c:pt idx="7629">
                  <c:v>309.95999999999998</c:v>
                </c:pt>
                <c:pt idx="7630">
                  <c:v>314.74</c:v>
                </c:pt>
                <c:pt idx="7631">
                  <c:v>314.77999999999997</c:v>
                </c:pt>
                <c:pt idx="7632">
                  <c:v>311.69</c:v>
                </c:pt>
                <c:pt idx="7633">
                  <c:v>309.27</c:v>
                </c:pt>
                <c:pt idx="7634">
                  <c:v>306.01</c:v>
                </c:pt>
                <c:pt idx="7635">
                  <c:v>309.39</c:v>
                </c:pt>
                <c:pt idx="7636">
                  <c:v>307.01</c:v>
                </c:pt>
                <c:pt idx="7637">
                  <c:v>307.01</c:v>
                </c:pt>
                <c:pt idx="7638">
                  <c:v>306.38</c:v>
                </c:pt>
                <c:pt idx="7639">
                  <c:v>306.64</c:v>
                </c:pt>
                <c:pt idx="7640">
                  <c:v>307.62</c:v>
                </c:pt>
                <c:pt idx="7641">
                  <c:v>309.75</c:v>
                </c:pt>
                <c:pt idx="7642">
                  <c:v>309.91000000000003</c:v>
                </c:pt>
                <c:pt idx="7643">
                  <c:v>305.42</c:v>
                </c:pt>
                <c:pt idx="7644">
                  <c:v>306.08999999999997</c:v>
                </c:pt>
                <c:pt idx="7645">
                  <c:v>307.87</c:v>
                </c:pt>
                <c:pt idx="7646">
                  <c:v>305.94</c:v>
                </c:pt>
                <c:pt idx="7647">
                  <c:v>304.8</c:v>
                </c:pt>
                <c:pt idx="7648">
                  <c:v>304.64</c:v>
                </c:pt>
                <c:pt idx="7649">
                  <c:v>305.20999999999998</c:v>
                </c:pt>
                <c:pt idx="7650">
                  <c:v>303.77999999999997</c:v>
                </c:pt>
                <c:pt idx="7651">
                  <c:v>303.17</c:v>
                </c:pt>
                <c:pt idx="7652">
                  <c:v>301.06</c:v>
                </c:pt>
                <c:pt idx="7653">
                  <c:v>299.08</c:v>
                </c:pt>
                <c:pt idx="7654">
                  <c:v>299.67</c:v>
                </c:pt>
                <c:pt idx="7655">
                  <c:v>299.67</c:v>
                </c:pt>
                <c:pt idx="7656">
                  <c:v>300.61</c:v>
                </c:pt>
                <c:pt idx="7657">
                  <c:v>300.61</c:v>
                </c:pt>
                <c:pt idx="7658">
                  <c:v>297.63</c:v>
                </c:pt>
                <c:pt idx="7659">
                  <c:v>295.33</c:v>
                </c:pt>
                <c:pt idx="7660">
                  <c:v>294.01</c:v>
                </c:pt>
                <c:pt idx="7661">
                  <c:v>293.92</c:v>
                </c:pt>
                <c:pt idx="7662">
                  <c:v>296.52</c:v>
                </c:pt>
                <c:pt idx="7663">
                  <c:v>295.24</c:v>
                </c:pt>
                <c:pt idx="7664">
                  <c:v>292.85000000000002</c:v>
                </c:pt>
                <c:pt idx="7665">
                  <c:v>292.07</c:v>
                </c:pt>
                <c:pt idx="7666">
                  <c:v>292.52999999999997</c:v>
                </c:pt>
                <c:pt idx="7667">
                  <c:v>289.48</c:v>
                </c:pt>
                <c:pt idx="7668">
                  <c:v>290.14999999999998</c:v>
                </c:pt>
                <c:pt idx="7669">
                  <c:v>288.48</c:v>
                </c:pt>
                <c:pt idx="7670">
                  <c:v>289.79000000000002</c:v>
                </c:pt>
                <c:pt idx="7671">
                  <c:v>284.52</c:v>
                </c:pt>
                <c:pt idx="7672">
                  <c:v>281.26</c:v>
                </c:pt>
                <c:pt idx="7673">
                  <c:v>279.85000000000002</c:v>
                </c:pt>
                <c:pt idx="7674">
                  <c:v>343.02</c:v>
                </c:pt>
                <c:pt idx="7675">
                  <c:v>281.88</c:v>
                </c:pt>
                <c:pt idx="7676">
                  <c:v>282.38</c:v>
                </c:pt>
                <c:pt idx="7677">
                  <c:v>339.89</c:v>
                </c:pt>
                <c:pt idx="7678">
                  <c:v>340.78</c:v>
                </c:pt>
                <c:pt idx="7679">
                  <c:v>340.92</c:v>
                </c:pt>
                <c:pt idx="7680">
                  <c:v>342.72</c:v>
                </c:pt>
                <c:pt idx="7681">
                  <c:v>282.5</c:v>
                </c:pt>
                <c:pt idx="7682">
                  <c:v>282</c:v>
                </c:pt>
                <c:pt idx="7683">
                  <c:v>282.16000000000003</c:v>
                </c:pt>
                <c:pt idx="7684">
                  <c:v>281.04000000000002</c:v>
                </c:pt>
                <c:pt idx="7685">
                  <c:v>280.13</c:v>
                </c:pt>
                <c:pt idx="7686">
                  <c:v>281.87</c:v>
                </c:pt>
                <c:pt idx="7687">
                  <c:v>281.33</c:v>
                </c:pt>
                <c:pt idx="7688">
                  <c:v>281.33</c:v>
                </c:pt>
                <c:pt idx="7689">
                  <c:v>280.25</c:v>
                </c:pt>
                <c:pt idx="7690">
                  <c:v>345.28</c:v>
                </c:pt>
                <c:pt idx="7691">
                  <c:v>280.13</c:v>
                </c:pt>
                <c:pt idx="7692">
                  <c:v>345.12</c:v>
                </c:pt>
                <c:pt idx="7693">
                  <c:v>280.05</c:v>
                </c:pt>
                <c:pt idx="7694">
                  <c:v>339.89</c:v>
                </c:pt>
                <c:pt idx="7695">
                  <c:v>341.67</c:v>
                </c:pt>
                <c:pt idx="7696">
                  <c:v>279.92</c:v>
                </c:pt>
                <c:pt idx="7697">
                  <c:v>339.29</c:v>
                </c:pt>
                <c:pt idx="7698">
                  <c:v>333.97</c:v>
                </c:pt>
                <c:pt idx="7699">
                  <c:v>339.14</c:v>
                </c:pt>
                <c:pt idx="7700">
                  <c:v>335.23</c:v>
                </c:pt>
                <c:pt idx="7701">
                  <c:v>331.43</c:v>
                </c:pt>
                <c:pt idx="7702">
                  <c:v>334.11</c:v>
                </c:pt>
                <c:pt idx="7703">
                  <c:v>332.82</c:v>
                </c:pt>
                <c:pt idx="7704">
                  <c:v>334.09</c:v>
                </c:pt>
                <c:pt idx="7705">
                  <c:v>333.53</c:v>
                </c:pt>
                <c:pt idx="7706">
                  <c:v>331.72</c:v>
                </c:pt>
                <c:pt idx="7707">
                  <c:v>335.39</c:v>
                </c:pt>
                <c:pt idx="7708">
                  <c:v>340.18</c:v>
                </c:pt>
                <c:pt idx="7709">
                  <c:v>329.08</c:v>
                </c:pt>
                <c:pt idx="7710">
                  <c:v>326.5</c:v>
                </c:pt>
                <c:pt idx="7711">
                  <c:v>329.64</c:v>
                </c:pt>
                <c:pt idx="7712">
                  <c:v>329.49</c:v>
                </c:pt>
                <c:pt idx="7713">
                  <c:v>330.88</c:v>
                </c:pt>
                <c:pt idx="7714">
                  <c:v>331.29</c:v>
                </c:pt>
                <c:pt idx="7715">
                  <c:v>328.41</c:v>
                </c:pt>
                <c:pt idx="7716">
                  <c:v>330.87</c:v>
                </c:pt>
                <c:pt idx="7717">
                  <c:v>335.95</c:v>
                </c:pt>
                <c:pt idx="7718">
                  <c:v>342.55</c:v>
                </c:pt>
                <c:pt idx="7719">
                  <c:v>280.73</c:v>
                </c:pt>
                <c:pt idx="7720">
                  <c:v>345.11</c:v>
                </c:pt>
                <c:pt idx="7721">
                  <c:v>279.83</c:v>
                </c:pt>
                <c:pt idx="7722">
                  <c:v>279.83</c:v>
                </c:pt>
                <c:pt idx="7723">
                  <c:v>335.22</c:v>
                </c:pt>
                <c:pt idx="7724">
                  <c:v>338.1</c:v>
                </c:pt>
                <c:pt idx="7725">
                  <c:v>341.48</c:v>
                </c:pt>
                <c:pt idx="7726">
                  <c:v>337.37</c:v>
                </c:pt>
                <c:pt idx="7727">
                  <c:v>338.38</c:v>
                </c:pt>
                <c:pt idx="7728">
                  <c:v>337.66</c:v>
                </c:pt>
                <c:pt idx="7729">
                  <c:v>340.02</c:v>
                </c:pt>
                <c:pt idx="7730">
                  <c:v>339.12</c:v>
                </c:pt>
                <c:pt idx="7731">
                  <c:v>339.13</c:v>
                </c:pt>
                <c:pt idx="7732">
                  <c:v>336.52</c:v>
                </c:pt>
                <c:pt idx="7733">
                  <c:v>334.52</c:v>
                </c:pt>
                <c:pt idx="7734">
                  <c:v>334.09</c:v>
                </c:pt>
                <c:pt idx="7735">
                  <c:v>343.15</c:v>
                </c:pt>
                <c:pt idx="7736">
                  <c:v>334.82</c:v>
                </c:pt>
                <c:pt idx="7737">
                  <c:v>334.38</c:v>
                </c:pt>
                <c:pt idx="7738">
                  <c:v>333.11</c:v>
                </c:pt>
                <c:pt idx="7739">
                  <c:v>332.82</c:v>
                </c:pt>
                <c:pt idx="7740">
                  <c:v>327.99</c:v>
                </c:pt>
                <c:pt idx="7741">
                  <c:v>316.19</c:v>
                </c:pt>
                <c:pt idx="7742">
                  <c:v>306.62</c:v>
                </c:pt>
                <c:pt idx="7743">
                  <c:v>1017.71</c:v>
                </c:pt>
                <c:pt idx="7744">
                  <c:v>1017.24</c:v>
                </c:pt>
                <c:pt idx="7745">
                  <c:v>1021.41</c:v>
                </c:pt>
                <c:pt idx="7746">
                  <c:v>1029.74</c:v>
                </c:pt>
                <c:pt idx="7747">
                  <c:v>1021.33</c:v>
                </c:pt>
                <c:pt idx="7748">
                  <c:v>1025.29</c:v>
                </c:pt>
                <c:pt idx="7749">
                  <c:v>1029.3800000000001</c:v>
                </c:pt>
                <c:pt idx="7750">
                  <c:v>1033.07</c:v>
                </c:pt>
                <c:pt idx="7751">
                  <c:v>1032.78</c:v>
                </c:pt>
                <c:pt idx="7752">
                  <c:v>1039.06</c:v>
                </c:pt>
                <c:pt idx="7753">
                  <c:v>1036.6199999999999</c:v>
                </c:pt>
                <c:pt idx="7754">
                  <c:v>1036.3</c:v>
                </c:pt>
                <c:pt idx="7755">
                  <c:v>1034.68</c:v>
                </c:pt>
                <c:pt idx="7756">
                  <c:v>1030.5</c:v>
                </c:pt>
                <c:pt idx="7757">
                  <c:v>1024.98</c:v>
                </c:pt>
                <c:pt idx="7758">
                  <c:v>1025.93</c:v>
                </c:pt>
                <c:pt idx="7759">
                  <c:v>1029.8599999999999</c:v>
                </c:pt>
                <c:pt idx="7760">
                  <c:v>1024.1500000000001</c:v>
                </c:pt>
                <c:pt idx="7761">
                  <c:v>1022.74</c:v>
                </c:pt>
                <c:pt idx="7762">
                  <c:v>1026.3599999999999</c:v>
                </c:pt>
                <c:pt idx="7763">
                  <c:v>1021.48</c:v>
                </c:pt>
                <c:pt idx="7764">
                  <c:v>1026.8399999999999</c:v>
                </c:pt>
                <c:pt idx="7765">
                  <c:v>1023.4</c:v>
                </c:pt>
                <c:pt idx="7766">
                  <c:v>1024.19</c:v>
                </c:pt>
                <c:pt idx="7767">
                  <c:v>1023.05</c:v>
                </c:pt>
                <c:pt idx="7768">
                  <c:v>1021.48</c:v>
                </c:pt>
                <c:pt idx="7769">
                  <c:v>1021.37</c:v>
                </c:pt>
                <c:pt idx="7770">
                  <c:v>1026.56</c:v>
                </c:pt>
                <c:pt idx="7771">
                  <c:v>1023.25</c:v>
                </c:pt>
                <c:pt idx="7772">
                  <c:v>1019.61</c:v>
                </c:pt>
                <c:pt idx="7773">
                  <c:v>1019.92</c:v>
                </c:pt>
                <c:pt idx="7774">
                  <c:v>1017.28</c:v>
                </c:pt>
                <c:pt idx="7775">
                  <c:v>1016.67</c:v>
                </c:pt>
                <c:pt idx="7776">
                  <c:v>1018.02</c:v>
                </c:pt>
                <c:pt idx="7777">
                  <c:v>1014.82</c:v>
                </c:pt>
                <c:pt idx="7778">
                  <c:v>1011.9</c:v>
                </c:pt>
                <c:pt idx="7779">
                  <c:v>1010.68</c:v>
                </c:pt>
                <c:pt idx="7780">
                  <c:v>1010.84</c:v>
                </c:pt>
                <c:pt idx="7781">
                  <c:v>1015.89</c:v>
                </c:pt>
                <c:pt idx="7782">
                  <c:v>1015.89</c:v>
                </c:pt>
                <c:pt idx="7783">
                  <c:v>1008.56</c:v>
                </c:pt>
                <c:pt idx="7784">
                  <c:v>1007.2</c:v>
                </c:pt>
                <c:pt idx="7785">
                  <c:v>1006.6</c:v>
                </c:pt>
                <c:pt idx="7786">
                  <c:v>1004.52</c:v>
                </c:pt>
                <c:pt idx="7787">
                  <c:v>1012.59</c:v>
                </c:pt>
                <c:pt idx="7788">
                  <c:v>1010.8</c:v>
                </c:pt>
                <c:pt idx="7789">
                  <c:v>1020.04</c:v>
                </c:pt>
                <c:pt idx="7790">
                  <c:v>1024.67</c:v>
                </c:pt>
                <c:pt idx="7791">
                  <c:v>1034.03</c:v>
                </c:pt>
                <c:pt idx="7792">
                  <c:v>1034.31</c:v>
                </c:pt>
                <c:pt idx="7793">
                  <c:v>1035.81</c:v>
                </c:pt>
                <c:pt idx="7794">
                  <c:v>1028.0999999999999</c:v>
                </c:pt>
                <c:pt idx="7795">
                  <c:v>1027.6300000000001</c:v>
                </c:pt>
                <c:pt idx="7796">
                  <c:v>1029.22</c:v>
                </c:pt>
                <c:pt idx="7797">
                  <c:v>1027.6300000000001</c:v>
                </c:pt>
                <c:pt idx="7798">
                  <c:v>1032.26</c:v>
                </c:pt>
                <c:pt idx="7799">
                  <c:v>1032.58</c:v>
                </c:pt>
                <c:pt idx="7800">
                  <c:v>1035.81</c:v>
                </c:pt>
                <c:pt idx="7801">
                  <c:v>1040.69</c:v>
                </c:pt>
                <c:pt idx="7802">
                  <c:v>1047.0899999999999</c:v>
                </c:pt>
                <c:pt idx="7803">
                  <c:v>1041.02</c:v>
                </c:pt>
                <c:pt idx="7804">
                  <c:v>1034.83</c:v>
                </c:pt>
                <c:pt idx="7805">
                  <c:v>1035.77</c:v>
                </c:pt>
                <c:pt idx="7806">
                  <c:v>1037.3900000000001</c:v>
                </c:pt>
                <c:pt idx="7807">
                  <c:v>1037.55</c:v>
                </c:pt>
                <c:pt idx="7808">
                  <c:v>1037.71</c:v>
                </c:pt>
                <c:pt idx="7809">
                  <c:v>1044.98</c:v>
                </c:pt>
                <c:pt idx="7810">
                  <c:v>1044.94</c:v>
                </c:pt>
                <c:pt idx="7811">
                  <c:v>1036.78</c:v>
                </c:pt>
                <c:pt idx="7812">
                  <c:v>1029.06</c:v>
                </c:pt>
                <c:pt idx="7813">
                  <c:v>1011.45</c:v>
                </c:pt>
                <c:pt idx="7814">
                  <c:v>1017.44</c:v>
                </c:pt>
                <c:pt idx="7815">
                  <c:v>1015.59</c:v>
                </c:pt>
                <c:pt idx="7816">
                  <c:v>1011.91</c:v>
                </c:pt>
                <c:pt idx="7817">
                  <c:v>1007.81</c:v>
                </c:pt>
                <c:pt idx="7818">
                  <c:v>1007.35</c:v>
                </c:pt>
                <c:pt idx="7819">
                  <c:v>1010.38</c:v>
                </c:pt>
                <c:pt idx="7820">
                  <c:v>1012.48</c:v>
                </c:pt>
                <c:pt idx="7821">
                  <c:v>1019.77</c:v>
                </c:pt>
                <c:pt idx="7822">
                  <c:v>1022.38</c:v>
                </c:pt>
                <c:pt idx="7823">
                  <c:v>1019.3</c:v>
                </c:pt>
                <c:pt idx="7824">
                  <c:v>1026.2</c:v>
                </c:pt>
                <c:pt idx="7825">
                  <c:v>1029.22</c:v>
                </c:pt>
                <c:pt idx="7826">
                  <c:v>1031.0999999999999</c:v>
                </c:pt>
                <c:pt idx="7827">
                  <c:v>1034.19</c:v>
                </c:pt>
                <c:pt idx="7828">
                  <c:v>1034.47</c:v>
                </c:pt>
                <c:pt idx="7829">
                  <c:v>1033.18</c:v>
                </c:pt>
                <c:pt idx="7830">
                  <c:v>1034.6300000000001</c:v>
                </c:pt>
                <c:pt idx="7831">
                  <c:v>1033.3399999999999</c:v>
                </c:pt>
                <c:pt idx="7832">
                  <c:v>1035.6400000000001</c:v>
                </c:pt>
                <c:pt idx="7833">
                  <c:v>1038.8900000000001</c:v>
                </c:pt>
                <c:pt idx="7834">
                  <c:v>1031.46</c:v>
                </c:pt>
                <c:pt idx="7835">
                  <c:v>1036.78</c:v>
                </c:pt>
                <c:pt idx="7836">
                  <c:v>1044.31</c:v>
                </c:pt>
                <c:pt idx="7837">
                  <c:v>332.23</c:v>
                </c:pt>
                <c:pt idx="7838">
                  <c:v>332.51</c:v>
                </c:pt>
                <c:pt idx="7839">
                  <c:v>338.66</c:v>
                </c:pt>
                <c:pt idx="7840">
                  <c:v>339.24</c:v>
                </c:pt>
                <c:pt idx="7841">
                  <c:v>340.57</c:v>
                </c:pt>
                <c:pt idx="7842">
                  <c:v>342.05</c:v>
                </c:pt>
                <c:pt idx="7843">
                  <c:v>342.22</c:v>
                </c:pt>
                <c:pt idx="7844">
                  <c:v>345.53</c:v>
                </c:pt>
                <c:pt idx="7845">
                  <c:v>345.24</c:v>
                </c:pt>
                <c:pt idx="7846">
                  <c:v>279.48</c:v>
                </c:pt>
                <c:pt idx="7847">
                  <c:v>280.72000000000003</c:v>
                </c:pt>
                <c:pt idx="7848">
                  <c:v>284.42</c:v>
                </c:pt>
                <c:pt idx="7849">
                  <c:v>284.42</c:v>
                </c:pt>
                <c:pt idx="7850">
                  <c:v>283.93</c:v>
                </c:pt>
                <c:pt idx="7851">
                  <c:v>284.49</c:v>
                </c:pt>
                <c:pt idx="7852">
                  <c:v>284.45</c:v>
                </c:pt>
                <c:pt idx="7853">
                  <c:v>332.16</c:v>
                </c:pt>
                <c:pt idx="7854">
                  <c:v>334.88</c:v>
                </c:pt>
                <c:pt idx="7855">
                  <c:v>331.62</c:v>
                </c:pt>
                <c:pt idx="7856">
                  <c:v>326.57</c:v>
                </c:pt>
                <c:pt idx="7857">
                  <c:v>322.48</c:v>
                </c:pt>
                <c:pt idx="7858">
                  <c:v>322.01</c:v>
                </c:pt>
                <c:pt idx="7859">
                  <c:v>325.31</c:v>
                </c:pt>
                <c:pt idx="7860">
                  <c:v>327.31</c:v>
                </c:pt>
                <c:pt idx="7861">
                  <c:v>326.8</c:v>
                </c:pt>
                <c:pt idx="7862">
                  <c:v>324.91000000000003</c:v>
                </c:pt>
                <c:pt idx="7863">
                  <c:v>323.60000000000002</c:v>
                </c:pt>
                <c:pt idx="7864">
                  <c:v>323.24</c:v>
                </c:pt>
                <c:pt idx="7865">
                  <c:v>324.3</c:v>
                </c:pt>
                <c:pt idx="7866">
                  <c:v>323.72000000000003</c:v>
                </c:pt>
                <c:pt idx="7867">
                  <c:v>319.2</c:v>
                </c:pt>
                <c:pt idx="7868">
                  <c:v>314.62</c:v>
                </c:pt>
                <c:pt idx="7869">
                  <c:v>308.39</c:v>
                </c:pt>
                <c:pt idx="7870">
                  <c:v>610.45000000000005</c:v>
                </c:pt>
                <c:pt idx="7871">
                  <c:v>609.09</c:v>
                </c:pt>
                <c:pt idx="7872">
                  <c:v>604.6</c:v>
                </c:pt>
                <c:pt idx="7873">
                  <c:v>606.41</c:v>
                </c:pt>
                <c:pt idx="7874">
                  <c:v>596.5</c:v>
                </c:pt>
                <c:pt idx="7875">
                  <c:v>596.30999999999995</c:v>
                </c:pt>
                <c:pt idx="7876">
                  <c:v>596.5</c:v>
                </c:pt>
                <c:pt idx="7877">
                  <c:v>600.19000000000005</c:v>
                </c:pt>
                <c:pt idx="7878">
                  <c:v>607.96</c:v>
                </c:pt>
                <c:pt idx="7879">
                  <c:v>615.05999999999995</c:v>
                </c:pt>
                <c:pt idx="7880">
                  <c:v>612.29999999999995</c:v>
                </c:pt>
                <c:pt idx="7881">
                  <c:v>605.29999999999995</c:v>
                </c:pt>
                <c:pt idx="7882">
                  <c:v>604.6</c:v>
                </c:pt>
                <c:pt idx="7883">
                  <c:v>610.45000000000005</c:v>
                </c:pt>
                <c:pt idx="7884">
                  <c:v>606.41</c:v>
                </c:pt>
                <c:pt idx="7885">
                  <c:v>612.04999999999995</c:v>
                </c:pt>
                <c:pt idx="7886">
                  <c:v>614.37</c:v>
                </c:pt>
                <c:pt idx="7887">
                  <c:v>612.5</c:v>
                </c:pt>
                <c:pt idx="7888">
                  <c:v>609.77</c:v>
                </c:pt>
                <c:pt idx="7889">
                  <c:v>611.61</c:v>
                </c:pt>
                <c:pt idx="7890">
                  <c:v>607.51</c:v>
                </c:pt>
                <c:pt idx="7891">
                  <c:v>607.05999999999995</c:v>
                </c:pt>
                <c:pt idx="7892">
                  <c:v>600.19000000000005</c:v>
                </c:pt>
                <c:pt idx="7893">
                  <c:v>601.53</c:v>
                </c:pt>
                <c:pt idx="7894">
                  <c:v>596.52</c:v>
                </c:pt>
                <c:pt idx="7895">
                  <c:v>588.22</c:v>
                </c:pt>
                <c:pt idx="7896">
                  <c:v>578.38</c:v>
                </c:pt>
                <c:pt idx="7897">
                  <c:v>586.97</c:v>
                </c:pt>
                <c:pt idx="7898">
                  <c:v>593.71</c:v>
                </c:pt>
                <c:pt idx="7899">
                  <c:v>583.07000000000005</c:v>
                </c:pt>
                <c:pt idx="7900">
                  <c:v>584.07000000000005</c:v>
                </c:pt>
                <c:pt idx="7901">
                  <c:v>579.38</c:v>
                </c:pt>
                <c:pt idx="7902">
                  <c:v>584.29999999999995</c:v>
                </c:pt>
                <c:pt idx="7903">
                  <c:v>578.78</c:v>
                </c:pt>
                <c:pt idx="7904">
                  <c:v>588.87</c:v>
                </c:pt>
                <c:pt idx="7905">
                  <c:v>589.69000000000005</c:v>
                </c:pt>
                <c:pt idx="7906">
                  <c:v>583.23</c:v>
                </c:pt>
                <c:pt idx="7907">
                  <c:v>586.95000000000005</c:v>
                </c:pt>
                <c:pt idx="7908">
                  <c:v>583.02</c:v>
                </c:pt>
                <c:pt idx="7909">
                  <c:v>576.74</c:v>
                </c:pt>
                <c:pt idx="7910">
                  <c:v>564.64</c:v>
                </c:pt>
                <c:pt idx="7911">
                  <c:v>563.87</c:v>
                </c:pt>
                <c:pt idx="7912">
                  <c:v>562.16999999999996</c:v>
                </c:pt>
                <c:pt idx="7913">
                  <c:v>588.92999999999995</c:v>
                </c:pt>
                <c:pt idx="7914">
                  <c:v>600</c:v>
                </c:pt>
                <c:pt idx="7915">
                  <c:v>596.99</c:v>
                </c:pt>
                <c:pt idx="7916">
                  <c:v>596.99</c:v>
                </c:pt>
                <c:pt idx="7917">
                  <c:v>591.41999999999996</c:v>
                </c:pt>
                <c:pt idx="7918">
                  <c:v>590.16</c:v>
                </c:pt>
                <c:pt idx="7919">
                  <c:v>578.07000000000005</c:v>
                </c:pt>
                <c:pt idx="7920">
                  <c:v>574.29</c:v>
                </c:pt>
                <c:pt idx="7921">
                  <c:v>576.27</c:v>
                </c:pt>
                <c:pt idx="7922">
                  <c:v>573.29999999999995</c:v>
                </c:pt>
                <c:pt idx="7923">
                  <c:v>582.1</c:v>
                </c:pt>
                <c:pt idx="7924">
                  <c:v>580.48</c:v>
                </c:pt>
                <c:pt idx="7925">
                  <c:v>581.11</c:v>
                </c:pt>
                <c:pt idx="7926">
                  <c:v>578.49</c:v>
                </c:pt>
                <c:pt idx="7927">
                  <c:v>573.11</c:v>
                </c:pt>
                <c:pt idx="7928">
                  <c:v>574.29</c:v>
                </c:pt>
                <c:pt idx="7929">
                  <c:v>568.04999999999995</c:v>
                </c:pt>
                <c:pt idx="7930">
                  <c:v>565.17999999999995</c:v>
                </c:pt>
                <c:pt idx="7931">
                  <c:v>559.91999999999996</c:v>
                </c:pt>
                <c:pt idx="7932">
                  <c:v>559.91999999999996</c:v>
                </c:pt>
                <c:pt idx="7933">
                  <c:v>556.04</c:v>
                </c:pt>
                <c:pt idx="7934">
                  <c:v>554.57000000000005</c:v>
                </c:pt>
                <c:pt idx="7935">
                  <c:v>554.57000000000005</c:v>
                </c:pt>
                <c:pt idx="7936">
                  <c:v>555.85</c:v>
                </c:pt>
                <c:pt idx="7937">
                  <c:v>557.32000000000005</c:v>
                </c:pt>
                <c:pt idx="7938">
                  <c:v>558.25</c:v>
                </c:pt>
                <c:pt idx="7939">
                  <c:v>553.29999999999995</c:v>
                </c:pt>
                <c:pt idx="7940">
                  <c:v>548.46</c:v>
                </c:pt>
                <c:pt idx="7941">
                  <c:v>549.53</c:v>
                </c:pt>
                <c:pt idx="7942">
                  <c:v>556.59</c:v>
                </c:pt>
                <c:pt idx="7943">
                  <c:v>550.98</c:v>
                </c:pt>
                <c:pt idx="7944">
                  <c:v>556.4</c:v>
                </c:pt>
                <c:pt idx="7945">
                  <c:v>548.28</c:v>
                </c:pt>
                <c:pt idx="7946">
                  <c:v>553.29999999999995</c:v>
                </c:pt>
                <c:pt idx="7947">
                  <c:v>545.80999999999995</c:v>
                </c:pt>
                <c:pt idx="7948">
                  <c:v>542.15</c:v>
                </c:pt>
                <c:pt idx="7949">
                  <c:v>538.20000000000005</c:v>
                </c:pt>
                <c:pt idx="7950">
                  <c:v>539.05999999999995</c:v>
                </c:pt>
                <c:pt idx="7951">
                  <c:v>539.08000000000004</c:v>
                </c:pt>
                <c:pt idx="7952">
                  <c:v>548.28</c:v>
                </c:pt>
                <c:pt idx="7953">
                  <c:v>558.82000000000005</c:v>
                </c:pt>
                <c:pt idx="7954">
                  <c:v>558.99</c:v>
                </c:pt>
                <c:pt idx="7955">
                  <c:v>557.69000000000005</c:v>
                </c:pt>
                <c:pt idx="7956">
                  <c:v>558.62</c:v>
                </c:pt>
                <c:pt idx="7957">
                  <c:v>559.54</c:v>
                </c:pt>
                <c:pt idx="7958">
                  <c:v>557.69000000000005</c:v>
                </c:pt>
                <c:pt idx="7959">
                  <c:v>553.46</c:v>
                </c:pt>
                <c:pt idx="7960">
                  <c:v>540.13</c:v>
                </c:pt>
                <c:pt idx="7961">
                  <c:v>540.47</c:v>
                </c:pt>
                <c:pt idx="7962">
                  <c:v>542.54999999999995</c:v>
                </c:pt>
                <c:pt idx="7963">
                  <c:v>539.64</c:v>
                </c:pt>
                <c:pt idx="7964">
                  <c:v>538.25</c:v>
                </c:pt>
                <c:pt idx="7965">
                  <c:v>542.54999999999995</c:v>
                </c:pt>
                <c:pt idx="7966">
                  <c:v>546.76</c:v>
                </c:pt>
                <c:pt idx="7967">
                  <c:v>549.05999999999995</c:v>
                </c:pt>
                <c:pt idx="7968">
                  <c:v>544.64</c:v>
                </c:pt>
                <c:pt idx="7969">
                  <c:v>546.4</c:v>
                </c:pt>
                <c:pt idx="7970">
                  <c:v>547.64</c:v>
                </c:pt>
                <c:pt idx="7971">
                  <c:v>547.29</c:v>
                </c:pt>
                <c:pt idx="7972">
                  <c:v>552.66</c:v>
                </c:pt>
                <c:pt idx="7973">
                  <c:v>552.48</c:v>
                </c:pt>
                <c:pt idx="7974">
                  <c:v>551.4</c:v>
                </c:pt>
                <c:pt idx="7975">
                  <c:v>550.16</c:v>
                </c:pt>
                <c:pt idx="7976">
                  <c:v>970.35</c:v>
                </c:pt>
                <c:pt idx="7977">
                  <c:v>973.48</c:v>
                </c:pt>
                <c:pt idx="7978">
                  <c:v>980.54</c:v>
                </c:pt>
                <c:pt idx="7979">
                  <c:v>980.54</c:v>
                </c:pt>
                <c:pt idx="7980">
                  <c:v>978.2</c:v>
                </c:pt>
                <c:pt idx="7981">
                  <c:v>978.72</c:v>
                </c:pt>
                <c:pt idx="7982">
                  <c:v>976.94</c:v>
                </c:pt>
                <c:pt idx="7983">
                  <c:v>976.07</c:v>
                </c:pt>
                <c:pt idx="7984">
                  <c:v>977.18</c:v>
                </c:pt>
                <c:pt idx="7985">
                  <c:v>977.04</c:v>
                </c:pt>
                <c:pt idx="7986">
                  <c:v>974.69</c:v>
                </c:pt>
                <c:pt idx="7987">
                  <c:v>974.41</c:v>
                </c:pt>
                <c:pt idx="7988">
                  <c:v>974.13</c:v>
                </c:pt>
                <c:pt idx="7989">
                  <c:v>972.34</c:v>
                </c:pt>
                <c:pt idx="7990">
                  <c:v>971.79</c:v>
                </c:pt>
                <c:pt idx="7991">
                  <c:v>968.24</c:v>
                </c:pt>
                <c:pt idx="7992">
                  <c:v>969.06</c:v>
                </c:pt>
                <c:pt idx="7993">
                  <c:v>973.49</c:v>
                </c:pt>
                <c:pt idx="7994">
                  <c:v>971.7</c:v>
                </c:pt>
                <c:pt idx="7995">
                  <c:v>969.38</c:v>
                </c:pt>
                <c:pt idx="7996">
                  <c:v>968.74</c:v>
                </c:pt>
                <c:pt idx="7997">
                  <c:v>966.43</c:v>
                </c:pt>
                <c:pt idx="7998">
                  <c:v>967.07</c:v>
                </c:pt>
                <c:pt idx="7999">
                  <c:v>965.99</c:v>
                </c:pt>
                <c:pt idx="8000">
                  <c:v>964.37</c:v>
                </c:pt>
                <c:pt idx="8001">
                  <c:v>958.94</c:v>
                </c:pt>
                <c:pt idx="8002">
                  <c:v>956.79</c:v>
                </c:pt>
                <c:pt idx="8003">
                  <c:v>954.99</c:v>
                </c:pt>
                <c:pt idx="8004">
                  <c:v>952.73</c:v>
                </c:pt>
                <c:pt idx="8005">
                  <c:v>950.56</c:v>
                </c:pt>
                <c:pt idx="8006">
                  <c:v>947.17</c:v>
                </c:pt>
                <c:pt idx="8007">
                  <c:v>945.6</c:v>
                </c:pt>
                <c:pt idx="8008">
                  <c:v>941.92</c:v>
                </c:pt>
                <c:pt idx="8009">
                  <c:v>937.02</c:v>
                </c:pt>
                <c:pt idx="8010">
                  <c:v>935.28</c:v>
                </c:pt>
                <c:pt idx="8011">
                  <c:v>932.07</c:v>
                </c:pt>
                <c:pt idx="8012">
                  <c:v>928.73</c:v>
                </c:pt>
                <c:pt idx="8013">
                  <c:v>925.93</c:v>
                </c:pt>
                <c:pt idx="8014">
                  <c:v>923.52</c:v>
                </c:pt>
                <c:pt idx="8015">
                  <c:v>920.21</c:v>
                </c:pt>
                <c:pt idx="8016">
                  <c:v>914.98</c:v>
                </c:pt>
                <c:pt idx="8017">
                  <c:v>913.69</c:v>
                </c:pt>
                <c:pt idx="8018">
                  <c:v>910.55</c:v>
                </c:pt>
                <c:pt idx="8019">
                  <c:v>904.24</c:v>
                </c:pt>
                <c:pt idx="8020">
                  <c:v>898.54</c:v>
                </c:pt>
                <c:pt idx="8021">
                  <c:v>897.01</c:v>
                </c:pt>
                <c:pt idx="8022">
                  <c:v>891.93</c:v>
                </c:pt>
                <c:pt idx="8023">
                  <c:v>885.63</c:v>
                </c:pt>
                <c:pt idx="8024">
                  <c:v>884.78</c:v>
                </c:pt>
                <c:pt idx="8025">
                  <c:v>883.06</c:v>
                </c:pt>
                <c:pt idx="8026">
                  <c:v>888.49</c:v>
                </c:pt>
                <c:pt idx="8027">
                  <c:v>885.71</c:v>
                </c:pt>
                <c:pt idx="8028">
                  <c:v>884.65</c:v>
                </c:pt>
                <c:pt idx="8029">
                  <c:v>881.04</c:v>
                </c:pt>
                <c:pt idx="8030">
                  <c:v>1202.8499999999999</c:v>
                </c:pt>
                <c:pt idx="8031">
                  <c:v>1202.42</c:v>
                </c:pt>
                <c:pt idx="8032">
                  <c:v>1204.99</c:v>
                </c:pt>
                <c:pt idx="8033">
                  <c:v>1193.7</c:v>
                </c:pt>
                <c:pt idx="8034">
                  <c:v>1193.7</c:v>
                </c:pt>
                <c:pt idx="8035">
                  <c:v>1208.3900000000001</c:v>
                </c:pt>
                <c:pt idx="8036">
                  <c:v>1196.6500000000001</c:v>
                </c:pt>
                <c:pt idx="8037">
                  <c:v>1202.17</c:v>
                </c:pt>
                <c:pt idx="8038">
                  <c:v>1202.81</c:v>
                </c:pt>
                <c:pt idx="8039">
                  <c:v>1216.24</c:v>
                </c:pt>
                <c:pt idx="8040">
                  <c:v>1212.04</c:v>
                </c:pt>
                <c:pt idx="8041">
                  <c:v>1207.96</c:v>
                </c:pt>
                <c:pt idx="8042">
                  <c:v>1215.8</c:v>
                </c:pt>
                <c:pt idx="8043">
                  <c:v>1209.9100000000001</c:v>
                </c:pt>
                <c:pt idx="8044">
                  <c:v>1213.3900000000001</c:v>
                </c:pt>
                <c:pt idx="8045">
                  <c:v>1228.9100000000001</c:v>
                </c:pt>
                <c:pt idx="8046">
                  <c:v>1227.1099999999999</c:v>
                </c:pt>
                <c:pt idx="8047">
                  <c:v>1218.26</c:v>
                </c:pt>
                <c:pt idx="8048">
                  <c:v>1223.1300000000001</c:v>
                </c:pt>
                <c:pt idx="8049">
                  <c:v>1226.6600000000001</c:v>
                </c:pt>
                <c:pt idx="8050">
                  <c:v>1235.25</c:v>
                </c:pt>
                <c:pt idx="8051">
                  <c:v>1234.03</c:v>
                </c:pt>
                <c:pt idx="8052">
                  <c:v>1231.29</c:v>
                </c:pt>
                <c:pt idx="8053">
                  <c:v>1232.3699999999999</c:v>
                </c:pt>
                <c:pt idx="8054">
                  <c:v>1233.27</c:v>
                </c:pt>
                <c:pt idx="8055">
                  <c:v>1233.31</c:v>
                </c:pt>
                <c:pt idx="8056">
                  <c:v>1232.55</c:v>
                </c:pt>
                <c:pt idx="8057">
                  <c:v>1232.3699999999999</c:v>
                </c:pt>
                <c:pt idx="8058">
                  <c:v>1229.8900000000001</c:v>
                </c:pt>
                <c:pt idx="8059">
                  <c:v>1230.21</c:v>
                </c:pt>
                <c:pt idx="8060">
                  <c:v>1231.78</c:v>
                </c:pt>
                <c:pt idx="8061">
                  <c:v>1233.3399999999999</c:v>
                </c:pt>
                <c:pt idx="8062">
                  <c:v>1233.79</c:v>
                </c:pt>
                <c:pt idx="8063">
                  <c:v>1231.17</c:v>
                </c:pt>
                <c:pt idx="8064">
                  <c:v>1183.29</c:v>
                </c:pt>
                <c:pt idx="8065">
                  <c:v>1170.6199999999999</c:v>
                </c:pt>
                <c:pt idx="8066">
                  <c:v>1178.21</c:v>
                </c:pt>
                <c:pt idx="8067">
                  <c:v>1162.8</c:v>
                </c:pt>
                <c:pt idx="8068">
                  <c:v>1156.2</c:v>
                </c:pt>
                <c:pt idx="8069">
                  <c:v>1150.47</c:v>
                </c:pt>
                <c:pt idx="8070">
                  <c:v>1144.82</c:v>
                </c:pt>
                <c:pt idx="8071">
                  <c:v>1173.27</c:v>
                </c:pt>
                <c:pt idx="8072">
                  <c:v>1254.5</c:v>
                </c:pt>
                <c:pt idx="8073">
                  <c:v>1254.05</c:v>
                </c:pt>
                <c:pt idx="8074">
                  <c:v>1256.26</c:v>
                </c:pt>
                <c:pt idx="8075">
                  <c:v>1257.2</c:v>
                </c:pt>
                <c:pt idx="8076">
                  <c:v>1256.93</c:v>
                </c:pt>
                <c:pt idx="8077">
                  <c:v>1259.0899999999999</c:v>
                </c:pt>
                <c:pt idx="8078">
                  <c:v>1259.18</c:v>
                </c:pt>
                <c:pt idx="8079">
                  <c:v>1257.92</c:v>
                </c:pt>
                <c:pt idx="8080">
                  <c:v>1257.6099999999999</c:v>
                </c:pt>
                <c:pt idx="8081">
                  <c:v>1259.68</c:v>
                </c:pt>
                <c:pt idx="8082">
                  <c:v>1259.9000000000001</c:v>
                </c:pt>
                <c:pt idx="8083">
                  <c:v>1260.3</c:v>
                </c:pt>
                <c:pt idx="8084">
                  <c:v>1260.93</c:v>
                </c:pt>
                <c:pt idx="8085">
                  <c:v>1258.5999999999999</c:v>
                </c:pt>
                <c:pt idx="8086">
                  <c:v>1258.96</c:v>
                </c:pt>
                <c:pt idx="8087">
                  <c:v>1261.74</c:v>
                </c:pt>
                <c:pt idx="8088">
                  <c:v>1262.01</c:v>
                </c:pt>
                <c:pt idx="8089">
                  <c:v>1262.33</c:v>
                </c:pt>
                <c:pt idx="8090">
                  <c:v>1262.46</c:v>
                </c:pt>
                <c:pt idx="8091">
                  <c:v>1262.46</c:v>
                </c:pt>
                <c:pt idx="8092">
                  <c:v>1260.93</c:v>
                </c:pt>
                <c:pt idx="8093">
                  <c:v>1263.27</c:v>
                </c:pt>
                <c:pt idx="8094">
                  <c:v>1264.3499999999999</c:v>
                </c:pt>
                <c:pt idx="8095">
                  <c:v>1265.03</c:v>
                </c:pt>
                <c:pt idx="8096">
                  <c:v>1266.1099999999999</c:v>
                </c:pt>
                <c:pt idx="8097">
                  <c:v>1267.5899999999999</c:v>
                </c:pt>
                <c:pt idx="8098">
                  <c:v>1265.3399999999999</c:v>
                </c:pt>
                <c:pt idx="8099">
                  <c:v>1265.43</c:v>
                </c:pt>
                <c:pt idx="8100">
                  <c:v>1268.58</c:v>
                </c:pt>
                <c:pt idx="8101">
                  <c:v>1268.94</c:v>
                </c:pt>
                <c:pt idx="8102">
                  <c:v>1269.08</c:v>
                </c:pt>
                <c:pt idx="8103">
                  <c:v>1268.99</c:v>
                </c:pt>
                <c:pt idx="8104">
                  <c:v>1268.58</c:v>
                </c:pt>
                <c:pt idx="8105">
                  <c:v>1265.3</c:v>
                </c:pt>
                <c:pt idx="8106">
                  <c:v>1266.6500000000001</c:v>
                </c:pt>
                <c:pt idx="8107">
                  <c:v>1268.54</c:v>
                </c:pt>
                <c:pt idx="8108">
                  <c:v>1269.8900000000001</c:v>
                </c:pt>
                <c:pt idx="8109">
                  <c:v>1270.6099999999999</c:v>
                </c:pt>
                <c:pt idx="8110">
                  <c:v>1270.3800000000001</c:v>
                </c:pt>
                <c:pt idx="8111">
                  <c:v>1268.18</c:v>
                </c:pt>
                <c:pt idx="8112">
                  <c:v>1267.32</c:v>
                </c:pt>
                <c:pt idx="8113">
                  <c:v>1269.3900000000001</c:v>
                </c:pt>
                <c:pt idx="8114">
                  <c:v>1268.72</c:v>
                </c:pt>
                <c:pt idx="8115">
                  <c:v>1268.4000000000001</c:v>
                </c:pt>
                <c:pt idx="8116">
                  <c:v>1266.47</c:v>
                </c:pt>
                <c:pt idx="8117">
                  <c:v>1266.1099999999999</c:v>
                </c:pt>
                <c:pt idx="8118">
                  <c:v>1264.26</c:v>
                </c:pt>
                <c:pt idx="8119">
                  <c:v>1265.75</c:v>
                </c:pt>
                <c:pt idx="8120">
                  <c:v>1263.6300000000001</c:v>
                </c:pt>
                <c:pt idx="8121">
                  <c:v>1264.22</c:v>
                </c:pt>
                <c:pt idx="8122">
                  <c:v>1264.76</c:v>
                </c:pt>
                <c:pt idx="8123">
                  <c:v>1265.25</c:v>
                </c:pt>
                <c:pt idx="8124">
                  <c:v>1265.25</c:v>
                </c:pt>
                <c:pt idx="8125">
                  <c:v>1261.83</c:v>
                </c:pt>
                <c:pt idx="8126">
                  <c:v>1258.42</c:v>
                </c:pt>
                <c:pt idx="8127">
                  <c:v>1258.01</c:v>
                </c:pt>
                <c:pt idx="8128">
                  <c:v>1258.0999999999999</c:v>
                </c:pt>
                <c:pt idx="8129">
                  <c:v>1258.5999999999999</c:v>
                </c:pt>
                <c:pt idx="8130">
                  <c:v>1258.42</c:v>
                </c:pt>
                <c:pt idx="8131">
                  <c:v>1257.6500000000001</c:v>
                </c:pt>
                <c:pt idx="8132">
                  <c:v>1255</c:v>
                </c:pt>
                <c:pt idx="8133">
                  <c:v>1255.04</c:v>
                </c:pt>
                <c:pt idx="8134">
                  <c:v>1257.1600000000001</c:v>
                </c:pt>
                <c:pt idx="8135">
                  <c:v>1257.79</c:v>
                </c:pt>
                <c:pt idx="8136">
                  <c:v>1258.96</c:v>
                </c:pt>
                <c:pt idx="8137">
                  <c:v>1258.78</c:v>
                </c:pt>
                <c:pt idx="8138">
                  <c:v>1255.3599999999999</c:v>
                </c:pt>
                <c:pt idx="8139">
                  <c:v>1253.1500000000001</c:v>
                </c:pt>
                <c:pt idx="8140">
                  <c:v>1254.3699999999999</c:v>
                </c:pt>
                <c:pt idx="8141">
                  <c:v>1254.19</c:v>
                </c:pt>
                <c:pt idx="8142">
                  <c:v>1253.83</c:v>
                </c:pt>
                <c:pt idx="8143">
                  <c:v>1245.46</c:v>
                </c:pt>
                <c:pt idx="8144">
                  <c:v>1257.3800000000001</c:v>
                </c:pt>
                <c:pt idx="8145">
                  <c:v>1255.8499999999999</c:v>
                </c:pt>
                <c:pt idx="8146">
                  <c:v>1255.22</c:v>
                </c:pt>
                <c:pt idx="8147">
                  <c:v>1252.75</c:v>
                </c:pt>
                <c:pt idx="8148">
                  <c:v>1253.5999999999999</c:v>
                </c:pt>
                <c:pt idx="8149">
                  <c:v>1249.01</c:v>
                </c:pt>
                <c:pt idx="8150">
                  <c:v>1247.75</c:v>
                </c:pt>
                <c:pt idx="8151">
                  <c:v>1248.6500000000001</c:v>
                </c:pt>
                <c:pt idx="8152">
                  <c:v>1245.6400000000001</c:v>
                </c:pt>
                <c:pt idx="8153">
                  <c:v>1245.6400000000001</c:v>
                </c:pt>
                <c:pt idx="8154">
                  <c:v>1245.77</c:v>
                </c:pt>
                <c:pt idx="8155">
                  <c:v>1243.3399999999999</c:v>
                </c:pt>
                <c:pt idx="8156">
                  <c:v>1243.52</c:v>
                </c:pt>
                <c:pt idx="8157">
                  <c:v>1242.17</c:v>
                </c:pt>
                <c:pt idx="8158">
                  <c:v>1242.22</c:v>
                </c:pt>
                <c:pt idx="8159">
                  <c:v>1242.31</c:v>
                </c:pt>
                <c:pt idx="8160">
                  <c:v>1240.3699999999999</c:v>
                </c:pt>
                <c:pt idx="8161">
                  <c:v>1239.7</c:v>
                </c:pt>
                <c:pt idx="8162">
                  <c:v>1240.46</c:v>
                </c:pt>
                <c:pt idx="8163">
                  <c:v>1240.8699999999999</c:v>
                </c:pt>
                <c:pt idx="8164">
                  <c:v>1239.92</c:v>
                </c:pt>
                <c:pt idx="8165">
                  <c:v>1239.1600000000001</c:v>
                </c:pt>
                <c:pt idx="8166">
                  <c:v>1239.3399999999999</c:v>
                </c:pt>
                <c:pt idx="8167">
                  <c:v>1238.6600000000001</c:v>
                </c:pt>
                <c:pt idx="8168">
                  <c:v>1238.8</c:v>
                </c:pt>
                <c:pt idx="8169">
                  <c:v>1236.55</c:v>
                </c:pt>
                <c:pt idx="8170">
                  <c:v>1236.69</c:v>
                </c:pt>
                <c:pt idx="8171">
                  <c:v>1236.28</c:v>
                </c:pt>
                <c:pt idx="8172">
                  <c:v>1235.6500000000001</c:v>
                </c:pt>
                <c:pt idx="8173">
                  <c:v>1233.99</c:v>
                </c:pt>
                <c:pt idx="8174">
                  <c:v>1234.3</c:v>
                </c:pt>
                <c:pt idx="8175">
                  <c:v>1232.5899999999999</c:v>
                </c:pt>
                <c:pt idx="8176">
                  <c:v>1233.6300000000001</c:v>
                </c:pt>
                <c:pt idx="8177">
                  <c:v>1221.8800000000001</c:v>
                </c:pt>
                <c:pt idx="8178">
                  <c:v>1222.96</c:v>
                </c:pt>
                <c:pt idx="8179">
                  <c:v>1222.3800000000001</c:v>
                </c:pt>
                <c:pt idx="8180">
                  <c:v>1221.57</c:v>
                </c:pt>
                <c:pt idx="8181">
                  <c:v>1221.21</c:v>
                </c:pt>
                <c:pt idx="8182">
                  <c:v>1220.6199999999999</c:v>
                </c:pt>
                <c:pt idx="8183">
                  <c:v>1219.45</c:v>
                </c:pt>
                <c:pt idx="8184">
                  <c:v>1222.06</c:v>
                </c:pt>
                <c:pt idx="8185">
                  <c:v>1221.03</c:v>
                </c:pt>
                <c:pt idx="8186">
                  <c:v>1221.43</c:v>
                </c:pt>
                <c:pt idx="8187">
                  <c:v>1223.01</c:v>
                </c:pt>
                <c:pt idx="8188">
                  <c:v>1224.45</c:v>
                </c:pt>
                <c:pt idx="8189">
                  <c:v>1223.23</c:v>
                </c:pt>
                <c:pt idx="8190">
                  <c:v>1219.18</c:v>
                </c:pt>
                <c:pt idx="8191">
                  <c:v>1220.17</c:v>
                </c:pt>
                <c:pt idx="8192">
                  <c:v>1222.56</c:v>
                </c:pt>
                <c:pt idx="8193">
                  <c:v>1222.8699999999999</c:v>
                </c:pt>
                <c:pt idx="8194">
                  <c:v>1220.98</c:v>
                </c:pt>
                <c:pt idx="8195">
                  <c:v>1221.1199999999999</c:v>
                </c:pt>
                <c:pt idx="8196">
                  <c:v>1220.94</c:v>
                </c:pt>
                <c:pt idx="8197">
                  <c:v>1217.92</c:v>
                </c:pt>
                <c:pt idx="8198">
                  <c:v>1219.1400000000001</c:v>
                </c:pt>
                <c:pt idx="8199">
                  <c:v>1218.69</c:v>
                </c:pt>
                <c:pt idx="8200">
                  <c:v>1218.73</c:v>
                </c:pt>
                <c:pt idx="8201">
                  <c:v>1218.28</c:v>
                </c:pt>
                <c:pt idx="8202">
                  <c:v>1219.05</c:v>
                </c:pt>
                <c:pt idx="8203">
                  <c:v>1219.5</c:v>
                </c:pt>
                <c:pt idx="8204">
                  <c:v>1217.56</c:v>
                </c:pt>
                <c:pt idx="8205">
                  <c:v>1217.2</c:v>
                </c:pt>
                <c:pt idx="8206">
                  <c:v>1218.69</c:v>
                </c:pt>
                <c:pt idx="8207">
                  <c:v>1218.06</c:v>
                </c:pt>
                <c:pt idx="8208">
                  <c:v>1219.8599999999999</c:v>
                </c:pt>
                <c:pt idx="8209">
                  <c:v>1217.1099999999999</c:v>
                </c:pt>
                <c:pt idx="8210">
                  <c:v>1218.82</c:v>
                </c:pt>
                <c:pt idx="8211">
                  <c:v>1219.3599999999999</c:v>
                </c:pt>
                <c:pt idx="8212">
                  <c:v>1218.69</c:v>
                </c:pt>
                <c:pt idx="8213">
                  <c:v>1219.9000000000001</c:v>
                </c:pt>
                <c:pt idx="8214">
                  <c:v>1217.25</c:v>
                </c:pt>
                <c:pt idx="8215">
                  <c:v>1219.72</c:v>
                </c:pt>
                <c:pt idx="8216">
                  <c:v>1219.4100000000001</c:v>
                </c:pt>
                <c:pt idx="8217">
                  <c:v>1220.8499999999999</c:v>
                </c:pt>
                <c:pt idx="8218">
                  <c:v>1220.71</c:v>
                </c:pt>
                <c:pt idx="8219">
                  <c:v>1222.1099999999999</c:v>
                </c:pt>
                <c:pt idx="8220">
                  <c:v>1221.3399999999999</c:v>
                </c:pt>
                <c:pt idx="8221">
                  <c:v>1220.67</c:v>
                </c:pt>
                <c:pt idx="8222">
                  <c:v>1221.1199999999999</c:v>
                </c:pt>
                <c:pt idx="8223">
                  <c:v>1221.3</c:v>
                </c:pt>
                <c:pt idx="8224">
                  <c:v>1221.8800000000001</c:v>
                </c:pt>
                <c:pt idx="8225">
                  <c:v>1218.24</c:v>
                </c:pt>
                <c:pt idx="8226">
                  <c:v>1216.8</c:v>
                </c:pt>
                <c:pt idx="8227">
                  <c:v>1218.6400000000001</c:v>
                </c:pt>
                <c:pt idx="8228">
                  <c:v>1220.8</c:v>
                </c:pt>
                <c:pt idx="8229">
                  <c:v>1223.32</c:v>
                </c:pt>
                <c:pt idx="8230">
                  <c:v>1231.3800000000001</c:v>
                </c:pt>
                <c:pt idx="8231">
                  <c:v>1231.33</c:v>
                </c:pt>
                <c:pt idx="8232">
                  <c:v>1229.8</c:v>
                </c:pt>
                <c:pt idx="8233">
                  <c:v>1231.56</c:v>
                </c:pt>
                <c:pt idx="8234">
                  <c:v>1231.06</c:v>
                </c:pt>
                <c:pt idx="8235">
                  <c:v>1236.33</c:v>
                </c:pt>
                <c:pt idx="8236">
                  <c:v>1235.92</c:v>
                </c:pt>
                <c:pt idx="8237">
                  <c:v>1236.33</c:v>
                </c:pt>
                <c:pt idx="8238">
                  <c:v>1237.18</c:v>
                </c:pt>
                <c:pt idx="8239">
                  <c:v>1234.53</c:v>
                </c:pt>
                <c:pt idx="8240">
                  <c:v>1234.6600000000001</c:v>
                </c:pt>
                <c:pt idx="8241">
                  <c:v>1238.03</c:v>
                </c:pt>
                <c:pt idx="8242">
                  <c:v>1235.83</c:v>
                </c:pt>
                <c:pt idx="8243">
                  <c:v>1234.26</c:v>
                </c:pt>
                <c:pt idx="8244">
                  <c:v>1234.08</c:v>
                </c:pt>
                <c:pt idx="8245">
                  <c:v>1236.01</c:v>
                </c:pt>
                <c:pt idx="8246">
                  <c:v>1237.05</c:v>
                </c:pt>
                <c:pt idx="8247">
                  <c:v>1237.05</c:v>
                </c:pt>
                <c:pt idx="8248">
                  <c:v>1238.26</c:v>
                </c:pt>
                <c:pt idx="8249">
                  <c:v>1236.33</c:v>
                </c:pt>
                <c:pt idx="8250">
                  <c:v>1233.94</c:v>
                </c:pt>
                <c:pt idx="8251">
                  <c:v>1236.28</c:v>
                </c:pt>
                <c:pt idx="8252">
                  <c:v>1236.46</c:v>
                </c:pt>
                <c:pt idx="8253">
                  <c:v>1234.71</c:v>
                </c:pt>
                <c:pt idx="8254">
                  <c:v>1233.45</c:v>
                </c:pt>
                <c:pt idx="8255">
                  <c:v>1232.28</c:v>
                </c:pt>
                <c:pt idx="8256">
                  <c:v>1231.96</c:v>
                </c:pt>
                <c:pt idx="8257">
                  <c:v>1232.95</c:v>
                </c:pt>
                <c:pt idx="8258">
                  <c:v>1234.26</c:v>
                </c:pt>
                <c:pt idx="8259">
                  <c:v>1234.08</c:v>
                </c:pt>
                <c:pt idx="8260">
                  <c:v>1234.8900000000001</c:v>
                </c:pt>
                <c:pt idx="8261">
                  <c:v>1236.24</c:v>
                </c:pt>
                <c:pt idx="8262">
                  <c:v>1235.07</c:v>
                </c:pt>
                <c:pt idx="8263">
                  <c:v>1236.69</c:v>
                </c:pt>
                <c:pt idx="8264">
                  <c:v>1236.46</c:v>
                </c:pt>
                <c:pt idx="8265">
                  <c:v>1237</c:v>
                </c:pt>
                <c:pt idx="8266">
                  <c:v>1235.1600000000001</c:v>
                </c:pt>
                <c:pt idx="8267">
                  <c:v>1236.55</c:v>
                </c:pt>
                <c:pt idx="8268">
                  <c:v>1233</c:v>
                </c:pt>
                <c:pt idx="8269">
                  <c:v>1230.7</c:v>
                </c:pt>
                <c:pt idx="8270">
                  <c:v>1231.69</c:v>
                </c:pt>
                <c:pt idx="8271">
                  <c:v>1231.74</c:v>
                </c:pt>
                <c:pt idx="8272">
                  <c:v>1231.5999999999999</c:v>
                </c:pt>
                <c:pt idx="8273">
                  <c:v>1233.54</c:v>
                </c:pt>
                <c:pt idx="8274">
                  <c:v>1231.5999999999999</c:v>
                </c:pt>
                <c:pt idx="8275">
                  <c:v>1232.3699999999999</c:v>
                </c:pt>
                <c:pt idx="8276">
                  <c:v>1231.42</c:v>
                </c:pt>
                <c:pt idx="8277">
                  <c:v>1231.78</c:v>
                </c:pt>
                <c:pt idx="8278">
                  <c:v>1227.78</c:v>
                </c:pt>
                <c:pt idx="8279">
                  <c:v>1225.71</c:v>
                </c:pt>
                <c:pt idx="8280">
                  <c:v>1225.71</c:v>
                </c:pt>
                <c:pt idx="8281">
                  <c:v>1227.46</c:v>
                </c:pt>
                <c:pt idx="8282">
                  <c:v>1226.83</c:v>
                </c:pt>
                <c:pt idx="8283">
                  <c:v>1227.9100000000001</c:v>
                </c:pt>
                <c:pt idx="8284">
                  <c:v>1227.9100000000001</c:v>
                </c:pt>
                <c:pt idx="8285">
                  <c:v>1227.3699999999999</c:v>
                </c:pt>
                <c:pt idx="8286">
                  <c:v>1228.05</c:v>
                </c:pt>
                <c:pt idx="8287">
                  <c:v>1226.43</c:v>
                </c:pt>
                <c:pt idx="8288">
                  <c:v>1225.3</c:v>
                </c:pt>
                <c:pt idx="8289">
                  <c:v>1224.1300000000001</c:v>
                </c:pt>
                <c:pt idx="8290">
                  <c:v>1222.6500000000001</c:v>
                </c:pt>
                <c:pt idx="8291">
                  <c:v>1222.1099999999999</c:v>
                </c:pt>
                <c:pt idx="8292">
                  <c:v>1221.3900000000001</c:v>
                </c:pt>
                <c:pt idx="8293">
                  <c:v>1215.45</c:v>
                </c:pt>
                <c:pt idx="8294">
                  <c:v>1214.3699999999999</c:v>
                </c:pt>
                <c:pt idx="8295">
                  <c:v>1213.56</c:v>
                </c:pt>
                <c:pt idx="8296">
                  <c:v>1214.5999999999999</c:v>
                </c:pt>
                <c:pt idx="8297">
                  <c:v>1212.3900000000001</c:v>
                </c:pt>
                <c:pt idx="8298">
                  <c:v>1212.3900000000001</c:v>
                </c:pt>
                <c:pt idx="8299">
                  <c:v>1212.17</c:v>
                </c:pt>
                <c:pt idx="8300">
                  <c:v>1208.75</c:v>
                </c:pt>
                <c:pt idx="8301">
                  <c:v>1210.77</c:v>
                </c:pt>
                <c:pt idx="8302">
                  <c:v>1210.05</c:v>
                </c:pt>
                <c:pt idx="8303">
                  <c:v>1207.6199999999999</c:v>
                </c:pt>
                <c:pt idx="8304">
                  <c:v>1207.76</c:v>
                </c:pt>
                <c:pt idx="8305">
                  <c:v>1208.6600000000001</c:v>
                </c:pt>
                <c:pt idx="8306">
                  <c:v>1208.1199999999999</c:v>
                </c:pt>
                <c:pt idx="8307">
                  <c:v>1033.08</c:v>
                </c:pt>
                <c:pt idx="8308">
                  <c:v>1034.22</c:v>
                </c:pt>
                <c:pt idx="8309">
                  <c:v>1035.1099999999999</c:v>
                </c:pt>
                <c:pt idx="8310">
                  <c:v>1038.23</c:v>
                </c:pt>
                <c:pt idx="8311">
                  <c:v>1045.31</c:v>
                </c:pt>
                <c:pt idx="8312">
                  <c:v>1054.22</c:v>
                </c:pt>
                <c:pt idx="8313">
                  <c:v>1059.06</c:v>
                </c:pt>
                <c:pt idx="8314">
                  <c:v>1062.06</c:v>
                </c:pt>
                <c:pt idx="8315">
                  <c:v>1063.6500000000001</c:v>
                </c:pt>
                <c:pt idx="8316">
                  <c:v>1060.8399999999999</c:v>
                </c:pt>
                <c:pt idx="8317">
                  <c:v>1066.2</c:v>
                </c:pt>
                <c:pt idx="8318">
                  <c:v>1063.33</c:v>
                </c:pt>
                <c:pt idx="8319">
                  <c:v>1072.92</c:v>
                </c:pt>
                <c:pt idx="8320">
                  <c:v>1077.04</c:v>
                </c:pt>
                <c:pt idx="8321">
                  <c:v>1073.9000000000001</c:v>
                </c:pt>
                <c:pt idx="8322">
                  <c:v>1079.8399999999999</c:v>
                </c:pt>
                <c:pt idx="8323">
                  <c:v>1076.5899999999999</c:v>
                </c:pt>
                <c:pt idx="8324">
                  <c:v>1088.55</c:v>
                </c:pt>
                <c:pt idx="8325">
                  <c:v>1092.6099999999999</c:v>
                </c:pt>
                <c:pt idx="8326">
                  <c:v>1092.6099999999999</c:v>
                </c:pt>
                <c:pt idx="8327">
                  <c:v>1107.3499999999999</c:v>
                </c:pt>
                <c:pt idx="8328">
                  <c:v>1099.8599999999999</c:v>
                </c:pt>
                <c:pt idx="8329">
                  <c:v>1098.6500000000001</c:v>
                </c:pt>
                <c:pt idx="8330">
                  <c:v>1106.6500000000001</c:v>
                </c:pt>
                <c:pt idx="8331">
                  <c:v>1102.98</c:v>
                </c:pt>
                <c:pt idx="8332">
                  <c:v>1092.48</c:v>
                </c:pt>
                <c:pt idx="8333">
                  <c:v>1096.3800000000001</c:v>
                </c:pt>
                <c:pt idx="8334">
                  <c:v>1104.32</c:v>
                </c:pt>
                <c:pt idx="8335">
                  <c:v>1098.6099999999999</c:v>
                </c:pt>
                <c:pt idx="8336">
                  <c:v>1102.92</c:v>
                </c:pt>
                <c:pt idx="8337">
                  <c:v>1098.95</c:v>
                </c:pt>
                <c:pt idx="8338">
                  <c:v>1106.94</c:v>
                </c:pt>
                <c:pt idx="8339">
                  <c:v>1110.28</c:v>
                </c:pt>
                <c:pt idx="8340">
                  <c:v>1120.81</c:v>
                </c:pt>
                <c:pt idx="8341">
                  <c:v>1128.23</c:v>
                </c:pt>
                <c:pt idx="8342">
                  <c:v>1112.52</c:v>
                </c:pt>
                <c:pt idx="8343">
                  <c:v>1115.73</c:v>
                </c:pt>
                <c:pt idx="8344">
                  <c:v>1115.33</c:v>
                </c:pt>
                <c:pt idx="8345">
                  <c:v>1123.5899999999999</c:v>
                </c:pt>
                <c:pt idx="8346">
                  <c:v>1117.1400000000001</c:v>
                </c:pt>
                <c:pt idx="8347">
                  <c:v>1132.3</c:v>
                </c:pt>
                <c:pt idx="8348">
                  <c:v>1123.8599999999999</c:v>
                </c:pt>
                <c:pt idx="8349">
                  <c:v>1125.68</c:v>
                </c:pt>
                <c:pt idx="8350">
                  <c:v>1131.56</c:v>
                </c:pt>
                <c:pt idx="8351">
                  <c:v>1136.3900000000001</c:v>
                </c:pt>
                <c:pt idx="8352">
                  <c:v>1129.9000000000001</c:v>
                </c:pt>
                <c:pt idx="8353">
                  <c:v>1130.82</c:v>
                </c:pt>
                <c:pt idx="8354">
                  <c:v>1146.18</c:v>
                </c:pt>
                <c:pt idx="8355">
                  <c:v>1154.79</c:v>
                </c:pt>
                <c:pt idx="8356">
                  <c:v>1132.44</c:v>
                </c:pt>
                <c:pt idx="8357">
                  <c:v>1128.94</c:v>
                </c:pt>
                <c:pt idx="8358">
                  <c:v>1132.48</c:v>
                </c:pt>
                <c:pt idx="8359">
                  <c:v>1123.6400000000001</c:v>
                </c:pt>
                <c:pt idx="8360">
                  <c:v>1119.67</c:v>
                </c:pt>
                <c:pt idx="8361">
                  <c:v>1122.02</c:v>
                </c:pt>
                <c:pt idx="8362">
                  <c:v>1141.25</c:v>
                </c:pt>
                <c:pt idx="8363">
                  <c:v>1139.52</c:v>
                </c:pt>
                <c:pt idx="8364">
                  <c:v>1123.0999999999999</c:v>
                </c:pt>
                <c:pt idx="8365">
                  <c:v>1125.5</c:v>
                </c:pt>
                <c:pt idx="8366">
                  <c:v>1127.8399999999999</c:v>
                </c:pt>
                <c:pt idx="8367">
                  <c:v>1125.8699999999999</c:v>
                </c:pt>
                <c:pt idx="8368">
                  <c:v>1150.54</c:v>
                </c:pt>
                <c:pt idx="8369">
                  <c:v>1161.51</c:v>
                </c:pt>
                <c:pt idx="8370">
                  <c:v>1144.6400000000001</c:v>
                </c:pt>
                <c:pt idx="8371">
                  <c:v>1153.26</c:v>
                </c:pt>
                <c:pt idx="8372">
                  <c:v>1144.45</c:v>
                </c:pt>
                <c:pt idx="8373">
                  <c:v>1147.1099999999999</c:v>
                </c:pt>
                <c:pt idx="8374">
                  <c:v>1151.53</c:v>
                </c:pt>
                <c:pt idx="8375">
                  <c:v>1154.82</c:v>
                </c:pt>
                <c:pt idx="8376">
                  <c:v>1133.93</c:v>
                </c:pt>
                <c:pt idx="8377">
                  <c:v>1129.1300000000001</c:v>
                </c:pt>
                <c:pt idx="8378">
                  <c:v>1110.5899999999999</c:v>
                </c:pt>
                <c:pt idx="8379">
                  <c:v>1107.72</c:v>
                </c:pt>
                <c:pt idx="8380">
                  <c:v>1106.46</c:v>
                </c:pt>
                <c:pt idx="8381">
                  <c:v>1109.18</c:v>
                </c:pt>
                <c:pt idx="8382">
                  <c:v>1115.07</c:v>
                </c:pt>
                <c:pt idx="8383">
                  <c:v>1123.58</c:v>
                </c:pt>
                <c:pt idx="8384">
                  <c:v>1126.5899999999999</c:v>
                </c:pt>
                <c:pt idx="8385">
                  <c:v>1129.05</c:v>
                </c:pt>
                <c:pt idx="8386">
                  <c:v>1130.3800000000001</c:v>
                </c:pt>
                <c:pt idx="8387">
                  <c:v>1123.58</c:v>
                </c:pt>
                <c:pt idx="8388">
                  <c:v>1126.02</c:v>
                </c:pt>
                <c:pt idx="8389">
                  <c:v>1125.08</c:v>
                </c:pt>
                <c:pt idx="8390">
                  <c:v>1128.29</c:v>
                </c:pt>
                <c:pt idx="8391">
                  <c:v>1123.95</c:v>
                </c:pt>
                <c:pt idx="8392">
                  <c:v>1125.08</c:v>
                </c:pt>
                <c:pt idx="8393">
                  <c:v>1132.25</c:v>
                </c:pt>
                <c:pt idx="8394">
                  <c:v>1127.3399999999999</c:v>
                </c:pt>
                <c:pt idx="8395">
                  <c:v>1126.17</c:v>
                </c:pt>
                <c:pt idx="8396">
                  <c:v>1126.97</c:v>
                </c:pt>
                <c:pt idx="8397">
                  <c:v>1137.44</c:v>
                </c:pt>
                <c:pt idx="8398">
                  <c:v>1129.01</c:v>
                </c:pt>
                <c:pt idx="8399">
                  <c:v>1128.06</c:v>
                </c:pt>
                <c:pt idx="8400">
                  <c:v>1125.46</c:v>
                </c:pt>
                <c:pt idx="8401">
                  <c:v>1130.1500000000001</c:v>
                </c:pt>
                <c:pt idx="8402">
                  <c:v>1121.33</c:v>
                </c:pt>
                <c:pt idx="8403">
                  <c:v>1122.94</c:v>
                </c:pt>
                <c:pt idx="8404">
                  <c:v>1117.3</c:v>
                </c:pt>
                <c:pt idx="8405">
                  <c:v>1113.07</c:v>
                </c:pt>
                <c:pt idx="8406">
                  <c:v>1117.3</c:v>
                </c:pt>
                <c:pt idx="8407">
                  <c:v>1115.6400000000001</c:v>
                </c:pt>
                <c:pt idx="8408">
                  <c:v>1106.1500000000001</c:v>
                </c:pt>
                <c:pt idx="8409">
                  <c:v>1104.71</c:v>
                </c:pt>
                <c:pt idx="8410">
                  <c:v>1108.69</c:v>
                </c:pt>
                <c:pt idx="8411">
                  <c:v>1095.46</c:v>
                </c:pt>
                <c:pt idx="8412">
                  <c:v>1090.2</c:v>
                </c:pt>
                <c:pt idx="8413">
                  <c:v>1079.2</c:v>
                </c:pt>
                <c:pt idx="8414">
                  <c:v>1074.31</c:v>
                </c:pt>
                <c:pt idx="8415">
                  <c:v>1069.8900000000001</c:v>
                </c:pt>
                <c:pt idx="8416">
                  <c:v>1063.99</c:v>
                </c:pt>
                <c:pt idx="8417">
                  <c:v>1065.6400000000001</c:v>
                </c:pt>
                <c:pt idx="8418">
                  <c:v>1060.73</c:v>
                </c:pt>
                <c:pt idx="8419">
                  <c:v>1057.46</c:v>
                </c:pt>
                <c:pt idx="8420">
                  <c:v>1056.3699999999999</c:v>
                </c:pt>
                <c:pt idx="8421">
                  <c:v>1048.8800000000001</c:v>
                </c:pt>
                <c:pt idx="8422">
                  <c:v>1044.9100000000001</c:v>
                </c:pt>
                <c:pt idx="8423">
                  <c:v>1043.54</c:v>
                </c:pt>
                <c:pt idx="8424">
                  <c:v>1039.2</c:v>
                </c:pt>
                <c:pt idx="8425">
                  <c:v>1032.58</c:v>
                </c:pt>
                <c:pt idx="8426">
                  <c:v>1026.7</c:v>
                </c:pt>
                <c:pt idx="8427">
                  <c:v>1023.31</c:v>
                </c:pt>
                <c:pt idx="8428">
                  <c:v>1022.24</c:v>
                </c:pt>
                <c:pt idx="8429">
                  <c:v>1018.89</c:v>
                </c:pt>
                <c:pt idx="8430">
                  <c:v>1023.76</c:v>
                </c:pt>
                <c:pt idx="8431">
                  <c:v>1020.17</c:v>
                </c:pt>
                <c:pt idx="8432">
                  <c:v>1018.7</c:v>
                </c:pt>
                <c:pt idx="8433">
                  <c:v>1018.41</c:v>
                </c:pt>
                <c:pt idx="8434">
                  <c:v>1017.42</c:v>
                </c:pt>
                <c:pt idx="8435">
                  <c:v>1014.22</c:v>
                </c:pt>
                <c:pt idx="8436">
                  <c:v>1013.06</c:v>
                </c:pt>
                <c:pt idx="8437">
                  <c:v>1010.58</c:v>
                </c:pt>
                <c:pt idx="8438">
                  <c:v>1008</c:v>
                </c:pt>
                <c:pt idx="8439">
                  <c:v>1009</c:v>
                </c:pt>
                <c:pt idx="8440">
                  <c:v>1009</c:v>
                </c:pt>
                <c:pt idx="8441">
                  <c:v>1013.46</c:v>
                </c:pt>
                <c:pt idx="8442">
                  <c:v>1013.03</c:v>
                </c:pt>
                <c:pt idx="8443">
                  <c:v>1012.2</c:v>
                </c:pt>
                <c:pt idx="8444">
                  <c:v>1009.14</c:v>
                </c:pt>
                <c:pt idx="8445">
                  <c:v>1007.64</c:v>
                </c:pt>
                <c:pt idx="8446">
                  <c:v>1010.47</c:v>
                </c:pt>
                <c:pt idx="8447">
                  <c:v>1005.33</c:v>
                </c:pt>
                <c:pt idx="8448">
                  <c:v>1003.85</c:v>
                </c:pt>
                <c:pt idx="8449">
                  <c:v>999.35</c:v>
                </c:pt>
                <c:pt idx="8450">
                  <c:v>997.29</c:v>
                </c:pt>
                <c:pt idx="8451">
                  <c:v>995.03</c:v>
                </c:pt>
                <c:pt idx="8452">
                  <c:v>996.84</c:v>
                </c:pt>
                <c:pt idx="8453">
                  <c:v>1001.73</c:v>
                </c:pt>
                <c:pt idx="8454">
                  <c:v>1002.58</c:v>
                </c:pt>
                <c:pt idx="8455">
                  <c:v>996.56</c:v>
                </c:pt>
                <c:pt idx="8456">
                  <c:v>997.71</c:v>
                </c:pt>
                <c:pt idx="8457">
                  <c:v>997.39</c:v>
                </c:pt>
                <c:pt idx="8458">
                  <c:v>996.56</c:v>
                </c:pt>
                <c:pt idx="8459">
                  <c:v>995.07</c:v>
                </c:pt>
                <c:pt idx="8460">
                  <c:v>996.18</c:v>
                </c:pt>
                <c:pt idx="8461">
                  <c:v>993.24</c:v>
                </c:pt>
                <c:pt idx="8462">
                  <c:v>990.09</c:v>
                </c:pt>
                <c:pt idx="8463">
                  <c:v>989.41</c:v>
                </c:pt>
                <c:pt idx="8464">
                  <c:v>995.17</c:v>
                </c:pt>
                <c:pt idx="8465">
                  <c:v>991.73</c:v>
                </c:pt>
                <c:pt idx="8466">
                  <c:v>993.93</c:v>
                </c:pt>
                <c:pt idx="8467">
                  <c:v>991.46</c:v>
                </c:pt>
                <c:pt idx="8468">
                  <c:v>986.78</c:v>
                </c:pt>
                <c:pt idx="8469">
                  <c:v>986.51</c:v>
                </c:pt>
                <c:pt idx="8470">
                  <c:v>986.24</c:v>
                </c:pt>
                <c:pt idx="8471">
                  <c:v>988.99</c:v>
                </c:pt>
                <c:pt idx="8472">
                  <c:v>988.41</c:v>
                </c:pt>
                <c:pt idx="8473">
                  <c:v>991.14</c:v>
                </c:pt>
                <c:pt idx="8474">
                  <c:v>993.2</c:v>
                </c:pt>
                <c:pt idx="8475">
                  <c:v>993.2</c:v>
                </c:pt>
                <c:pt idx="8476">
                  <c:v>991.55</c:v>
                </c:pt>
                <c:pt idx="8477">
                  <c:v>990.49</c:v>
                </c:pt>
                <c:pt idx="8478">
                  <c:v>990.87</c:v>
                </c:pt>
                <c:pt idx="8479">
                  <c:v>995.86</c:v>
                </c:pt>
                <c:pt idx="8480">
                  <c:v>996</c:v>
                </c:pt>
                <c:pt idx="8481">
                  <c:v>992.79</c:v>
                </c:pt>
                <c:pt idx="8482">
                  <c:v>993.34</c:v>
                </c:pt>
                <c:pt idx="8483">
                  <c:v>995.13</c:v>
                </c:pt>
                <c:pt idx="8484">
                  <c:v>993.89</c:v>
                </c:pt>
                <c:pt idx="8485">
                  <c:v>995.41</c:v>
                </c:pt>
                <c:pt idx="8486">
                  <c:v>994.89</c:v>
                </c:pt>
                <c:pt idx="8487">
                  <c:v>999.48</c:v>
                </c:pt>
                <c:pt idx="8488">
                  <c:v>998.12</c:v>
                </c:pt>
                <c:pt idx="8489">
                  <c:v>997.98</c:v>
                </c:pt>
                <c:pt idx="8490">
                  <c:v>1000.88</c:v>
                </c:pt>
                <c:pt idx="8491">
                  <c:v>1013.18</c:v>
                </c:pt>
                <c:pt idx="8492">
                  <c:v>1018.87</c:v>
                </c:pt>
                <c:pt idx="8493">
                  <c:v>1186.1199999999999</c:v>
                </c:pt>
                <c:pt idx="8494">
                  <c:v>1186.7</c:v>
                </c:pt>
                <c:pt idx="8495">
                  <c:v>1129.52</c:v>
                </c:pt>
                <c:pt idx="8496">
                  <c:v>1130.69</c:v>
                </c:pt>
                <c:pt idx="8497">
                  <c:v>1128.8900000000001</c:v>
                </c:pt>
                <c:pt idx="8498">
                  <c:v>1129.67</c:v>
                </c:pt>
                <c:pt idx="8499">
                  <c:v>1163.8900000000001</c:v>
                </c:pt>
                <c:pt idx="8500">
                  <c:v>1163.4000000000001</c:v>
                </c:pt>
                <c:pt idx="8501">
                  <c:v>1165.92</c:v>
                </c:pt>
                <c:pt idx="8502">
                  <c:v>1166.23</c:v>
                </c:pt>
                <c:pt idx="8503">
                  <c:v>1166.32</c:v>
                </c:pt>
                <c:pt idx="8504">
                  <c:v>1166.3699999999999</c:v>
                </c:pt>
                <c:pt idx="8505">
                  <c:v>1163.49</c:v>
                </c:pt>
                <c:pt idx="8506">
                  <c:v>1163.6199999999999</c:v>
                </c:pt>
                <c:pt idx="8507">
                  <c:v>1166.05</c:v>
                </c:pt>
                <c:pt idx="8508">
                  <c:v>1166.55</c:v>
                </c:pt>
                <c:pt idx="8509">
                  <c:v>1166.46</c:v>
                </c:pt>
                <c:pt idx="8510">
                  <c:v>1167</c:v>
                </c:pt>
                <c:pt idx="8511">
                  <c:v>1167.45</c:v>
                </c:pt>
                <c:pt idx="8512">
                  <c:v>1163.98</c:v>
                </c:pt>
                <c:pt idx="8513">
                  <c:v>1164.07</c:v>
                </c:pt>
                <c:pt idx="8514">
                  <c:v>1164.97</c:v>
                </c:pt>
                <c:pt idx="8515">
                  <c:v>1163.22</c:v>
                </c:pt>
                <c:pt idx="8516">
                  <c:v>1166.32</c:v>
                </c:pt>
                <c:pt idx="8517">
                  <c:v>1165.3800000000001</c:v>
                </c:pt>
                <c:pt idx="8518">
                  <c:v>1167.72</c:v>
                </c:pt>
                <c:pt idx="8519">
                  <c:v>1165.29</c:v>
                </c:pt>
                <c:pt idx="8520">
                  <c:v>1163.67</c:v>
                </c:pt>
                <c:pt idx="8521">
                  <c:v>1162.68</c:v>
                </c:pt>
                <c:pt idx="8522">
                  <c:v>1165.69</c:v>
                </c:pt>
                <c:pt idx="8523">
                  <c:v>1163.53</c:v>
                </c:pt>
                <c:pt idx="8524">
                  <c:v>1164.8800000000001</c:v>
                </c:pt>
                <c:pt idx="8525">
                  <c:v>1165.2</c:v>
                </c:pt>
                <c:pt idx="8526">
                  <c:v>1164.6099999999999</c:v>
                </c:pt>
                <c:pt idx="8527">
                  <c:v>1162.8599999999999</c:v>
                </c:pt>
                <c:pt idx="8528">
                  <c:v>1162.95</c:v>
                </c:pt>
                <c:pt idx="8529">
                  <c:v>1165.2</c:v>
                </c:pt>
                <c:pt idx="8530">
                  <c:v>1165.69</c:v>
                </c:pt>
                <c:pt idx="8531">
                  <c:v>1166.28</c:v>
                </c:pt>
                <c:pt idx="8532">
                  <c:v>1166.9100000000001</c:v>
                </c:pt>
                <c:pt idx="8533">
                  <c:v>1167.22</c:v>
                </c:pt>
                <c:pt idx="8534">
                  <c:v>1164.8399999999999</c:v>
                </c:pt>
                <c:pt idx="8535">
                  <c:v>1166.6400000000001</c:v>
                </c:pt>
                <c:pt idx="8536">
                  <c:v>1166.5</c:v>
                </c:pt>
                <c:pt idx="8537">
                  <c:v>1164.1199999999999</c:v>
                </c:pt>
                <c:pt idx="8538">
                  <c:v>1165.78</c:v>
                </c:pt>
                <c:pt idx="8539">
                  <c:v>1166.77</c:v>
                </c:pt>
                <c:pt idx="8540">
                  <c:v>1167.54</c:v>
                </c:pt>
                <c:pt idx="8541">
                  <c:v>1167.67</c:v>
                </c:pt>
                <c:pt idx="8542">
                  <c:v>1168.6199999999999</c:v>
                </c:pt>
                <c:pt idx="8543">
                  <c:v>1167.76</c:v>
                </c:pt>
                <c:pt idx="8544">
                  <c:v>1171.1300000000001</c:v>
                </c:pt>
                <c:pt idx="8545">
                  <c:v>1174.51</c:v>
                </c:pt>
                <c:pt idx="8546">
                  <c:v>1177.3900000000001</c:v>
                </c:pt>
                <c:pt idx="8547">
                  <c:v>1174.0999999999999</c:v>
                </c:pt>
                <c:pt idx="8548">
                  <c:v>1167.6199999999999</c:v>
                </c:pt>
                <c:pt idx="8549">
                  <c:v>1160.81</c:v>
                </c:pt>
                <c:pt idx="8550">
                  <c:v>1170.6400000000001</c:v>
                </c:pt>
                <c:pt idx="8551">
                  <c:v>1161.8699999999999</c:v>
                </c:pt>
                <c:pt idx="8552">
                  <c:v>1155.76</c:v>
                </c:pt>
                <c:pt idx="8553">
                  <c:v>1161.23</c:v>
                </c:pt>
                <c:pt idx="8554">
                  <c:v>1158.53</c:v>
                </c:pt>
                <c:pt idx="8555">
                  <c:v>1158.95</c:v>
                </c:pt>
                <c:pt idx="8556">
                  <c:v>1170.25</c:v>
                </c:pt>
                <c:pt idx="8557">
                  <c:v>1161.7</c:v>
                </c:pt>
                <c:pt idx="8558">
                  <c:v>1161.23</c:v>
                </c:pt>
                <c:pt idx="8559">
                  <c:v>1159.5899999999999</c:v>
                </c:pt>
                <c:pt idx="8560">
                  <c:v>1155.81</c:v>
                </c:pt>
                <c:pt idx="8561">
                  <c:v>1157.6500000000001</c:v>
                </c:pt>
                <c:pt idx="8562">
                  <c:v>1169.43</c:v>
                </c:pt>
                <c:pt idx="8563">
                  <c:v>1168.57</c:v>
                </c:pt>
                <c:pt idx="8564">
                  <c:v>1155.01</c:v>
                </c:pt>
                <c:pt idx="8565">
                  <c:v>1152.52</c:v>
                </c:pt>
                <c:pt idx="8566">
                  <c:v>1154.3900000000001</c:v>
                </c:pt>
                <c:pt idx="8567">
                  <c:v>1151.48</c:v>
                </c:pt>
                <c:pt idx="8568">
                  <c:v>1162.8</c:v>
                </c:pt>
                <c:pt idx="8569">
                  <c:v>1164.72</c:v>
                </c:pt>
                <c:pt idx="8570">
                  <c:v>1152.93</c:v>
                </c:pt>
                <c:pt idx="8571">
                  <c:v>1155.22</c:v>
                </c:pt>
                <c:pt idx="8572">
                  <c:v>1025.19</c:v>
                </c:pt>
                <c:pt idx="8573">
                  <c:v>1024.4100000000001</c:v>
                </c:pt>
                <c:pt idx="8574">
                  <c:v>1021.22</c:v>
                </c:pt>
                <c:pt idx="8575">
                  <c:v>1014.94</c:v>
                </c:pt>
                <c:pt idx="8576">
                  <c:v>1004.52</c:v>
                </c:pt>
                <c:pt idx="8577">
                  <c:v>1000.27</c:v>
                </c:pt>
                <c:pt idx="8578">
                  <c:v>996.19</c:v>
                </c:pt>
                <c:pt idx="8579">
                  <c:v>992.32</c:v>
                </c:pt>
                <c:pt idx="8580">
                  <c:v>987.22</c:v>
                </c:pt>
                <c:pt idx="8581">
                  <c:v>980.25</c:v>
                </c:pt>
                <c:pt idx="8582">
                  <c:v>981.64</c:v>
                </c:pt>
                <c:pt idx="8583">
                  <c:v>976.4</c:v>
                </c:pt>
                <c:pt idx="8584">
                  <c:v>975.45</c:v>
                </c:pt>
                <c:pt idx="8585">
                  <c:v>972.32</c:v>
                </c:pt>
                <c:pt idx="8586">
                  <c:v>967.75</c:v>
                </c:pt>
                <c:pt idx="8587">
                  <c:v>968.29</c:v>
                </c:pt>
                <c:pt idx="8588">
                  <c:v>964.29</c:v>
                </c:pt>
                <c:pt idx="8589">
                  <c:v>964.16</c:v>
                </c:pt>
                <c:pt idx="8590">
                  <c:v>961.13</c:v>
                </c:pt>
                <c:pt idx="8591">
                  <c:v>962.71</c:v>
                </c:pt>
                <c:pt idx="8592">
                  <c:v>960.47</c:v>
                </c:pt>
                <c:pt idx="8593">
                  <c:v>957.17</c:v>
                </c:pt>
                <c:pt idx="8594">
                  <c:v>950.35</c:v>
                </c:pt>
                <c:pt idx="8595">
                  <c:v>944.28</c:v>
                </c:pt>
                <c:pt idx="8596">
                  <c:v>941.9</c:v>
                </c:pt>
                <c:pt idx="8597">
                  <c:v>943.62</c:v>
                </c:pt>
                <c:pt idx="8598">
                  <c:v>943.03</c:v>
                </c:pt>
                <c:pt idx="8599">
                  <c:v>943.9</c:v>
                </c:pt>
                <c:pt idx="8600">
                  <c:v>945.75</c:v>
                </c:pt>
                <c:pt idx="8601">
                  <c:v>946.76</c:v>
                </c:pt>
                <c:pt idx="8602">
                  <c:v>945.63</c:v>
                </c:pt>
                <c:pt idx="8603">
                  <c:v>945.72</c:v>
                </c:pt>
                <c:pt idx="8604">
                  <c:v>949.08</c:v>
                </c:pt>
                <c:pt idx="8605">
                  <c:v>949.88</c:v>
                </c:pt>
                <c:pt idx="8606">
                  <c:v>950.61</c:v>
                </c:pt>
                <c:pt idx="8607">
                  <c:v>953.95</c:v>
                </c:pt>
                <c:pt idx="8608">
                  <c:v>957.83</c:v>
                </c:pt>
                <c:pt idx="8609">
                  <c:v>958.61</c:v>
                </c:pt>
                <c:pt idx="8610">
                  <c:v>984.35</c:v>
                </c:pt>
                <c:pt idx="8611">
                  <c:v>982.84</c:v>
                </c:pt>
                <c:pt idx="8612">
                  <c:v>987.67</c:v>
                </c:pt>
                <c:pt idx="8613">
                  <c:v>996.1</c:v>
                </c:pt>
                <c:pt idx="8614">
                  <c:v>993.41</c:v>
                </c:pt>
                <c:pt idx="8615">
                  <c:v>1002.68</c:v>
                </c:pt>
                <c:pt idx="8616">
                  <c:v>1009.08</c:v>
                </c:pt>
                <c:pt idx="8617">
                  <c:v>1014.25</c:v>
                </c:pt>
                <c:pt idx="8618">
                  <c:v>1016.64</c:v>
                </c:pt>
                <c:pt idx="8619">
                  <c:v>999.07</c:v>
                </c:pt>
                <c:pt idx="8620">
                  <c:v>1003.01</c:v>
                </c:pt>
                <c:pt idx="8621">
                  <c:v>1003.63</c:v>
                </c:pt>
                <c:pt idx="8622">
                  <c:v>1006.99</c:v>
                </c:pt>
                <c:pt idx="8623">
                  <c:v>1014.76</c:v>
                </c:pt>
                <c:pt idx="8624">
                  <c:v>1020.69</c:v>
                </c:pt>
                <c:pt idx="8625">
                  <c:v>1025.78</c:v>
                </c:pt>
                <c:pt idx="8626">
                  <c:v>1033.3</c:v>
                </c:pt>
                <c:pt idx="8627">
                  <c:v>1038.06</c:v>
                </c:pt>
                <c:pt idx="8628">
                  <c:v>1041.44</c:v>
                </c:pt>
                <c:pt idx="8629">
                  <c:v>1047.28</c:v>
                </c:pt>
                <c:pt idx="8630">
                  <c:v>1052.71</c:v>
                </c:pt>
                <c:pt idx="8631">
                  <c:v>1060.9100000000001</c:v>
                </c:pt>
                <c:pt idx="8632">
                  <c:v>1070.3399999999999</c:v>
                </c:pt>
                <c:pt idx="8633">
                  <c:v>1076.07</c:v>
                </c:pt>
                <c:pt idx="8634">
                  <c:v>1075.55</c:v>
                </c:pt>
                <c:pt idx="8635">
                  <c:v>1076.99</c:v>
                </c:pt>
                <c:pt idx="8636">
                  <c:v>1083.53</c:v>
                </c:pt>
                <c:pt idx="8637">
                  <c:v>1125.76</c:v>
                </c:pt>
                <c:pt idx="8638">
                  <c:v>1133.44</c:v>
                </c:pt>
                <c:pt idx="8639">
                  <c:v>1138.21</c:v>
                </c:pt>
                <c:pt idx="8640">
                  <c:v>1157.6199999999999</c:v>
                </c:pt>
                <c:pt idx="8641">
                  <c:v>1161.3800000000001</c:v>
                </c:pt>
                <c:pt idx="8642">
                  <c:v>1164.75</c:v>
                </c:pt>
                <c:pt idx="8643">
                  <c:v>1169.5899999999999</c:v>
                </c:pt>
                <c:pt idx="8644">
                  <c:v>1169.42</c:v>
                </c:pt>
                <c:pt idx="8645">
                  <c:v>1179.07</c:v>
                </c:pt>
                <c:pt idx="8646">
                  <c:v>1183.01</c:v>
                </c:pt>
                <c:pt idx="8647">
                  <c:v>1186.6600000000001</c:v>
                </c:pt>
                <c:pt idx="8648">
                  <c:v>1186.07</c:v>
                </c:pt>
                <c:pt idx="8649">
                  <c:v>1185.49</c:v>
                </c:pt>
                <c:pt idx="8650">
                  <c:v>1184.5</c:v>
                </c:pt>
                <c:pt idx="8651">
                  <c:v>1183.24</c:v>
                </c:pt>
                <c:pt idx="8652">
                  <c:v>1182.07</c:v>
                </c:pt>
                <c:pt idx="8653">
                  <c:v>1181.71</c:v>
                </c:pt>
                <c:pt idx="8654">
                  <c:v>1180.72</c:v>
                </c:pt>
                <c:pt idx="8655">
                  <c:v>1180.22</c:v>
                </c:pt>
                <c:pt idx="8656">
                  <c:v>1177.07</c:v>
                </c:pt>
                <c:pt idx="8657">
                  <c:v>1175.45</c:v>
                </c:pt>
                <c:pt idx="8658">
                  <c:v>1174.0999999999999</c:v>
                </c:pt>
                <c:pt idx="8659">
                  <c:v>1173.47</c:v>
                </c:pt>
                <c:pt idx="8660">
                  <c:v>1172.6199999999999</c:v>
                </c:pt>
                <c:pt idx="8661">
                  <c:v>1172.21</c:v>
                </c:pt>
                <c:pt idx="8662">
                  <c:v>1172.08</c:v>
                </c:pt>
                <c:pt idx="8663">
                  <c:v>1172.71</c:v>
                </c:pt>
                <c:pt idx="8664">
                  <c:v>1176.94</c:v>
                </c:pt>
                <c:pt idx="8665">
                  <c:v>1178.6500000000001</c:v>
                </c:pt>
                <c:pt idx="8666">
                  <c:v>1178.92</c:v>
                </c:pt>
                <c:pt idx="8667">
                  <c:v>1178.29</c:v>
                </c:pt>
                <c:pt idx="8668">
                  <c:v>1176.8</c:v>
                </c:pt>
                <c:pt idx="8669">
                  <c:v>1176.44</c:v>
                </c:pt>
                <c:pt idx="8670">
                  <c:v>1177.79</c:v>
                </c:pt>
                <c:pt idx="8671">
                  <c:v>1177.6600000000001</c:v>
                </c:pt>
                <c:pt idx="8672">
                  <c:v>1177.8800000000001</c:v>
                </c:pt>
                <c:pt idx="8673">
                  <c:v>1177.25</c:v>
                </c:pt>
                <c:pt idx="8674">
                  <c:v>1176.71</c:v>
                </c:pt>
                <c:pt idx="8675">
                  <c:v>1176.76</c:v>
                </c:pt>
                <c:pt idx="8676">
                  <c:v>1175.3599999999999</c:v>
                </c:pt>
                <c:pt idx="8677">
                  <c:v>1176.08</c:v>
                </c:pt>
                <c:pt idx="8678">
                  <c:v>1175.54</c:v>
                </c:pt>
                <c:pt idx="8679">
                  <c:v>1177.1199999999999</c:v>
                </c:pt>
                <c:pt idx="8680">
                  <c:v>1177.75</c:v>
                </c:pt>
                <c:pt idx="8681">
                  <c:v>1177.3900000000001</c:v>
                </c:pt>
                <c:pt idx="8682">
                  <c:v>1175.23</c:v>
                </c:pt>
                <c:pt idx="8683">
                  <c:v>1176.17</c:v>
                </c:pt>
                <c:pt idx="8684">
                  <c:v>1176.3499999999999</c:v>
                </c:pt>
                <c:pt idx="8685">
                  <c:v>1174.82</c:v>
                </c:pt>
                <c:pt idx="8686">
                  <c:v>1174.1500000000001</c:v>
                </c:pt>
                <c:pt idx="8687">
                  <c:v>1175</c:v>
                </c:pt>
                <c:pt idx="8688">
                  <c:v>1177.75</c:v>
                </c:pt>
                <c:pt idx="8689">
                  <c:v>1179.3699999999999</c:v>
                </c:pt>
                <c:pt idx="8690">
                  <c:v>1179.23</c:v>
                </c:pt>
                <c:pt idx="8691">
                  <c:v>1180.04</c:v>
                </c:pt>
                <c:pt idx="8692">
                  <c:v>1178.92</c:v>
                </c:pt>
                <c:pt idx="8693">
                  <c:v>1178.96</c:v>
                </c:pt>
                <c:pt idx="8694">
                  <c:v>1178.02</c:v>
                </c:pt>
                <c:pt idx="8695">
                  <c:v>1177.97</c:v>
                </c:pt>
                <c:pt idx="8696">
                  <c:v>1178.24</c:v>
                </c:pt>
                <c:pt idx="8697">
                  <c:v>1179.82</c:v>
                </c:pt>
                <c:pt idx="8698">
                  <c:v>1179.5</c:v>
                </c:pt>
                <c:pt idx="8699">
                  <c:v>1178.02</c:v>
                </c:pt>
                <c:pt idx="8700">
                  <c:v>1177.6600000000001</c:v>
                </c:pt>
                <c:pt idx="8701">
                  <c:v>1176.76</c:v>
                </c:pt>
                <c:pt idx="8702">
                  <c:v>1174.0999999999999</c:v>
                </c:pt>
                <c:pt idx="8703">
                  <c:v>1174.78</c:v>
                </c:pt>
                <c:pt idx="8704">
                  <c:v>1175.0899999999999</c:v>
                </c:pt>
                <c:pt idx="8705">
                  <c:v>1175.32</c:v>
                </c:pt>
                <c:pt idx="8706">
                  <c:v>1174.28</c:v>
                </c:pt>
                <c:pt idx="8707">
                  <c:v>1175.6300000000001</c:v>
                </c:pt>
                <c:pt idx="8708">
                  <c:v>1174.5999999999999</c:v>
                </c:pt>
                <c:pt idx="8709">
                  <c:v>1174.42</c:v>
                </c:pt>
                <c:pt idx="8710">
                  <c:v>1174.73</c:v>
                </c:pt>
                <c:pt idx="8711">
                  <c:v>1175.8599999999999</c:v>
                </c:pt>
                <c:pt idx="8712">
                  <c:v>1171</c:v>
                </c:pt>
                <c:pt idx="8713">
                  <c:v>1168.8900000000001</c:v>
                </c:pt>
                <c:pt idx="8714">
                  <c:v>1169.8699999999999</c:v>
                </c:pt>
                <c:pt idx="8715">
                  <c:v>1170.82</c:v>
                </c:pt>
                <c:pt idx="8716">
                  <c:v>1169.7</c:v>
                </c:pt>
                <c:pt idx="8717">
                  <c:v>1170.32</c:v>
                </c:pt>
                <c:pt idx="8718">
                  <c:v>1172.03</c:v>
                </c:pt>
                <c:pt idx="8719">
                  <c:v>1172.93</c:v>
                </c:pt>
                <c:pt idx="8720">
                  <c:v>1174.9100000000001</c:v>
                </c:pt>
                <c:pt idx="8721">
                  <c:v>1176.8</c:v>
                </c:pt>
                <c:pt idx="8722">
                  <c:v>1178.06</c:v>
                </c:pt>
                <c:pt idx="8723">
                  <c:v>1179.28</c:v>
                </c:pt>
                <c:pt idx="8724">
                  <c:v>1181.21</c:v>
                </c:pt>
                <c:pt idx="8725">
                  <c:v>1181.3</c:v>
                </c:pt>
                <c:pt idx="8726">
                  <c:v>1182.02</c:v>
                </c:pt>
                <c:pt idx="8727">
                  <c:v>1182.25</c:v>
                </c:pt>
                <c:pt idx="8728">
                  <c:v>1182.47</c:v>
                </c:pt>
                <c:pt idx="8729">
                  <c:v>1182.1600000000001</c:v>
                </c:pt>
                <c:pt idx="8730">
                  <c:v>1182.92</c:v>
                </c:pt>
                <c:pt idx="8731">
                  <c:v>1182.25</c:v>
                </c:pt>
                <c:pt idx="8732">
                  <c:v>1182.79</c:v>
                </c:pt>
                <c:pt idx="8733">
                  <c:v>1182.7</c:v>
                </c:pt>
                <c:pt idx="8734">
                  <c:v>1182.3399999999999</c:v>
                </c:pt>
                <c:pt idx="8735">
                  <c:v>1182.47</c:v>
                </c:pt>
                <c:pt idx="8736">
                  <c:v>1180.49</c:v>
                </c:pt>
                <c:pt idx="8737">
                  <c:v>1179.1400000000001</c:v>
                </c:pt>
                <c:pt idx="8738">
                  <c:v>1178.47</c:v>
                </c:pt>
                <c:pt idx="8739">
                  <c:v>1178.56</c:v>
                </c:pt>
                <c:pt idx="8740">
                  <c:v>1178.2</c:v>
                </c:pt>
                <c:pt idx="8741">
                  <c:v>1178.47</c:v>
                </c:pt>
                <c:pt idx="8742">
                  <c:v>1178.8699999999999</c:v>
                </c:pt>
                <c:pt idx="8743">
                  <c:v>1178.33</c:v>
                </c:pt>
                <c:pt idx="8744">
                  <c:v>1178.47</c:v>
                </c:pt>
                <c:pt idx="8745">
                  <c:v>1178.42</c:v>
                </c:pt>
                <c:pt idx="8746">
                  <c:v>1178.02</c:v>
                </c:pt>
                <c:pt idx="8747">
                  <c:v>1178.1099999999999</c:v>
                </c:pt>
                <c:pt idx="8748">
                  <c:v>1179.01</c:v>
                </c:pt>
                <c:pt idx="8749">
                  <c:v>1179.32</c:v>
                </c:pt>
                <c:pt idx="8750">
                  <c:v>1180.76</c:v>
                </c:pt>
                <c:pt idx="8751">
                  <c:v>1182.43</c:v>
                </c:pt>
                <c:pt idx="8752">
                  <c:v>1183.5999999999999</c:v>
                </c:pt>
                <c:pt idx="8753">
                  <c:v>1183.01</c:v>
                </c:pt>
                <c:pt idx="8754">
                  <c:v>1182.52</c:v>
                </c:pt>
                <c:pt idx="8755">
                  <c:v>1181.3900000000001</c:v>
                </c:pt>
                <c:pt idx="8756">
                  <c:v>1181.44</c:v>
                </c:pt>
                <c:pt idx="8757">
                  <c:v>1181.08</c:v>
                </c:pt>
                <c:pt idx="8758">
                  <c:v>1181.1199999999999</c:v>
                </c:pt>
                <c:pt idx="8759">
                  <c:v>1179.46</c:v>
                </c:pt>
                <c:pt idx="8760">
                  <c:v>1177.79</c:v>
                </c:pt>
                <c:pt idx="8761">
                  <c:v>1176.22</c:v>
                </c:pt>
                <c:pt idx="8762">
                  <c:v>1176.26</c:v>
                </c:pt>
                <c:pt idx="8763">
                  <c:v>1176.8900000000001</c:v>
                </c:pt>
                <c:pt idx="8764">
                  <c:v>1178.1099999999999</c:v>
                </c:pt>
                <c:pt idx="8765">
                  <c:v>1178.29</c:v>
                </c:pt>
                <c:pt idx="8766">
                  <c:v>1177.21</c:v>
                </c:pt>
                <c:pt idx="8767">
                  <c:v>1177.07</c:v>
                </c:pt>
                <c:pt idx="8768">
                  <c:v>1176.44</c:v>
                </c:pt>
                <c:pt idx="8769">
                  <c:v>1175.9000000000001</c:v>
                </c:pt>
                <c:pt idx="8770">
                  <c:v>1176.98</c:v>
                </c:pt>
                <c:pt idx="8771">
                  <c:v>1171.49</c:v>
                </c:pt>
                <c:pt idx="8772">
                  <c:v>1165.1500000000001</c:v>
                </c:pt>
                <c:pt idx="8773">
                  <c:v>1166.01</c:v>
                </c:pt>
                <c:pt idx="8774">
                  <c:v>1165.78</c:v>
                </c:pt>
                <c:pt idx="8775">
                  <c:v>1164.93</c:v>
                </c:pt>
                <c:pt idx="8776">
                  <c:v>1164.43</c:v>
                </c:pt>
                <c:pt idx="8777">
                  <c:v>1162.99</c:v>
                </c:pt>
                <c:pt idx="8778">
                  <c:v>1159.93</c:v>
                </c:pt>
                <c:pt idx="8779">
                  <c:v>1158.04</c:v>
                </c:pt>
                <c:pt idx="8780">
                  <c:v>1156.33</c:v>
                </c:pt>
                <c:pt idx="8781">
                  <c:v>1156.3800000000001</c:v>
                </c:pt>
                <c:pt idx="8782">
                  <c:v>1157.1400000000001</c:v>
                </c:pt>
                <c:pt idx="8783">
                  <c:v>1157.5</c:v>
                </c:pt>
                <c:pt idx="8784">
                  <c:v>1157.95</c:v>
                </c:pt>
                <c:pt idx="8785">
                  <c:v>1156.69</c:v>
                </c:pt>
                <c:pt idx="8786">
                  <c:v>1155.93</c:v>
                </c:pt>
                <c:pt idx="8787">
                  <c:v>1151.74</c:v>
                </c:pt>
                <c:pt idx="8788">
                  <c:v>1153.54</c:v>
                </c:pt>
                <c:pt idx="8789">
                  <c:v>1153.81</c:v>
                </c:pt>
                <c:pt idx="8790">
                  <c:v>1153.81</c:v>
                </c:pt>
                <c:pt idx="8791">
                  <c:v>1151.79</c:v>
                </c:pt>
                <c:pt idx="8792">
                  <c:v>1150.98</c:v>
                </c:pt>
                <c:pt idx="8793">
                  <c:v>1151.3399999999999</c:v>
                </c:pt>
                <c:pt idx="8794">
                  <c:v>1148.6400000000001</c:v>
                </c:pt>
                <c:pt idx="8795">
                  <c:v>1148.19</c:v>
                </c:pt>
                <c:pt idx="8796">
                  <c:v>1149.45</c:v>
                </c:pt>
                <c:pt idx="8797">
                  <c:v>1148.82</c:v>
                </c:pt>
                <c:pt idx="8798">
                  <c:v>1149.3599999999999</c:v>
                </c:pt>
                <c:pt idx="8799">
                  <c:v>1148.73</c:v>
                </c:pt>
                <c:pt idx="8800">
                  <c:v>1147.5999999999999</c:v>
                </c:pt>
                <c:pt idx="8801">
                  <c:v>1144.32</c:v>
                </c:pt>
                <c:pt idx="8802">
                  <c:v>1143.6500000000001</c:v>
                </c:pt>
                <c:pt idx="8803">
                  <c:v>1146.6199999999999</c:v>
                </c:pt>
                <c:pt idx="8804">
                  <c:v>1143.6500000000001</c:v>
                </c:pt>
                <c:pt idx="8805">
                  <c:v>1146.71</c:v>
                </c:pt>
                <c:pt idx="8806">
                  <c:v>1148.4100000000001</c:v>
                </c:pt>
                <c:pt idx="8807">
                  <c:v>1148.5</c:v>
                </c:pt>
                <c:pt idx="8808">
                  <c:v>1145.04</c:v>
                </c:pt>
                <c:pt idx="8809">
                  <c:v>1143.92</c:v>
                </c:pt>
                <c:pt idx="8810">
                  <c:v>1145.67</c:v>
                </c:pt>
                <c:pt idx="8811">
                  <c:v>1146.3900000000001</c:v>
                </c:pt>
                <c:pt idx="8812">
                  <c:v>1146.3</c:v>
                </c:pt>
                <c:pt idx="8813">
                  <c:v>1147.3800000000001</c:v>
                </c:pt>
                <c:pt idx="8814">
                  <c:v>1146.8399999999999</c:v>
                </c:pt>
                <c:pt idx="8815">
                  <c:v>1143.06</c:v>
                </c:pt>
                <c:pt idx="8816">
                  <c:v>1144.77</c:v>
                </c:pt>
                <c:pt idx="8817">
                  <c:v>1144.19</c:v>
                </c:pt>
                <c:pt idx="8818">
                  <c:v>1144.32</c:v>
                </c:pt>
                <c:pt idx="8819">
                  <c:v>1144.55</c:v>
                </c:pt>
                <c:pt idx="8820">
                  <c:v>1144.0999999999999</c:v>
                </c:pt>
                <c:pt idx="8821">
                  <c:v>1140.27</c:v>
                </c:pt>
                <c:pt idx="8822">
                  <c:v>1142.97</c:v>
                </c:pt>
                <c:pt idx="8823">
                  <c:v>1143.5999999999999</c:v>
                </c:pt>
                <c:pt idx="8824">
                  <c:v>1143.96</c:v>
                </c:pt>
                <c:pt idx="8825">
                  <c:v>1143.92</c:v>
                </c:pt>
                <c:pt idx="8826">
                  <c:v>1144.1400000000001</c:v>
                </c:pt>
                <c:pt idx="8827">
                  <c:v>1142.48</c:v>
                </c:pt>
                <c:pt idx="8828">
                  <c:v>1139.82</c:v>
                </c:pt>
                <c:pt idx="8829">
                  <c:v>1143.2</c:v>
                </c:pt>
                <c:pt idx="8830">
                  <c:v>1143.3800000000001</c:v>
                </c:pt>
                <c:pt idx="8831">
                  <c:v>1143.29</c:v>
                </c:pt>
                <c:pt idx="8832">
                  <c:v>1143.56</c:v>
                </c:pt>
                <c:pt idx="8833">
                  <c:v>1144.1400000000001</c:v>
                </c:pt>
                <c:pt idx="8834">
                  <c:v>1140.77</c:v>
                </c:pt>
                <c:pt idx="8835">
                  <c:v>1140.95</c:v>
                </c:pt>
                <c:pt idx="8836">
                  <c:v>1145.4000000000001</c:v>
                </c:pt>
                <c:pt idx="8837">
                  <c:v>1143.33</c:v>
                </c:pt>
                <c:pt idx="8838">
                  <c:v>1145.72</c:v>
                </c:pt>
                <c:pt idx="8839">
                  <c:v>1145.45</c:v>
                </c:pt>
                <c:pt idx="8840">
                  <c:v>1145.31</c:v>
                </c:pt>
                <c:pt idx="8841">
                  <c:v>1145.22</c:v>
                </c:pt>
                <c:pt idx="8842">
                  <c:v>1142.52</c:v>
                </c:pt>
                <c:pt idx="8843">
                  <c:v>1146.3</c:v>
                </c:pt>
                <c:pt idx="8844">
                  <c:v>1146.57</c:v>
                </c:pt>
                <c:pt idx="8845">
                  <c:v>1146.48</c:v>
                </c:pt>
                <c:pt idx="8846">
                  <c:v>1146.53</c:v>
                </c:pt>
                <c:pt idx="8847">
                  <c:v>1147.07</c:v>
                </c:pt>
                <c:pt idx="8848">
                  <c:v>1143.56</c:v>
                </c:pt>
                <c:pt idx="8849">
                  <c:v>1147.2</c:v>
                </c:pt>
                <c:pt idx="8850">
                  <c:v>1146.8</c:v>
                </c:pt>
                <c:pt idx="8851">
                  <c:v>1148.68</c:v>
                </c:pt>
                <c:pt idx="8852">
                  <c:v>1149.9000000000001</c:v>
                </c:pt>
                <c:pt idx="8853">
                  <c:v>1150.17</c:v>
                </c:pt>
                <c:pt idx="8854">
                  <c:v>1148.0999999999999</c:v>
                </c:pt>
                <c:pt idx="8855">
                  <c:v>1150.8399999999999</c:v>
                </c:pt>
                <c:pt idx="8856">
                  <c:v>1151.8800000000001</c:v>
                </c:pt>
                <c:pt idx="8857">
                  <c:v>1152.51</c:v>
                </c:pt>
                <c:pt idx="8858">
                  <c:v>1153.18</c:v>
                </c:pt>
                <c:pt idx="8859">
                  <c:v>1152.9100000000001</c:v>
                </c:pt>
                <c:pt idx="8860">
                  <c:v>1150.3</c:v>
                </c:pt>
                <c:pt idx="8861">
                  <c:v>1151.6099999999999</c:v>
                </c:pt>
                <c:pt idx="8862">
                  <c:v>1154.53</c:v>
                </c:pt>
                <c:pt idx="8863">
                  <c:v>1156.1099999999999</c:v>
                </c:pt>
                <c:pt idx="8864">
                  <c:v>1157.5</c:v>
                </c:pt>
                <c:pt idx="8865">
                  <c:v>1157.6400000000001</c:v>
                </c:pt>
                <c:pt idx="8866">
                  <c:v>1155.1600000000001</c:v>
                </c:pt>
                <c:pt idx="8867">
                  <c:v>1156.06</c:v>
                </c:pt>
                <c:pt idx="8868">
                  <c:v>1158.8499999999999</c:v>
                </c:pt>
                <c:pt idx="8869">
                  <c:v>1162.5</c:v>
                </c:pt>
                <c:pt idx="8870">
                  <c:v>1161.8699999999999</c:v>
                </c:pt>
                <c:pt idx="8871">
                  <c:v>1160.7</c:v>
                </c:pt>
                <c:pt idx="8872">
                  <c:v>1160.7</c:v>
                </c:pt>
                <c:pt idx="8873">
                  <c:v>1158.31</c:v>
                </c:pt>
                <c:pt idx="8874">
                  <c:v>1158.3599999999999</c:v>
                </c:pt>
                <c:pt idx="8875">
                  <c:v>1160.6099999999999</c:v>
                </c:pt>
                <c:pt idx="8876">
                  <c:v>1163.8</c:v>
                </c:pt>
                <c:pt idx="8877">
                  <c:v>1164.21</c:v>
                </c:pt>
                <c:pt idx="8878">
                  <c:v>1165.69</c:v>
                </c:pt>
                <c:pt idx="8879">
                  <c:v>1167.18</c:v>
                </c:pt>
                <c:pt idx="8880">
                  <c:v>1164.6099999999999</c:v>
                </c:pt>
                <c:pt idx="8881">
                  <c:v>1164.1600000000001</c:v>
                </c:pt>
                <c:pt idx="8882">
                  <c:v>1166.95</c:v>
                </c:pt>
                <c:pt idx="8883">
                  <c:v>1166.01</c:v>
                </c:pt>
                <c:pt idx="8884">
                  <c:v>1165.56</c:v>
                </c:pt>
                <c:pt idx="8885">
                  <c:v>1166.0999999999999</c:v>
                </c:pt>
                <c:pt idx="8886">
                  <c:v>1166.5899999999999</c:v>
                </c:pt>
                <c:pt idx="8887">
                  <c:v>1165.06</c:v>
                </c:pt>
                <c:pt idx="8888">
                  <c:v>1166.32</c:v>
                </c:pt>
                <c:pt idx="8889">
                  <c:v>1171.54</c:v>
                </c:pt>
                <c:pt idx="8890">
                  <c:v>1170.9100000000001</c:v>
                </c:pt>
                <c:pt idx="8891">
                  <c:v>1172.21</c:v>
                </c:pt>
                <c:pt idx="8892">
                  <c:v>1172.71</c:v>
                </c:pt>
                <c:pt idx="8893">
                  <c:v>1173.02</c:v>
                </c:pt>
                <c:pt idx="8894">
                  <c:v>1169.52</c:v>
                </c:pt>
                <c:pt idx="8895">
                  <c:v>1168.1199999999999</c:v>
                </c:pt>
                <c:pt idx="8896">
                  <c:v>1166.82</c:v>
                </c:pt>
                <c:pt idx="8897">
                  <c:v>1166.5</c:v>
                </c:pt>
                <c:pt idx="8898">
                  <c:v>1167.94</c:v>
                </c:pt>
                <c:pt idx="8899">
                  <c:v>1164.3900000000001</c:v>
                </c:pt>
                <c:pt idx="8900">
                  <c:v>1164.1199999999999</c:v>
                </c:pt>
                <c:pt idx="8901">
                  <c:v>1165.1500000000001</c:v>
                </c:pt>
                <c:pt idx="8902">
                  <c:v>1164.8399999999999</c:v>
                </c:pt>
                <c:pt idx="8903">
                  <c:v>1162.72</c:v>
                </c:pt>
                <c:pt idx="8904">
                  <c:v>1163.8499999999999</c:v>
                </c:pt>
                <c:pt idx="8905">
                  <c:v>1164.21</c:v>
                </c:pt>
                <c:pt idx="8906">
                  <c:v>1165.2</c:v>
                </c:pt>
                <c:pt idx="8907">
                  <c:v>1163.71</c:v>
                </c:pt>
                <c:pt idx="8908">
                  <c:v>1163.8499999999999</c:v>
                </c:pt>
                <c:pt idx="8909">
                  <c:v>1160.83</c:v>
                </c:pt>
                <c:pt idx="8910">
                  <c:v>1160.29</c:v>
                </c:pt>
                <c:pt idx="8911">
                  <c:v>1159.57</c:v>
                </c:pt>
                <c:pt idx="8912">
                  <c:v>1160.07</c:v>
                </c:pt>
                <c:pt idx="8913">
                  <c:v>1151.79</c:v>
                </c:pt>
                <c:pt idx="8914">
                  <c:v>1150.1199999999999</c:v>
                </c:pt>
                <c:pt idx="8915">
                  <c:v>1149.99</c:v>
                </c:pt>
                <c:pt idx="8916">
                  <c:v>1149.9000000000001</c:v>
                </c:pt>
                <c:pt idx="8917">
                  <c:v>1149</c:v>
                </c:pt>
                <c:pt idx="8918">
                  <c:v>1148.77</c:v>
                </c:pt>
                <c:pt idx="8919">
                  <c:v>1148.32</c:v>
                </c:pt>
                <c:pt idx="8920">
                  <c:v>1147.56</c:v>
                </c:pt>
                <c:pt idx="8921">
                  <c:v>1145.9000000000001</c:v>
                </c:pt>
                <c:pt idx="8922">
                  <c:v>1147.25</c:v>
                </c:pt>
                <c:pt idx="8923">
                  <c:v>1145.49</c:v>
                </c:pt>
                <c:pt idx="8924">
                  <c:v>1144.55</c:v>
                </c:pt>
                <c:pt idx="8925">
                  <c:v>1146.57</c:v>
                </c:pt>
                <c:pt idx="8926">
                  <c:v>1145.94</c:v>
                </c:pt>
                <c:pt idx="8927">
                  <c:v>1144.82</c:v>
                </c:pt>
                <c:pt idx="8928">
                  <c:v>1142.03</c:v>
                </c:pt>
                <c:pt idx="8929">
                  <c:v>1143.74</c:v>
                </c:pt>
                <c:pt idx="8930">
                  <c:v>1142.7</c:v>
                </c:pt>
                <c:pt idx="8931">
                  <c:v>1142.52</c:v>
                </c:pt>
                <c:pt idx="8932">
                  <c:v>1141.49</c:v>
                </c:pt>
                <c:pt idx="8933">
                  <c:v>1140.9000000000001</c:v>
                </c:pt>
                <c:pt idx="8934">
                  <c:v>1138.2</c:v>
                </c:pt>
                <c:pt idx="8935">
                  <c:v>1137.08</c:v>
                </c:pt>
                <c:pt idx="8936">
                  <c:v>1137.1199999999999</c:v>
                </c:pt>
                <c:pt idx="8937">
                  <c:v>1135.9100000000001</c:v>
                </c:pt>
                <c:pt idx="8938">
                  <c:v>1138.1600000000001</c:v>
                </c:pt>
                <c:pt idx="8939">
                  <c:v>1138.6099999999999</c:v>
                </c:pt>
                <c:pt idx="8940">
                  <c:v>1137.44</c:v>
                </c:pt>
                <c:pt idx="8941">
                  <c:v>1137.93</c:v>
                </c:pt>
                <c:pt idx="8942">
                  <c:v>1137.3900000000001</c:v>
                </c:pt>
                <c:pt idx="8943">
                  <c:v>1137.3</c:v>
                </c:pt>
                <c:pt idx="8944">
                  <c:v>1133.52</c:v>
                </c:pt>
                <c:pt idx="8945">
                  <c:v>1135.73</c:v>
                </c:pt>
                <c:pt idx="8946">
                  <c:v>1134.69</c:v>
                </c:pt>
                <c:pt idx="8947">
                  <c:v>1134.1500000000001</c:v>
                </c:pt>
                <c:pt idx="8948">
                  <c:v>1133.93</c:v>
                </c:pt>
                <c:pt idx="8949">
                  <c:v>1134.24</c:v>
                </c:pt>
                <c:pt idx="8950">
                  <c:v>1131.1400000000001</c:v>
                </c:pt>
                <c:pt idx="8951">
                  <c:v>1132.26</c:v>
                </c:pt>
                <c:pt idx="8952">
                  <c:v>1131.18</c:v>
                </c:pt>
                <c:pt idx="8953">
                  <c:v>1130.8699999999999</c:v>
                </c:pt>
                <c:pt idx="8954">
                  <c:v>1130.55</c:v>
                </c:pt>
                <c:pt idx="8955">
                  <c:v>1129.74</c:v>
                </c:pt>
                <c:pt idx="8956">
                  <c:v>1127.22</c:v>
                </c:pt>
                <c:pt idx="8957">
                  <c:v>1126.55</c:v>
                </c:pt>
                <c:pt idx="8958">
                  <c:v>1127.99</c:v>
                </c:pt>
                <c:pt idx="8959">
                  <c:v>1128.48</c:v>
                </c:pt>
                <c:pt idx="8960">
                  <c:v>1127.99</c:v>
                </c:pt>
                <c:pt idx="8961">
                  <c:v>1128.44</c:v>
                </c:pt>
                <c:pt idx="8962">
                  <c:v>1128.8</c:v>
                </c:pt>
                <c:pt idx="8963">
                  <c:v>1125.42</c:v>
                </c:pt>
                <c:pt idx="8964">
                  <c:v>1124.6199999999999</c:v>
                </c:pt>
                <c:pt idx="8965">
                  <c:v>1124.44</c:v>
                </c:pt>
                <c:pt idx="8966">
                  <c:v>1123.81</c:v>
                </c:pt>
                <c:pt idx="8967">
                  <c:v>1125.47</c:v>
                </c:pt>
                <c:pt idx="8968">
                  <c:v>1125.06</c:v>
                </c:pt>
                <c:pt idx="8969">
                  <c:v>1125.78</c:v>
                </c:pt>
                <c:pt idx="8970">
                  <c:v>1125.51</c:v>
                </c:pt>
                <c:pt idx="8971">
                  <c:v>1125.3800000000001</c:v>
                </c:pt>
                <c:pt idx="8972">
                  <c:v>1122.82</c:v>
                </c:pt>
                <c:pt idx="8973">
                  <c:v>1124.97</c:v>
                </c:pt>
                <c:pt idx="8974">
                  <c:v>1124.8800000000001</c:v>
                </c:pt>
                <c:pt idx="8975">
                  <c:v>208.34</c:v>
                </c:pt>
                <c:pt idx="8976">
                  <c:v>208.3</c:v>
                </c:pt>
                <c:pt idx="8977">
                  <c:v>208.3</c:v>
                </c:pt>
                <c:pt idx="8978">
                  <c:v>208.3</c:v>
                </c:pt>
                <c:pt idx="8979">
                  <c:v>208.29</c:v>
                </c:pt>
                <c:pt idx="8980">
                  <c:v>208.25</c:v>
                </c:pt>
                <c:pt idx="8981">
                  <c:v>208.25</c:v>
                </c:pt>
                <c:pt idx="8982">
                  <c:v>208.25</c:v>
                </c:pt>
                <c:pt idx="8983">
                  <c:v>208.25</c:v>
                </c:pt>
                <c:pt idx="8984">
                  <c:v>208.24</c:v>
                </c:pt>
                <c:pt idx="8985">
                  <c:v>208.24</c:v>
                </c:pt>
                <c:pt idx="8986">
                  <c:v>208.23</c:v>
                </c:pt>
                <c:pt idx="8987">
                  <c:v>208.23</c:v>
                </c:pt>
                <c:pt idx="8988">
                  <c:v>208.23</c:v>
                </c:pt>
                <c:pt idx="8989">
                  <c:v>208.21</c:v>
                </c:pt>
                <c:pt idx="8990">
                  <c:v>208.21</c:v>
                </c:pt>
                <c:pt idx="8991">
                  <c:v>208.23</c:v>
                </c:pt>
                <c:pt idx="8992">
                  <c:v>208.23</c:v>
                </c:pt>
                <c:pt idx="8993">
                  <c:v>208.23</c:v>
                </c:pt>
                <c:pt idx="8994">
                  <c:v>208.23</c:v>
                </c:pt>
                <c:pt idx="8995">
                  <c:v>208.25</c:v>
                </c:pt>
                <c:pt idx="8996">
                  <c:v>208.24</c:v>
                </c:pt>
                <c:pt idx="8997">
                  <c:v>208.24</c:v>
                </c:pt>
                <c:pt idx="8998">
                  <c:v>208.24</c:v>
                </c:pt>
                <c:pt idx="8999">
                  <c:v>208.23</c:v>
                </c:pt>
                <c:pt idx="9000">
                  <c:v>208.24</c:v>
                </c:pt>
                <c:pt idx="9001">
                  <c:v>208.24</c:v>
                </c:pt>
                <c:pt idx="9002">
                  <c:v>208.25</c:v>
                </c:pt>
                <c:pt idx="9003">
                  <c:v>208.25</c:v>
                </c:pt>
                <c:pt idx="9004">
                  <c:v>208.27</c:v>
                </c:pt>
                <c:pt idx="9005">
                  <c:v>208.27</c:v>
                </c:pt>
                <c:pt idx="9006">
                  <c:v>208.27</c:v>
                </c:pt>
                <c:pt idx="9007">
                  <c:v>208.34</c:v>
                </c:pt>
                <c:pt idx="9008">
                  <c:v>208.31</c:v>
                </c:pt>
                <c:pt idx="9009">
                  <c:v>208.3</c:v>
                </c:pt>
                <c:pt idx="9010">
                  <c:v>208.31</c:v>
                </c:pt>
                <c:pt idx="9011">
                  <c:v>208.31</c:v>
                </c:pt>
                <c:pt idx="9012">
                  <c:v>208.32</c:v>
                </c:pt>
                <c:pt idx="9013">
                  <c:v>208.34</c:v>
                </c:pt>
                <c:pt idx="9014">
                  <c:v>208.35</c:v>
                </c:pt>
                <c:pt idx="9015">
                  <c:v>208.35</c:v>
                </c:pt>
                <c:pt idx="9016">
                  <c:v>208.37</c:v>
                </c:pt>
                <c:pt idx="9017">
                  <c:v>208.37</c:v>
                </c:pt>
                <c:pt idx="9018">
                  <c:v>208.4</c:v>
                </c:pt>
                <c:pt idx="9019">
                  <c:v>208.4</c:v>
                </c:pt>
                <c:pt idx="9020">
                  <c:v>208.42</c:v>
                </c:pt>
                <c:pt idx="9021">
                  <c:v>208.43</c:v>
                </c:pt>
                <c:pt idx="9022">
                  <c:v>208.45</c:v>
                </c:pt>
                <c:pt idx="9023">
                  <c:v>208.46</c:v>
                </c:pt>
                <c:pt idx="9024">
                  <c:v>208.48</c:v>
                </c:pt>
                <c:pt idx="9025">
                  <c:v>208.42</c:v>
                </c:pt>
                <c:pt idx="9026">
                  <c:v>208.39</c:v>
                </c:pt>
                <c:pt idx="9027">
                  <c:v>208.41</c:v>
                </c:pt>
                <c:pt idx="9028">
                  <c:v>208.38</c:v>
                </c:pt>
                <c:pt idx="9029">
                  <c:v>744.49</c:v>
                </c:pt>
                <c:pt idx="9030">
                  <c:v>743.82</c:v>
                </c:pt>
                <c:pt idx="9031">
                  <c:v>744.99</c:v>
                </c:pt>
                <c:pt idx="9032">
                  <c:v>744.36</c:v>
                </c:pt>
                <c:pt idx="9033">
                  <c:v>745.17</c:v>
                </c:pt>
                <c:pt idx="9034">
                  <c:v>745.66</c:v>
                </c:pt>
                <c:pt idx="9035">
                  <c:v>744.81</c:v>
                </c:pt>
                <c:pt idx="9036">
                  <c:v>744.31</c:v>
                </c:pt>
                <c:pt idx="9037">
                  <c:v>230.33</c:v>
                </c:pt>
                <c:pt idx="9038">
                  <c:v>231.24</c:v>
                </c:pt>
                <c:pt idx="9039">
                  <c:v>231.24</c:v>
                </c:pt>
                <c:pt idx="9040">
                  <c:v>243.11</c:v>
                </c:pt>
                <c:pt idx="9041">
                  <c:v>230.69</c:v>
                </c:pt>
                <c:pt idx="9042">
                  <c:v>239.88</c:v>
                </c:pt>
                <c:pt idx="9043">
                  <c:v>240.48</c:v>
                </c:pt>
                <c:pt idx="9044">
                  <c:v>243.25</c:v>
                </c:pt>
                <c:pt idx="9045">
                  <c:v>243.86</c:v>
                </c:pt>
                <c:pt idx="9046">
                  <c:v>243.86</c:v>
                </c:pt>
                <c:pt idx="9047">
                  <c:v>240.84</c:v>
                </c:pt>
                <c:pt idx="9048">
                  <c:v>212.23</c:v>
                </c:pt>
                <c:pt idx="9049">
                  <c:v>212.21</c:v>
                </c:pt>
                <c:pt idx="9050">
                  <c:v>212.19</c:v>
                </c:pt>
                <c:pt idx="9051">
                  <c:v>212.15</c:v>
                </c:pt>
                <c:pt idx="9052">
                  <c:v>212.1</c:v>
                </c:pt>
                <c:pt idx="9053">
                  <c:v>212.07</c:v>
                </c:pt>
                <c:pt idx="9054">
                  <c:v>211.96</c:v>
                </c:pt>
                <c:pt idx="9055">
                  <c:v>211.94</c:v>
                </c:pt>
                <c:pt idx="9056">
                  <c:v>211.91</c:v>
                </c:pt>
                <c:pt idx="9057">
                  <c:v>211.9</c:v>
                </c:pt>
                <c:pt idx="9058">
                  <c:v>211.89</c:v>
                </c:pt>
                <c:pt idx="9059">
                  <c:v>211.88</c:v>
                </c:pt>
                <c:pt idx="9060">
                  <c:v>211.86</c:v>
                </c:pt>
                <c:pt idx="9061">
                  <c:v>211.84</c:v>
                </c:pt>
                <c:pt idx="9062">
                  <c:v>211.89</c:v>
                </c:pt>
                <c:pt idx="9063">
                  <c:v>211.88</c:v>
                </c:pt>
                <c:pt idx="9064">
                  <c:v>211.86</c:v>
                </c:pt>
                <c:pt idx="9065">
                  <c:v>211.85</c:v>
                </c:pt>
                <c:pt idx="9066">
                  <c:v>211.82</c:v>
                </c:pt>
                <c:pt idx="9067">
                  <c:v>211.81</c:v>
                </c:pt>
                <c:pt idx="9068">
                  <c:v>211.77</c:v>
                </c:pt>
                <c:pt idx="9069">
                  <c:v>211.77</c:v>
                </c:pt>
                <c:pt idx="9070">
                  <c:v>211.76</c:v>
                </c:pt>
                <c:pt idx="9071">
                  <c:v>211.75</c:v>
                </c:pt>
                <c:pt idx="9072">
                  <c:v>211.75</c:v>
                </c:pt>
                <c:pt idx="9073">
                  <c:v>211.75</c:v>
                </c:pt>
                <c:pt idx="9074">
                  <c:v>211.76</c:v>
                </c:pt>
                <c:pt idx="9075">
                  <c:v>211.76</c:v>
                </c:pt>
                <c:pt idx="9076">
                  <c:v>720.29</c:v>
                </c:pt>
                <c:pt idx="9077">
                  <c:v>721.82</c:v>
                </c:pt>
                <c:pt idx="9078">
                  <c:v>721.95</c:v>
                </c:pt>
                <c:pt idx="9079">
                  <c:v>721.55</c:v>
                </c:pt>
                <c:pt idx="9080">
                  <c:v>723.75</c:v>
                </c:pt>
                <c:pt idx="9081">
                  <c:v>723.26</c:v>
                </c:pt>
                <c:pt idx="9082">
                  <c:v>724.25</c:v>
                </c:pt>
                <c:pt idx="9083">
                  <c:v>723.75</c:v>
                </c:pt>
                <c:pt idx="9084">
                  <c:v>723.89</c:v>
                </c:pt>
                <c:pt idx="9085">
                  <c:v>723.93</c:v>
                </c:pt>
                <c:pt idx="9086">
                  <c:v>723.75</c:v>
                </c:pt>
                <c:pt idx="9087">
                  <c:v>724.83</c:v>
                </c:pt>
                <c:pt idx="9088">
                  <c:v>723.89</c:v>
                </c:pt>
                <c:pt idx="9089">
                  <c:v>724.29</c:v>
                </c:pt>
                <c:pt idx="9090">
                  <c:v>726.14</c:v>
                </c:pt>
                <c:pt idx="9091">
                  <c:v>726.86</c:v>
                </c:pt>
                <c:pt idx="9092">
                  <c:v>725.24</c:v>
                </c:pt>
                <c:pt idx="9093">
                  <c:v>728.21</c:v>
                </c:pt>
                <c:pt idx="9094">
                  <c:v>716.74</c:v>
                </c:pt>
                <c:pt idx="9095">
                  <c:v>716.87</c:v>
                </c:pt>
                <c:pt idx="9096">
                  <c:v>717.68</c:v>
                </c:pt>
                <c:pt idx="9097">
                  <c:v>717.55</c:v>
                </c:pt>
                <c:pt idx="9098">
                  <c:v>717.77</c:v>
                </c:pt>
                <c:pt idx="9099">
                  <c:v>718.04</c:v>
                </c:pt>
                <c:pt idx="9100">
                  <c:v>717.91</c:v>
                </c:pt>
                <c:pt idx="9101">
                  <c:v>717.64</c:v>
                </c:pt>
                <c:pt idx="9102">
                  <c:v>717.64</c:v>
                </c:pt>
                <c:pt idx="9103">
                  <c:v>718.49</c:v>
                </c:pt>
                <c:pt idx="9104">
                  <c:v>716.38</c:v>
                </c:pt>
                <c:pt idx="9105">
                  <c:v>717.19</c:v>
                </c:pt>
                <c:pt idx="9106">
                  <c:v>716.65</c:v>
                </c:pt>
                <c:pt idx="9107">
                  <c:v>718.13</c:v>
                </c:pt>
                <c:pt idx="9108">
                  <c:v>717.77</c:v>
                </c:pt>
                <c:pt idx="9109">
                  <c:v>716.78</c:v>
                </c:pt>
                <c:pt idx="9110">
                  <c:v>716.92</c:v>
                </c:pt>
                <c:pt idx="9111">
                  <c:v>715.61</c:v>
                </c:pt>
                <c:pt idx="9112">
                  <c:v>715.48</c:v>
                </c:pt>
                <c:pt idx="9113">
                  <c:v>231.07</c:v>
                </c:pt>
                <c:pt idx="9114">
                  <c:v>231.07</c:v>
                </c:pt>
                <c:pt idx="9115">
                  <c:v>233.91</c:v>
                </c:pt>
                <c:pt idx="9116">
                  <c:v>236.34</c:v>
                </c:pt>
                <c:pt idx="9117">
                  <c:v>233.45</c:v>
                </c:pt>
                <c:pt idx="9118">
                  <c:v>233.72</c:v>
                </c:pt>
                <c:pt idx="9119">
                  <c:v>237.36</c:v>
                </c:pt>
                <c:pt idx="9120">
                  <c:v>236.98</c:v>
                </c:pt>
                <c:pt idx="9121">
                  <c:v>235.67</c:v>
                </c:pt>
                <c:pt idx="9122">
                  <c:v>235.11</c:v>
                </c:pt>
                <c:pt idx="9123">
                  <c:v>237</c:v>
                </c:pt>
                <c:pt idx="9124">
                  <c:v>236.9</c:v>
                </c:pt>
                <c:pt idx="9125">
                  <c:v>237.17</c:v>
                </c:pt>
                <c:pt idx="9126">
                  <c:v>238.03</c:v>
                </c:pt>
                <c:pt idx="9127">
                  <c:v>237.92</c:v>
                </c:pt>
                <c:pt idx="9128">
                  <c:v>236.14</c:v>
                </c:pt>
                <c:pt idx="9129">
                  <c:v>235.28</c:v>
                </c:pt>
                <c:pt idx="9130">
                  <c:v>235.39</c:v>
                </c:pt>
                <c:pt idx="9131">
                  <c:v>236.44</c:v>
                </c:pt>
                <c:pt idx="9132">
                  <c:v>236.63</c:v>
                </c:pt>
                <c:pt idx="9133">
                  <c:v>236.72</c:v>
                </c:pt>
                <c:pt idx="9134">
                  <c:v>236.91</c:v>
                </c:pt>
                <c:pt idx="9135">
                  <c:v>236.16</c:v>
                </c:pt>
                <c:pt idx="9136">
                  <c:v>237.96</c:v>
                </c:pt>
                <c:pt idx="9137">
                  <c:v>240.88</c:v>
                </c:pt>
                <c:pt idx="9138">
                  <c:v>240.47</c:v>
                </c:pt>
                <c:pt idx="9139">
                  <c:v>239.21</c:v>
                </c:pt>
                <c:pt idx="9140">
                  <c:v>238.64</c:v>
                </c:pt>
                <c:pt idx="9141">
                  <c:v>237.86</c:v>
                </c:pt>
                <c:pt idx="9142">
                  <c:v>237.88</c:v>
                </c:pt>
                <c:pt idx="9143">
                  <c:v>237.48</c:v>
                </c:pt>
                <c:pt idx="9144">
                  <c:v>236.34</c:v>
                </c:pt>
                <c:pt idx="9145">
                  <c:v>234.76</c:v>
                </c:pt>
                <c:pt idx="9146">
                  <c:v>234.3</c:v>
                </c:pt>
                <c:pt idx="9147">
                  <c:v>235.52</c:v>
                </c:pt>
                <c:pt idx="9148">
                  <c:v>234.57</c:v>
                </c:pt>
                <c:pt idx="9149">
                  <c:v>234.57</c:v>
                </c:pt>
                <c:pt idx="9150">
                  <c:v>232.76</c:v>
                </c:pt>
                <c:pt idx="9151">
                  <c:v>234.2</c:v>
                </c:pt>
                <c:pt idx="9152">
                  <c:v>232.12</c:v>
                </c:pt>
                <c:pt idx="9153">
                  <c:v>232.49</c:v>
                </c:pt>
                <c:pt idx="9154">
                  <c:v>231.41</c:v>
                </c:pt>
                <c:pt idx="9155">
                  <c:v>230.61</c:v>
                </c:pt>
                <c:pt idx="9156">
                  <c:v>716.29</c:v>
                </c:pt>
                <c:pt idx="9157">
                  <c:v>722.76</c:v>
                </c:pt>
                <c:pt idx="9158">
                  <c:v>724.38</c:v>
                </c:pt>
                <c:pt idx="9159">
                  <c:v>726.18</c:v>
                </c:pt>
                <c:pt idx="9160">
                  <c:v>727.17</c:v>
                </c:pt>
                <c:pt idx="9161">
                  <c:v>732.8</c:v>
                </c:pt>
                <c:pt idx="9162">
                  <c:v>731.04</c:v>
                </c:pt>
                <c:pt idx="9163">
                  <c:v>732.53</c:v>
                </c:pt>
                <c:pt idx="9164">
                  <c:v>733.52</c:v>
                </c:pt>
                <c:pt idx="9165">
                  <c:v>733.92</c:v>
                </c:pt>
                <c:pt idx="9166">
                  <c:v>733.7</c:v>
                </c:pt>
                <c:pt idx="9167">
                  <c:v>734.24</c:v>
                </c:pt>
                <c:pt idx="9168">
                  <c:v>736.44</c:v>
                </c:pt>
                <c:pt idx="9169">
                  <c:v>736.22</c:v>
                </c:pt>
                <c:pt idx="9170">
                  <c:v>207</c:v>
                </c:pt>
                <c:pt idx="9171">
                  <c:v>207.01</c:v>
                </c:pt>
                <c:pt idx="9172">
                  <c:v>731.27</c:v>
                </c:pt>
                <c:pt idx="9173">
                  <c:v>732.17</c:v>
                </c:pt>
                <c:pt idx="9174">
                  <c:v>733.29</c:v>
                </c:pt>
                <c:pt idx="9175">
                  <c:v>732.84</c:v>
                </c:pt>
                <c:pt idx="9176">
                  <c:v>732.89</c:v>
                </c:pt>
                <c:pt idx="9177">
                  <c:v>216.92</c:v>
                </c:pt>
                <c:pt idx="9178">
                  <c:v>217.02</c:v>
                </c:pt>
                <c:pt idx="9179">
                  <c:v>216.57</c:v>
                </c:pt>
                <c:pt idx="9180">
                  <c:v>216.31</c:v>
                </c:pt>
                <c:pt idx="9181">
                  <c:v>215.97</c:v>
                </c:pt>
                <c:pt idx="9182">
                  <c:v>215.11</c:v>
                </c:pt>
                <c:pt idx="9183">
                  <c:v>214.68</c:v>
                </c:pt>
                <c:pt idx="9184">
                  <c:v>214.94</c:v>
                </c:pt>
                <c:pt idx="9185">
                  <c:v>215.19</c:v>
                </c:pt>
                <c:pt idx="9186">
                  <c:v>229.1</c:v>
                </c:pt>
                <c:pt idx="9187">
                  <c:v>231</c:v>
                </c:pt>
                <c:pt idx="9188">
                  <c:v>230.25</c:v>
                </c:pt>
                <c:pt idx="9189">
                  <c:v>231.68</c:v>
                </c:pt>
                <c:pt idx="9190">
                  <c:v>228.72</c:v>
                </c:pt>
                <c:pt idx="9191">
                  <c:v>229.71</c:v>
                </c:pt>
                <c:pt idx="9192">
                  <c:v>230.1</c:v>
                </c:pt>
                <c:pt idx="9193">
                  <c:v>225.29</c:v>
                </c:pt>
                <c:pt idx="9194">
                  <c:v>226.96</c:v>
                </c:pt>
                <c:pt idx="9195">
                  <c:v>228.39</c:v>
                </c:pt>
                <c:pt idx="9196">
                  <c:v>210.86</c:v>
                </c:pt>
                <c:pt idx="9197">
                  <c:v>210.83</c:v>
                </c:pt>
                <c:pt idx="9198">
                  <c:v>210.75</c:v>
                </c:pt>
                <c:pt idx="9199">
                  <c:v>210.74</c:v>
                </c:pt>
                <c:pt idx="9200">
                  <c:v>210.6</c:v>
                </c:pt>
                <c:pt idx="9201">
                  <c:v>210.58</c:v>
                </c:pt>
                <c:pt idx="9202">
                  <c:v>210.58</c:v>
                </c:pt>
                <c:pt idx="9203">
                  <c:v>210.53</c:v>
                </c:pt>
                <c:pt idx="9204">
                  <c:v>210.52</c:v>
                </c:pt>
                <c:pt idx="9205">
                  <c:v>211.35</c:v>
                </c:pt>
                <c:pt idx="9206">
                  <c:v>213.74</c:v>
                </c:pt>
                <c:pt idx="9207">
                  <c:v>219.67</c:v>
                </c:pt>
                <c:pt idx="9208">
                  <c:v>210.34</c:v>
                </c:pt>
                <c:pt idx="9209">
                  <c:v>210.32</c:v>
                </c:pt>
                <c:pt idx="9210">
                  <c:v>210.3</c:v>
                </c:pt>
                <c:pt idx="9211">
                  <c:v>210.3</c:v>
                </c:pt>
                <c:pt idx="9212">
                  <c:v>210.28</c:v>
                </c:pt>
                <c:pt idx="9213">
                  <c:v>211.66</c:v>
                </c:pt>
                <c:pt idx="9214">
                  <c:v>212.65</c:v>
                </c:pt>
                <c:pt idx="9215">
                  <c:v>212.41</c:v>
                </c:pt>
                <c:pt idx="9216">
                  <c:v>215.29</c:v>
                </c:pt>
                <c:pt idx="9217">
                  <c:v>214.78</c:v>
                </c:pt>
                <c:pt idx="9218">
                  <c:v>220.52</c:v>
                </c:pt>
                <c:pt idx="9219">
                  <c:v>220.98</c:v>
                </c:pt>
                <c:pt idx="9220">
                  <c:v>221.35</c:v>
                </c:pt>
                <c:pt idx="9221">
                  <c:v>221.89</c:v>
                </c:pt>
                <c:pt idx="9222">
                  <c:v>221.42</c:v>
                </c:pt>
                <c:pt idx="9223">
                  <c:v>221.99</c:v>
                </c:pt>
                <c:pt idx="9224">
                  <c:v>210.09</c:v>
                </c:pt>
                <c:pt idx="9225">
                  <c:v>222.44</c:v>
                </c:pt>
                <c:pt idx="9226">
                  <c:v>221.6</c:v>
                </c:pt>
                <c:pt idx="9227">
                  <c:v>221.5</c:v>
                </c:pt>
                <c:pt idx="9228">
                  <c:v>221.23</c:v>
                </c:pt>
                <c:pt idx="9229">
                  <c:v>221.6</c:v>
                </c:pt>
                <c:pt idx="9230">
                  <c:v>221.13</c:v>
                </c:pt>
                <c:pt idx="9231">
                  <c:v>220.41</c:v>
                </c:pt>
                <c:pt idx="9232">
                  <c:v>219.89</c:v>
                </c:pt>
                <c:pt idx="9233">
                  <c:v>218.09</c:v>
                </c:pt>
                <c:pt idx="9234">
                  <c:v>217.74</c:v>
                </c:pt>
                <c:pt idx="9235">
                  <c:v>217.91</c:v>
                </c:pt>
                <c:pt idx="9236">
                  <c:v>217.3</c:v>
                </c:pt>
                <c:pt idx="9237">
                  <c:v>218.09</c:v>
                </c:pt>
                <c:pt idx="9238">
                  <c:v>221.63</c:v>
                </c:pt>
                <c:pt idx="9239">
                  <c:v>220.25</c:v>
                </c:pt>
                <c:pt idx="9240">
                  <c:v>218.72</c:v>
                </c:pt>
                <c:pt idx="9241">
                  <c:v>221.72</c:v>
                </c:pt>
                <c:pt idx="9242">
                  <c:v>238.57</c:v>
                </c:pt>
                <c:pt idx="9243">
                  <c:v>236.29</c:v>
                </c:pt>
                <c:pt idx="9244">
                  <c:v>234.37</c:v>
                </c:pt>
                <c:pt idx="9245">
                  <c:v>234.35</c:v>
                </c:pt>
                <c:pt idx="9246">
                  <c:v>229.71</c:v>
                </c:pt>
                <c:pt idx="9247">
                  <c:v>228.14</c:v>
                </c:pt>
                <c:pt idx="9248">
                  <c:v>227.69</c:v>
                </c:pt>
                <c:pt idx="9249">
                  <c:v>230</c:v>
                </c:pt>
                <c:pt idx="9250">
                  <c:v>228.43</c:v>
                </c:pt>
                <c:pt idx="9251">
                  <c:v>229.99</c:v>
                </c:pt>
                <c:pt idx="9252">
                  <c:v>230.39</c:v>
                </c:pt>
                <c:pt idx="9253">
                  <c:v>227.43</c:v>
                </c:pt>
                <c:pt idx="9254">
                  <c:v>221.39</c:v>
                </c:pt>
                <c:pt idx="9255">
                  <c:v>220.63</c:v>
                </c:pt>
                <c:pt idx="9256">
                  <c:v>221.56</c:v>
                </c:pt>
                <c:pt idx="9257">
                  <c:v>221.22</c:v>
                </c:pt>
                <c:pt idx="9258">
                  <c:v>221.14</c:v>
                </c:pt>
                <c:pt idx="9259">
                  <c:v>217.98</c:v>
                </c:pt>
                <c:pt idx="9260">
                  <c:v>218.07</c:v>
                </c:pt>
                <c:pt idx="9261">
                  <c:v>219.81</c:v>
                </c:pt>
                <c:pt idx="9262">
                  <c:v>233.01</c:v>
                </c:pt>
                <c:pt idx="9263">
                  <c:v>218.39</c:v>
                </c:pt>
                <c:pt idx="9264">
                  <c:v>218.4</c:v>
                </c:pt>
                <c:pt idx="9265">
                  <c:v>218.55</c:v>
                </c:pt>
                <c:pt idx="9266">
                  <c:v>733.11</c:v>
                </c:pt>
                <c:pt idx="9267">
                  <c:v>733.47</c:v>
                </c:pt>
                <c:pt idx="9268">
                  <c:v>735.41</c:v>
                </c:pt>
                <c:pt idx="9269">
                  <c:v>734.42</c:v>
                </c:pt>
                <c:pt idx="9270">
                  <c:v>735.86</c:v>
                </c:pt>
                <c:pt idx="9271">
                  <c:v>736.17</c:v>
                </c:pt>
                <c:pt idx="9272">
                  <c:v>734.15</c:v>
                </c:pt>
                <c:pt idx="9273">
                  <c:v>735.99</c:v>
                </c:pt>
                <c:pt idx="9274">
                  <c:v>736.8</c:v>
                </c:pt>
                <c:pt idx="9275">
                  <c:v>738.11</c:v>
                </c:pt>
                <c:pt idx="9276">
                  <c:v>738.29</c:v>
                </c:pt>
                <c:pt idx="9277">
                  <c:v>738.87</c:v>
                </c:pt>
                <c:pt idx="9278">
                  <c:v>737.97</c:v>
                </c:pt>
                <c:pt idx="9279">
                  <c:v>739.1</c:v>
                </c:pt>
                <c:pt idx="9280">
                  <c:v>740.09</c:v>
                </c:pt>
                <c:pt idx="9281">
                  <c:v>740.94</c:v>
                </c:pt>
                <c:pt idx="9282">
                  <c:v>741.57</c:v>
                </c:pt>
                <c:pt idx="9283">
                  <c:v>740.85</c:v>
                </c:pt>
                <c:pt idx="9284">
                  <c:v>740.9</c:v>
                </c:pt>
                <c:pt idx="9285">
                  <c:v>740.09</c:v>
                </c:pt>
                <c:pt idx="9286">
                  <c:v>741.3</c:v>
                </c:pt>
                <c:pt idx="9287">
                  <c:v>741.53</c:v>
                </c:pt>
                <c:pt idx="9288">
                  <c:v>742.56</c:v>
                </c:pt>
                <c:pt idx="9289">
                  <c:v>743.1</c:v>
                </c:pt>
                <c:pt idx="9290">
                  <c:v>744</c:v>
                </c:pt>
                <c:pt idx="9291">
                  <c:v>743.5</c:v>
                </c:pt>
                <c:pt idx="9292">
                  <c:v>744.76</c:v>
                </c:pt>
                <c:pt idx="9293">
                  <c:v>744.67</c:v>
                </c:pt>
                <c:pt idx="9294">
                  <c:v>744.67</c:v>
                </c:pt>
                <c:pt idx="9295">
                  <c:v>743.73</c:v>
                </c:pt>
                <c:pt idx="9296">
                  <c:v>743.73</c:v>
                </c:pt>
                <c:pt idx="9297">
                  <c:v>744</c:v>
                </c:pt>
                <c:pt idx="9298">
                  <c:v>744.04</c:v>
                </c:pt>
                <c:pt idx="9299">
                  <c:v>737.93</c:v>
                </c:pt>
                <c:pt idx="9300">
                  <c:v>739.1</c:v>
                </c:pt>
                <c:pt idx="9301">
                  <c:v>740.09</c:v>
                </c:pt>
                <c:pt idx="9302">
                  <c:v>739.28</c:v>
                </c:pt>
                <c:pt idx="9303">
                  <c:v>740.27</c:v>
                </c:pt>
                <c:pt idx="9304">
                  <c:v>741.35</c:v>
                </c:pt>
                <c:pt idx="9305">
                  <c:v>741.3</c:v>
                </c:pt>
                <c:pt idx="9306">
                  <c:v>741.98</c:v>
                </c:pt>
                <c:pt idx="9307">
                  <c:v>748.32</c:v>
                </c:pt>
                <c:pt idx="9308">
                  <c:v>748.68</c:v>
                </c:pt>
                <c:pt idx="9309">
                  <c:v>747.64</c:v>
                </c:pt>
                <c:pt idx="9310">
                  <c:v>748.5</c:v>
                </c:pt>
                <c:pt idx="9311">
                  <c:v>749.67</c:v>
                </c:pt>
                <c:pt idx="9312">
                  <c:v>750.52</c:v>
                </c:pt>
                <c:pt idx="9313">
                  <c:v>750.66</c:v>
                </c:pt>
                <c:pt idx="9314">
                  <c:v>750.97</c:v>
                </c:pt>
                <c:pt idx="9315">
                  <c:v>751.33</c:v>
                </c:pt>
                <c:pt idx="9316">
                  <c:v>749.58</c:v>
                </c:pt>
                <c:pt idx="9317">
                  <c:v>750.21</c:v>
                </c:pt>
                <c:pt idx="9318">
                  <c:v>749.71</c:v>
                </c:pt>
                <c:pt idx="9319">
                  <c:v>751.6</c:v>
                </c:pt>
                <c:pt idx="9320">
                  <c:v>751.6</c:v>
                </c:pt>
                <c:pt idx="9321">
                  <c:v>751.65</c:v>
                </c:pt>
                <c:pt idx="9322">
                  <c:v>751.87</c:v>
                </c:pt>
                <c:pt idx="9323">
                  <c:v>752.19</c:v>
                </c:pt>
                <c:pt idx="9324">
                  <c:v>751.47</c:v>
                </c:pt>
                <c:pt idx="9325">
                  <c:v>752.28</c:v>
                </c:pt>
                <c:pt idx="9326">
                  <c:v>752.28</c:v>
                </c:pt>
                <c:pt idx="9327">
                  <c:v>752.28</c:v>
                </c:pt>
                <c:pt idx="9328">
                  <c:v>730.86</c:v>
                </c:pt>
                <c:pt idx="9329">
                  <c:v>730.73</c:v>
                </c:pt>
                <c:pt idx="9330">
                  <c:v>731.4</c:v>
                </c:pt>
                <c:pt idx="9331">
                  <c:v>735.41</c:v>
                </c:pt>
                <c:pt idx="9332">
                  <c:v>735.41</c:v>
                </c:pt>
                <c:pt idx="9333">
                  <c:v>735.32</c:v>
                </c:pt>
                <c:pt idx="9334">
                  <c:v>736.98</c:v>
                </c:pt>
                <c:pt idx="9335">
                  <c:v>738.15</c:v>
                </c:pt>
                <c:pt idx="9336">
                  <c:v>738.42</c:v>
                </c:pt>
                <c:pt idx="9337">
                  <c:v>738.51</c:v>
                </c:pt>
                <c:pt idx="9338">
                  <c:v>737.52</c:v>
                </c:pt>
                <c:pt idx="9339">
                  <c:v>736.13</c:v>
                </c:pt>
                <c:pt idx="9340">
                  <c:v>736.85</c:v>
                </c:pt>
                <c:pt idx="9341">
                  <c:v>737.34</c:v>
                </c:pt>
                <c:pt idx="9342">
                  <c:v>737.03</c:v>
                </c:pt>
                <c:pt idx="9343">
                  <c:v>737.88</c:v>
                </c:pt>
                <c:pt idx="9344">
                  <c:v>738.06</c:v>
                </c:pt>
                <c:pt idx="9345">
                  <c:v>737.84</c:v>
                </c:pt>
                <c:pt idx="9346">
                  <c:v>736.85</c:v>
                </c:pt>
                <c:pt idx="9347">
                  <c:v>738.24</c:v>
                </c:pt>
                <c:pt idx="9348">
                  <c:v>738.96</c:v>
                </c:pt>
                <c:pt idx="9349">
                  <c:v>737.88</c:v>
                </c:pt>
                <c:pt idx="9350">
                  <c:v>739.05</c:v>
                </c:pt>
                <c:pt idx="9351">
                  <c:v>739.1</c:v>
                </c:pt>
                <c:pt idx="9352">
                  <c:v>739.64</c:v>
                </c:pt>
                <c:pt idx="9353">
                  <c:v>738.74</c:v>
                </c:pt>
                <c:pt idx="9354">
                  <c:v>739.32</c:v>
                </c:pt>
                <c:pt idx="9355">
                  <c:v>740.22</c:v>
                </c:pt>
                <c:pt idx="9356">
                  <c:v>740.72</c:v>
                </c:pt>
                <c:pt idx="9357">
                  <c:v>741.3</c:v>
                </c:pt>
                <c:pt idx="9358">
                  <c:v>741.08</c:v>
                </c:pt>
                <c:pt idx="9359">
                  <c:v>742.02</c:v>
                </c:pt>
                <c:pt idx="9360">
                  <c:v>742.65</c:v>
                </c:pt>
                <c:pt idx="9361">
                  <c:v>743.14</c:v>
                </c:pt>
                <c:pt idx="9362">
                  <c:v>734.19</c:v>
                </c:pt>
                <c:pt idx="9363">
                  <c:v>734.69</c:v>
                </c:pt>
                <c:pt idx="9364">
                  <c:v>733.79</c:v>
                </c:pt>
                <c:pt idx="9365">
                  <c:v>734.33</c:v>
                </c:pt>
                <c:pt idx="9366">
                  <c:v>735</c:v>
                </c:pt>
                <c:pt idx="9367">
                  <c:v>734.01</c:v>
                </c:pt>
                <c:pt idx="9368">
                  <c:v>735.41</c:v>
                </c:pt>
                <c:pt idx="9369">
                  <c:v>735.77</c:v>
                </c:pt>
                <c:pt idx="9370">
                  <c:v>730.5</c:v>
                </c:pt>
                <c:pt idx="9371">
                  <c:v>728.88</c:v>
                </c:pt>
                <c:pt idx="9372">
                  <c:v>728.07</c:v>
                </c:pt>
                <c:pt idx="9373">
                  <c:v>726.9</c:v>
                </c:pt>
                <c:pt idx="9374">
                  <c:v>724.92</c:v>
                </c:pt>
                <c:pt idx="9375">
                  <c:v>724.16</c:v>
                </c:pt>
                <c:pt idx="9376">
                  <c:v>722.31</c:v>
                </c:pt>
                <c:pt idx="9377">
                  <c:v>281.32</c:v>
                </c:pt>
                <c:pt idx="9378">
                  <c:v>280.41000000000003</c:v>
                </c:pt>
                <c:pt idx="9379">
                  <c:v>281.43</c:v>
                </c:pt>
                <c:pt idx="9380">
                  <c:v>278.8</c:v>
                </c:pt>
                <c:pt idx="9381">
                  <c:v>279.7</c:v>
                </c:pt>
                <c:pt idx="9382">
                  <c:v>288.95999999999998</c:v>
                </c:pt>
                <c:pt idx="9383">
                  <c:v>279.5</c:v>
                </c:pt>
                <c:pt idx="9384">
                  <c:v>284.18</c:v>
                </c:pt>
                <c:pt idx="9385">
                  <c:v>284.18</c:v>
                </c:pt>
                <c:pt idx="9386">
                  <c:v>286.45</c:v>
                </c:pt>
                <c:pt idx="9387">
                  <c:v>286.2</c:v>
                </c:pt>
                <c:pt idx="9388">
                  <c:v>286.32</c:v>
                </c:pt>
                <c:pt idx="9389">
                  <c:v>286.43</c:v>
                </c:pt>
                <c:pt idx="9390">
                  <c:v>287.88</c:v>
                </c:pt>
                <c:pt idx="9391">
                  <c:v>287.02</c:v>
                </c:pt>
                <c:pt idx="9392">
                  <c:v>285.92</c:v>
                </c:pt>
                <c:pt idx="9393">
                  <c:v>287</c:v>
                </c:pt>
                <c:pt idx="9394">
                  <c:v>287.83999999999997</c:v>
                </c:pt>
                <c:pt idx="9395">
                  <c:v>288.20999999999998</c:v>
                </c:pt>
                <c:pt idx="9396">
                  <c:v>277.06</c:v>
                </c:pt>
                <c:pt idx="9397">
                  <c:v>277.72000000000003</c:v>
                </c:pt>
                <c:pt idx="9398">
                  <c:v>277.72000000000003</c:v>
                </c:pt>
                <c:pt idx="9399">
                  <c:v>277.83</c:v>
                </c:pt>
                <c:pt idx="9400">
                  <c:v>276.79000000000002</c:v>
                </c:pt>
                <c:pt idx="9401">
                  <c:v>276.79000000000002</c:v>
                </c:pt>
                <c:pt idx="9402">
                  <c:v>271.67</c:v>
                </c:pt>
                <c:pt idx="9403">
                  <c:v>276.83</c:v>
                </c:pt>
                <c:pt idx="9404">
                  <c:v>277.51</c:v>
                </c:pt>
                <c:pt idx="9405">
                  <c:v>277.32</c:v>
                </c:pt>
                <c:pt idx="9406">
                  <c:v>277.16000000000003</c:v>
                </c:pt>
                <c:pt idx="9407">
                  <c:v>277.42</c:v>
                </c:pt>
                <c:pt idx="9408">
                  <c:v>276.81</c:v>
                </c:pt>
                <c:pt idx="9409">
                  <c:v>277.86</c:v>
                </c:pt>
                <c:pt idx="9410">
                  <c:v>277.64999999999998</c:v>
                </c:pt>
                <c:pt idx="9411">
                  <c:v>276.70999999999998</c:v>
                </c:pt>
                <c:pt idx="9412">
                  <c:v>288.74</c:v>
                </c:pt>
                <c:pt idx="9413">
                  <c:v>286.82</c:v>
                </c:pt>
                <c:pt idx="9414">
                  <c:v>284.89999999999998</c:v>
                </c:pt>
                <c:pt idx="9415">
                  <c:v>283.83999999999997</c:v>
                </c:pt>
                <c:pt idx="9416">
                  <c:v>283.39</c:v>
                </c:pt>
                <c:pt idx="9417">
                  <c:v>282.11</c:v>
                </c:pt>
                <c:pt idx="9418">
                  <c:v>281.75</c:v>
                </c:pt>
                <c:pt idx="9419">
                  <c:v>282.67</c:v>
                </c:pt>
                <c:pt idx="9420">
                  <c:v>280.94</c:v>
                </c:pt>
                <c:pt idx="9421">
                  <c:v>280.14999999999998</c:v>
                </c:pt>
                <c:pt idx="9422">
                  <c:v>278.12</c:v>
                </c:pt>
                <c:pt idx="9423">
                  <c:v>279.47000000000003</c:v>
                </c:pt>
                <c:pt idx="9424">
                  <c:v>331.17</c:v>
                </c:pt>
                <c:pt idx="9425">
                  <c:v>279.57</c:v>
                </c:pt>
                <c:pt idx="9426">
                  <c:v>277.94</c:v>
                </c:pt>
                <c:pt idx="9427">
                  <c:v>330.76</c:v>
                </c:pt>
                <c:pt idx="9428">
                  <c:v>329.92</c:v>
                </c:pt>
                <c:pt idx="9429">
                  <c:v>717.5</c:v>
                </c:pt>
                <c:pt idx="9430">
                  <c:v>718.36</c:v>
                </c:pt>
                <c:pt idx="9431">
                  <c:v>718.58</c:v>
                </c:pt>
                <c:pt idx="9432">
                  <c:v>719.03</c:v>
                </c:pt>
                <c:pt idx="9433">
                  <c:v>719.57</c:v>
                </c:pt>
                <c:pt idx="9434">
                  <c:v>719.62</c:v>
                </c:pt>
                <c:pt idx="9435">
                  <c:v>719.84</c:v>
                </c:pt>
                <c:pt idx="9436">
                  <c:v>719.71</c:v>
                </c:pt>
                <c:pt idx="9437">
                  <c:v>719.84</c:v>
                </c:pt>
                <c:pt idx="9438">
                  <c:v>719.48</c:v>
                </c:pt>
                <c:pt idx="9439">
                  <c:v>719.84</c:v>
                </c:pt>
                <c:pt idx="9440">
                  <c:v>720.11</c:v>
                </c:pt>
                <c:pt idx="9441">
                  <c:v>719.48</c:v>
                </c:pt>
                <c:pt idx="9442">
                  <c:v>719.57</c:v>
                </c:pt>
                <c:pt idx="9443">
                  <c:v>719.3</c:v>
                </c:pt>
                <c:pt idx="9444">
                  <c:v>718.85</c:v>
                </c:pt>
                <c:pt idx="9445">
                  <c:v>718.04</c:v>
                </c:pt>
                <c:pt idx="9446">
                  <c:v>719.66</c:v>
                </c:pt>
                <c:pt idx="9447">
                  <c:v>721.01</c:v>
                </c:pt>
                <c:pt idx="9448">
                  <c:v>722.04</c:v>
                </c:pt>
                <c:pt idx="9449">
                  <c:v>722.9</c:v>
                </c:pt>
                <c:pt idx="9450">
                  <c:v>723.35</c:v>
                </c:pt>
                <c:pt idx="9451">
                  <c:v>723.62</c:v>
                </c:pt>
                <c:pt idx="9452">
                  <c:v>722.4</c:v>
                </c:pt>
                <c:pt idx="9453">
                  <c:v>730.01</c:v>
                </c:pt>
                <c:pt idx="9454">
                  <c:v>729.51</c:v>
                </c:pt>
                <c:pt idx="9455">
                  <c:v>729.74</c:v>
                </c:pt>
                <c:pt idx="9456">
                  <c:v>729.51</c:v>
                </c:pt>
                <c:pt idx="9457">
                  <c:v>729.2</c:v>
                </c:pt>
                <c:pt idx="9458">
                  <c:v>729.2</c:v>
                </c:pt>
                <c:pt idx="9459">
                  <c:v>728.16</c:v>
                </c:pt>
                <c:pt idx="9460">
                  <c:v>728.66</c:v>
                </c:pt>
                <c:pt idx="9461">
                  <c:v>728.48</c:v>
                </c:pt>
                <c:pt idx="9462">
                  <c:v>729.11</c:v>
                </c:pt>
                <c:pt idx="9463">
                  <c:v>727.67</c:v>
                </c:pt>
                <c:pt idx="9464">
                  <c:v>727.26</c:v>
                </c:pt>
                <c:pt idx="9465">
                  <c:v>727.67</c:v>
                </c:pt>
                <c:pt idx="9466">
                  <c:v>728.43</c:v>
                </c:pt>
                <c:pt idx="9467">
                  <c:v>728.7</c:v>
                </c:pt>
                <c:pt idx="9468">
                  <c:v>729.47</c:v>
                </c:pt>
                <c:pt idx="9469">
                  <c:v>729.87</c:v>
                </c:pt>
                <c:pt idx="9470">
                  <c:v>730.19</c:v>
                </c:pt>
                <c:pt idx="9471">
                  <c:v>729.42</c:v>
                </c:pt>
                <c:pt idx="9472">
                  <c:v>729.15</c:v>
                </c:pt>
                <c:pt idx="9473">
                  <c:v>730.28</c:v>
                </c:pt>
                <c:pt idx="9474">
                  <c:v>727.71</c:v>
                </c:pt>
                <c:pt idx="9475">
                  <c:v>729.02</c:v>
                </c:pt>
                <c:pt idx="9476">
                  <c:v>730.14</c:v>
                </c:pt>
                <c:pt idx="9477">
                  <c:v>729.74</c:v>
                </c:pt>
                <c:pt idx="9478">
                  <c:v>729.78</c:v>
                </c:pt>
                <c:pt idx="9479">
                  <c:v>729.69</c:v>
                </c:pt>
                <c:pt idx="9480">
                  <c:v>730.68</c:v>
                </c:pt>
                <c:pt idx="9481">
                  <c:v>734.82</c:v>
                </c:pt>
                <c:pt idx="9482">
                  <c:v>736.26</c:v>
                </c:pt>
                <c:pt idx="9483">
                  <c:v>734.64</c:v>
                </c:pt>
                <c:pt idx="9484">
                  <c:v>735.23</c:v>
                </c:pt>
                <c:pt idx="9485">
                  <c:v>734.42</c:v>
                </c:pt>
                <c:pt idx="9486">
                  <c:v>735.05</c:v>
                </c:pt>
                <c:pt idx="9487">
                  <c:v>736.35</c:v>
                </c:pt>
                <c:pt idx="9488">
                  <c:v>736.26</c:v>
                </c:pt>
                <c:pt idx="9489">
                  <c:v>737.79</c:v>
                </c:pt>
                <c:pt idx="9490">
                  <c:v>739.55</c:v>
                </c:pt>
                <c:pt idx="9491">
                  <c:v>740.4</c:v>
                </c:pt>
                <c:pt idx="9492">
                  <c:v>741.12</c:v>
                </c:pt>
                <c:pt idx="9493">
                  <c:v>740.9</c:v>
                </c:pt>
                <c:pt idx="9494">
                  <c:v>741.57</c:v>
                </c:pt>
                <c:pt idx="9495">
                  <c:v>742.47</c:v>
                </c:pt>
                <c:pt idx="9496">
                  <c:v>743.05</c:v>
                </c:pt>
                <c:pt idx="9497">
                  <c:v>743.41</c:v>
                </c:pt>
                <c:pt idx="9498">
                  <c:v>744.36</c:v>
                </c:pt>
                <c:pt idx="9499">
                  <c:v>743.41</c:v>
                </c:pt>
                <c:pt idx="9500">
                  <c:v>742.47</c:v>
                </c:pt>
                <c:pt idx="9501">
                  <c:v>742.29</c:v>
                </c:pt>
                <c:pt idx="9502">
                  <c:v>743.14</c:v>
                </c:pt>
                <c:pt idx="9503">
                  <c:v>742.78</c:v>
                </c:pt>
                <c:pt idx="9504">
                  <c:v>743.91</c:v>
                </c:pt>
                <c:pt idx="9505">
                  <c:v>744.04</c:v>
                </c:pt>
                <c:pt idx="9506">
                  <c:v>743.91</c:v>
                </c:pt>
                <c:pt idx="9507">
                  <c:v>745.03</c:v>
                </c:pt>
                <c:pt idx="9508">
                  <c:v>744.54</c:v>
                </c:pt>
                <c:pt idx="9509">
                  <c:v>744.13</c:v>
                </c:pt>
                <c:pt idx="9510">
                  <c:v>744.72</c:v>
                </c:pt>
                <c:pt idx="9511">
                  <c:v>745.12</c:v>
                </c:pt>
                <c:pt idx="9512">
                  <c:v>744.49</c:v>
                </c:pt>
                <c:pt idx="9513">
                  <c:v>745.62</c:v>
                </c:pt>
                <c:pt idx="9514">
                  <c:v>746.38</c:v>
                </c:pt>
                <c:pt idx="9515">
                  <c:v>745.93</c:v>
                </c:pt>
                <c:pt idx="9516">
                  <c:v>746.79</c:v>
                </c:pt>
                <c:pt idx="9517">
                  <c:v>747.24</c:v>
                </c:pt>
                <c:pt idx="9518">
                  <c:v>746.92</c:v>
                </c:pt>
                <c:pt idx="9519">
                  <c:v>747.15</c:v>
                </c:pt>
                <c:pt idx="9520">
                  <c:v>747.1</c:v>
                </c:pt>
                <c:pt idx="9521">
                  <c:v>747.19</c:v>
                </c:pt>
                <c:pt idx="9522">
                  <c:v>747.24</c:v>
                </c:pt>
                <c:pt idx="9523">
                  <c:v>747.42</c:v>
                </c:pt>
                <c:pt idx="9524">
                  <c:v>747.33</c:v>
                </c:pt>
                <c:pt idx="9525">
                  <c:v>747.82</c:v>
                </c:pt>
                <c:pt idx="9526">
                  <c:v>747.96</c:v>
                </c:pt>
                <c:pt idx="9527">
                  <c:v>748.09</c:v>
                </c:pt>
                <c:pt idx="9528">
                  <c:v>748.99</c:v>
                </c:pt>
                <c:pt idx="9529">
                  <c:v>749.49</c:v>
                </c:pt>
                <c:pt idx="9530">
                  <c:v>749.58</c:v>
                </c:pt>
                <c:pt idx="9531">
                  <c:v>749.85</c:v>
                </c:pt>
                <c:pt idx="9532">
                  <c:v>750.07</c:v>
                </c:pt>
                <c:pt idx="9533">
                  <c:v>749.98</c:v>
                </c:pt>
                <c:pt idx="9534">
                  <c:v>750.25</c:v>
                </c:pt>
                <c:pt idx="9535">
                  <c:v>750.43</c:v>
                </c:pt>
                <c:pt idx="9536">
                  <c:v>750.48</c:v>
                </c:pt>
                <c:pt idx="9537">
                  <c:v>752.73</c:v>
                </c:pt>
                <c:pt idx="9538">
                  <c:v>752.73</c:v>
                </c:pt>
                <c:pt idx="9539">
                  <c:v>752.64</c:v>
                </c:pt>
                <c:pt idx="9540">
                  <c:v>752.73</c:v>
                </c:pt>
                <c:pt idx="9541">
                  <c:v>753.4</c:v>
                </c:pt>
                <c:pt idx="9542">
                  <c:v>747.01</c:v>
                </c:pt>
                <c:pt idx="9543">
                  <c:v>1233.9000000000001</c:v>
                </c:pt>
                <c:pt idx="9544">
                  <c:v>1233.9000000000001</c:v>
                </c:pt>
                <c:pt idx="9545">
                  <c:v>1231.83</c:v>
                </c:pt>
                <c:pt idx="9546">
                  <c:v>1234.03</c:v>
                </c:pt>
                <c:pt idx="9547">
                  <c:v>1234.93</c:v>
                </c:pt>
                <c:pt idx="9548">
                  <c:v>1236.42</c:v>
                </c:pt>
                <c:pt idx="9549">
                  <c:v>1235.97</c:v>
                </c:pt>
                <c:pt idx="9550">
                  <c:v>1235.97</c:v>
                </c:pt>
                <c:pt idx="9551">
                  <c:v>1235.97</c:v>
                </c:pt>
                <c:pt idx="9552">
                  <c:v>1238.93</c:v>
                </c:pt>
                <c:pt idx="9553">
                  <c:v>1239.74</c:v>
                </c:pt>
                <c:pt idx="9554">
                  <c:v>1239.92</c:v>
                </c:pt>
                <c:pt idx="9555">
                  <c:v>1240.82</c:v>
                </c:pt>
                <c:pt idx="9556">
                  <c:v>1239.56</c:v>
                </c:pt>
                <c:pt idx="9557">
                  <c:v>1239.56</c:v>
                </c:pt>
                <c:pt idx="9558">
                  <c:v>1240.5999999999999</c:v>
                </c:pt>
                <c:pt idx="9559">
                  <c:v>1239.47</c:v>
                </c:pt>
                <c:pt idx="9560">
                  <c:v>1244.02</c:v>
                </c:pt>
                <c:pt idx="9561">
                  <c:v>1245.1400000000001</c:v>
                </c:pt>
                <c:pt idx="9562">
                  <c:v>1245.9100000000001</c:v>
                </c:pt>
                <c:pt idx="9563">
                  <c:v>1245.23</c:v>
                </c:pt>
                <c:pt idx="9564">
                  <c:v>1245.5</c:v>
                </c:pt>
                <c:pt idx="9565">
                  <c:v>1246.67</c:v>
                </c:pt>
                <c:pt idx="9566">
                  <c:v>1248.3800000000001</c:v>
                </c:pt>
                <c:pt idx="9567">
                  <c:v>1249.3699999999999</c:v>
                </c:pt>
                <c:pt idx="9568">
                  <c:v>1249.78</c:v>
                </c:pt>
                <c:pt idx="9569">
                  <c:v>1248.97</c:v>
                </c:pt>
                <c:pt idx="9570">
                  <c:v>1248.1600000000001</c:v>
                </c:pt>
                <c:pt idx="9571">
                  <c:v>1249.9100000000001</c:v>
                </c:pt>
                <c:pt idx="9572">
                  <c:v>1252.48</c:v>
                </c:pt>
                <c:pt idx="9573">
                  <c:v>1253.1500000000001</c:v>
                </c:pt>
                <c:pt idx="9574">
                  <c:v>1258.69</c:v>
                </c:pt>
                <c:pt idx="9575">
                  <c:v>1259.0899999999999</c:v>
                </c:pt>
                <c:pt idx="9576">
                  <c:v>1258.82</c:v>
                </c:pt>
                <c:pt idx="9577">
                  <c:v>1260.48</c:v>
                </c:pt>
                <c:pt idx="9578">
                  <c:v>1260.44</c:v>
                </c:pt>
                <c:pt idx="9579">
                  <c:v>1262.01</c:v>
                </c:pt>
                <c:pt idx="9580">
                  <c:v>1261.02</c:v>
                </c:pt>
                <c:pt idx="9581">
                  <c:v>1261.56</c:v>
                </c:pt>
                <c:pt idx="9582">
                  <c:v>1262.69</c:v>
                </c:pt>
                <c:pt idx="9583">
                  <c:v>1263.45</c:v>
                </c:pt>
                <c:pt idx="9584">
                  <c:v>1262.6400000000001</c:v>
                </c:pt>
                <c:pt idx="9585">
                  <c:v>1263.72</c:v>
                </c:pt>
                <c:pt idx="9586">
                  <c:v>1263.8599999999999</c:v>
                </c:pt>
                <c:pt idx="9587">
                  <c:v>1264.58</c:v>
                </c:pt>
                <c:pt idx="9588">
                  <c:v>1266.02</c:v>
                </c:pt>
                <c:pt idx="9589">
                  <c:v>1265.3900000000001</c:v>
                </c:pt>
                <c:pt idx="9590">
                  <c:v>1264.71</c:v>
                </c:pt>
                <c:pt idx="9591">
                  <c:v>1266.56</c:v>
                </c:pt>
                <c:pt idx="9592">
                  <c:v>1265.75</c:v>
                </c:pt>
                <c:pt idx="9593">
                  <c:v>1267.5</c:v>
                </c:pt>
                <c:pt idx="9594">
                  <c:v>1264.76</c:v>
                </c:pt>
                <c:pt idx="9595">
                  <c:v>1266.1500000000001</c:v>
                </c:pt>
                <c:pt idx="9596">
                  <c:v>1266.1099999999999</c:v>
                </c:pt>
                <c:pt idx="9597">
                  <c:v>1262.6400000000001</c:v>
                </c:pt>
                <c:pt idx="9598">
                  <c:v>1261.74</c:v>
                </c:pt>
                <c:pt idx="9599">
                  <c:v>1261.1099999999999</c:v>
                </c:pt>
                <c:pt idx="9600">
                  <c:v>1261.97</c:v>
                </c:pt>
                <c:pt idx="9601">
                  <c:v>1262.82</c:v>
                </c:pt>
                <c:pt idx="9602">
                  <c:v>1262.51</c:v>
                </c:pt>
                <c:pt idx="9603">
                  <c:v>1262.6400000000001</c:v>
                </c:pt>
                <c:pt idx="9604">
                  <c:v>1261.1600000000001</c:v>
                </c:pt>
                <c:pt idx="9605">
                  <c:v>1260.3499999999999</c:v>
                </c:pt>
                <c:pt idx="9606">
                  <c:v>1259.6300000000001</c:v>
                </c:pt>
                <c:pt idx="9607">
                  <c:v>1260.3900000000001</c:v>
                </c:pt>
                <c:pt idx="9608">
                  <c:v>1259.99</c:v>
                </c:pt>
                <c:pt idx="9609">
                  <c:v>1261.25</c:v>
                </c:pt>
                <c:pt idx="9610">
                  <c:v>1261.25</c:v>
                </c:pt>
                <c:pt idx="9611">
                  <c:v>1261.07</c:v>
                </c:pt>
                <c:pt idx="9612">
                  <c:v>1262.1500000000001</c:v>
                </c:pt>
                <c:pt idx="9613">
                  <c:v>1261.6500000000001</c:v>
                </c:pt>
                <c:pt idx="9614">
                  <c:v>1262.9100000000001</c:v>
                </c:pt>
                <c:pt idx="9615">
                  <c:v>1265.48</c:v>
                </c:pt>
                <c:pt idx="9616">
                  <c:v>1264.98</c:v>
                </c:pt>
                <c:pt idx="9617">
                  <c:v>1264.58</c:v>
                </c:pt>
                <c:pt idx="9618">
                  <c:v>1264.58</c:v>
                </c:pt>
                <c:pt idx="9619">
                  <c:v>1266.24</c:v>
                </c:pt>
                <c:pt idx="9620">
                  <c:v>1267.05</c:v>
                </c:pt>
                <c:pt idx="9621">
                  <c:v>1266.74</c:v>
                </c:pt>
                <c:pt idx="9622">
                  <c:v>1267.23</c:v>
                </c:pt>
                <c:pt idx="9623">
                  <c:v>1266.51</c:v>
                </c:pt>
                <c:pt idx="9624">
                  <c:v>1267.77</c:v>
                </c:pt>
                <c:pt idx="9625">
                  <c:v>1268.94</c:v>
                </c:pt>
                <c:pt idx="9626">
                  <c:v>1269.48</c:v>
                </c:pt>
                <c:pt idx="9627">
                  <c:v>1269.6600000000001</c:v>
                </c:pt>
                <c:pt idx="9628">
                  <c:v>1267.6400000000001</c:v>
                </c:pt>
                <c:pt idx="9629">
                  <c:v>1268.9000000000001</c:v>
                </c:pt>
                <c:pt idx="9630">
                  <c:v>1266.3800000000001</c:v>
                </c:pt>
                <c:pt idx="9631">
                  <c:v>1267.95</c:v>
                </c:pt>
                <c:pt idx="9632">
                  <c:v>1267.8599999999999</c:v>
                </c:pt>
                <c:pt idx="9633">
                  <c:v>1268.54</c:v>
                </c:pt>
                <c:pt idx="9634">
                  <c:v>1268.8499999999999</c:v>
                </c:pt>
                <c:pt idx="9635">
                  <c:v>1268.31</c:v>
                </c:pt>
                <c:pt idx="9636">
                  <c:v>1265.52</c:v>
                </c:pt>
                <c:pt idx="9637">
                  <c:v>1264.58</c:v>
                </c:pt>
                <c:pt idx="9638">
                  <c:v>1265.75</c:v>
                </c:pt>
                <c:pt idx="9639">
                  <c:v>1265.07</c:v>
                </c:pt>
                <c:pt idx="9640">
                  <c:v>1263.27</c:v>
                </c:pt>
                <c:pt idx="9641">
                  <c:v>1262.24</c:v>
                </c:pt>
                <c:pt idx="9642">
                  <c:v>1261.6099999999999</c:v>
                </c:pt>
                <c:pt idx="9643">
                  <c:v>1259.6300000000001</c:v>
                </c:pt>
                <c:pt idx="9644">
                  <c:v>1260.26</c:v>
                </c:pt>
                <c:pt idx="9645">
                  <c:v>1259.27</c:v>
                </c:pt>
                <c:pt idx="9646">
                  <c:v>1260.03</c:v>
                </c:pt>
                <c:pt idx="9647">
                  <c:v>1259.99</c:v>
                </c:pt>
                <c:pt idx="9648">
                  <c:v>1259.5</c:v>
                </c:pt>
                <c:pt idx="9649">
                  <c:v>1258.33</c:v>
                </c:pt>
                <c:pt idx="9650">
                  <c:v>1258.33</c:v>
                </c:pt>
                <c:pt idx="9651">
                  <c:v>1259.99</c:v>
                </c:pt>
                <c:pt idx="9652">
                  <c:v>1261.43</c:v>
                </c:pt>
                <c:pt idx="9653">
                  <c:v>1261.1600000000001</c:v>
                </c:pt>
                <c:pt idx="9654">
                  <c:v>1261.43</c:v>
                </c:pt>
                <c:pt idx="9655">
                  <c:v>1261.6500000000001</c:v>
                </c:pt>
                <c:pt idx="9656">
                  <c:v>1261.07</c:v>
                </c:pt>
                <c:pt idx="9657">
                  <c:v>1262.06</c:v>
                </c:pt>
                <c:pt idx="9658">
                  <c:v>1261.1099999999999</c:v>
                </c:pt>
                <c:pt idx="9659">
                  <c:v>1259.8499999999999</c:v>
                </c:pt>
                <c:pt idx="9660">
                  <c:v>1258.82</c:v>
                </c:pt>
                <c:pt idx="9661">
                  <c:v>1258.82</c:v>
                </c:pt>
                <c:pt idx="9662">
                  <c:v>734.64</c:v>
                </c:pt>
                <c:pt idx="9663">
                  <c:v>734.15</c:v>
                </c:pt>
                <c:pt idx="9664">
                  <c:v>734.24</c:v>
                </c:pt>
                <c:pt idx="9665">
                  <c:v>727.71</c:v>
                </c:pt>
                <c:pt idx="9666">
                  <c:v>728.43</c:v>
                </c:pt>
                <c:pt idx="9667">
                  <c:v>728.21</c:v>
                </c:pt>
                <c:pt idx="9668">
                  <c:v>720.96</c:v>
                </c:pt>
                <c:pt idx="9669">
                  <c:v>722.31</c:v>
                </c:pt>
                <c:pt idx="9670">
                  <c:v>726.99</c:v>
                </c:pt>
                <c:pt idx="9671">
                  <c:v>751.78</c:v>
                </c:pt>
                <c:pt idx="9672">
                  <c:v>753.09</c:v>
                </c:pt>
                <c:pt idx="9673">
                  <c:v>752.73</c:v>
                </c:pt>
                <c:pt idx="9674">
                  <c:v>752.59</c:v>
                </c:pt>
                <c:pt idx="9675">
                  <c:v>752.32</c:v>
                </c:pt>
                <c:pt idx="9676">
                  <c:v>753.04</c:v>
                </c:pt>
                <c:pt idx="9677">
                  <c:v>753.9</c:v>
                </c:pt>
                <c:pt idx="9678">
                  <c:v>753.85</c:v>
                </c:pt>
                <c:pt idx="9679">
                  <c:v>752.64</c:v>
                </c:pt>
                <c:pt idx="9680">
                  <c:v>752.73</c:v>
                </c:pt>
                <c:pt idx="9681">
                  <c:v>752.59</c:v>
                </c:pt>
                <c:pt idx="9682">
                  <c:v>752.86</c:v>
                </c:pt>
                <c:pt idx="9683">
                  <c:v>752.14</c:v>
                </c:pt>
                <c:pt idx="9684">
                  <c:v>752.73</c:v>
                </c:pt>
                <c:pt idx="9685">
                  <c:v>752.14</c:v>
                </c:pt>
                <c:pt idx="9686">
                  <c:v>752.05</c:v>
                </c:pt>
                <c:pt idx="9687">
                  <c:v>751.78</c:v>
                </c:pt>
                <c:pt idx="9688">
                  <c:v>752.37</c:v>
                </c:pt>
                <c:pt idx="9689">
                  <c:v>752.37</c:v>
                </c:pt>
                <c:pt idx="9690">
                  <c:v>752.86</c:v>
                </c:pt>
                <c:pt idx="9691">
                  <c:v>752.77</c:v>
                </c:pt>
                <c:pt idx="9692">
                  <c:v>752.95</c:v>
                </c:pt>
                <c:pt idx="9693">
                  <c:v>752.95</c:v>
                </c:pt>
                <c:pt idx="9694">
                  <c:v>752.91</c:v>
                </c:pt>
                <c:pt idx="9695">
                  <c:v>752.82</c:v>
                </c:pt>
                <c:pt idx="9696">
                  <c:v>753.09</c:v>
                </c:pt>
                <c:pt idx="9697">
                  <c:v>753.45</c:v>
                </c:pt>
                <c:pt idx="9698">
                  <c:v>753.9</c:v>
                </c:pt>
                <c:pt idx="9699">
                  <c:v>753.22</c:v>
                </c:pt>
                <c:pt idx="9700">
                  <c:v>753.76</c:v>
                </c:pt>
                <c:pt idx="9701">
                  <c:v>753.85</c:v>
                </c:pt>
                <c:pt idx="9702">
                  <c:v>753.81</c:v>
                </c:pt>
                <c:pt idx="9703">
                  <c:v>753.85</c:v>
                </c:pt>
                <c:pt idx="9704">
                  <c:v>754.08</c:v>
                </c:pt>
                <c:pt idx="9705">
                  <c:v>753.72</c:v>
                </c:pt>
                <c:pt idx="9706">
                  <c:v>754.26</c:v>
                </c:pt>
                <c:pt idx="9707">
                  <c:v>754.62</c:v>
                </c:pt>
                <c:pt idx="9708">
                  <c:v>754.57</c:v>
                </c:pt>
                <c:pt idx="9709">
                  <c:v>754.12</c:v>
                </c:pt>
                <c:pt idx="9710">
                  <c:v>754.12</c:v>
                </c:pt>
                <c:pt idx="9711">
                  <c:v>753.81</c:v>
                </c:pt>
                <c:pt idx="9712">
                  <c:v>752.77</c:v>
                </c:pt>
                <c:pt idx="9713">
                  <c:v>747.28</c:v>
                </c:pt>
                <c:pt idx="9714">
                  <c:v>747.33</c:v>
                </c:pt>
                <c:pt idx="9715">
                  <c:v>746.52</c:v>
                </c:pt>
                <c:pt idx="9716">
                  <c:v>747.37</c:v>
                </c:pt>
                <c:pt idx="9717">
                  <c:v>746.79</c:v>
                </c:pt>
                <c:pt idx="9718">
                  <c:v>739.19</c:v>
                </c:pt>
                <c:pt idx="9719">
                  <c:v>738.92</c:v>
                </c:pt>
                <c:pt idx="9720">
                  <c:v>737.3</c:v>
                </c:pt>
                <c:pt idx="9721">
                  <c:v>738.06</c:v>
                </c:pt>
                <c:pt idx="9722">
                  <c:v>738.2</c:v>
                </c:pt>
                <c:pt idx="9723">
                  <c:v>738.51</c:v>
                </c:pt>
                <c:pt idx="9724">
                  <c:v>738.96</c:v>
                </c:pt>
                <c:pt idx="9725">
                  <c:v>739.46</c:v>
                </c:pt>
                <c:pt idx="9726">
                  <c:v>739.77</c:v>
                </c:pt>
                <c:pt idx="9727">
                  <c:v>740</c:v>
                </c:pt>
                <c:pt idx="9728">
                  <c:v>740.49</c:v>
                </c:pt>
                <c:pt idx="9729">
                  <c:v>741.3</c:v>
                </c:pt>
                <c:pt idx="9730">
                  <c:v>741.8</c:v>
                </c:pt>
                <c:pt idx="9731">
                  <c:v>742.51</c:v>
                </c:pt>
                <c:pt idx="9732">
                  <c:v>742.16</c:v>
                </c:pt>
                <c:pt idx="9733">
                  <c:v>742.51</c:v>
                </c:pt>
                <c:pt idx="9734">
                  <c:v>741.89</c:v>
                </c:pt>
                <c:pt idx="9735">
                  <c:v>740.76</c:v>
                </c:pt>
                <c:pt idx="9736">
                  <c:v>741.8</c:v>
                </c:pt>
                <c:pt idx="9737">
                  <c:v>742.74</c:v>
                </c:pt>
                <c:pt idx="9738">
                  <c:v>743.46</c:v>
                </c:pt>
                <c:pt idx="9739">
                  <c:v>743.77</c:v>
                </c:pt>
                <c:pt idx="9740">
                  <c:v>744.04</c:v>
                </c:pt>
                <c:pt idx="9741">
                  <c:v>744.09</c:v>
                </c:pt>
                <c:pt idx="9742">
                  <c:v>742.87</c:v>
                </c:pt>
                <c:pt idx="9743">
                  <c:v>744.72</c:v>
                </c:pt>
                <c:pt idx="9744">
                  <c:v>744.4</c:v>
                </c:pt>
                <c:pt idx="9745">
                  <c:v>744.49</c:v>
                </c:pt>
                <c:pt idx="9746">
                  <c:v>744.67</c:v>
                </c:pt>
                <c:pt idx="9747">
                  <c:v>745.57</c:v>
                </c:pt>
                <c:pt idx="9748">
                  <c:v>744.99</c:v>
                </c:pt>
                <c:pt idx="9749">
                  <c:v>745.93</c:v>
                </c:pt>
                <c:pt idx="9750">
                  <c:v>745.89</c:v>
                </c:pt>
                <c:pt idx="9751">
                  <c:v>746.7</c:v>
                </c:pt>
                <c:pt idx="9752">
                  <c:v>747.37</c:v>
                </c:pt>
                <c:pt idx="9753">
                  <c:v>746.47</c:v>
                </c:pt>
                <c:pt idx="9754">
                  <c:v>745.93</c:v>
                </c:pt>
                <c:pt idx="9755">
                  <c:v>745.84</c:v>
                </c:pt>
                <c:pt idx="9756">
                  <c:v>746.43</c:v>
                </c:pt>
                <c:pt idx="9757">
                  <c:v>746.88</c:v>
                </c:pt>
                <c:pt idx="9758">
                  <c:v>747.33</c:v>
                </c:pt>
                <c:pt idx="9759">
                  <c:v>747.46</c:v>
                </c:pt>
                <c:pt idx="9760">
                  <c:v>747.55</c:v>
                </c:pt>
                <c:pt idx="9761">
                  <c:v>746.79</c:v>
                </c:pt>
                <c:pt idx="9762">
                  <c:v>746.79</c:v>
                </c:pt>
                <c:pt idx="9763">
                  <c:v>747.69</c:v>
                </c:pt>
                <c:pt idx="9764">
                  <c:v>747.78</c:v>
                </c:pt>
                <c:pt idx="9765">
                  <c:v>748.09</c:v>
                </c:pt>
                <c:pt idx="9766">
                  <c:v>748.63</c:v>
                </c:pt>
                <c:pt idx="9767">
                  <c:v>747.37</c:v>
                </c:pt>
                <c:pt idx="9768">
                  <c:v>747.91</c:v>
                </c:pt>
                <c:pt idx="9769">
                  <c:v>748.18</c:v>
                </c:pt>
                <c:pt idx="9770">
                  <c:v>748.27</c:v>
                </c:pt>
                <c:pt idx="9771">
                  <c:v>748.41</c:v>
                </c:pt>
                <c:pt idx="9772">
                  <c:v>748.41</c:v>
                </c:pt>
                <c:pt idx="9773">
                  <c:v>747.64</c:v>
                </c:pt>
                <c:pt idx="9774">
                  <c:v>747.6</c:v>
                </c:pt>
                <c:pt idx="9775">
                  <c:v>748.45</c:v>
                </c:pt>
                <c:pt idx="9776">
                  <c:v>747.82</c:v>
                </c:pt>
                <c:pt idx="9777">
                  <c:v>748.5</c:v>
                </c:pt>
                <c:pt idx="9778">
                  <c:v>748.63</c:v>
                </c:pt>
                <c:pt idx="9779">
                  <c:v>748.72</c:v>
                </c:pt>
                <c:pt idx="9780">
                  <c:v>748.95</c:v>
                </c:pt>
                <c:pt idx="9781">
                  <c:v>747.82</c:v>
                </c:pt>
                <c:pt idx="9782">
                  <c:v>748.18</c:v>
                </c:pt>
                <c:pt idx="9783">
                  <c:v>749.04</c:v>
                </c:pt>
                <c:pt idx="9784">
                  <c:v>748.72</c:v>
                </c:pt>
                <c:pt idx="9785">
                  <c:v>749.26</c:v>
                </c:pt>
                <c:pt idx="9786">
                  <c:v>749.35</c:v>
                </c:pt>
                <c:pt idx="9787">
                  <c:v>749.35</c:v>
                </c:pt>
                <c:pt idx="9788">
                  <c:v>748.32</c:v>
                </c:pt>
                <c:pt idx="9789">
                  <c:v>748.5</c:v>
                </c:pt>
                <c:pt idx="9790">
                  <c:v>749.31</c:v>
                </c:pt>
                <c:pt idx="9791">
                  <c:v>749.49</c:v>
                </c:pt>
                <c:pt idx="9792">
                  <c:v>748.77</c:v>
                </c:pt>
                <c:pt idx="9793">
                  <c:v>748.95</c:v>
                </c:pt>
                <c:pt idx="9794">
                  <c:v>748.95</c:v>
                </c:pt>
                <c:pt idx="9795">
                  <c:v>747.96</c:v>
                </c:pt>
                <c:pt idx="9796">
                  <c:v>748</c:v>
                </c:pt>
                <c:pt idx="9797">
                  <c:v>747.96</c:v>
                </c:pt>
                <c:pt idx="9798">
                  <c:v>748.81</c:v>
                </c:pt>
                <c:pt idx="9799">
                  <c:v>748.99</c:v>
                </c:pt>
                <c:pt idx="9800">
                  <c:v>748.77</c:v>
                </c:pt>
                <c:pt idx="9801">
                  <c:v>748.77</c:v>
                </c:pt>
                <c:pt idx="9802">
                  <c:v>749.31</c:v>
                </c:pt>
                <c:pt idx="9803">
                  <c:v>747.82</c:v>
                </c:pt>
                <c:pt idx="9804">
                  <c:v>748</c:v>
                </c:pt>
                <c:pt idx="9805">
                  <c:v>748.59</c:v>
                </c:pt>
                <c:pt idx="9806">
                  <c:v>748.77</c:v>
                </c:pt>
                <c:pt idx="9807">
                  <c:v>748.63</c:v>
                </c:pt>
                <c:pt idx="9808">
                  <c:v>748.95</c:v>
                </c:pt>
                <c:pt idx="9809">
                  <c:v>748.86</c:v>
                </c:pt>
                <c:pt idx="9810">
                  <c:v>747.73</c:v>
                </c:pt>
                <c:pt idx="9811">
                  <c:v>749.04</c:v>
                </c:pt>
                <c:pt idx="9812">
                  <c:v>748.99</c:v>
                </c:pt>
                <c:pt idx="9813">
                  <c:v>748.99</c:v>
                </c:pt>
                <c:pt idx="9814">
                  <c:v>748.86</c:v>
                </c:pt>
                <c:pt idx="9815">
                  <c:v>748.27</c:v>
                </c:pt>
                <c:pt idx="9816">
                  <c:v>749.26</c:v>
                </c:pt>
                <c:pt idx="9817">
                  <c:v>749.44</c:v>
                </c:pt>
                <c:pt idx="9818">
                  <c:v>748.86</c:v>
                </c:pt>
                <c:pt idx="9819">
                  <c:v>748.95</c:v>
                </c:pt>
                <c:pt idx="9820">
                  <c:v>748.9</c:v>
                </c:pt>
                <c:pt idx="9821">
                  <c:v>748.23</c:v>
                </c:pt>
                <c:pt idx="9822">
                  <c:v>748.59</c:v>
                </c:pt>
                <c:pt idx="9823">
                  <c:v>748.95</c:v>
                </c:pt>
                <c:pt idx="9824">
                  <c:v>748.9</c:v>
                </c:pt>
                <c:pt idx="9825">
                  <c:v>748.54</c:v>
                </c:pt>
                <c:pt idx="9826">
                  <c:v>748.45</c:v>
                </c:pt>
                <c:pt idx="9827">
                  <c:v>747.33</c:v>
                </c:pt>
                <c:pt idx="9828">
                  <c:v>747.01</c:v>
                </c:pt>
                <c:pt idx="9829">
                  <c:v>747.24</c:v>
                </c:pt>
                <c:pt idx="9830">
                  <c:v>747.78</c:v>
                </c:pt>
                <c:pt idx="9831">
                  <c:v>746.2</c:v>
                </c:pt>
                <c:pt idx="9832">
                  <c:v>744.27</c:v>
                </c:pt>
                <c:pt idx="9833">
                  <c:v>743.73</c:v>
                </c:pt>
                <c:pt idx="9834">
                  <c:v>743.82</c:v>
                </c:pt>
                <c:pt idx="9835">
                  <c:v>744.13</c:v>
                </c:pt>
                <c:pt idx="9836">
                  <c:v>744.36</c:v>
                </c:pt>
                <c:pt idx="9837">
                  <c:v>744.13</c:v>
                </c:pt>
                <c:pt idx="9838">
                  <c:v>744.31</c:v>
                </c:pt>
                <c:pt idx="9839">
                  <c:v>744</c:v>
                </c:pt>
                <c:pt idx="9840">
                  <c:v>743.64</c:v>
                </c:pt>
                <c:pt idx="9841">
                  <c:v>742.56</c:v>
                </c:pt>
                <c:pt idx="9842">
                  <c:v>731.94</c:v>
                </c:pt>
                <c:pt idx="9843">
                  <c:v>731.81</c:v>
                </c:pt>
                <c:pt idx="9844">
                  <c:v>732.93</c:v>
                </c:pt>
                <c:pt idx="9845">
                  <c:v>733.56</c:v>
                </c:pt>
                <c:pt idx="9846">
                  <c:v>733.65</c:v>
                </c:pt>
                <c:pt idx="9847">
                  <c:v>733.61</c:v>
                </c:pt>
                <c:pt idx="9848">
                  <c:v>734.01</c:v>
                </c:pt>
                <c:pt idx="9849">
                  <c:v>733.25</c:v>
                </c:pt>
                <c:pt idx="9850">
                  <c:v>734.33</c:v>
                </c:pt>
                <c:pt idx="9851">
                  <c:v>734.1</c:v>
                </c:pt>
                <c:pt idx="9852">
                  <c:v>734.19</c:v>
                </c:pt>
                <c:pt idx="9853">
                  <c:v>734.69</c:v>
                </c:pt>
                <c:pt idx="9854">
                  <c:v>735.14</c:v>
                </c:pt>
                <c:pt idx="9855">
                  <c:v>734.15</c:v>
                </c:pt>
                <c:pt idx="9856">
                  <c:v>734.46</c:v>
                </c:pt>
                <c:pt idx="9857">
                  <c:v>735.18</c:v>
                </c:pt>
                <c:pt idx="9858">
                  <c:v>735.36</c:v>
                </c:pt>
                <c:pt idx="9859">
                  <c:v>736.53</c:v>
                </c:pt>
                <c:pt idx="9860">
                  <c:v>737.16</c:v>
                </c:pt>
                <c:pt idx="9861">
                  <c:v>738.02</c:v>
                </c:pt>
                <c:pt idx="9862">
                  <c:v>738.2</c:v>
                </c:pt>
                <c:pt idx="9863">
                  <c:v>739.19</c:v>
                </c:pt>
                <c:pt idx="9864">
                  <c:v>738.96</c:v>
                </c:pt>
                <c:pt idx="9865">
                  <c:v>738.33</c:v>
                </c:pt>
                <c:pt idx="9866">
                  <c:v>738.92</c:v>
                </c:pt>
                <c:pt idx="9867">
                  <c:v>739.68</c:v>
                </c:pt>
                <c:pt idx="9868">
                  <c:v>739.5</c:v>
                </c:pt>
                <c:pt idx="9869">
                  <c:v>740.67</c:v>
                </c:pt>
                <c:pt idx="9870">
                  <c:v>740.99</c:v>
                </c:pt>
                <c:pt idx="9871">
                  <c:v>741.12</c:v>
                </c:pt>
                <c:pt idx="9872">
                  <c:v>741.44</c:v>
                </c:pt>
                <c:pt idx="9873">
                  <c:v>740.45</c:v>
                </c:pt>
                <c:pt idx="9874">
                  <c:v>741.48</c:v>
                </c:pt>
                <c:pt idx="9875">
                  <c:v>742.25</c:v>
                </c:pt>
                <c:pt idx="9876">
                  <c:v>742.56</c:v>
                </c:pt>
                <c:pt idx="9877">
                  <c:v>743.01</c:v>
                </c:pt>
                <c:pt idx="9878">
                  <c:v>742.87</c:v>
                </c:pt>
                <c:pt idx="9879">
                  <c:v>742.96</c:v>
                </c:pt>
                <c:pt idx="9880">
                  <c:v>744.49</c:v>
                </c:pt>
                <c:pt idx="9881">
                  <c:v>744.76</c:v>
                </c:pt>
                <c:pt idx="9882">
                  <c:v>745.17</c:v>
                </c:pt>
                <c:pt idx="9883">
                  <c:v>745.66</c:v>
                </c:pt>
                <c:pt idx="9884">
                  <c:v>745.98</c:v>
                </c:pt>
                <c:pt idx="9885">
                  <c:v>745.26</c:v>
                </c:pt>
                <c:pt idx="9886">
                  <c:v>746.02</c:v>
                </c:pt>
                <c:pt idx="9887">
                  <c:v>745.93</c:v>
                </c:pt>
                <c:pt idx="9888">
                  <c:v>746.65</c:v>
                </c:pt>
                <c:pt idx="9889">
                  <c:v>747.1</c:v>
                </c:pt>
                <c:pt idx="9890">
                  <c:v>747.42</c:v>
                </c:pt>
                <c:pt idx="9891">
                  <c:v>748.14</c:v>
                </c:pt>
                <c:pt idx="9892">
                  <c:v>749.58</c:v>
                </c:pt>
                <c:pt idx="9893">
                  <c:v>749.08</c:v>
                </c:pt>
                <c:pt idx="9894">
                  <c:v>309.04000000000002</c:v>
                </c:pt>
                <c:pt idx="9895">
                  <c:v>304.04000000000002</c:v>
                </c:pt>
                <c:pt idx="9896">
                  <c:v>301</c:v>
                </c:pt>
                <c:pt idx="9897">
                  <c:v>301</c:v>
                </c:pt>
                <c:pt idx="9898">
                  <c:v>300.77999999999997</c:v>
                </c:pt>
                <c:pt idx="9899">
                  <c:v>309.43</c:v>
                </c:pt>
                <c:pt idx="9900">
                  <c:v>301.95999999999998</c:v>
                </c:pt>
                <c:pt idx="9901">
                  <c:v>302.22000000000003</c:v>
                </c:pt>
                <c:pt idx="9902">
                  <c:v>308.91000000000003</c:v>
                </c:pt>
                <c:pt idx="9903">
                  <c:v>306.72000000000003</c:v>
                </c:pt>
                <c:pt idx="9904">
                  <c:v>305.83</c:v>
                </c:pt>
                <c:pt idx="9905">
                  <c:v>304.32</c:v>
                </c:pt>
                <c:pt idx="9906">
                  <c:v>303.8</c:v>
                </c:pt>
                <c:pt idx="9907">
                  <c:v>306.20999999999998</c:v>
                </c:pt>
                <c:pt idx="9908">
                  <c:v>306.47000000000003</c:v>
                </c:pt>
                <c:pt idx="9909">
                  <c:v>300.72000000000003</c:v>
                </c:pt>
                <c:pt idx="9910">
                  <c:v>299.89999999999998</c:v>
                </c:pt>
                <c:pt idx="9911">
                  <c:v>298.43</c:v>
                </c:pt>
                <c:pt idx="9912">
                  <c:v>296.64999999999998</c:v>
                </c:pt>
                <c:pt idx="9913">
                  <c:v>295.97000000000003</c:v>
                </c:pt>
                <c:pt idx="9914">
                  <c:v>298.57</c:v>
                </c:pt>
                <c:pt idx="9915">
                  <c:v>296.08999999999997</c:v>
                </c:pt>
                <c:pt idx="9916">
                  <c:v>294.55</c:v>
                </c:pt>
                <c:pt idx="9917">
                  <c:v>293.19</c:v>
                </c:pt>
                <c:pt idx="9918">
                  <c:v>290.47000000000003</c:v>
                </c:pt>
                <c:pt idx="9919">
                  <c:v>288.68</c:v>
                </c:pt>
                <c:pt idx="9920">
                  <c:v>286.51</c:v>
                </c:pt>
                <c:pt idx="9921">
                  <c:v>287.27</c:v>
                </c:pt>
                <c:pt idx="9922">
                  <c:v>283.41000000000003</c:v>
                </c:pt>
                <c:pt idx="9923">
                  <c:v>281.22000000000003</c:v>
                </c:pt>
                <c:pt idx="9924">
                  <c:v>279.77999999999997</c:v>
                </c:pt>
                <c:pt idx="9925">
                  <c:v>276.25</c:v>
                </c:pt>
                <c:pt idx="9926">
                  <c:v>321.63</c:v>
                </c:pt>
                <c:pt idx="9927">
                  <c:v>321.74</c:v>
                </c:pt>
                <c:pt idx="9928">
                  <c:v>318.8</c:v>
                </c:pt>
                <c:pt idx="9929">
                  <c:v>324.51</c:v>
                </c:pt>
                <c:pt idx="9930">
                  <c:v>320.95999999999998</c:v>
                </c:pt>
                <c:pt idx="9931">
                  <c:v>318.44</c:v>
                </c:pt>
                <c:pt idx="9932">
                  <c:v>323.07</c:v>
                </c:pt>
                <c:pt idx="9933">
                  <c:v>505.56</c:v>
                </c:pt>
                <c:pt idx="9934">
                  <c:v>502.56</c:v>
                </c:pt>
                <c:pt idx="9935">
                  <c:v>503.84</c:v>
                </c:pt>
                <c:pt idx="9936">
                  <c:v>501.07</c:v>
                </c:pt>
                <c:pt idx="9937">
                  <c:v>497.09</c:v>
                </c:pt>
                <c:pt idx="9938">
                  <c:v>490.16</c:v>
                </c:pt>
                <c:pt idx="9939">
                  <c:v>487.96</c:v>
                </c:pt>
                <c:pt idx="9940">
                  <c:v>482.48</c:v>
                </c:pt>
                <c:pt idx="9941">
                  <c:v>712.33</c:v>
                </c:pt>
                <c:pt idx="9942">
                  <c:v>713.18</c:v>
                </c:pt>
                <c:pt idx="9943">
                  <c:v>712.64</c:v>
                </c:pt>
                <c:pt idx="9944">
                  <c:v>714.17</c:v>
                </c:pt>
                <c:pt idx="9945">
                  <c:v>715.25</c:v>
                </c:pt>
                <c:pt idx="9946">
                  <c:v>715.61</c:v>
                </c:pt>
                <c:pt idx="9947">
                  <c:v>716.33</c:v>
                </c:pt>
                <c:pt idx="9948">
                  <c:v>716.96</c:v>
                </c:pt>
                <c:pt idx="9949">
                  <c:v>717.23</c:v>
                </c:pt>
                <c:pt idx="9950">
                  <c:v>716.96</c:v>
                </c:pt>
                <c:pt idx="9951">
                  <c:v>718.49</c:v>
                </c:pt>
                <c:pt idx="9952">
                  <c:v>718.81</c:v>
                </c:pt>
                <c:pt idx="9953">
                  <c:v>720.42</c:v>
                </c:pt>
                <c:pt idx="9954">
                  <c:v>721.32</c:v>
                </c:pt>
                <c:pt idx="9955">
                  <c:v>721.73</c:v>
                </c:pt>
                <c:pt idx="9956">
                  <c:v>722.27</c:v>
                </c:pt>
                <c:pt idx="9957">
                  <c:v>721.86</c:v>
                </c:pt>
                <c:pt idx="9958">
                  <c:v>722.31</c:v>
                </c:pt>
                <c:pt idx="9959">
                  <c:v>722.76</c:v>
                </c:pt>
                <c:pt idx="9960">
                  <c:v>724.2</c:v>
                </c:pt>
                <c:pt idx="9961">
                  <c:v>724.52</c:v>
                </c:pt>
                <c:pt idx="9962">
                  <c:v>725.33</c:v>
                </c:pt>
                <c:pt idx="9963">
                  <c:v>725.91</c:v>
                </c:pt>
                <c:pt idx="9964">
                  <c:v>726.41</c:v>
                </c:pt>
                <c:pt idx="9965">
                  <c:v>725.91</c:v>
                </c:pt>
                <c:pt idx="9966">
                  <c:v>726.99</c:v>
                </c:pt>
                <c:pt idx="9967">
                  <c:v>727.85</c:v>
                </c:pt>
                <c:pt idx="9968">
                  <c:v>727.44</c:v>
                </c:pt>
                <c:pt idx="9969">
                  <c:v>728.84</c:v>
                </c:pt>
                <c:pt idx="9970">
                  <c:v>729.42</c:v>
                </c:pt>
                <c:pt idx="9971">
                  <c:v>730.01</c:v>
                </c:pt>
                <c:pt idx="9972">
                  <c:v>730.68</c:v>
                </c:pt>
                <c:pt idx="9973">
                  <c:v>730.28</c:v>
                </c:pt>
                <c:pt idx="9974">
                  <c:v>731.67</c:v>
                </c:pt>
                <c:pt idx="9975">
                  <c:v>733.65</c:v>
                </c:pt>
                <c:pt idx="9976">
                  <c:v>734.19</c:v>
                </c:pt>
                <c:pt idx="9977">
                  <c:v>734.55</c:v>
                </c:pt>
                <c:pt idx="9978">
                  <c:v>734.96</c:v>
                </c:pt>
                <c:pt idx="9979">
                  <c:v>735.54</c:v>
                </c:pt>
                <c:pt idx="9980">
                  <c:v>735.81</c:v>
                </c:pt>
                <c:pt idx="9981">
                  <c:v>736.76</c:v>
                </c:pt>
                <c:pt idx="9982">
                  <c:v>737.21</c:v>
                </c:pt>
                <c:pt idx="9983">
                  <c:v>737.88</c:v>
                </c:pt>
                <c:pt idx="9984">
                  <c:v>738.02</c:v>
                </c:pt>
                <c:pt idx="9985">
                  <c:v>738.11</c:v>
                </c:pt>
                <c:pt idx="9986">
                  <c:v>738.06</c:v>
                </c:pt>
                <c:pt idx="9987">
                  <c:v>737.7</c:v>
                </c:pt>
                <c:pt idx="9988">
                  <c:v>738.6</c:v>
                </c:pt>
                <c:pt idx="9989">
                  <c:v>739.1</c:v>
                </c:pt>
                <c:pt idx="9990">
                  <c:v>738.96</c:v>
                </c:pt>
                <c:pt idx="9991">
                  <c:v>739.14</c:v>
                </c:pt>
                <c:pt idx="9992">
                  <c:v>739.23</c:v>
                </c:pt>
                <c:pt idx="9993">
                  <c:v>738.92</c:v>
                </c:pt>
                <c:pt idx="9994">
                  <c:v>739.91</c:v>
                </c:pt>
                <c:pt idx="9995">
                  <c:v>739.86</c:v>
                </c:pt>
                <c:pt idx="9996">
                  <c:v>740.67</c:v>
                </c:pt>
                <c:pt idx="9997">
                  <c:v>740.9</c:v>
                </c:pt>
                <c:pt idx="9998">
                  <c:v>740.58</c:v>
                </c:pt>
                <c:pt idx="9999">
                  <c:v>740.31</c:v>
                </c:pt>
                <c:pt idx="10000">
                  <c:v>740.45</c:v>
                </c:pt>
                <c:pt idx="10001">
                  <c:v>740.36</c:v>
                </c:pt>
                <c:pt idx="10002">
                  <c:v>740.27</c:v>
                </c:pt>
                <c:pt idx="10003">
                  <c:v>739.86</c:v>
                </c:pt>
                <c:pt idx="10004">
                  <c:v>739.59</c:v>
                </c:pt>
                <c:pt idx="10005">
                  <c:v>738.38</c:v>
                </c:pt>
                <c:pt idx="10006">
                  <c:v>738.65</c:v>
                </c:pt>
                <c:pt idx="10007">
                  <c:v>738.51</c:v>
                </c:pt>
                <c:pt idx="10008">
                  <c:v>737.79</c:v>
                </c:pt>
                <c:pt idx="10009">
                  <c:v>737.61</c:v>
                </c:pt>
                <c:pt idx="10010">
                  <c:v>736.94</c:v>
                </c:pt>
                <c:pt idx="10011">
                  <c:v>735.54</c:v>
                </c:pt>
                <c:pt idx="10012">
                  <c:v>735.86</c:v>
                </c:pt>
                <c:pt idx="10013">
                  <c:v>713.63</c:v>
                </c:pt>
                <c:pt idx="10014">
                  <c:v>713.72</c:v>
                </c:pt>
                <c:pt idx="10015">
                  <c:v>713.77</c:v>
                </c:pt>
                <c:pt idx="10016">
                  <c:v>714.31</c:v>
                </c:pt>
                <c:pt idx="10017">
                  <c:v>714.67</c:v>
                </c:pt>
                <c:pt idx="10018">
                  <c:v>714.67</c:v>
                </c:pt>
                <c:pt idx="10019">
                  <c:v>714.76</c:v>
                </c:pt>
                <c:pt idx="10020">
                  <c:v>714.71</c:v>
                </c:pt>
                <c:pt idx="10021">
                  <c:v>714.31</c:v>
                </c:pt>
                <c:pt idx="10022">
                  <c:v>712.96</c:v>
                </c:pt>
                <c:pt idx="10023">
                  <c:v>712.64</c:v>
                </c:pt>
                <c:pt idx="10024">
                  <c:v>713.27</c:v>
                </c:pt>
                <c:pt idx="10025">
                  <c:v>713.41</c:v>
                </c:pt>
                <c:pt idx="10026">
                  <c:v>713.36</c:v>
                </c:pt>
                <c:pt idx="10027">
                  <c:v>713.5</c:v>
                </c:pt>
                <c:pt idx="10028">
                  <c:v>713.95</c:v>
                </c:pt>
                <c:pt idx="10029">
                  <c:v>713.23</c:v>
                </c:pt>
                <c:pt idx="10030">
                  <c:v>714.31</c:v>
                </c:pt>
                <c:pt idx="10031">
                  <c:v>714.98</c:v>
                </c:pt>
                <c:pt idx="10032">
                  <c:v>715.88</c:v>
                </c:pt>
                <c:pt idx="10033">
                  <c:v>716.6</c:v>
                </c:pt>
                <c:pt idx="10034">
                  <c:v>716.56</c:v>
                </c:pt>
                <c:pt idx="10035">
                  <c:v>716.92</c:v>
                </c:pt>
                <c:pt idx="10036">
                  <c:v>716.87</c:v>
                </c:pt>
                <c:pt idx="10037">
                  <c:v>715.93</c:v>
                </c:pt>
                <c:pt idx="10038">
                  <c:v>716.2</c:v>
                </c:pt>
                <c:pt idx="10039">
                  <c:v>716.47</c:v>
                </c:pt>
                <c:pt idx="10040">
                  <c:v>716.51</c:v>
                </c:pt>
                <c:pt idx="10041">
                  <c:v>717.01</c:v>
                </c:pt>
                <c:pt idx="10042">
                  <c:v>718.63</c:v>
                </c:pt>
                <c:pt idx="10043">
                  <c:v>720.2</c:v>
                </c:pt>
                <c:pt idx="10044">
                  <c:v>720.65</c:v>
                </c:pt>
                <c:pt idx="10045">
                  <c:v>720.78</c:v>
                </c:pt>
                <c:pt idx="10046">
                  <c:v>721.32</c:v>
                </c:pt>
                <c:pt idx="10047">
                  <c:v>720.69</c:v>
                </c:pt>
                <c:pt idx="10048">
                  <c:v>721.1</c:v>
                </c:pt>
                <c:pt idx="10049">
                  <c:v>743.77</c:v>
                </c:pt>
                <c:pt idx="10050">
                  <c:v>722.67</c:v>
                </c:pt>
                <c:pt idx="10051">
                  <c:v>723.12</c:v>
                </c:pt>
                <c:pt idx="10052">
                  <c:v>723.48</c:v>
                </c:pt>
                <c:pt idx="10053">
                  <c:v>724.34</c:v>
                </c:pt>
                <c:pt idx="10054">
                  <c:v>724.74</c:v>
                </c:pt>
                <c:pt idx="10055">
                  <c:v>724.29</c:v>
                </c:pt>
                <c:pt idx="10056">
                  <c:v>724.52</c:v>
                </c:pt>
                <c:pt idx="10057">
                  <c:v>724.79</c:v>
                </c:pt>
                <c:pt idx="10058">
                  <c:v>725.82</c:v>
                </c:pt>
                <c:pt idx="10059">
                  <c:v>725.69</c:v>
                </c:pt>
                <c:pt idx="10060">
                  <c:v>726.14</c:v>
                </c:pt>
                <c:pt idx="10061">
                  <c:v>726.54</c:v>
                </c:pt>
                <c:pt idx="10062">
                  <c:v>726.77</c:v>
                </c:pt>
                <c:pt idx="10063">
                  <c:v>725.73</c:v>
                </c:pt>
                <c:pt idx="10064">
                  <c:v>726.09</c:v>
                </c:pt>
                <c:pt idx="10065">
                  <c:v>725.64</c:v>
                </c:pt>
                <c:pt idx="10066">
                  <c:v>726.54</c:v>
                </c:pt>
                <c:pt idx="10067">
                  <c:v>726.9</c:v>
                </c:pt>
                <c:pt idx="10068">
                  <c:v>726.72</c:v>
                </c:pt>
                <c:pt idx="10069">
                  <c:v>727.89</c:v>
                </c:pt>
                <c:pt idx="10070">
                  <c:v>728.07</c:v>
                </c:pt>
                <c:pt idx="10071">
                  <c:v>728.57</c:v>
                </c:pt>
                <c:pt idx="10072">
                  <c:v>727.76</c:v>
                </c:pt>
                <c:pt idx="10073">
                  <c:v>728.07</c:v>
                </c:pt>
                <c:pt idx="10074">
                  <c:v>728.57</c:v>
                </c:pt>
                <c:pt idx="10075">
                  <c:v>729.51</c:v>
                </c:pt>
                <c:pt idx="10076">
                  <c:v>730.01</c:v>
                </c:pt>
                <c:pt idx="10077">
                  <c:v>730.37</c:v>
                </c:pt>
                <c:pt idx="10078">
                  <c:v>730.55</c:v>
                </c:pt>
                <c:pt idx="10079">
                  <c:v>730.86</c:v>
                </c:pt>
                <c:pt idx="10080">
                  <c:v>730.86</c:v>
                </c:pt>
                <c:pt idx="10081">
                  <c:v>730.41</c:v>
                </c:pt>
                <c:pt idx="10082">
                  <c:v>731.31</c:v>
                </c:pt>
                <c:pt idx="10083">
                  <c:v>731.9</c:v>
                </c:pt>
                <c:pt idx="10084">
                  <c:v>732.53</c:v>
                </c:pt>
                <c:pt idx="10085">
                  <c:v>732.89</c:v>
                </c:pt>
                <c:pt idx="10086">
                  <c:v>733.56</c:v>
                </c:pt>
                <c:pt idx="10087">
                  <c:v>733.92</c:v>
                </c:pt>
                <c:pt idx="10088">
                  <c:v>733.88</c:v>
                </c:pt>
                <c:pt idx="10089">
                  <c:v>736.44</c:v>
                </c:pt>
                <c:pt idx="10090">
                  <c:v>737.97</c:v>
                </c:pt>
                <c:pt idx="10091">
                  <c:v>738.6</c:v>
                </c:pt>
                <c:pt idx="10092">
                  <c:v>739.41</c:v>
                </c:pt>
                <c:pt idx="10093">
                  <c:v>739.64</c:v>
                </c:pt>
                <c:pt idx="10094">
                  <c:v>739.46</c:v>
                </c:pt>
                <c:pt idx="10095">
                  <c:v>740.04</c:v>
                </c:pt>
                <c:pt idx="10096">
                  <c:v>740.13</c:v>
                </c:pt>
                <c:pt idx="10097">
                  <c:v>740.94</c:v>
                </c:pt>
                <c:pt idx="10098">
                  <c:v>741.57</c:v>
                </c:pt>
                <c:pt idx="10099">
                  <c:v>741.8</c:v>
                </c:pt>
                <c:pt idx="10100">
                  <c:v>741.89</c:v>
                </c:pt>
                <c:pt idx="10101">
                  <c:v>742.83</c:v>
                </c:pt>
                <c:pt idx="10102">
                  <c:v>745.53</c:v>
                </c:pt>
                <c:pt idx="10103">
                  <c:v>746.61</c:v>
                </c:pt>
                <c:pt idx="10104">
                  <c:v>746.38</c:v>
                </c:pt>
                <c:pt idx="10105">
                  <c:v>746.34</c:v>
                </c:pt>
                <c:pt idx="10106">
                  <c:v>733.2</c:v>
                </c:pt>
                <c:pt idx="10107">
                  <c:v>733.29</c:v>
                </c:pt>
                <c:pt idx="10108">
                  <c:v>733.29</c:v>
                </c:pt>
                <c:pt idx="10109">
                  <c:v>735</c:v>
                </c:pt>
                <c:pt idx="10110">
                  <c:v>735.77</c:v>
                </c:pt>
                <c:pt idx="10111">
                  <c:v>736.08</c:v>
                </c:pt>
                <c:pt idx="10112">
                  <c:v>737.52</c:v>
                </c:pt>
                <c:pt idx="10113">
                  <c:v>737.25</c:v>
                </c:pt>
                <c:pt idx="10114">
                  <c:v>737.84</c:v>
                </c:pt>
                <c:pt idx="10115">
                  <c:v>738.11</c:v>
                </c:pt>
                <c:pt idx="10116">
                  <c:v>730.91</c:v>
                </c:pt>
                <c:pt idx="10117">
                  <c:v>729.74</c:v>
                </c:pt>
                <c:pt idx="10118">
                  <c:v>731.36</c:v>
                </c:pt>
                <c:pt idx="10119">
                  <c:v>731.85</c:v>
                </c:pt>
                <c:pt idx="10120">
                  <c:v>730.19</c:v>
                </c:pt>
                <c:pt idx="10121">
                  <c:v>728.25</c:v>
                </c:pt>
                <c:pt idx="10122">
                  <c:v>725.78</c:v>
                </c:pt>
                <c:pt idx="10123">
                  <c:v>724.25</c:v>
                </c:pt>
                <c:pt idx="10124">
                  <c:v>723.75</c:v>
                </c:pt>
                <c:pt idx="10125">
                  <c:v>721.77</c:v>
                </c:pt>
                <c:pt idx="10126">
                  <c:v>720.56</c:v>
                </c:pt>
                <c:pt idx="10127">
                  <c:v>719.48</c:v>
                </c:pt>
                <c:pt idx="10128">
                  <c:v>718</c:v>
                </c:pt>
                <c:pt idx="10129">
                  <c:v>715.84</c:v>
                </c:pt>
                <c:pt idx="10130">
                  <c:v>715.75</c:v>
                </c:pt>
                <c:pt idx="10131">
                  <c:v>715.03</c:v>
                </c:pt>
                <c:pt idx="10132">
                  <c:v>713.63</c:v>
                </c:pt>
                <c:pt idx="10133">
                  <c:v>713.86</c:v>
                </c:pt>
                <c:pt idx="10134">
                  <c:v>713.54</c:v>
                </c:pt>
                <c:pt idx="10135">
                  <c:v>712.96</c:v>
                </c:pt>
                <c:pt idx="10136">
                  <c:v>468.9</c:v>
                </c:pt>
                <c:pt idx="10137">
                  <c:v>469.27</c:v>
                </c:pt>
                <c:pt idx="10138">
                  <c:v>471.2</c:v>
                </c:pt>
                <c:pt idx="10139">
                  <c:v>472.34</c:v>
                </c:pt>
                <c:pt idx="10140">
                  <c:v>472.09</c:v>
                </c:pt>
                <c:pt idx="10141">
                  <c:v>476.76</c:v>
                </c:pt>
                <c:pt idx="10142">
                  <c:v>478.7</c:v>
                </c:pt>
                <c:pt idx="10143">
                  <c:v>480.51</c:v>
                </c:pt>
                <c:pt idx="10144">
                  <c:v>482.31</c:v>
                </c:pt>
                <c:pt idx="10145">
                  <c:v>485.96</c:v>
                </c:pt>
                <c:pt idx="10146">
                  <c:v>311.57</c:v>
                </c:pt>
                <c:pt idx="10147">
                  <c:v>308.41000000000003</c:v>
                </c:pt>
                <c:pt idx="10148">
                  <c:v>491.6</c:v>
                </c:pt>
                <c:pt idx="10149">
                  <c:v>312.25</c:v>
                </c:pt>
                <c:pt idx="10150">
                  <c:v>492.02</c:v>
                </c:pt>
                <c:pt idx="10151">
                  <c:v>311.44</c:v>
                </c:pt>
                <c:pt idx="10152">
                  <c:v>312.38</c:v>
                </c:pt>
                <c:pt idx="10153">
                  <c:v>311.67</c:v>
                </c:pt>
                <c:pt idx="10154">
                  <c:v>310.38</c:v>
                </c:pt>
                <c:pt idx="10155">
                  <c:v>309.19</c:v>
                </c:pt>
                <c:pt idx="10156">
                  <c:v>312.38</c:v>
                </c:pt>
                <c:pt idx="10157">
                  <c:v>309.18</c:v>
                </c:pt>
                <c:pt idx="10158">
                  <c:v>310.35000000000002</c:v>
                </c:pt>
                <c:pt idx="10159">
                  <c:v>310.88</c:v>
                </c:pt>
                <c:pt idx="10160">
                  <c:v>308.27999999999997</c:v>
                </c:pt>
                <c:pt idx="10161">
                  <c:v>308.95</c:v>
                </c:pt>
                <c:pt idx="10162">
                  <c:v>746.47</c:v>
                </c:pt>
                <c:pt idx="10163">
                  <c:v>745.75</c:v>
                </c:pt>
                <c:pt idx="10164">
                  <c:v>747.24</c:v>
                </c:pt>
                <c:pt idx="10165">
                  <c:v>747.69</c:v>
                </c:pt>
                <c:pt idx="10166">
                  <c:v>747.91</c:v>
                </c:pt>
                <c:pt idx="10167">
                  <c:v>748.18</c:v>
                </c:pt>
                <c:pt idx="10168">
                  <c:v>748.23</c:v>
                </c:pt>
                <c:pt idx="10169">
                  <c:v>747.64</c:v>
                </c:pt>
                <c:pt idx="10170">
                  <c:v>748.45</c:v>
                </c:pt>
                <c:pt idx="10171">
                  <c:v>748.32</c:v>
                </c:pt>
                <c:pt idx="10172">
                  <c:v>748.77</c:v>
                </c:pt>
                <c:pt idx="10173">
                  <c:v>748.99</c:v>
                </c:pt>
                <c:pt idx="10174">
                  <c:v>749.08</c:v>
                </c:pt>
                <c:pt idx="10175">
                  <c:v>748.45</c:v>
                </c:pt>
                <c:pt idx="10176">
                  <c:v>749.04</c:v>
                </c:pt>
                <c:pt idx="10177">
                  <c:v>749.35</c:v>
                </c:pt>
                <c:pt idx="10178">
                  <c:v>749.53</c:v>
                </c:pt>
                <c:pt idx="10179">
                  <c:v>750.07</c:v>
                </c:pt>
                <c:pt idx="10180">
                  <c:v>750.39</c:v>
                </c:pt>
                <c:pt idx="10181">
                  <c:v>749.89</c:v>
                </c:pt>
                <c:pt idx="10182">
                  <c:v>750.25</c:v>
                </c:pt>
                <c:pt idx="10183">
                  <c:v>751.38</c:v>
                </c:pt>
                <c:pt idx="10184">
                  <c:v>752.05</c:v>
                </c:pt>
                <c:pt idx="10185">
                  <c:v>751.96</c:v>
                </c:pt>
                <c:pt idx="10186">
                  <c:v>752.28</c:v>
                </c:pt>
                <c:pt idx="10187">
                  <c:v>752.37</c:v>
                </c:pt>
                <c:pt idx="10188">
                  <c:v>751.65</c:v>
                </c:pt>
                <c:pt idx="10189">
                  <c:v>751.92</c:v>
                </c:pt>
                <c:pt idx="10190">
                  <c:v>751.6</c:v>
                </c:pt>
                <c:pt idx="10191">
                  <c:v>753.09</c:v>
                </c:pt>
                <c:pt idx="10192">
                  <c:v>753.58</c:v>
                </c:pt>
                <c:pt idx="10193">
                  <c:v>753.94</c:v>
                </c:pt>
                <c:pt idx="10194">
                  <c:v>753.9</c:v>
                </c:pt>
                <c:pt idx="10195">
                  <c:v>754.17</c:v>
                </c:pt>
                <c:pt idx="10196">
                  <c:v>753.36</c:v>
                </c:pt>
                <c:pt idx="10197">
                  <c:v>754.26</c:v>
                </c:pt>
                <c:pt idx="10198">
                  <c:v>754.39</c:v>
                </c:pt>
                <c:pt idx="10199">
                  <c:v>755.07</c:v>
                </c:pt>
                <c:pt idx="10200">
                  <c:v>754.89</c:v>
                </c:pt>
                <c:pt idx="10201">
                  <c:v>755.02</c:v>
                </c:pt>
                <c:pt idx="10202">
                  <c:v>754.53</c:v>
                </c:pt>
                <c:pt idx="10203">
                  <c:v>754.89</c:v>
                </c:pt>
                <c:pt idx="10204">
                  <c:v>755.25</c:v>
                </c:pt>
                <c:pt idx="10205">
                  <c:v>755.56</c:v>
                </c:pt>
                <c:pt idx="10206">
                  <c:v>755.43</c:v>
                </c:pt>
                <c:pt idx="10207">
                  <c:v>755.74</c:v>
                </c:pt>
                <c:pt idx="10208">
                  <c:v>756.06</c:v>
                </c:pt>
                <c:pt idx="10209">
                  <c:v>755.65</c:v>
                </c:pt>
                <c:pt idx="10210">
                  <c:v>755.88</c:v>
                </c:pt>
                <c:pt idx="10211">
                  <c:v>755.83</c:v>
                </c:pt>
                <c:pt idx="10212">
                  <c:v>731.81</c:v>
                </c:pt>
                <c:pt idx="10213">
                  <c:v>732.57</c:v>
                </c:pt>
                <c:pt idx="10214">
                  <c:v>732.71</c:v>
                </c:pt>
                <c:pt idx="10215">
                  <c:v>733.29</c:v>
                </c:pt>
                <c:pt idx="10216">
                  <c:v>733.7</c:v>
                </c:pt>
                <c:pt idx="10217">
                  <c:v>732.89</c:v>
                </c:pt>
                <c:pt idx="10218">
                  <c:v>741.84</c:v>
                </c:pt>
                <c:pt idx="10219">
                  <c:v>730.91</c:v>
                </c:pt>
                <c:pt idx="10220">
                  <c:v>731.63</c:v>
                </c:pt>
                <c:pt idx="10221">
                  <c:v>732.26</c:v>
                </c:pt>
                <c:pt idx="10222">
                  <c:v>732.89</c:v>
                </c:pt>
                <c:pt idx="10223">
                  <c:v>732.8</c:v>
                </c:pt>
                <c:pt idx="10224">
                  <c:v>732.93</c:v>
                </c:pt>
                <c:pt idx="10225">
                  <c:v>732.17</c:v>
                </c:pt>
                <c:pt idx="10226">
                  <c:v>732.93</c:v>
                </c:pt>
                <c:pt idx="10227">
                  <c:v>734.37</c:v>
                </c:pt>
                <c:pt idx="10228">
                  <c:v>735.05</c:v>
                </c:pt>
                <c:pt idx="10229">
                  <c:v>735.23</c:v>
                </c:pt>
                <c:pt idx="10230">
                  <c:v>734.19</c:v>
                </c:pt>
                <c:pt idx="10231">
                  <c:v>734.96</c:v>
                </c:pt>
                <c:pt idx="10232">
                  <c:v>735.36</c:v>
                </c:pt>
                <c:pt idx="10233">
                  <c:v>736.04</c:v>
                </c:pt>
                <c:pt idx="10234">
                  <c:v>736.04</c:v>
                </c:pt>
                <c:pt idx="10235">
                  <c:v>736.44</c:v>
                </c:pt>
                <c:pt idx="10236">
                  <c:v>751.24</c:v>
                </c:pt>
                <c:pt idx="10237">
                  <c:v>749.85</c:v>
                </c:pt>
                <c:pt idx="10238">
                  <c:v>750.84</c:v>
                </c:pt>
                <c:pt idx="10239">
                  <c:v>750.66</c:v>
                </c:pt>
                <c:pt idx="10240">
                  <c:v>751.29</c:v>
                </c:pt>
                <c:pt idx="10241">
                  <c:v>750.84</c:v>
                </c:pt>
                <c:pt idx="10242">
                  <c:v>750.3</c:v>
                </c:pt>
                <c:pt idx="10243">
                  <c:v>751.51</c:v>
                </c:pt>
                <c:pt idx="10244">
                  <c:v>750.84</c:v>
                </c:pt>
                <c:pt idx="10245">
                  <c:v>750.61</c:v>
                </c:pt>
                <c:pt idx="10246">
                  <c:v>750.66</c:v>
                </c:pt>
                <c:pt idx="10247">
                  <c:v>749.85</c:v>
                </c:pt>
                <c:pt idx="10248">
                  <c:v>750.52</c:v>
                </c:pt>
                <c:pt idx="10249">
                  <c:v>748.81</c:v>
                </c:pt>
                <c:pt idx="10250">
                  <c:v>748.41</c:v>
                </c:pt>
                <c:pt idx="10251">
                  <c:v>748.81</c:v>
                </c:pt>
                <c:pt idx="10252">
                  <c:v>747.42</c:v>
                </c:pt>
                <c:pt idx="10253">
                  <c:v>748.36</c:v>
                </c:pt>
                <c:pt idx="10254">
                  <c:v>747.96</c:v>
                </c:pt>
                <c:pt idx="10255">
                  <c:v>747.78</c:v>
                </c:pt>
                <c:pt idx="10256">
                  <c:v>746.65</c:v>
                </c:pt>
                <c:pt idx="10257">
                  <c:v>746.65</c:v>
                </c:pt>
                <c:pt idx="10258">
                  <c:v>745.62</c:v>
                </c:pt>
                <c:pt idx="10259">
                  <c:v>745.3</c:v>
                </c:pt>
                <c:pt idx="10260">
                  <c:v>746.88</c:v>
                </c:pt>
                <c:pt idx="10261">
                  <c:v>747.69</c:v>
                </c:pt>
                <c:pt idx="10262">
                  <c:v>746.74</c:v>
                </c:pt>
                <c:pt idx="10263">
                  <c:v>747.91</c:v>
                </c:pt>
                <c:pt idx="10264">
                  <c:v>747.01</c:v>
                </c:pt>
                <c:pt idx="10265">
                  <c:v>747.42</c:v>
                </c:pt>
                <c:pt idx="10266">
                  <c:v>747.42</c:v>
                </c:pt>
                <c:pt idx="10267">
                  <c:v>747.19</c:v>
                </c:pt>
                <c:pt idx="10268">
                  <c:v>746.47</c:v>
                </c:pt>
                <c:pt idx="10269">
                  <c:v>734.33</c:v>
                </c:pt>
                <c:pt idx="10270">
                  <c:v>734.55</c:v>
                </c:pt>
                <c:pt idx="10271">
                  <c:v>734.73</c:v>
                </c:pt>
                <c:pt idx="10272">
                  <c:v>735.09</c:v>
                </c:pt>
                <c:pt idx="10273">
                  <c:v>735.45</c:v>
                </c:pt>
                <c:pt idx="10274">
                  <c:v>735.14</c:v>
                </c:pt>
                <c:pt idx="10275">
                  <c:v>735.59</c:v>
                </c:pt>
                <c:pt idx="10276">
                  <c:v>735.95</c:v>
                </c:pt>
                <c:pt idx="10277">
                  <c:v>736.67</c:v>
                </c:pt>
                <c:pt idx="10278">
                  <c:v>737.12</c:v>
                </c:pt>
                <c:pt idx="10279">
                  <c:v>736.98</c:v>
                </c:pt>
                <c:pt idx="10280">
                  <c:v>737.16</c:v>
                </c:pt>
                <c:pt idx="10281">
                  <c:v>736.76</c:v>
                </c:pt>
                <c:pt idx="10282">
                  <c:v>736.71</c:v>
                </c:pt>
                <c:pt idx="10283">
                  <c:v>737.03</c:v>
                </c:pt>
                <c:pt idx="10284">
                  <c:v>736.8</c:v>
                </c:pt>
                <c:pt idx="10285">
                  <c:v>737.12</c:v>
                </c:pt>
                <c:pt idx="10286">
                  <c:v>737.48</c:v>
                </c:pt>
                <c:pt idx="10287">
                  <c:v>737.79</c:v>
                </c:pt>
                <c:pt idx="10288">
                  <c:v>738.47</c:v>
                </c:pt>
                <c:pt idx="10289">
                  <c:v>738.38</c:v>
                </c:pt>
                <c:pt idx="10290">
                  <c:v>739.46</c:v>
                </c:pt>
                <c:pt idx="10291">
                  <c:v>739.46</c:v>
                </c:pt>
                <c:pt idx="10292">
                  <c:v>740</c:v>
                </c:pt>
                <c:pt idx="10293">
                  <c:v>740</c:v>
                </c:pt>
                <c:pt idx="10294">
                  <c:v>740.54</c:v>
                </c:pt>
                <c:pt idx="10295">
                  <c:v>740.72</c:v>
                </c:pt>
                <c:pt idx="10296">
                  <c:v>740.27</c:v>
                </c:pt>
                <c:pt idx="10297">
                  <c:v>737.21</c:v>
                </c:pt>
                <c:pt idx="10298">
                  <c:v>736.62</c:v>
                </c:pt>
                <c:pt idx="10299">
                  <c:v>736.85</c:v>
                </c:pt>
                <c:pt idx="10300">
                  <c:v>737.03</c:v>
                </c:pt>
                <c:pt idx="10301">
                  <c:v>736.94</c:v>
                </c:pt>
                <c:pt idx="10302">
                  <c:v>736.31</c:v>
                </c:pt>
                <c:pt idx="10303">
                  <c:v>736.31</c:v>
                </c:pt>
                <c:pt idx="10304">
                  <c:v>737.12</c:v>
                </c:pt>
                <c:pt idx="10305">
                  <c:v>306.14999999999998</c:v>
                </c:pt>
                <c:pt idx="10306">
                  <c:v>307.67</c:v>
                </c:pt>
                <c:pt idx="10307">
                  <c:v>313.10000000000002</c:v>
                </c:pt>
                <c:pt idx="10308">
                  <c:v>307.8</c:v>
                </c:pt>
                <c:pt idx="10309">
                  <c:v>306.27</c:v>
                </c:pt>
                <c:pt idx="10310">
                  <c:v>310.61</c:v>
                </c:pt>
                <c:pt idx="10311">
                  <c:v>491.31</c:v>
                </c:pt>
                <c:pt idx="10312">
                  <c:v>488.64</c:v>
                </c:pt>
                <c:pt idx="10313">
                  <c:v>483.92</c:v>
                </c:pt>
                <c:pt idx="10314">
                  <c:v>483.71</c:v>
                </c:pt>
                <c:pt idx="10315">
                  <c:v>485.54</c:v>
                </c:pt>
                <c:pt idx="10316">
                  <c:v>479.95</c:v>
                </c:pt>
                <c:pt idx="10317">
                  <c:v>476.61</c:v>
                </c:pt>
                <c:pt idx="10318">
                  <c:v>475.64</c:v>
                </c:pt>
                <c:pt idx="10319">
                  <c:v>473.1</c:v>
                </c:pt>
                <c:pt idx="10320">
                  <c:v>710.75</c:v>
                </c:pt>
                <c:pt idx="10321">
                  <c:v>472.75</c:v>
                </c:pt>
                <c:pt idx="10322">
                  <c:v>472.34</c:v>
                </c:pt>
                <c:pt idx="10323">
                  <c:v>711.74</c:v>
                </c:pt>
                <c:pt idx="10324">
                  <c:v>712.01</c:v>
                </c:pt>
                <c:pt idx="10325">
                  <c:v>713.41</c:v>
                </c:pt>
                <c:pt idx="10326">
                  <c:v>713.86</c:v>
                </c:pt>
                <c:pt idx="10327">
                  <c:v>714.31</c:v>
                </c:pt>
                <c:pt idx="10328">
                  <c:v>713.81</c:v>
                </c:pt>
                <c:pt idx="10329">
                  <c:v>715.25</c:v>
                </c:pt>
                <c:pt idx="10330">
                  <c:v>716.2</c:v>
                </c:pt>
                <c:pt idx="10331">
                  <c:v>716.51</c:v>
                </c:pt>
                <c:pt idx="10332">
                  <c:v>715.66</c:v>
                </c:pt>
                <c:pt idx="10333">
                  <c:v>718.04</c:v>
                </c:pt>
                <c:pt idx="10334">
                  <c:v>718.22</c:v>
                </c:pt>
                <c:pt idx="10335">
                  <c:v>751.56</c:v>
                </c:pt>
                <c:pt idx="10336">
                  <c:v>752.1</c:v>
                </c:pt>
                <c:pt idx="10337">
                  <c:v>752.37</c:v>
                </c:pt>
                <c:pt idx="10338">
                  <c:v>752.82</c:v>
                </c:pt>
                <c:pt idx="10339">
                  <c:v>752.77</c:v>
                </c:pt>
                <c:pt idx="10340">
                  <c:v>752.28</c:v>
                </c:pt>
                <c:pt idx="10341">
                  <c:v>753.63</c:v>
                </c:pt>
                <c:pt idx="10342">
                  <c:v>753.4</c:v>
                </c:pt>
                <c:pt idx="10343">
                  <c:v>753.85</c:v>
                </c:pt>
                <c:pt idx="10344">
                  <c:v>753.81</c:v>
                </c:pt>
                <c:pt idx="10345">
                  <c:v>753.76</c:v>
                </c:pt>
                <c:pt idx="10346">
                  <c:v>752.73</c:v>
                </c:pt>
                <c:pt idx="10347">
                  <c:v>754.03</c:v>
                </c:pt>
                <c:pt idx="10348">
                  <c:v>754.26</c:v>
                </c:pt>
                <c:pt idx="10349">
                  <c:v>754.48</c:v>
                </c:pt>
                <c:pt idx="10350">
                  <c:v>754.39</c:v>
                </c:pt>
                <c:pt idx="10351">
                  <c:v>753.13</c:v>
                </c:pt>
                <c:pt idx="10352">
                  <c:v>753.54</c:v>
                </c:pt>
                <c:pt idx="10353">
                  <c:v>753.81</c:v>
                </c:pt>
                <c:pt idx="10354">
                  <c:v>754.66</c:v>
                </c:pt>
                <c:pt idx="10355">
                  <c:v>755.34</c:v>
                </c:pt>
                <c:pt idx="10356">
                  <c:v>755.92</c:v>
                </c:pt>
                <c:pt idx="10357">
                  <c:v>756.19</c:v>
                </c:pt>
                <c:pt idx="10358">
                  <c:v>756.42</c:v>
                </c:pt>
                <c:pt idx="10359">
                  <c:v>756.15</c:v>
                </c:pt>
                <c:pt idx="10360">
                  <c:v>756.91</c:v>
                </c:pt>
                <c:pt idx="10361">
                  <c:v>757.99</c:v>
                </c:pt>
                <c:pt idx="10362">
                  <c:v>758.4</c:v>
                </c:pt>
                <c:pt idx="10363">
                  <c:v>758.8</c:v>
                </c:pt>
                <c:pt idx="10364">
                  <c:v>759.57</c:v>
                </c:pt>
                <c:pt idx="10365">
                  <c:v>759.34</c:v>
                </c:pt>
                <c:pt idx="10366">
                  <c:v>759.57</c:v>
                </c:pt>
                <c:pt idx="10367">
                  <c:v>760.78</c:v>
                </c:pt>
                <c:pt idx="10368">
                  <c:v>766.72</c:v>
                </c:pt>
                <c:pt idx="10369">
                  <c:v>766.67</c:v>
                </c:pt>
                <c:pt idx="10370">
                  <c:v>766.85</c:v>
                </c:pt>
                <c:pt idx="10371">
                  <c:v>344.03</c:v>
                </c:pt>
                <c:pt idx="10372">
                  <c:v>344.12</c:v>
                </c:pt>
                <c:pt idx="10373">
                  <c:v>343.17</c:v>
                </c:pt>
                <c:pt idx="10374">
                  <c:v>342.65</c:v>
                </c:pt>
                <c:pt idx="10375">
                  <c:v>342.99</c:v>
                </c:pt>
                <c:pt idx="10376">
                  <c:v>344.64</c:v>
                </c:pt>
                <c:pt idx="10377">
                  <c:v>343.17</c:v>
                </c:pt>
                <c:pt idx="10378">
                  <c:v>345.89</c:v>
                </c:pt>
                <c:pt idx="10379">
                  <c:v>345.89</c:v>
                </c:pt>
                <c:pt idx="10380">
                  <c:v>345.26</c:v>
                </c:pt>
                <c:pt idx="10381">
                  <c:v>342.66</c:v>
                </c:pt>
                <c:pt idx="10382">
                  <c:v>342.31</c:v>
                </c:pt>
                <c:pt idx="10383">
                  <c:v>344.89</c:v>
                </c:pt>
                <c:pt idx="10384">
                  <c:v>345.99</c:v>
                </c:pt>
                <c:pt idx="10385">
                  <c:v>346.26</c:v>
                </c:pt>
                <c:pt idx="10386">
                  <c:v>346.24</c:v>
                </c:pt>
                <c:pt idx="10387">
                  <c:v>346.51</c:v>
                </c:pt>
                <c:pt idx="10388">
                  <c:v>346.51</c:v>
                </c:pt>
                <c:pt idx="10389">
                  <c:v>348.64</c:v>
                </c:pt>
                <c:pt idx="10390">
                  <c:v>348.46</c:v>
                </c:pt>
                <c:pt idx="10391">
                  <c:v>348.74</c:v>
                </c:pt>
                <c:pt idx="10392">
                  <c:v>349.38</c:v>
                </c:pt>
                <c:pt idx="10393">
                  <c:v>348.03</c:v>
                </c:pt>
                <c:pt idx="10394">
                  <c:v>344.77</c:v>
                </c:pt>
                <c:pt idx="10395">
                  <c:v>344.52</c:v>
                </c:pt>
                <c:pt idx="10396">
                  <c:v>346.03</c:v>
                </c:pt>
                <c:pt idx="10397">
                  <c:v>344.61</c:v>
                </c:pt>
                <c:pt idx="10398">
                  <c:v>343.9</c:v>
                </c:pt>
                <c:pt idx="10399">
                  <c:v>344.61</c:v>
                </c:pt>
                <c:pt idx="10400">
                  <c:v>344.24</c:v>
                </c:pt>
                <c:pt idx="10401">
                  <c:v>344.26</c:v>
                </c:pt>
                <c:pt idx="10402">
                  <c:v>366.65</c:v>
                </c:pt>
                <c:pt idx="10403">
                  <c:v>365.85</c:v>
                </c:pt>
                <c:pt idx="10404">
                  <c:v>364.35</c:v>
                </c:pt>
                <c:pt idx="10405">
                  <c:v>363.19</c:v>
                </c:pt>
                <c:pt idx="10406">
                  <c:v>367.79</c:v>
                </c:pt>
                <c:pt idx="10407">
                  <c:v>362.18</c:v>
                </c:pt>
                <c:pt idx="10408">
                  <c:v>361.91</c:v>
                </c:pt>
                <c:pt idx="10409">
                  <c:v>361.5</c:v>
                </c:pt>
                <c:pt idx="10410">
                  <c:v>360.55</c:v>
                </c:pt>
                <c:pt idx="10411">
                  <c:v>358.73</c:v>
                </c:pt>
                <c:pt idx="10412">
                  <c:v>358.32</c:v>
                </c:pt>
                <c:pt idx="10413">
                  <c:v>359.09</c:v>
                </c:pt>
                <c:pt idx="10414">
                  <c:v>359.2</c:v>
                </c:pt>
                <c:pt idx="10415">
                  <c:v>357.58</c:v>
                </c:pt>
                <c:pt idx="10416">
                  <c:v>357.39</c:v>
                </c:pt>
                <c:pt idx="10417">
                  <c:v>357.77</c:v>
                </c:pt>
                <c:pt idx="10418">
                  <c:v>357.47</c:v>
                </c:pt>
                <c:pt idx="10419">
                  <c:v>356.83</c:v>
                </c:pt>
                <c:pt idx="10420">
                  <c:v>357.25</c:v>
                </c:pt>
                <c:pt idx="10421">
                  <c:v>358.96</c:v>
                </c:pt>
                <c:pt idx="10422">
                  <c:v>357.08</c:v>
                </c:pt>
                <c:pt idx="10423">
                  <c:v>357.06</c:v>
                </c:pt>
                <c:pt idx="10424">
                  <c:v>357.25</c:v>
                </c:pt>
                <c:pt idx="10425">
                  <c:v>355.74</c:v>
                </c:pt>
                <c:pt idx="10426">
                  <c:v>355.21</c:v>
                </c:pt>
                <c:pt idx="10427">
                  <c:v>357.72</c:v>
                </c:pt>
                <c:pt idx="10428">
                  <c:v>357.65</c:v>
                </c:pt>
                <c:pt idx="10429">
                  <c:v>355.58</c:v>
                </c:pt>
                <c:pt idx="10430">
                  <c:v>354.81</c:v>
                </c:pt>
                <c:pt idx="10431">
                  <c:v>354.81</c:v>
                </c:pt>
                <c:pt idx="10432">
                  <c:v>354.26</c:v>
                </c:pt>
                <c:pt idx="10433">
                  <c:v>352.95</c:v>
                </c:pt>
                <c:pt idx="10434">
                  <c:v>355.28</c:v>
                </c:pt>
                <c:pt idx="10435">
                  <c:v>355.18</c:v>
                </c:pt>
                <c:pt idx="10436">
                  <c:v>353.15</c:v>
                </c:pt>
                <c:pt idx="10437">
                  <c:v>351.42</c:v>
                </c:pt>
                <c:pt idx="10438">
                  <c:v>351.87</c:v>
                </c:pt>
                <c:pt idx="10439">
                  <c:v>347.87</c:v>
                </c:pt>
                <c:pt idx="10440">
                  <c:v>347.59</c:v>
                </c:pt>
                <c:pt idx="10441">
                  <c:v>349.55</c:v>
                </c:pt>
                <c:pt idx="10442">
                  <c:v>348.65</c:v>
                </c:pt>
                <c:pt idx="10443">
                  <c:v>347.85</c:v>
                </c:pt>
                <c:pt idx="10444">
                  <c:v>348.03</c:v>
                </c:pt>
                <c:pt idx="10445">
                  <c:v>348.03</c:v>
                </c:pt>
                <c:pt idx="10446">
                  <c:v>348.03</c:v>
                </c:pt>
                <c:pt idx="10447">
                  <c:v>347.67</c:v>
                </c:pt>
                <c:pt idx="10448">
                  <c:v>349.28</c:v>
                </c:pt>
                <c:pt idx="10449">
                  <c:v>347.92</c:v>
                </c:pt>
                <c:pt idx="10450">
                  <c:v>348.47</c:v>
                </c:pt>
                <c:pt idx="10451">
                  <c:v>348.47</c:v>
                </c:pt>
                <c:pt idx="10452">
                  <c:v>347.39</c:v>
                </c:pt>
                <c:pt idx="10453">
                  <c:v>347.14</c:v>
                </c:pt>
                <c:pt idx="10454">
                  <c:v>346.62</c:v>
                </c:pt>
                <c:pt idx="10455">
                  <c:v>348.12</c:v>
                </c:pt>
                <c:pt idx="10456">
                  <c:v>347.59</c:v>
                </c:pt>
                <c:pt idx="10457">
                  <c:v>345.56</c:v>
                </c:pt>
                <c:pt idx="10458">
                  <c:v>345.22</c:v>
                </c:pt>
                <c:pt idx="10459">
                  <c:v>344.78</c:v>
                </c:pt>
                <c:pt idx="10460">
                  <c:v>344.18</c:v>
                </c:pt>
                <c:pt idx="10461">
                  <c:v>343.57</c:v>
                </c:pt>
                <c:pt idx="10462">
                  <c:v>344.96</c:v>
                </c:pt>
                <c:pt idx="10463">
                  <c:v>343.29</c:v>
                </c:pt>
                <c:pt idx="10464">
                  <c:v>339.99</c:v>
                </c:pt>
                <c:pt idx="10465">
                  <c:v>339.66</c:v>
                </c:pt>
                <c:pt idx="10466">
                  <c:v>357.73</c:v>
                </c:pt>
                <c:pt idx="10467">
                  <c:v>356.59</c:v>
                </c:pt>
                <c:pt idx="10468">
                  <c:v>357.06</c:v>
                </c:pt>
                <c:pt idx="10469">
                  <c:v>351.58</c:v>
                </c:pt>
                <c:pt idx="10470">
                  <c:v>350.4</c:v>
                </c:pt>
                <c:pt idx="10471">
                  <c:v>349.14</c:v>
                </c:pt>
                <c:pt idx="10472">
                  <c:v>348.78</c:v>
                </c:pt>
                <c:pt idx="10473">
                  <c:v>349.59</c:v>
                </c:pt>
                <c:pt idx="10474">
                  <c:v>351.22</c:v>
                </c:pt>
                <c:pt idx="10475">
                  <c:v>351.58</c:v>
                </c:pt>
                <c:pt idx="10476">
                  <c:v>352.04</c:v>
                </c:pt>
                <c:pt idx="10477">
                  <c:v>441.32</c:v>
                </c:pt>
                <c:pt idx="10478">
                  <c:v>442.18</c:v>
                </c:pt>
                <c:pt idx="10479">
                  <c:v>442.95</c:v>
                </c:pt>
                <c:pt idx="10480">
                  <c:v>443.68</c:v>
                </c:pt>
                <c:pt idx="10481">
                  <c:v>420.63</c:v>
                </c:pt>
                <c:pt idx="10482">
                  <c:v>419.74</c:v>
                </c:pt>
                <c:pt idx="10483">
                  <c:v>417.41</c:v>
                </c:pt>
                <c:pt idx="10484">
                  <c:v>416.77</c:v>
                </c:pt>
                <c:pt idx="10485">
                  <c:v>419.87</c:v>
                </c:pt>
                <c:pt idx="10486">
                  <c:v>416.13</c:v>
                </c:pt>
                <c:pt idx="10487">
                  <c:v>415.49</c:v>
                </c:pt>
                <c:pt idx="10488">
                  <c:v>414.48</c:v>
                </c:pt>
                <c:pt idx="10489">
                  <c:v>412.95</c:v>
                </c:pt>
                <c:pt idx="10490">
                  <c:v>412.84</c:v>
                </c:pt>
                <c:pt idx="10491">
                  <c:v>414.1</c:v>
                </c:pt>
                <c:pt idx="10492">
                  <c:v>411.1</c:v>
                </c:pt>
                <c:pt idx="10493">
                  <c:v>409.99</c:v>
                </c:pt>
                <c:pt idx="10494">
                  <c:v>408.52</c:v>
                </c:pt>
                <c:pt idx="10495">
                  <c:v>406.7</c:v>
                </c:pt>
                <c:pt idx="10496">
                  <c:v>406.08</c:v>
                </c:pt>
                <c:pt idx="10497">
                  <c:v>408.28</c:v>
                </c:pt>
                <c:pt idx="10498">
                  <c:v>404.64</c:v>
                </c:pt>
                <c:pt idx="10499">
                  <c:v>403.69</c:v>
                </c:pt>
                <c:pt idx="10500">
                  <c:v>402.28</c:v>
                </c:pt>
                <c:pt idx="10501">
                  <c:v>394.86</c:v>
                </c:pt>
                <c:pt idx="10502">
                  <c:v>393.84</c:v>
                </c:pt>
                <c:pt idx="10503">
                  <c:v>394.86</c:v>
                </c:pt>
                <c:pt idx="10504">
                  <c:v>392.5</c:v>
                </c:pt>
                <c:pt idx="10505">
                  <c:v>391.28</c:v>
                </c:pt>
                <c:pt idx="10506">
                  <c:v>389.41</c:v>
                </c:pt>
                <c:pt idx="10507">
                  <c:v>389.74</c:v>
                </c:pt>
                <c:pt idx="10508">
                  <c:v>380.62</c:v>
                </c:pt>
                <c:pt idx="10509">
                  <c:v>382.92</c:v>
                </c:pt>
                <c:pt idx="10510">
                  <c:v>382.68</c:v>
                </c:pt>
                <c:pt idx="10511">
                  <c:v>380.62</c:v>
                </c:pt>
                <c:pt idx="10512">
                  <c:v>747.24</c:v>
                </c:pt>
                <c:pt idx="10513">
                  <c:v>747.6</c:v>
                </c:pt>
                <c:pt idx="10514">
                  <c:v>747.82</c:v>
                </c:pt>
                <c:pt idx="10515">
                  <c:v>748.18</c:v>
                </c:pt>
                <c:pt idx="10516">
                  <c:v>747.42</c:v>
                </c:pt>
                <c:pt idx="10517">
                  <c:v>748.54</c:v>
                </c:pt>
                <c:pt idx="10518">
                  <c:v>748.68</c:v>
                </c:pt>
                <c:pt idx="10519">
                  <c:v>748.9</c:v>
                </c:pt>
                <c:pt idx="10520">
                  <c:v>749.13</c:v>
                </c:pt>
                <c:pt idx="10521">
                  <c:v>749.53</c:v>
                </c:pt>
                <c:pt idx="10522">
                  <c:v>748.32</c:v>
                </c:pt>
                <c:pt idx="10523">
                  <c:v>749.26</c:v>
                </c:pt>
                <c:pt idx="10524">
                  <c:v>749.89</c:v>
                </c:pt>
                <c:pt idx="10525">
                  <c:v>749.62</c:v>
                </c:pt>
                <c:pt idx="10526">
                  <c:v>751.02</c:v>
                </c:pt>
                <c:pt idx="10527">
                  <c:v>750.97</c:v>
                </c:pt>
                <c:pt idx="10528">
                  <c:v>751.06</c:v>
                </c:pt>
                <c:pt idx="10529">
                  <c:v>750.25</c:v>
                </c:pt>
                <c:pt idx="10530">
                  <c:v>751.33</c:v>
                </c:pt>
                <c:pt idx="10531">
                  <c:v>751.56</c:v>
                </c:pt>
                <c:pt idx="10532">
                  <c:v>751.74</c:v>
                </c:pt>
                <c:pt idx="10533">
                  <c:v>752.05</c:v>
                </c:pt>
                <c:pt idx="10534">
                  <c:v>752.23</c:v>
                </c:pt>
                <c:pt idx="10535">
                  <c:v>751.33</c:v>
                </c:pt>
                <c:pt idx="10536">
                  <c:v>751.83</c:v>
                </c:pt>
                <c:pt idx="10537">
                  <c:v>752.28</c:v>
                </c:pt>
                <c:pt idx="10538">
                  <c:v>753</c:v>
                </c:pt>
                <c:pt idx="10539">
                  <c:v>753</c:v>
                </c:pt>
                <c:pt idx="10540">
                  <c:v>753.18</c:v>
                </c:pt>
                <c:pt idx="10541">
                  <c:v>752.64</c:v>
                </c:pt>
                <c:pt idx="10542">
                  <c:v>752.64</c:v>
                </c:pt>
                <c:pt idx="10543">
                  <c:v>752.64</c:v>
                </c:pt>
                <c:pt idx="10544">
                  <c:v>753.85</c:v>
                </c:pt>
                <c:pt idx="10545">
                  <c:v>753.76</c:v>
                </c:pt>
                <c:pt idx="10546">
                  <c:v>753.67</c:v>
                </c:pt>
                <c:pt idx="10547">
                  <c:v>754.17</c:v>
                </c:pt>
                <c:pt idx="10548">
                  <c:v>754.12</c:v>
                </c:pt>
                <c:pt idx="10549">
                  <c:v>753.31</c:v>
                </c:pt>
                <c:pt idx="10550">
                  <c:v>754.71</c:v>
                </c:pt>
                <c:pt idx="10551">
                  <c:v>755.07</c:v>
                </c:pt>
                <c:pt idx="10552">
                  <c:v>755.43</c:v>
                </c:pt>
                <c:pt idx="10553">
                  <c:v>755.92</c:v>
                </c:pt>
                <c:pt idx="10554">
                  <c:v>755.74</c:v>
                </c:pt>
                <c:pt idx="10555">
                  <c:v>755.11</c:v>
                </c:pt>
                <c:pt idx="10556">
                  <c:v>755.52</c:v>
                </c:pt>
                <c:pt idx="10557">
                  <c:v>756.51</c:v>
                </c:pt>
                <c:pt idx="10558">
                  <c:v>756.55</c:v>
                </c:pt>
                <c:pt idx="10559">
                  <c:v>756.73</c:v>
                </c:pt>
                <c:pt idx="10560">
                  <c:v>757.05</c:v>
                </c:pt>
                <c:pt idx="10561">
                  <c:v>757.5</c:v>
                </c:pt>
                <c:pt idx="10562">
                  <c:v>756.78</c:v>
                </c:pt>
                <c:pt idx="10563">
                  <c:v>758.08</c:v>
                </c:pt>
                <c:pt idx="10564">
                  <c:v>758.22</c:v>
                </c:pt>
                <c:pt idx="10565">
                  <c:v>757.68</c:v>
                </c:pt>
                <c:pt idx="10566">
                  <c:v>757.99</c:v>
                </c:pt>
                <c:pt idx="10567">
                  <c:v>758.71</c:v>
                </c:pt>
                <c:pt idx="10568">
                  <c:v>759.25</c:v>
                </c:pt>
                <c:pt idx="10569">
                  <c:v>758.4</c:v>
                </c:pt>
                <c:pt idx="10570">
                  <c:v>758.31</c:v>
                </c:pt>
                <c:pt idx="10571">
                  <c:v>759.21</c:v>
                </c:pt>
                <c:pt idx="10572">
                  <c:v>759.52</c:v>
                </c:pt>
                <c:pt idx="10573">
                  <c:v>759.61</c:v>
                </c:pt>
                <c:pt idx="10574">
                  <c:v>759.61</c:v>
                </c:pt>
                <c:pt idx="10575">
                  <c:v>759.34</c:v>
                </c:pt>
                <c:pt idx="10576">
                  <c:v>758.67</c:v>
                </c:pt>
                <c:pt idx="10577">
                  <c:v>759.07</c:v>
                </c:pt>
                <c:pt idx="10578">
                  <c:v>743.82</c:v>
                </c:pt>
                <c:pt idx="10579">
                  <c:v>742.2</c:v>
                </c:pt>
                <c:pt idx="10580">
                  <c:v>741.39</c:v>
                </c:pt>
                <c:pt idx="10581">
                  <c:v>741.8</c:v>
                </c:pt>
                <c:pt idx="10582">
                  <c:v>741.57</c:v>
                </c:pt>
                <c:pt idx="10583">
                  <c:v>741.84</c:v>
                </c:pt>
                <c:pt idx="10584">
                  <c:v>756.51</c:v>
                </c:pt>
                <c:pt idx="10585">
                  <c:v>756.06</c:v>
                </c:pt>
                <c:pt idx="10586">
                  <c:v>755.92</c:v>
                </c:pt>
                <c:pt idx="10587">
                  <c:v>756.37</c:v>
                </c:pt>
                <c:pt idx="10588">
                  <c:v>757.09</c:v>
                </c:pt>
                <c:pt idx="10589">
                  <c:v>755.38</c:v>
                </c:pt>
                <c:pt idx="10590">
                  <c:v>756.6</c:v>
                </c:pt>
                <c:pt idx="10591">
                  <c:v>755.11</c:v>
                </c:pt>
                <c:pt idx="10592">
                  <c:v>755.34</c:v>
                </c:pt>
                <c:pt idx="10593">
                  <c:v>755.34</c:v>
                </c:pt>
                <c:pt idx="10594">
                  <c:v>755.56</c:v>
                </c:pt>
                <c:pt idx="10595">
                  <c:v>755.7</c:v>
                </c:pt>
                <c:pt idx="10596">
                  <c:v>754.35</c:v>
                </c:pt>
                <c:pt idx="10597">
                  <c:v>753.85</c:v>
                </c:pt>
                <c:pt idx="10598">
                  <c:v>753.67</c:v>
                </c:pt>
                <c:pt idx="10599">
                  <c:v>753.54</c:v>
                </c:pt>
                <c:pt idx="10600">
                  <c:v>752.82</c:v>
                </c:pt>
                <c:pt idx="10601">
                  <c:v>752.5</c:v>
                </c:pt>
                <c:pt idx="10602">
                  <c:v>753.76</c:v>
                </c:pt>
                <c:pt idx="10603">
                  <c:v>754.93</c:v>
                </c:pt>
                <c:pt idx="10604">
                  <c:v>763.66</c:v>
                </c:pt>
                <c:pt idx="10605">
                  <c:v>763.44</c:v>
                </c:pt>
                <c:pt idx="10606">
                  <c:v>762.9</c:v>
                </c:pt>
                <c:pt idx="10607">
                  <c:v>762.27</c:v>
                </c:pt>
                <c:pt idx="10608">
                  <c:v>762.45</c:v>
                </c:pt>
                <c:pt idx="10609">
                  <c:v>759.34</c:v>
                </c:pt>
                <c:pt idx="10610">
                  <c:v>759.43</c:v>
                </c:pt>
                <c:pt idx="10611">
                  <c:v>756.33</c:v>
                </c:pt>
                <c:pt idx="10612">
                  <c:v>756.33</c:v>
                </c:pt>
                <c:pt idx="10613">
                  <c:v>757.23</c:v>
                </c:pt>
                <c:pt idx="10614">
                  <c:v>757.45</c:v>
                </c:pt>
                <c:pt idx="10615">
                  <c:v>757.68</c:v>
                </c:pt>
                <c:pt idx="10616">
                  <c:v>757.81</c:v>
                </c:pt>
                <c:pt idx="10617">
                  <c:v>758.26</c:v>
                </c:pt>
                <c:pt idx="10618">
                  <c:v>758.98</c:v>
                </c:pt>
                <c:pt idx="10619">
                  <c:v>758.8</c:v>
                </c:pt>
                <c:pt idx="10620">
                  <c:v>759.12</c:v>
                </c:pt>
                <c:pt idx="10621">
                  <c:v>761.5</c:v>
                </c:pt>
                <c:pt idx="10622">
                  <c:v>761.01</c:v>
                </c:pt>
                <c:pt idx="10623">
                  <c:v>760.2</c:v>
                </c:pt>
                <c:pt idx="10624">
                  <c:v>759.34</c:v>
                </c:pt>
                <c:pt idx="10625">
                  <c:v>759.52</c:v>
                </c:pt>
                <c:pt idx="10626">
                  <c:v>758.85</c:v>
                </c:pt>
                <c:pt idx="10627">
                  <c:v>758.85</c:v>
                </c:pt>
                <c:pt idx="10628">
                  <c:v>758.71</c:v>
                </c:pt>
                <c:pt idx="10629">
                  <c:v>757.32</c:v>
                </c:pt>
                <c:pt idx="10630">
                  <c:v>757.18</c:v>
                </c:pt>
                <c:pt idx="10631">
                  <c:v>757</c:v>
                </c:pt>
                <c:pt idx="10632">
                  <c:v>756.69</c:v>
                </c:pt>
                <c:pt idx="10633">
                  <c:v>755.97</c:v>
                </c:pt>
                <c:pt idx="10634">
                  <c:v>755.43</c:v>
                </c:pt>
                <c:pt idx="10635">
                  <c:v>755.34</c:v>
                </c:pt>
                <c:pt idx="10636">
                  <c:v>756.96</c:v>
                </c:pt>
                <c:pt idx="10637">
                  <c:v>755.7</c:v>
                </c:pt>
                <c:pt idx="10638">
                  <c:v>755.47</c:v>
                </c:pt>
                <c:pt idx="10639">
                  <c:v>755.34</c:v>
                </c:pt>
                <c:pt idx="10640">
                  <c:v>753.09</c:v>
                </c:pt>
                <c:pt idx="10641">
                  <c:v>753.94</c:v>
                </c:pt>
                <c:pt idx="10642">
                  <c:v>753.54</c:v>
                </c:pt>
                <c:pt idx="10643">
                  <c:v>753.45</c:v>
                </c:pt>
                <c:pt idx="10644">
                  <c:v>752.64</c:v>
                </c:pt>
                <c:pt idx="10645">
                  <c:v>752.1</c:v>
                </c:pt>
                <c:pt idx="10646">
                  <c:v>751.69</c:v>
                </c:pt>
                <c:pt idx="10647">
                  <c:v>752.59</c:v>
                </c:pt>
                <c:pt idx="10648">
                  <c:v>755.34</c:v>
                </c:pt>
                <c:pt idx="10649">
                  <c:v>754.71</c:v>
                </c:pt>
                <c:pt idx="10650">
                  <c:v>755.07</c:v>
                </c:pt>
                <c:pt idx="10651">
                  <c:v>755.16</c:v>
                </c:pt>
                <c:pt idx="10652">
                  <c:v>756.64</c:v>
                </c:pt>
                <c:pt idx="10653">
                  <c:v>757.14</c:v>
                </c:pt>
                <c:pt idx="10654">
                  <c:v>757.27</c:v>
                </c:pt>
                <c:pt idx="10655">
                  <c:v>756.15</c:v>
                </c:pt>
                <c:pt idx="10656">
                  <c:v>757.18</c:v>
                </c:pt>
                <c:pt idx="10657">
                  <c:v>757.72</c:v>
                </c:pt>
                <c:pt idx="10658">
                  <c:v>757.95</c:v>
                </c:pt>
                <c:pt idx="10659">
                  <c:v>757.72</c:v>
                </c:pt>
                <c:pt idx="10660">
                  <c:v>757.95</c:v>
                </c:pt>
                <c:pt idx="10661">
                  <c:v>757.99</c:v>
                </c:pt>
                <c:pt idx="10662">
                  <c:v>757.63</c:v>
                </c:pt>
                <c:pt idx="10663">
                  <c:v>757.41</c:v>
                </c:pt>
                <c:pt idx="10664">
                  <c:v>757.95</c:v>
                </c:pt>
                <c:pt idx="10665">
                  <c:v>758.4</c:v>
                </c:pt>
                <c:pt idx="10666">
                  <c:v>758.44</c:v>
                </c:pt>
                <c:pt idx="10667">
                  <c:v>758.67</c:v>
                </c:pt>
                <c:pt idx="10668">
                  <c:v>758.8</c:v>
                </c:pt>
                <c:pt idx="10669">
                  <c:v>758.04</c:v>
                </c:pt>
                <c:pt idx="10670">
                  <c:v>758.17</c:v>
                </c:pt>
                <c:pt idx="10671">
                  <c:v>758.89</c:v>
                </c:pt>
                <c:pt idx="10672">
                  <c:v>758.8</c:v>
                </c:pt>
                <c:pt idx="10673">
                  <c:v>759.16</c:v>
                </c:pt>
                <c:pt idx="10674">
                  <c:v>759.39</c:v>
                </c:pt>
                <c:pt idx="10675">
                  <c:v>759.25</c:v>
                </c:pt>
                <c:pt idx="10676">
                  <c:v>758.62</c:v>
                </c:pt>
                <c:pt idx="10677">
                  <c:v>758.62</c:v>
                </c:pt>
                <c:pt idx="10678">
                  <c:v>759.93</c:v>
                </c:pt>
                <c:pt idx="10679">
                  <c:v>760.15</c:v>
                </c:pt>
                <c:pt idx="10680">
                  <c:v>760.29</c:v>
                </c:pt>
                <c:pt idx="10681">
                  <c:v>760.38</c:v>
                </c:pt>
                <c:pt idx="10682">
                  <c:v>760.65</c:v>
                </c:pt>
                <c:pt idx="10683">
                  <c:v>759.43</c:v>
                </c:pt>
                <c:pt idx="10684">
                  <c:v>759.61</c:v>
                </c:pt>
                <c:pt idx="10685">
                  <c:v>760.29</c:v>
                </c:pt>
                <c:pt idx="10686">
                  <c:v>760.56</c:v>
                </c:pt>
                <c:pt idx="10687">
                  <c:v>760.92</c:v>
                </c:pt>
                <c:pt idx="10688">
                  <c:v>760.83</c:v>
                </c:pt>
                <c:pt idx="10689">
                  <c:v>760.78</c:v>
                </c:pt>
                <c:pt idx="10690">
                  <c:v>760.78</c:v>
                </c:pt>
                <c:pt idx="10691">
                  <c:v>760.78</c:v>
                </c:pt>
                <c:pt idx="10692">
                  <c:v>761.1</c:v>
                </c:pt>
                <c:pt idx="10693">
                  <c:v>761.1</c:v>
                </c:pt>
                <c:pt idx="10694">
                  <c:v>761.1</c:v>
                </c:pt>
                <c:pt idx="10695">
                  <c:v>761.32</c:v>
                </c:pt>
                <c:pt idx="10696">
                  <c:v>761.01</c:v>
                </c:pt>
                <c:pt idx="10697">
                  <c:v>760.51</c:v>
                </c:pt>
                <c:pt idx="10698">
                  <c:v>761.5</c:v>
                </c:pt>
                <c:pt idx="10699">
                  <c:v>761.86</c:v>
                </c:pt>
                <c:pt idx="10700">
                  <c:v>762.04</c:v>
                </c:pt>
                <c:pt idx="10701">
                  <c:v>762.13</c:v>
                </c:pt>
                <c:pt idx="10702">
                  <c:v>762.36</c:v>
                </c:pt>
                <c:pt idx="10703">
                  <c:v>762.18</c:v>
                </c:pt>
                <c:pt idx="10704">
                  <c:v>761.37</c:v>
                </c:pt>
                <c:pt idx="10705">
                  <c:v>762</c:v>
                </c:pt>
                <c:pt idx="10706">
                  <c:v>762.09</c:v>
                </c:pt>
                <c:pt idx="10707">
                  <c:v>761.55</c:v>
                </c:pt>
                <c:pt idx="10708">
                  <c:v>761.68</c:v>
                </c:pt>
                <c:pt idx="10709">
                  <c:v>755.29</c:v>
                </c:pt>
                <c:pt idx="10710">
                  <c:v>755.56</c:v>
                </c:pt>
                <c:pt idx="10711">
                  <c:v>755.97</c:v>
                </c:pt>
                <c:pt idx="10712">
                  <c:v>755.52</c:v>
                </c:pt>
                <c:pt idx="10713">
                  <c:v>755.34</c:v>
                </c:pt>
                <c:pt idx="10714">
                  <c:v>754.44</c:v>
                </c:pt>
                <c:pt idx="10715">
                  <c:v>753.76</c:v>
                </c:pt>
                <c:pt idx="10716">
                  <c:v>754.53</c:v>
                </c:pt>
                <c:pt idx="10717">
                  <c:v>754.35</c:v>
                </c:pt>
                <c:pt idx="10718">
                  <c:v>753.99</c:v>
                </c:pt>
                <c:pt idx="10719">
                  <c:v>753.45</c:v>
                </c:pt>
                <c:pt idx="10720">
                  <c:v>752.46</c:v>
                </c:pt>
                <c:pt idx="10721">
                  <c:v>751.2</c:v>
                </c:pt>
                <c:pt idx="10722">
                  <c:v>751.11</c:v>
                </c:pt>
                <c:pt idx="10723">
                  <c:v>750.75</c:v>
                </c:pt>
                <c:pt idx="10724">
                  <c:v>750.25</c:v>
                </c:pt>
                <c:pt idx="10725">
                  <c:v>749.98</c:v>
                </c:pt>
                <c:pt idx="10726">
                  <c:v>749.67</c:v>
                </c:pt>
                <c:pt idx="10727">
                  <c:v>750.03</c:v>
                </c:pt>
                <c:pt idx="10728">
                  <c:v>749.22</c:v>
                </c:pt>
                <c:pt idx="10729">
                  <c:v>748.77</c:v>
                </c:pt>
                <c:pt idx="10730">
                  <c:v>748.45</c:v>
                </c:pt>
                <c:pt idx="10731">
                  <c:v>747.15</c:v>
                </c:pt>
                <c:pt idx="10732">
                  <c:v>743.68</c:v>
                </c:pt>
                <c:pt idx="10733">
                  <c:v>744.31</c:v>
                </c:pt>
                <c:pt idx="10734">
                  <c:v>744.58</c:v>
                </c:pt>
                <c:pt idx="10735">
                  <c:v>743.68</c:v>
                </c:pt>
                <c:pt idx="10736">
                  <c:v>744.31</c:v>
                </c:pt>
                <c:pt idx="10737">
                  <c:v>744.67</c:v>
                </c:pt>
                <c:pt idx="10738">
                  <c:v>744.76</c:v>
                </c:pt>
                <c:pt idx="10739">
                  <c:v>745.03</c:v>
                </c:pt>
                <c:pt idx="10740">
                  <c:v>745.66</c:v>
                </c:pt>
                <c:pt idx="10741">
                  <c:v>746.25</c:v>
                </c:pt>
                <c:pt idx="10742">
                  <c:v>745.57</c:v>
                </c:pt>
                <c:pt idx="10743">
                  <c:v>745.71</c:v>
                </c:pt>
                <c:pt idx="10744">
                  <c:v>747.06</c:v>
                </c:pt>
                <c:pt idx="10745">
                  <c:v>747.91</c:v>
                </c:pt>
                <c:pt idx="10746">
                  <c:v>748.32</c:v>
                </c:pt>
                <c:pt idx="10747">
                  <c:v>748.5</c:v>
                </c:pt>
                <c:pt idx="10748">
                  <c:v>748.86</c:v>
                </c:pt>
                <c:pt idx="10749">
                  <c:v>747.96</c:v>
                </c:pt>
                <c:pt idx="10750">
                  <c:v>748.32</c:v>
                </c:pt>
                <c:pt idx="10751">
                  <c:v>748.95</c:v>
                </c:pt>
                <c:pt idx="10752">
                  <c:v>749.85</c:v>
                </c:pt>
                <c:pt idx="10753">
                  <c:v>750.16</c:v>
                </c:pt>
                <c:pt idx="10754">
                  <c:v>750.48</c:v>
                </c:pt>
                <c:pt idx="10755">
                  <c:v>750.97</c:v>
                </c:pt>
                <c:pt idx="10756">
                  <c:v>751.2</c:v>
                </c:pt>
                <c:pt idx="10757">
                  <c:v>750.48</c:v>
                </c:pt>
                <c:pt idx="10758">
                  <c:v>750.66</c:v>
                </c:pt>
                <c:pt idx="10759">
                  <c:v>751.38</c:v>
                </c:pt>
                <c:pt idx="10760">
                  <c:v>750.97</c:v>
                </c:pt>
                <c:pt idx="10761">
                  <c:v>752.64</c:v>
                </c:pt>
                <c:pt idx="10762">
                  <c:v>752.86</c:v>
                </c:pt>
                <c:pt idx="10763">
                  <c:v>753.22</c:v>
                </c:pt>
                <c:pt idx="10764">
                  <c:v>752.68</c:v>
                </c:pt>
                <c:pt idx="10765">
                  <c:v>753.45</c:v>
                </c:pt>
                <c:pt idx="10766">
                  <c:v>753.72</c:v>
                </c:pt>
                <c:pt idx="10767">
                  <c:v>753.9</c:v>
                </c:pt>
                <c:pt idx="10768">
                  <c:v>754.53</c:v>
                </c:pt>
                <c:pt idx="10769">
                  <c:v>754.75</c:v>
                </c:pt>
                <c:pt idx="10770">
                  <c:v>753.85</c:v>
                </c:pt>
                <c:pt idx="10771">
                  <c:v>754.17</c:v>
                </c:pt>
                <c:pt idx="10772">
                  <c:v>754.39</c:v>
                </c:pt>
                <c:pt idx="10773">
                  <c:v>755.38</c:v>
                </c:pt>
                <c:pt idx="10774">
                  <c:v>755.47</c:v>
                </c:pt>
                <c:pt idx="10775">
                  <c:v>755.56</c:v>
                </c:pt>
                <c:pt idx="10776">
                  <c:v>756.15</c:v>
                </c:pt>
                <c:pt idx="10777">
                  <c:v>756.42</c:v>
                </c:pt>
                <c:pt idx="10778">
                  <c:v>755.83</c:v>
                </c:pt>
                <c:pt idx="10779">
                  <c:v>756.55</c:v>
                </c:pt>
                <c:pt idx="10780">
                  <c:v>756.6</c:v>
                </c:pt>
                <c:pt idx="10781">
                  <c:v>756.1</c:v>
                </c:pt>
                <c:pt idx="10782">
                  <c:v>757.09</c:v>
                </c:pt>
                <c:pt idx="10783">
                  <c:v>757.18</c:v>
                </c:pt>
                <c:pt idx="10784">
                  <c:v>756.69</c:v>
                </c:pt>
                <c:pt idx="10785">
                  <c:v>756.55</c:v>
                </c:pt>
                <c:pt idx="10786">
                  <c:v>756.37</c:v>
                </c:pt>
                <c:pt idx="10787">
                  <c:v>756.46</c:v>
                </c:pt>
                <c:pt idx="10788">
                  <c:v>756.73</c:v>
                </c:pt>
                <c:pt idx="10789">
                  <c:v>756.87</c:v>
                </c:pt>
                <c:pt idx="10790">
                  <c:v>756.87</c:v>
                </c:pt>
                <c:pt idx="10791">
                  <c:v>756.87</c:v>
                </c:pt>
                <c:pt idx="10792">
                  <c:v>756.96</c:v>
                </c:pt>
                <c:pt idx="10793">
                  <c:v>756.91</c:v>
                </c:pt>
                <c:pt idx="10794">
                  <c:v>756.91</c:v>
                </c:pt>
                <c:pt idx="10795">
                  <c:v>756.91</c:v>
                </c:pt>
                <c:pt idx="10796">
                  <c:v>756.91</c:v>
                </c:pt>
                <c:pt idx="10797">
                  <c:v>757.5</c:v>
                </c:pt>
                <c:pt idx="10798">
                  <c:v>757.63</c:v>
                </c:pt>
                <c:pt idx="10799">
                  <c:v>757.68</c:v>
                </c:pt>
                <c:pt idx="10800">
                  <c:v>757.63</c:v>
                </c:pt>
                <c:pt idx="10801">
                  <c:v>757.63</c:v>
                </c:pt>
                <c:pt idx="10802">
                  <c:v>757.63</c:v>
                </c:pt>
                <c:pt idx="10803">
                  <c:v>757.63</c:v>
                </c:pt>
                <c:pt idx="10804">
                  <c:v>757.81</c:v>
                </c:pt>
                <c:pt idx="10805">
                  <c:v>757.72</c:v>
                </c:pt>
                <c:pt idx="10806">
                  <c:v>757.99</c:v>
                </c:pt>
                <c:pt idx="10807">
                  <c:v>758.22</c:v>
                </c:pt>
                <c:pt idx="10808">
                  <c:v>758.31</c:v>
                </c:pt>
                <c:pt idx="10809">
                  <c:v>758.94</c:v>
                </c:pt>
                <c:pt idx="10810">
                  <c:v>759.43</c:v>
                </c:pt>
                <c:pt idx="10811">
                  <c:v>759.16</c:v>
                </c:pt>
                <c:pt idx="10812">
                  <c:v>759.21</c:v>
                </c:pt>
                <c:pt idx="10813">
                  <c:v>759.48</c:v>
                </c:pt>
                <c:pt idx="10814">
                  <c:v>758.85</c:v>
                </c:pt>
                <c:pt idx="10815">
                  <c:v>754.39</c:v>
                </c:pt>
                <c:pt idx="10816">
                  <c:v>754.26</c:v>
                </c:pt>
                <c:pt idx="10817">
                  <c:v>754.03</c:v>
                </c:pt>
                <c:pt idx="10818">
                  <c:v>753.81</c:v>
                </c:pt>
                <c:pt idx="10819">
                  <c:v>752.59</c:v>
                </c:pt>
                <c:pt idx="10820">
                  <c:v>753.09</c:v>
                </c:pt>
                <c:pt idx="10821">
                  <c:v>753</c:v>
                </c:pt>
                <c:pt idx="10822">
                  <c:v>752.59</c:v>
                </c:pt>
                <c:pt idx="10823">
                  <c:v>752.55</c:v>
                </c:pt>
                <c:pt idx="10824">
                  <c:v>752.1</c:v>
                </c:pt>
                <c:pt idx="10825">
                  <c:v>751.24</c:v>
                </c:pt>
                <c:pt idx="10826">
                  <c:v>752.23</c:v>
                </c:pt>
                <c:pt idx="10827">
                  <c:v>751.87</c:v>
                </c:pt>
                <c:pt idx="10828">
                  <c:v>751.78</c:v>
                </c:pt>
                <c:pt idx="10829">
                  <c:v>751.42</c:v>
                </c:pt>
                <c:pt idx="10830">
                  <c:v>751.02</c:v>
                </c:pt>
                <c:pt idx="10831">
                  <c:v>749.67</c:v>
                </c:pt>
                <c:pt idx="10832">
                  <c:v>750.16</c:v>
                </c:pt>
                <c:pt idx="10833">
                  <c:v>750.16</c:v>
                </c:pt>
                <c:pt idx="10834">
                  <c:v>748.68</c:v>
                </c:pt>
                <c:pt idx="10835">
                  <c:v>752.46</c:v>
                </c:pt>
                <c:pt idx="10836">
                  <c:v>751.15</c:v>
                </c:pt>
                <c:pt idx="10837">
                  <c:v>751.2</c:v>
                </c:pt>
                <c:pt idx="10838">
                  <c:v>750.39</c:v>
                </c:pt>
                <c:pt idx="10839">
                  <c:v>749.8</c:v>
                </c:pt>
                <c:pt idx="10840">
                  <c:v>749.71</c:v>
                </c:pt>
                <c:pt idx="10841">
                  <c:v>749.76</c:v>
                </c:pt>
                <c:pt idx="10842">
                  <c:v>747.42</c:v>
                </c:pt>
                <c:pt idx="10843">
                  <c:v>750.97</c:v>
                </c:pt>
                <c:pt idx="10844">
                  <c:v>752.05</c:v>
                </c:pt>
                <c:pt idx="10845">
                  <c:v>765.86</c:v>
                </c:pt>
                <c:pt idx="10846">
                  <c:v>766.54</c:v>
                </c:pt>
                <c:pt idx="10847">
                  <c:v>765.64</c:v>
                </c:pt>
                <c:pt idx="10848">
                  <c:v>767.03</c:v>
                </c:pt>
                <c:pt idx="10849">
                  <c:v>766.99</c:v>
                </c:pt>
                <c:pt idx="10850">
                  <c:v>751.6</c:v>
                </c:pt>
                <c:pt idx="10851">
                  <c:v>746.74</c:v>
                </c:pt>
                <c:pt idx="10852">
                  <c:v>746.07</c:v>
                </c:pt>
                <c:pt idx="10853">
                  <c:v>745.44</c:v>
                </c:pt>
                <c:pt idx="10854">
                  <c:v>743.73</c:v>
                </c:pt>
                <c:pt idx="10855">
                  <c:v>742.56</c:v>
                </c:pt>
                <c:pt idx="10856">
                  <c:v>741.89</c:v>
                </c:pt>
                <c:pt idx="10857">
                  <c:v>740.22</c:v>
                </c:pt>
                <c:pt idx="10858">
                  <c:v>727.89</c:v>
                </c:pt>
                <c:pt idx="10859">
                  <c:v>710.89</c:v>
                </c:pt>
                <c:pt idx="10860">
                  <c:v>710.71</c:v>
                </c:pt>
                <c:pt idx="10861">
                  <c:v>709.99</c:v>
                </c:pt>
                <c:pt idx="10862">
                  <c:v>709.67</c:v>
                </c:pt>
                <c:pt idx="10863">
                  <c:v>709.09</c:v>
                </c:pt>
                <c:pt idx="10864">
                  <c:v>709.31</c:v>
                </c:pt>
                <c:pt idx="10865">
                  <c:v>708.82</c:v>
                </c:pt>
                <c:pt idx="10866">
                  <c:v>708.23</c:v>
                </c:pt>
                <c:pt idx="10867">
                  <c:v>708.1</c:v>
                </c:pt>
                <c:pt idx="10868">
                  <c:v>707.83</c:v>
                </c:pt>
                <c:pt idx="10869">
                  <c:v>707.56</c:v>
                </c:pt>
                <c:pt idx="10870">
                  <c:v>707.47</c:v>
                </c:pt>
                <c:pt idx="10871">
                  <c:v>707.2</c:v>
                </c:pt>
                <c:pt idx="10872">
                  <c:v>707.15</c:v>
                </c:pt>
                <c:pt idx="10873">
                  <c:v>707.02</c:v>
                </c:pt>
                <c:pt idx="10874">
                  <c:v>706.25</c:v>
                </c:pt>
                <c:pt idx="10875">
                  <c:v>706.25</c:v>
                </c:pt>
                <c:pt idx="10876">
                  <c:v>707.02</c:v>
                </c:pt>
                <c:pt idx="10877">
                  <c:v>706.88</c:v>
                </c:pt>
                <c:pt idx="10878">
                  <c:v>707.06</c:v>
                </c:pt>
                <c:pt idx="10879">
                  <c:v>707.15</c:v>
                </c:pt>
                <c:pt idx="10880">
                  <c:v>707.38</c:v>
                </c:pt>
                <c:pt idx="10881">
                  <c:v>708.05</c:v>
                </c:pt>
                <c:pt idx="10882">
                  <c:v>707.6</c:v>
                </c:pt>
                <c:pt idx="10883">
                  <c:v>708.82</c:v>
                </c:pt>
                <c:pt idx="10884">
                  <c:v>709.63</c:v>
                </c:pt>
                <c:pt idx="10885">
                  <c:v>710.17</c:v>
                </c:pt>
                <c:pt idx="10886">
                  <c:v>710.75</c:v>
                </c:pt>
                <c:pt idx="10887">
                  <c:v>711.43</c:v>
                </c:pt>
                <c:pt idx="10888">
                  <c:v>712.64</c:v>
                </c:pt>
                <c:pt idx="10889">
                  <c:v>713.72</c:v>
                </c:pt>
                <c:pt idx="10890">
                  <c:v>460.2</c:v>
                </c:pt>
                <c:pt idx="10891">
                  <c:v>465.8</c:v>
                </c:pt>
                <c:pt idx="10892">
                  <c:v>467.67</c:v>
                </c:pt>
                <c:pt idx="10893">
                  <c:v>472.33</c:v>
                </c:pt>
                <c:pt idx="10894">
                  <c:v>473.51</c:v>
                </c:pt>
                <c:pt idx="10895">
                  <c:v>475.06</c:v>
                </c:pt>
                <c:pt idx="10896">
                  <c:v>298.7</c:v>
                </c:pt>
                <c:pt idx="10897">
                  <c:v>298.94</c:v>
                </c:pt>
                <c:pt idx="10898">
                  <c:v>300.18</c:v>
                </c:pt>
                <c:pt idx="10899">
                  <c:v>298.08</c:v>
                </c:pt>
                <c:pt idx="10900">
                  <c:v>304.18</c:v>
                </c:pt>
                <c:pt idx="10901">
                  <c:v>304.43</c:v>
                </c:pt>
                <c:pt idx="10902">
                  <c:v>303.54000000000002</c:v>
                </c:pt>
                <c:pt idx="10903">
                  <c:v>302.52</c:v>
                </c:pt>
                <c:pt idx="10904">
                  <c:v>303.92</c:v>
                </c:pt>
                <c:pt idx="10905">
                  <c:v>301.64</c:v>
                </c:pt>
                <c:pt idx="10906">
                  <c:v>302.01</c:v>
                </c:pt>
                <c:pt idx="10907">
                  <c:v>482.79</c:v>
                </c:pt>
                <c:pt idx="10908">
                  <c:v>483.79</c:v>
                </c:pt>
                <c:pt idx="10909">
                  <c:v>287.58</c:v>
                </c:pt>
                <c:pt idx="10910">
                  <c:v>289.35000000000002</c:v>
                </c:pt>
                <c:pt idx="10911">
                  <c:v>287.93</c:v>
                </c:pt>
                <c:pt idx="10912">
                  <c:v>289.85000000000002</c:v>
                </c:pt>
                <c:pt idx="10913">
                  <c:v>288.52999999999997</c:v>
                </c:pt>
                <c:pt idx="10914">
                  <c:v>288.51</c:v>
                </c:pt>
                <c:pt idx="10915">
                  <c:v>289.01</c:v>
                </c:pt>
                <c:pt idx="10916">
                  <c:v>286.99</c:v>
                </c:pt>
                <c:pt idx="10917">
                  <c:v>287.68</c:v>
                </c:pt>
                <c:pt idx="10918">
                  <c:v>287.69</c:v>
                </c:pt>
                <c:pt idx="10919">
                  <c:v>287.2</c:v>
                </c:pt>
                <c:pt idx="10920">
                  <c:v>287.68</c:v>
                </c:pt>
                <c:pt idx="10921">
                  <c:v>288.99</c:v>
                </c:pt>
                <c:pt idx="10922">
                  <c:v>288.87</c:v>
                </c:pt>
                <c:pt idx="10923">
                  <c:v>290.19</c:v>
                </c:pt>
                <c:pt idx="10924">
                  <c:v>289.61</c:v>
                </c:pt>
                <c:pt idx="10925">
                  <c:v>289.61</c:v>
                </c:pt>
                <c:pt idx="10926">
                  <c:v>288.99</c:v>
                </c:pt>
                <c:pt idx="10927">
                  <c:v>287.69</c:v>
                </c:pt>
                <c:pt idx="10928">
                  <c:v>285.23</c:v>
                </c:pt>
                <c:pt idx="10929">
                  <c:v>284.42</c:v>
                </c:pt>
                <c:pt idx="10930">
                  <c:v>283.27</c:v>
                </c:pt>
                <c:pt idx="10931">
                  <c:v>283.16000000000003</c:v>
                </c:pt>
                <c:pt idx="10932">
                  <c:v>282.68</c:v>
                </c:pt>
                <c:pt idx="10933">
                  <c:v>282.68</c:v>
                </c:pt>
                <c:pt idx="10934">
                  <c:v>282.25</c:v>
                </c:pt>
                <c:pt idx="10935">
                  <c:v>281.66000000000003</c:v>
                </c:pt>
                <c:pt idx="10936">
                  <c:v>280.33999999999997</c:v>
                </c:pt>
                <c:pt idx="10937">
                  <c:v>279.98</c:v>
                </c:pt>
                <c:pt idx="10938">
                  <c:v>279.12</c:v>
                </c:pt>
                <c:pt idx="10939">
                  <c:v>278.55</c:v>
                </c:pt>
                <c:pt idx="10940">
                  <c:v>277.45999999999998</c:v>
                </c:pt>
                <c:pt idx="10941">
                  <c:v>276.82</c:v>
                </c:pt>
                <c:pt idx="10942">
                  <c:v>276.07</c:v>
                </c:pt>
                <c:pt idx="10943">
                  <c:v>275.75</c:v>
                </c:pt>
                <c:pt idx="10944">
                  <c:v>274.56</c:v>
                </c:pt>
                <c:pt idx="10945">
                  <c:v>287.52</c:v>
                </c:pt>
                <c:pt idx="10946">
                  <c:v>286.79000000000002</c:v>
                </c:pt>
                <c:pt idx="10947">
                  <c:v>285.25</c:v>
                </c:pt>
                <c:pt idx="10948">
                  <c:v>281.52</c:v>
                </c:pt>
                <c:pt idx="10949">
                  <c:v>280.49</c:v>
                </c:pt>
                <c:pt idx="10950">
                  <c:v>278.8</c:v>
                </c:pt>
                <c:pt idx="10951">
                  <c:v>277.45999999999998</c:v>
                </c:pt>
                <c:pt idx="10952">
                  <c:v>276.58</c:v>
                </c:pt>
                <c:pt idx="10953">
                  <c:v>276.58</c:v>
                </c:pt>
                <c:pt idx="10954">
                  <c:v>275.29000000000002</c:v>
                </c:pt>
                <c:pt idx="10955">
                  <c:v>274.83999999999997</c:v>
                </c:pt>
                <c:pt idx="10956">
                  <c:v>274.94</c:v>
                </c:pt>
                <c:pt idx="10957">
                  <c:v>274.39999999999998</c:v>
                </c:pt>
                <c:pt idx="10958">
                  <c:v>273.52999999999997</c:v>
                </c:pt>
                <c:pt idx="10959">
                  <c:v>300.39999999999998</c:v>
                </c:pt>
                <c:pt idx="10960">
                  <c:v>301.04000000000002</c:v>
                </c:pt>
                <c:pt idx="10961">
                  <c:v>301.04000000000002</c:v>
                </c:pt>
                <c:pt idx="10962">
                  <c:v>254.92</c:v>
                </c:pt>
                <c:pt idx="10963">
                  <c:v>255.18</c:v>
                </c:pt>
                <c:pt idx="10964">
                  <c:v>255.36</c:v>
                </c:pt>
                <c:pt idx="10965">
                  <c:v>255</c:v>
                </c:pt>
                <c:pt idx="10966">
                  <c:v>735.54</c:v>
                </c:pt>
                <c:pt idx="10967">
                  <c:v>736.08</c:v>
                </c:pt>
                <c:pt idx="10968">
                  <c:v>736.44</c:v>
                </c:pt>
                <c:pt idx="10969">
                  <c:v>735.72</c:v>
                </c:pt>
                <c:pt idx="10970">
                  <c:v>737.25</c:v>
                </c:pt>
                <c:pt idx="10971">
                  <c:v>737.25</c:v>
                </c:pt>
                <c:pt idx="10972">
                  <c:v>736.17</c:v>
                </c:pt>
                <c:pt idx="10973">
                  <c:v>737.57</c:v>
                </c:pt>
                <c:pt idx="10974">
                  <c:v>737.7</c:v>
                </c:pt>
                <c:pt idx="10975">
                  <c:v>737.3</c:v>
                </c:pt>
                <c:pt idx="10976">
                  <c:v>734.24</c:v>
                </c:pt>
                <c:pt idx="10977">
                  <c:v>734.01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'Chronological Data - All'!$E$1</c:f>
              <c:strCache>
                <c:ptCount val="1"/>
                <c:pt idx="0">
                  <c:v>Approach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All'!$C$2:$C$10979</c:f>
              <c:numCache>
                <c:formatCode>0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'Chronological Data - All'!$E$2:$E$10979</c:f>
              <c:numCache>
                <c:formatCode>General</c:formatCode>
                <c:ptCount val="10978"/>
                <c:pt idx="0">
                  <c:v>411.78</c:v>
                </c:pt>
                <c:pt idx="1">
                  <c:v>414.58</c:v>
                </c:pt>
                <c:pt idx="2">
                  <c:v>415.11</c:v>
                </c:pt>
                <c:pt idx="3">
                  <c:v>414.4</c:v>
                </c:pt>
                <c:pt idx="4">
                  <c:v>413.87</c:v>
                </c:pt>
                <c:pt idx="5">
                  <c:v>411.08</c:v>
                </c:pt>
                <c:pt idx="6">
                  <c:v>410.85</c:v>
                </c:pt>
                <c:pt idx="7">
                  <c:v>416.77</c:v>
                </c:pt>
                <c:pt idx="8">
                  <c:v>413.58</c:v>
                </c:pt>
                <c:pt idx="9">
                  <c:v>413.68</c:v>
                </c:pt>
                <c:pt idx="10">
                  <c:v>412.61</c:v>
                </c:pt>
                <c:pt idx="11">
                  <c:v>416.39</c:v>
                </c:pt>
                <c:pt idx="12">
                  <c:v>418.97</c:v>
                </c:pt>
                <c:pt idx="13">
                  <c:v>417.78</c:v>
                </c:pt>
                <c:pt idx="14">
                  <c:v>417.16</c:v>
                </c:pt>
                <c:pt idx="15">
                  <c:v>418.65</c:v>
                </c:pt>
                <c:pt idx="16">
                  <c:v>415.03</c:v>
                </c:pt>
                <c:pt idx="17">
                  <c:v>413.34</c:v>
                </c:pt>
                <c:pt idx="18">
                  <c:v>418.13</c:v>
                </c:pt>
                <c:pt idx="19">
                  <c:v>421.7</c:v>
                </c:pt>
                <c:pt idx="20">
                  <c:v>420.54</c:v>
                </c:pt>
                <c:pt idx="21">
                  <c:v>418.99</c:v>
                </c:pt>
                <c:pt idx="22">
                  <c:v>418.31</c:v>
                </c:pt>
                <c:pt idx="23">
                  <c:v>415.67</c:v>
                </c:pt>
                <c:pt idx="24">
                  <c:v>415.58</c:v>
                </c:pt>
                <c:pt idx="25">
                  <c:v>419.54</c:v>
                </c:pt>
                <c:pt idx="26">
                  <c:v>396.72</c:v>
                </c:pt>
                <c:pt idx="27">
                  <c:v>393.64</c:v>
                </c:pt>
                <c:pt idx="28">
                  <c:v>392.88</c:v>
                </c:pt>
                <c:pt idx="29">
                  <c:v>395.37</c:v>
                </c:pt>
                <c:pt idx="30">
                  <c:v>493.72</c:v>
                </c:pt>
                <c:pt idx="31">
                  <c:v>493.72</c:v>
                </c:pt>
                <c:pt idx="32">
                  <c:v>502.42</c:v>
                </c:pt>
                <c:pt idx="33">
                  <c:v>498.19</c:v>
                </c:pt>
                <c:pt idx="34">
                  <c:v>502.36</c:v>
                </c:pt>
                <c:pt idx="35">
                  <c:v>502.45</c:v>
                </c:pt>
                <c:pt idx="36">
                  <c:v>510.39</c:v>
                </c:pt>
                <c:pt idx="37">
                  <c:v>503.49</c:v>
                </c:pt>
                <c:pt idx="38">
                  <c:v>504.56</c:v>
                </c:pt>
                <c:pt idx="39">
                  <c:v>505.37</c:v>
                </c:pt>
                <c:pt idx="40">
                  <c:v>504.01</c:v>
                </c:pt>
                <c:pt idx="41">
                  <c:v>501.65</c:v>
                </c:pt>
                <c:pt idx="42">
                  <c:v>507.42</c:v>
                </c:pt>
                <c:pt idx="43">
                  <c:v>503.46</c:v>
                </c:pt>
                <c:pt idx="44">
                  <c:v>509.22</c:v>
                </c:pt>
                <c:pt idx="45">
                  <c:v>506.58</c:v>
                </c:pt>
                <c:pt idx="46">
                  <c:v>509.63</c:v>
                </c:pt>
                <c:pt idx="47">
                  <c:v>507.46</c:v>
                </c:pt>
                <c:pt idx="48">
                  <c:v>509.38</c:v>
                </c:pt>
                <c:pt idx="49">
                  <c:v>517.51</c:v>
                </c:pt>
                <c:pt idx="50">
                  <c:v>516.76</c:v>
                </c:pt>
                <c:pt idx="51">
                  <c:v>513.79</c:v>
                </c:pt>
                <c:pt idx="52">
                  <c:v>519.65</c:v>
                </c:pt>
                <c:pt idx="53">
                  <c:v>519.65</c:v>
                </c:pt>
                <c:pt idx="54">
                  <c:v>518.79</c:v>
                </c:pt>
                <c:pt idx="55">
                  <c:v>523.6</c:v>
                </c:pt>
                <c:pt idx="56">
                  <c:v>576.02</c:v>
                </c:pt>
                <c:pt idx="57">
                  <c:v>575.80999999999995</c:v>
                </c:pt>
                <c:pt idx="58">
                  <c:v>569.51</c:v>
                </c:pt>
                <c:pt idx="59">
                  <c:v>573.41999999999996</c:v>
                </c:pt>
                <c:pt idx="60">
                  <c:v>566.84</c:v>
                </c:pt>
                <c:pt idx="61">
                  <c:v>566.71</c:v>
                </c:pt>
                <c:pt idx="62">
                  <c:v>570.6</c:v>
                </c:pt>
                <c:pt idx="63">
                  <c:v>561</c:v>
                </c:pt>
                <c:pt idx="64">
                  <c:v>559.79999999999995</c:v>
                </c:pt>
                <c:pt idx="65">
                  <c:v>562.39</c:v>
                </c:pt>
                <c:pt idx="66">
                  <c:v>563.03</c:v>
                </c:pt>
                <c:pt idx="67">
                  <c:v>569.16</c:v>
                </c:pt>
                <c:pt idx="68">
                  <c:v>560.02</c:v>
                </c:pt>
                <c:pt idx="69">
                  <c:v>558.27</c:v>
                </c:pt>
                <c:pt idx="70">
                  <c:v>561.28</c:v>
                </c:pt>
                <c:pt idx="71">
                  <c:v>562.01</c:v>
                </c:pt>
                <c:pt idx="72">
                  <c:v>530.16</c:v>
                </c:pt>
                <c:pt idx="73">
                  <c:v>532.04</c:v>
                </c:pt>
                <c:pt idx="74">
                  <c:v>530.24</c:v>
                </c:pt>
                <c:pt idx="75">
                  <c:v>529.69000000000005</c:v>
                </c:pt>
                <c:pt idx="76">
                  <c:v>521.08000000000004</c:v>
                </c:pt>
                <c:pt idx="77">
                  <c:v>516.97</c:v>
                </c:pt>
                <c:pt idx="78">
                  <c:v>723.16</c:v>
                </c:pt>
                <c:pt idx="79">
                  <c:v>722.8</c:v>
                </c:pt>
                <c:pt idx="80">
                  <c:v>722.28</c:v>
                </c:pt>
                <c:pt idx="81">
                  <c:v>725.1</c:v>
                </c:pt>
                <c:pt idx="82">
                  <c:v>733.98</c:v>
                </c:pt>
                <c:pt idx="83">
                  <c:v>726.07</c:v>
                </c:pt>
                <c:pt idx="84">
                  <c:v>723.94</c:v>
                </c:pt>
                <c:pt idx="85">
                  <c:v>722.26</c:v>
                </c:pt>
                <c:pt idx="86">
                  <c:v>726.93</c:v>
                </c:pt>
                <c:pt idx="87">
                  <c:v>726.24</c:v>
                </c:pt>
                <c:pt idx="88">
                  <c:v>726.81</c:v>
                </c:pt>
                <c:pt idx="89">
                  <c:v>723.05</c:v>
                </c:pt>
                <c:pt idx="90">
                  <c:v>724.14</c:v>
                </c:pt>
                <c:pt idx="91">
                  <c:v>728.15</c:v>
                </c:pt>
                <c:pt idx="92">
                  <c:v>727.3</c:v>
                </c:pt>
                <c:pt idx="93">
                  <c:v>730.62</c:v>
                </c:pt>
                <c:pt idx="94">
                  <c:v>730.74</c:v>
                </c:pt>
                <c:pt idx="95">
                  <c:v>724.26</c:v>
                </c:pt>
                <c:pt idx="96">
                  <c:v>723.54</c:v>
                </c:pt>
                <c:pt idx="97">
                  <c:v>726.56</c:v>
                </c:pt>
                <c:pt idx="98">
                  <c:v>724.26</c:v>
                </c:pt>
                <c:pt idx="99">
                  <c:v>726.44</c:v>
                </c:pt>
                <c:pt idx="100">
                  <c:v>732.98</c:v>
                </c:pt>
                <c:pt idx="101">
                  <c:v>729.93</c:v>
                </c:pt>
                <c:pt idx="102">
                  <c:v>728.57</c:v>
                </c:pt>
                <c:pt idx="103">
                  <c:v>729.89</c:v>
                </c:pt>
                <c:pt idx="104">
                  <c:v>732.09</c:v>
                </c:pt>
                <c:pt idx="105">
                  <c:v>731.18</c:v>
                </c:pt>
                <c:pt idx="106">
                  <c:v>729.45</c:v>
                </c:pt>
                <c:pt idx="107">
                  <c:v>733.83</c:v>
                </c:pt>
                <c:pt idx="108">
                  <c:v>730.19</c:v>
                </c:pt>
                <c:pt idx="109">
                  <c:v>733.71</c:v>
                </c:pt>
                <c:pt idx="110">
                  <c:v>727.53</c:v>
                </c:pt>
                <c:pt idx="111">
                  <c:v>727.12</c:v>
                </c:pt>
                <c:pt idx="112">
                  <c:v>727.17</c:v>
                </c:pt>
                <c:pt idx="113">
                  <c:v>604.70000000000005</c:v>
                </c:pt>
                <c:pt idx="114">
                  <c:v>600.94000000000005</c:v>
                </c:pt>
                <c:pt idx="115">
                  <c:v>604.79</c:v>
                </c:pt>
                <c:pt idx="116">
                  <c:v>599.35</c:v>
                </c:pt>
                <c:pt idx="117">
                  <c:v>595.64</c:v>
                </c:pt>
                <c:pt idx="118">
                  <c:v>594.70000000000005</c:v>
                </c:pt>
                <c:pt idx="119">
                  <c:v>601.17999999999995</c:v>
                </c:pt>
                <c:pt idx="120">
                  <c:v>595.79999999999995</c:v>
                </c:pt>
                <c:pt idx="121">
                  <c:v>594.04999999999995</c:v>
                </c:pt>
                <c:pt idx="122">
                  <c:v>592.35</c:v>
                </c:pt>
                <c:pt idx="123">
                  <c:v>590.62</c:v>
                </c:pt>
                <c:pt idx="124">
                  <c:v>593.45000000000005</c:v>
                </c:pt>
                <c:pt idx="125">
                  <c:v>568.21</c:v>
                </c:pt>
                <c:pt idx="126">
                  <c:v>569.20000000000005</c:v>
                </c:pt>
                <c:pt idx="127">
                  <c:v>567.61</c:v>
                </c:pt>
                <c:pt idx="128">
                  <c:v>577.79999999999995</c:v>
                </c:pt>
                <c:pt idx="129">
                  <c:v>579.99</c:v>
                </c:pt>
                <c:pt idx="130">
                  <c:v>579.72</c:v>
                </c:pt>
                <c:pt idx="131">
                  <c:v>579.76</c:v>
                </c:pt>
                <c:pt idx="132">
                  <c:v>578.27</c:v>
                </c:pt>
                <c:pt idx="133">
                  <c:v>575.96</c:v>
                </c:pt>
                <c:pt idx="134">
                  <c:v>576.1</c:v>
                </c:pt>
                <c:pt idx="135">
                  <c:v>574.46</c:v>
                </c:pt>
                <c:pt idx="136">
                  <c:v>574.05999999999995</c:v>
                </c:pt>
                <c:pt idx="137">
                  <c:v>570.24</c:v>
                </c:pt>
                <c:pt idx="138">
                  <c:v>570.24</c:v>
                </c:pt>
                <c:pt idx="139">
                  <c:v>567.82000000000005</c:v>
                </c:pt>
                <c:pt idx="140">
                  <c:v>570.24</c:v>
                </c:pt>
                <c:pt idx="141">
                  <c:v>566.20000000000005</c:v>
                </c:pt>
                <c:pt idx="142">
                  <c:v>563.48</c:v>
                </c:pt>
                <c:pt idx="143">
                  <c:v>562.37</c:v>
                </c:pt>
                <c:pt idx="144">
                  <c:v>563.37</c:v>
                </c:pt>
                <c:pt idx="145">
                  <c:v>562.02</c:v>
                </c:pt>
                <c:pt idx="146">
                  <c:v>562.13</c:v>
                </c:pt>
                <c:pt idx="147">
                  <c:v>559.39</c:v>
                </c:pt>
                <c:pt idx="148">
                  <c:v>560.61</c:v>
                </c:pt>
                <c:pt idx="149">
                  <c:v>559.17999999999995</c:v>
                </c:pt>
                <c:pt idx="150">
                  <c:v>560.24</c:v>
                </c:pt>
                <c:pt idx="151">
                  <c:v>558.19000000000005</c:v>
                </c:pt>
                <c:pt idx="152">
                  <c:v>559.04</c:v>
                </c:pt>
                <c:pt idx="153">
                  <c:v>557.08000000000004</c:v>
                </c:pt>
                <c:pt idx="154">
                  <c:v>557.72</c:v>
                </c:pt>
                <c:pt idx="155">
                  <c:v>556.64</c:v>
                </c:pt>
                <c:pt idx="156">
                  <c:v>556</c:v>
                </c:pt>
                <c:pt idx="157">
                  <c:v>553.77</c:v>
                </c:pt>
                <c:pt idx="158">
                  <c:v>551.91999999999996</c:v>
                </c:pt>
                <c:pt idx="159">
                  <c:v>549.55999999999995</c:v>
                </c:pt>
                <c:pt idx="160">
                  <c:v>549.55999999999995</c:v>
                </c:pt>
                <c:pt idx="161">
                  <c:v>566.49</c:v>
                </c:pt>
                <c:pt idx="162">
                  <c:v>577.54</c:v>
                </c:pt>
                <c:pt idx="163">
                  <c:v>577.42999999999995</c:v>
                </c:pt>
                <c:pt idx="164">
                  <c:v>573.32000000000005</c:v>
                </c:pt>
                <c:pt idx="165">
                  <c:v>572.59</c:v>
                </c:pt>
                <c:pt idx="166">
                  <c:v>580.62</c:v>
                </c:pt>
                <c:pt idx="167">
                  <c:v>513.32000000000005</c:v>
                </c:pt>
                <c:pt idx="168">
                  <c:v>517.04999999999995</c:v>
                </c:pt>
                <c:pt idx="169">
                  <c:v>524.4</c:v>
                </c:pt>
                <c:pt idx="170">
                  <c:v>515.6</c:v>
                </c:pt>
                <c:pt idx="171">
                  <c:v>519.34</c:v>
                </c:pt>
                <c:pt idx="172">
                  <c:v>523.79</c:v>
                </c:pt>
                <c:pt idx="173">
                  <c:v>529.41999999999996</c:v>
                </c:pt>
                <c:pt idx="174">
                  <c:v>535.19000000000005</c:v>
                </c:pt>
                <c:pt idx="175">
                  <c:v>537.41</c:v>
                </c:pt>
                <c:pt idx="176">
                  <c:v>523.57000000000005</c:v>
                </c:pt>
                <c:pt idx="177">
                  <c:v>533.59</c:v>
                </c:pt>
                <c:pt idx="178">
                  <c:v>534.96</c:v>
                </c:pt>
                <c:pt idx="179">
                  <c:v>533.59</c:v>
                </c:pt>
                <c:pt idx="180">
                  <c:v>530.70000000000005</c:v>
                </c:pt>
                <c:pt idx="181">
                  <c:v>530.73</c:v>
                </c:pt>
                <c:pt idx="182">
                  <c:v>533.4</c:v>
                </c:pt>
                <c:pt idx="183">
                  <c:v>531.84</c:v>
                </c:pt>
                <c:pt idx="184">
                  <c:v>537.87</c:v>
                </c:pt>
                <c:pt idx="185">
                  <c:v>535.64</c:v>
                </c:pt>
                <c:pt idx="186">
                  <c:v>533.84</c:v>
                </c:pt>
                <c:pt idx="187">
                  <c:v>536.77</c:v>
                </c:pt>
                <c:pt idx="188">
                  <c:v>538.39</c:v>
                </c:pt>
                <c:pt idx="189">
                  <c:v>542.73</c:v>
                </c:pt>
                <c:pt idx="190">
                  <c:v>536.09</c:v>
                </c:pt>
                <c:pt idx="191">
                  <c:v>538.59</c:v>
                </c:pt>
                <c:pt idx="192">
                  <c:v>515.66</c:v>
                </c:pt>
                <c:pt idx="193">
                  <c:v>542.77</c:v>
                </c:pt>
                <c:pt idx="194">
                  <c:v>541.84</c:v>
                </c:pt>
                <c:pt idx="195">
                  <c:v>515.66</c:v>
                </c:pt>
                <c:pt idx="196">
                  <c:v>543.20000000000005</c:v>
                </c:pt>
                <c:pt idx="197">
                  <c:v>372.31</c:v>
                </c:pt>
                <c:pt idx="198">
                  <c:v>383.25</c:v>
                </c:pt>
                <c:pt idx="199">
                  <c:v>515.22</c:v>
                </c:pt>
                <c:pt idx="200">
                  <c:v>541.34</c:v>
                </c:pt>
                <c:pt idx="201">
                  <c:v>539.04</c:v>
                </c:pt>
                <c:pt idx="202">
                  <c:v>541.08000000000004</c:v>
                </c:pt>
                <c:pt idx="203">
                  <c:v>515.84</c:v>
                </c:pt>
                <c:pt idx="204">
                  <c:v>371.29</c:v>
                </c:pt>
                <c:pt idx="205">
                  <c:v>538.1</c:v>
                </c:pt>
                <c:pt idx="206">
                  <c:v>534.26</c:v>
                </c:pt>
                <c:pt idx="207">
                  <c:v>530.48</c:v>
                </c:pt>
                <c:pt idx="208">
                  <c:v>525.47</c:v>
                </c:pt>
                <c:pt idx="209">
                  <c:v>534.48</c:v>
                </c:pt>
                <c:pt idx="210">
                  <c:v>525.72</c:v>
                </c:pt>
                <c:pt idx="211">
                  <c:v>520.99</c:v>
                </c:pt>
                <c:pt idx="212">
                  <c:v>521.63</c:v>
                </c:pt>
                <c:pt idx="213">
                  <c:v>519.94000000000005</c:v>
                </c:pt>
                <c:pt idx="214">
                  <c:v>512.94000000000005</c:v>
                </c:pt>
                <c:pt idx="215">
                  <c:v>520.57000000000005</c:v>
                </c:pt>
                <c:pt idx="216">
                  <c:v>510.51</c:v>
                </c:pt>
                <c:pt idx="217">
                  <c:v>505.7</c:v>
                </c:pt>
                <c:pt idx="218">
                  <c:v>500.3</c:v>
                </c:pt>
                <c:pt idx="219">
                  <c:v>494.96</c:v>
                </c:pt>
                <c:pt idx="220">
                  <c:v>362.67</c:v>
                </c:pt>
                <c:pt idx="221">
                  <c:v>361.99</c:v>
                </c:pt>
                <c:pt idx="222">
                  <c:v>365.4</c:v>
                </c:pt>
                <c:pt idx="223">
                  <c:v>364.91</c:v>
                </c:pt>
                <c:pt idx="224">
                  <c:v>362.61</c:v>
                </c:pt>
                <c:pt idx="225">
                  <c:v>361.44</c:v>
                </c:pt>
                <c:pt idx="226">
                  <c:v>362.64</c:v>
                </c:pt>
                <c:pt idx="227">
                  <c:v>360.16</c:v>
                </c:pt>
                <c:pt idx="228">
                  <c:v>358.01</c:v>
                </c:pt>
                <c:pt idx="229">
                  <c:v>359.69</c:v>
                </c:pt>
                <c:pt idx="230">
                  <c:v>357.53</c:v>
                </c:pt>
                <c:pt idx="231">
                  <c:v>357.53</c:v>
                </c:pt>
                <c:pt idx="232">
                  <c:v>356.59</c:v>
                </c:pt>
                <c:pt idx="233">
                  <c:v>355.8</c:v>
                </c:pt>
                <c:pt idx="234">
                  <c:v>356.76</c:v>
                </c:pt>
                <c:pt idx="235">
                  <c:v>356.18</c:v>
                </c:pt>
                <c:pt idx="236">
                  <c:v>352.81</c:v>
                </c:pt>
                <c:pt idx="237">
                  <c:v>357.24</c:v>
                </c:pt>
                <c:pt idx="238">
                  <c:v>352.88</c:v>
                </c:pt>
                <c:pt idx="239">
                  <c:v>353.61</c:v>
                </c:pt>
                <c:pt idx="240">
                  <c:v>352.87</c:v>
                </c:pt>
                <c:pt idx="241">
                  <c:v>352.87</c:v>
                </c:pt>
                <c:pt idx="242">
                  <c:v>349.82</c:v>
                </c:pt>
                <c:pt idx="243">
                  <c:v>352.86</c:v>
                </c:pt>
                <c:pt idx="244">
                  <c:v>351.31</c:v>
                </c:pt>
                <c:pt idx="245">
                  <c:v>349.68</c:v>
                </c:pt>
                <c:pt idx="246">
                  <c:v>349.05</c:v>
                </c:pt>
                <c:pt idx="247">
                  <c:v>348.78</c:v>
                </c:pt>
                <c:pt idx="248">
                  <c:v>347.67</c:v>
                </c:pt>
                <c:pt idx="249">
                  <c:v>347.13</c:v>
                </c:pt>
                <c:pt idx="250">
                  <c:v>344.91</c:v>
                </c:pt>
                <c:pt idx="251">
                  <c:v>344.78</c:v>
                </c:pt>
                <c:pt idx="252">
                  <c:v>344.56</c:v>
                </c:pt>
                <c:pt idx="253">
                  <c:v>345.55</c:v>
                </c:pt>
                <c:pt idx="254">
                  <c:v>342.18</c:v>
                </c:pt>
                <c:pt idx="255">
                  <c:v>343.71</c:v>
                </c:pt>
                <c:pt idx="256">
                  <c:v>340.25</c:v>
                </c:pt>
                <c:pt idx="257">
                  <c:v>338.21</c:v>
                </c:pt>
                <c:pt idx="258">
                  <c:v>339.55</c:v>
                </c:pt>
                <c:pt idx="259">
                  <c:v>340.76</c:v>
                </c:pt>
                <c:pt idx="260">
                  <c:v>336.23</c:v>
                </c:pt>
                <c:pt idx="261">
                  <c:v>336.73</c:v>
                </c:pt>
                <c:pt idx="262">
                  <c:v>334.07</c:v>
                </c:pt>
                <c:pt idx="263">
                  <c:v>335.97</c:v>
                </c:pt>
                <c:pt idx="264">
                  <c:v>336.78</c:v>
                </c:pt>
                <c:pt idx="265">
                  <c:v>331.3</c:v>
                </c:pt>
                <c:pt idx="266">
                  <c:v>328.61</c:v>
                </c:pt>
                <c:pt idx="267">
                  <c:v>327.45</c:v>
                </c:pt>
                <c:pt idx="268">
                  <c:v>327.45</c:v>
                </c:pt>
                <c:pt idx="269">
                  <c:v>380.36</c:v>
                </c:pt>
                <c:pt idx="270">
                  <c:v>376.72</c:v>
                </c:pt>
                <c:pt idx="271">
                  <c:v>378.01</c:v>
                </c:pt>
                <c:pt idx="272">
                  <c:v>376.33</c:v>
                </c:pt>
                <c:pt idx="273">
                  <c:v>380.13</c:v>
                </c:pt>
                <c:pt idx="274">
                  <c:v>378.29</c:v>
                </c:pt>
                <c:pt idx="275">
                  <c:v>377.13</c:v>
                </c:pt>
                <c:pt idx="276">
                  <c:v>376.65</c:v>
                </c:pt>
                <c:pt idx="277">
                  <c:v>375.38</c:v>
                </c:pt>
                <c:pt idx="278">
                  <c:v>371.98</c:v>
                </c:pt>
                <c:pt idx="279">
                  <c:v>372.98</c:v>
                </c:pt>
                <c:pt idx="280">
                  <c:v>376.12</c:v>
                </c:pt>
                <c:pt idx="281">
                  <c:v>372.12</c:v>
                </c:pt>
                <c:pt idx="282">
                  <c:v>369.64</c:v>
                </c:pt>
                <c:pt idx="283">
                  <c:v>369.75</c:v>
                </c:pt>
                <c:pt idx="284">
                  <c:v>492.39</c:v>
                </c:pt>
                <c:pt idx="285">
                  <c:v>372.63</c:v>
                </c:pt>
                <c:pt idx="286">
                  <c:v>370.68</c:v>
                </c:pt>
                <c:pt idx="287">
                  <c:v>533.30999999999995</c:v>
                </c:pt>
                <c:pt idx="288">
                  <c:v>369.94</c:v>
                </c:pt>
                <c:pt idx="289">
                  <c:v>531.52</c:v>
                </c:pt>
                <c:pt idx="290">
                  <c:v>528.14</c:v>
                </c:pt>
                <c:pt idx="291">
                  <c:v>524.36</c:v>
                </c:pt>
                <c:pt idx="292">
                  <c:v>521.99</c:v>
                </c:pt>
                <c:pt idx="293">
                  <c:v>520.87</c:v>
                </c:pt>
                <c:pt idx="294">
                  <c:v>525.69000000000005</c:v>
                </c:pt>
                <c:pt idx="295">
                  <c:v>512.78</c:v>
                </c:pt>
                <c:pt idx="296">
                  <c:v>515.29999999999995</c:v>
                </c:pt>
                <c:pt idx="297">
                  <c:v>513.62</c:v>
                </c:pt>
                <c:pt idx="298">
                  <c:v>512.64</c:v>
                </c:pt>
                <c:pt idx="299">
                  <c:v>518.80999999999995</c:v>
                </c:pt>
                <c:pt idx="300">
                  <c:v>517.28</c:v>
                </c:pt>
                <c:pt idx="301">
                  <c:v>508.5</c:v>
                </c:pt>
                <c:pt idx="302">
                  <c:v>507.1</c:v>
                </c:pt>
                <c:pt idx="303">
                  <c:v>505.28</c:v>
                </c:pt>
                <c:pt idx="304">
                  <c:v>497.13</c:v>
                </c:pt>
                <c:pt idx="305">
                  <c:v>500.26</c:v>
                </c:pt>
                <c:pt idx="306">
                  <c:v>491.38</c:v>
                </c:pt>
                <c:pt idx="307">
                  <c:v>489.11</c:v>
                </c:pt>
                <c:pt idx="308">
                  <c:v>489.14</c:v>
                </c:pt>
                <c:pt idx="309">
                  <c:v>486.54</c:v>
                </c:pt>
                <c:pt idx="310">
                  <c:v>476.97</c:v>
                </c:pt>
                <c:pt idx="311">
                  <c:v>468.69</c:v>
                </c:pt>
                <c:pt idx="312">
                  <c:v>465.67</c:v>
                </c:pt>
                <c:pt idx="313">
                  <c:v>466.06</c:v>
                </c:pt>
                <c:pt idx="314">
                  <c:v>468.8</c:v>
                </c:pt>
                <c:pt idx="315">
                  <c:v>470.36</c:v>
                </c:pt>
                <c:pt idx="316">
                  <c:v>465.78</c:v>
                </c:pt>
                <c:pt idx="317">
                  <c:v>370.37</c:v>
                </c:pt>
                <c:pt idx="318">
                  <c:v>367.66</c:v>
                </c:pt>
                <c:pt idx="319">
                  <c:v>369.09</c:v>
                </c:pt>
                <c:pt idx="320">
                  <c:v>369.11</c:v>
                </c:pt>
                <c:pt idx="321">
                  <c:v>966.91</c:v>
                </c:pt>
                <c:pt idx="322">
                  <c:v>966.34</c:v>
                </c:pt>
                <c:pt idx="323">
                  <c:v>963.49</c:v>
                </c:pt>
                <c:pt idx="324">
                  <c:v>963.49</c:v>
                </c:pt>
                <c:pt idx="325">
                  <c:v>967.37</c:v>
                </c:pt>
                <c:pt idx="326">
                  <c:v>955.01</c:v>
                </c:pt>
                <c:pt idx="327">
                  <c:v>957.29</c:v>
                </c:pt>
                <c:pt idx="328">
                  <c:v>958.45</c:v>
                </c:pt>
                <c:pt idx="329">
                  <c:v>954.88</c:v>
                </c:pt>
                <c:pt idx="330">
                  <c:v>954.88</c:v>
                </c:pt>
                <c:pt idx="331">
                  <c:v>972.33</c:v>
                </c:pt>
                <c:pt idx="332">
                  <c:v>957.03</c:v>
                </c:pt>
                <c:pt idx="333">
                  <c:v>957.89</c:v>
                </c:pt>
                <c:pt idx="334">
                  <c:v>973.37</c:v>
                </c:pt>
                <c:pt idx="335">
                  <c:v>973.37</c:v>
                </c:pt>
                <c:pt idx="336">
                  <c:v>965.24</c:v>
                </c:pt>
                <c:pt idx="337">
                  <c:v>975.88</c:v>
                </c:pt>
                <c:pt idx="338">
                  <c:v>963.22</c:v>
                </c:pt>
                <c:pt idx="339">
                  <c:v>963.22</c:v>
                </c:pt>
                <c:pt idx="340">
                  <c:v>953.17</c:v>
                </c:pt>
                <c:pt idx="341">
                  <c:v>933.64</c:v>
                </c:pt>
                <c:pt idx="342">
                  <c:v>930.17</c:v>
                </c:pt>
                <c:pt idx="343">
                  <c:v>901.43</c:v>
                </c:pt>
                <c:pt idx="344">
                  <c:v>902.21</c:v>
                </c:pt>
                <c:pt idx="345">
                  <c:v>902.99</c:v>
                </c:pt>
                <c:pt idx="346">
                  <c:v>895.99</c:v>
                </c:pt>
                <c:pt idx="347">
                  <c:v>898.3</c:v>
                </c:pt>
                <c:pt idx="348">
                  <c:v>897.81</c:v>
                </c:pt>
                <c:pt idx="349">
                  <c:v>426.4</c:v>
                </c:pt>
                <c:pt idx="350">
                  <c:v>430.73</c:v>
                </c:pt>
                <c:pt idx="351">
                  <c:v>432.28</c:v>
                </c:pt>
                <c:pt idx="352">
                  <c:v>432.02</c:v>
                </c:pt>
                <c:pt idx="353">
                  <c:v>433.17</c:v>
                </c:pt>
                <c:pt idx="354">
                  <c:v>428.19</c:v>
                </c:pt>
                <c:pt idx="355">
                  <c:v>431.33</c:v>
                </c:pt>
                <c:pt idx="356">
                  <c:v>396.54</c:v>
                </c:pt>
                <c:pt idx="357">
                  <c:v>395.96</c:v>
                </c:pt>
                <c:pt idx="358">
                  <c:v>368.15</c:v>
                </c:pt>
                <c:pt idx="359">
                  <c:v>365.61</c:v>
                </c:pt>
                <c:pt idx="360">
                  <c:v>351.52</c:v>
                </c:pt>
                <c:pt idx="361">
                  <c:v>347.07</c:v>
                </c:pt>
                <c:pt idx="362">
                  <c:v>348.99</c:v>
                </c:pt>
                <c:pt idx="363">
                  <c:v>347.85</c:v>
                </c:pt>
                <c:pt idx="364">
                  <c:v>346.54</c:v>
                </c:pt>
                <c:pt idx="365">
                  <c:v>346.97</c:v>
                </c:pt>
                <c:pt idx="366">
                  <c:v>345.82</c:v>
                </c:pt>
                <c:pt idx="367">
                  <c:v>347.87</c:v>
                </c:pt>
                <c:pt idx="368">
                  <c:v>345.69</c:v>
                </c:pt>
                <c:pt idx="369">
                  <c:v>345.41</c:v>
                </c:pt>
                <c:pt idx="370">
                  <c:v>867.45</c:v>
                </c:pt>
                <c:pt idx="371">
                  <c:v>862.53</c:v>
                </c:pt>
                <c:pt idx="372">
                  <c:v>862.13</c:v>
                </c:pt>
                <c:pt idx="373">
                  <c:v>863.26</c:v>
                </c:pt>
                <c:pt idx="374">
                  <c:v>858.06</c:v>
                </c:pt>
                <c:pt idx="375">
                  <c:v>855.68</c:v>
                </c:pt>
                <c:pt idx="376">
                  <c:v>857.4</c:v>
                </c:pt>
                <c:pt idx="377">
                  <c:v>859.21</c:v>
                </c:pt>
                <c:pt idx="378">
                  <c:v>854.86</c:v>
                </c:pt>
                <c:pt idx="379">
                  <c:v>820.89</c:v>
                </c:pt>
                <c:pt idx="380">
                  <c:v>820.48</c:v>
                </c:pt>
                <c:pt idx="381">
                  <c:v>822.67</c:v>
                </c:pt>
                <c:pt idx="382">
                  <c:v>819.12</c:v>
                </c:pt>
                <c:pt idx="383">
                  <c:v>819.21</c:v>
                </c:pt>
                <c:pt idx="384">
                  <c:v>819.73</c:v>
                </c:pt>
                <c:pt idx="385">
                  <c:v>818.8</c:v>
                </c:pt>
                <c:pt idx="386">
                  <c:v>814.98</c:v>
                </c:pt>
                <c:pt idx="387">
                  <c:v>821.72</c:v>
                </c:pt>
                <c:pt idx="388">
                  <c:v>816.5</c:v>
                </c:pt>
                <c:pt idx="389">
                  <c:v>814.68</c:v>
                </c:pt>
                <c:pt idx="390">
                  <c:v>815.6</c:v>
                </c:pt>
                <c:pt idx="391">
                  <c:v>502.01</c:v>
                </c:pt>
                <c:pt idx="392">
                  <c:v>502.8</c:v>
                </c:pt>
                <c:pt idx="393">
                  <c:v>504.57</c:v>
                </c:pt>
                <c:pt idx="394">
                  <c:v>539.22</c:v>
                </c:pt>
                <c:pt idx="395">
                  <c:v>1327.16</c:v>
                </c:pt>
                <c:pt idx="396">
                  <c:v>399.34</c:v>
                </c:pt>
                <c:pt idx="397">
                  <c:v>397.77</c:v>
                </c:pt>
                <c:pt idx="398">
                  <c:v>401.85</c:v>
                </c:pt>
                <c:pt idx="399">
                  <c:v>396.41</c:v>
                </c:pt>
                <c:pt idx="400">
                  <c:v>400.95</c:v>
                </c:pt>
                <c:pt idx="401">
                  <c:v>405.5</c:v>
                </c:pt>
                <c:pt idx="402">
                  <c:v>410.97</c:v>
                </c:pt>
                <c:pt idx="403">
                  <c:v>410.57</c:v>
                </c:pt>
                <c:pt idx="404">
                  <c:v>407.82</c:v>
                </c:pt>
                <c:pt idx="405">
                  <c:v>408.47</c:v>
                </c:pt>
                <c:pt idx="406">
                  <c:v>406.27</c:v>
                </c:pt>
                <c:pt idx="407">
                  <c:v>407.05</c:v>
                </c:pt>
                <c:pt idx="408">
                  <c:v>412.83</c:v>
                </c:pt>
                <c:pt idx="409">
                  <c:v>413.77</c:v>
                </c:pt>
                <c:pt idx="410">
                  <c:v>409.42</c:v>
                </c:pt>
                <c:pt idx="411">
                  <c:v>416.38</c:v>
                </c:pt>
                <c:pt idx="412">
                  <c:v>411.26</c:v>
                </c:pt>
                <c:pt idx="413">
                  <c:v>407.59</c:v>
                </c:pt>
                <c:pt idx="414">
                  <c:v>407.1</c:v>
                </c:pt>
                <c:pt idx="415">
                  <c:v>415.58</c:v>
                </c:pt>
                <c:pt idx="416">
                  <c:v>413.42</c:v>
                </c:pt>
                <c:pt idx="417">
                  <c:v>405.68</c:v>
                </c:pt>
                <c:pt idx="418">
                  <c:v>410.01</c:v>
                </c:pt>
                <c:pt idx="419">
                  <c:v>408.7</c:v>
                </c:pt>
                <c:pt idx="420">
                  <c:v>411.86</c:v>
                </c:pt>
                <c:pt idx="421">
                  <c:v>413.06</c:v>
                </c:pt>
                <c:pt idx="422">
                  <c:v>412.23</c:v>
                </c:pt>
                <c:pt idx="423">
                  <c:v>413.84</c:v>
                </c:pt>
                <c:pt idx="424">
                  <c:v>412.52</c:v>
                </c:pt>
                <c:pt idx="425">
                  <c:v>411.06</c:v>
                </c:pt>
                <c:pt idx="426">
                  <c:v>410.8</c:v>
                </c:pt>
                <c:pt idx="427">
                  <c:v>412.52</c:v>
                </c:pt>
                <c:pt idx="428">
                  <c:v>412.93</c:v>
                </c:pt>
                <c:pt idx="429">
                  <c:v>410.91</c:v>
                </c:pt>
                <c:pt idx="430">
                  <c:v>410.4</c:v>
                </c:pt>
                <c:pt idx="431">
                  <c:v>409.45</c:v>
                </c:pt>
                <c:pt idx="432">
                  <c:v>410.11</c:v>
                </c:pt>
                <c:pt idx="433">
                  <c:v>409.19</c:v>
                </c:pt>
                <c:pt idx="434">
                  <c:v>411.43</c:v>
                </c:pt>
                <c:pt idx="435">
                  <c:v>412.53</c:v>
                </c:pt>
                <c:pt idx="436">
                  <c:v>409.61</c:v>
                </c:pt>
                <c:pt idx="437">
                  <c:v>411.86</c:v>
                </c:pt>
                <c:pt idx="438">
                  <c:v>414.95</c:v>
                </c:pt>
                <c:pt idx="439">
                  <c:v>412.15</c:v>
                </c:pt>
                <c:pt idx="440">
                  <c:v>413</c:v>
                </c:pt>
                <c:pt idx="441">
                  <c:v>411.33</c:v>
                </c:pt>
                <c:pt idx="442">
                  <c:v>411.43</c:v>
                </c:pt>
                <c:pt idx="443">
                  <c:v>412.93</c:v>
                </c:pt>
                <c:pt idx="444">
                  <c:v>415.92</c:v>
                </c:pt>
                <c:pt idx="445">
                  <c:v>412.28</c:v>
                </c:pt>
                <c:pt idx="446">
                  <c:v>410.68</c:v>
                </c:pt>
                <c:pt idx="447">
                  <c:v>410.68</c:v>
                </c:pt>
                <c:pt idx="448">
                  <c:v>407.28</c:v>
                </c:pt>
                <c:pt idx="449">
                  <c:v>409.63</c:v>
                </c:pt>
                <c:pt idx="450">
                  <c:v>407.15</c:v>
                </c:pt>
                <c:pt idx="451">
                  <c:v>405.34</c:v>
                </c:pt>
                <c:pt idx="452">
                  <c:v>402.55</c:v>
                </c:pt>
                <c:pt idx="453">
                  <c:v>389.11</c:v>
                </c:pt>
                <c:pt idx="454">
                  <c:v>386.46</c:v>
                </c:pt>
                <c:pt idx="455">
                  <c:v>386.55</c:v>
                </c:pt>
                <c:pt idx="456">
                  <c:v>392.24</c:v>
                </c:pt>
                <c:pt idx="457">
                  <c:v>391.18</c:v>
                </c:pt>
                <c:pt idx="458">
                  <c:v>387.49</c:v>
                </c:pt>
                <c:pt idx="459">
                  <c:v>382.19</c:v>
                </c:pt>
                <c:pt idx="460">
                  <c:v>383.53</c:v>
                </c:pt>
                <c:pt idx="461">
                  <c:v>382.21</c:v>
                </c:pt>
                <c:pt idx="462">
                  <c:v>379.11</c:v>
                </c:pt>
                <c:pt idx="463">
                  <c:v>377.82</c:v>
                </c:pt>
                <c:pt idx="464">
                  <c:v>373.35</c:v>
                </c:pt>
                <c:pt idx="465">
                  <c:v>371.87</c:v>
                </c:pt>
                <c:pt idx="466">
                  <c:v>372.29</c:v>
                </c:pt>
                <c:pt idx="467">
                  <c:v>373.73</c:v>
                </c:pt>
                <c:pt idx="468">
                  <c:v>373.22</c:v>
                </c:pt>
                <c:pt idx="469">
                  <c:v>374.8</c:v>
                </c:pt>
                <c:pt idx="470">
                  <c:v>373.85</c:v>
                </c:pt>
                <c:pt idx="471">
                  <c:v>371.05</c:v>
                </c:pt>
                <c:pt idx="472">
                  <c:v>366.69</c:v>
                </c:pt>
                <c:pt idx="473">
                  <c:v>370.51</c:v>
                </c:pt>
                <c:pt idx="474">
                  <c:v>360.84</c:v>
                </c:pt>
                <c:pt idx="475">
                  <c:v>362.31</c:v>
                </c:pt>
                <c:pt idx="476">
                  <c:v>363.58</c:v>
                </c:pt>
                <c:pt idx="477">
                  <c:v>360.48</c:v>
                </c:pt>
                <c:pt idx="478">
                  <c:v>361.04</c:v>
                </c:pt>
                <c:pt idx="479">
                  <c:v>364.45</c:v>
                </c:pt>
                <c:pt idx="480">
                  <c:v>360.29</c:v>
                </c:pt>
                <c:pt idx="481">
                  <c:v>357.72</c:v>
                </c:pt>
                <c:pt idx="482">
                  <c:v>357.33</c:v>
                </c:pt>
                <c:pt idx="483">
                  <c:v>356.67</c:v>
                </c:pt>
                <c:pt idx="484">
                  <c:v>355.09</c:v>
                </c:pt>
                <c:pt idx="485">
                  <c:v>357.68</c:v>
                </c:pt>
                <c:pt idx="486">
                  <c:v>357.96</c:v>
                </c:pt>
                <c:pt idx="487">
                  <c:v>355.9</c:v>
                </c:pt>
                <c:pt idx="488">
                  <c:v>356.37</c:v>
                </c:pt>
                <c:pt idx="489">
                  <c:v>358.44</c:v>
                </c:pt>
                <c:pt idx="490">
                  <c:v>442.95</c:v>
                </c:pt>
                <c:pt idx="491">
                  <c:v>436.63</c:v>
                </c:pt>
                <c:pt idx="492">
                  <c:v>447.56</c:v>
                </c:pt>
                <c:pt idx="493">
                  <c:v>444.37</c:v>
                </c:pt>
                <c:pt idx="494">
                  <c:v>454.78</c:v>
                </c:pt>
                <c:pt idx="495">
                  <c:v>451.96</c:v>
                </c:pt>
                <c:pt idx="496">
                  <c:v>457.3</c:v>
                </c:pt>
                <c:pt idx="497">
                  <c:v>451.11</c:v>
                </c:pt>
                <c:pt idx="498">
                  <c:v>460.18</c:v>
                </c:pt>
                <c:pt idx="499">
                  <c:v>462.6</c:v>
                </c:pt>
                <c:pt idx="500">
                  <c:v>472.45</c:v>
                </c:pt>
                <c:pt idx="501">
                  <c:v>485.1</c:v>
                </c:pt>
                <c:pt idx="502">
                  <c:v>480.09</c:v>
                </c:pt>
                <c:pt idx="503">
                  <c:v>476.33</c:v>
                </c:pt>
                <c:pt idx="504">
                  <c:v>485.13</c:v>
                </c:pt>
                <c:pt idx="505">
                  <c:v>482.45</c:v>
                </c:pt>
                <c:pt idx="506">
                  <c:v>482.67</c:v>
                </c:pt>
                <c:pt idx="507">
                  <c:v>500.94</c:v>
                </c:pt>
                <c:pt idx="508">
                  <c:v>493.74</c:v>
                </c:pt>
                <c:pt idx="509">
                  <c:v>493.68</c:v>
                </c:pt>
                <c:pt idx="510">
                  <c:v>497.46</c:v>
                </c:pt>
                <c:pt idx="511">
                  <c:v>496.87</c:v>
                </c:pt>
                <c:pt idx="512">
                  <c:v>459.03</c:v>
                </c:pt>
                <c:pt idx="513">
                  <c:v>458.83</c:v>
                </c:pt>
                <c:pt idx="514">
                  <c:v>459</c:v>
                </c:pt>
                <c:pt idx="515">
                  <c:v>457.41</c:v>
                </c:pt>
                <c:pt idx="516">
                  <c:v>377.51</c:v>
                </c:pt>
                <c:pt idx="517">
                  <c:v>383.4</c:v>
                </c:pt>
                <c:pt idx="518">
                  <c:v>382.24</c:v>
                </c:pt>
                <c:pt idx="519">
                  <c:v>384.41</c:v>
                </c:pt>
                <c:pt idx="520">
                  <c:v>384.9</c:v>
                </c:pt>
                <c:pt idx="521">
                  <c:v>385.74</c:v>
                </c:pt>
                <c:pt idx="522">
                  <c:v>397.46</c:v>
                </c:pt>
                <c:pt idx="523">
                  <c:v>385.03</c:v>
                </c:pt>
                <c:pt idx="524">
                  <c:v>393.21</c:v>
                </c:pt>
                <c:pt idx="525">
                  <c:v>396.11</c:v>
                </c:pt>
                <c:pt idx="526">
                  <c:v>393.42</c:v>
                </c:pt>
                <c:pt idx="527">
                  <c:v>395.05</c:v>
                </c:pt>
                <c:pt idx="528">
                  <c:v>395.94</c:v>
                </c:pt>
                <c:pt idx="529">
                  <c:v>394.92</c:v>
                </c:pt>
                <c:pt idx="530">
                  <c:v>396.9</c:v>
                </c:pt>
                <c:pt idx="531">
                  <c:v>402.25</c:v>
                </c:pt>
                <c:pt idx="532">
                  <c:v>394.42</c:v>
                </c:pt>
                <c:pt idx="533">
                  <c:v>395.98</c:v>
                </c:pt>
                <c:pt idx="534">
                  <c:v>394.42</c:v>
                </c:pt>
                <c:pt idx="535">
                  <c:v>396.65</c:v>
                </c:pt>
                <c:pt idx="536">
                  <c:v>402.41</c:v>
                </c:pt>
                <c:pt idx="537">
                  <c:v>405.41</c:v>
                </c:pt>
                <c:pt idx="538">
                  <c:v>405.5</c:v>
                </c:pt>
                <c:pt idx="539">
                  <c:v>400.45</c:v>
                </c:pt>
                <c:pt idx="540">
                  <c:v>404.27</c:v>
                </c:pt>
                <c:pt idx="541">
                  <c:v>404.98</c:v>
                </c:pt>
                <c:pt idx="542">
                  <c:v>406.11</c:v>
                </c:pt>
                <c:pt idx="543">
                  <c:v>403.75</c:v>
                </c:pt>
                <c:pt idx="544">
                  <c:v>406.35</c:v>
                </c:pt>
                <c:pt idx="545">
                  <c:v>409.59</c:v>
                </c:pt>
                <c:pt idx="546">
                  <c:v>413.03</c:v>
                </c:pt>
                <c:pt idx="547">
                  <c:v>417.87</c:v>
                </c:pt>
                <c:pt idx="548">
                  <c:v>406.55</c:v>
                </c:pt>
                <c:pt idx="549">
                  <c:v>408.2</c:v>
                </c:pt>
                <c:pt idx="550">
                  <c:v>409.71</c:v>
                </c:pt>
                <c:pt idx="551">
                  <c:v>415.16</c:v>
                </c:pt>
                <c:pt idx="552">
                  <c:v>410.08</c:v>
                </c:pt>
                <c:pt idx="553">
                  <c:v>408.62</c:v>
                </c:pt>
                <c:pt idx="554">
                  <c:v>410.08</c:v>
                </c:pt>
                <c:pt idx="555">
                  <c:v>408.23</c:v>
                </c:pt>
                <c:pt idx="556">
                  <c:v>413.14</c:v>
                </c:pt>
                <c:pt idx="557">
                  <c:v>416.76</c:v>
                </c:pt>
                <c:pt idx="558">
                  <c:v>415.55</c:v>
                </c:pt>
                <c:pt idx="559">
                  <c:v>410.88</c:v>
                </c:pt>
                <c:pt idx="560">
                  <c:v>412.65</c:v>
                </c:pt>
                <c:pt idx="561">
                  <c:v>411.78</c:v>
                </c:pt>
                <c:pt idx="562">
                  <c:v>410.88</c:v>
                </c:pt>
                <c:pt idx="563">
                  <c:v>417.42</c:v>
                </c:pt>
                <c:pt idx="564">
                  <c:v>410.05</c:v>
                </c:pt>
                <c:pt idx="565">
                  <c:v>408.35</c:v>
                </c:pt>
                <c:pt idx="566">
                  <c:v>408.11</c:v>
                </c:pt>
                <c:pt idx="567">
                  <c:v>409.14</c:v>
                </c:pt>
                <c:pt idx="568">
                  <c:v>410.48</c:v>
                </c:pt>
                <c:pt idx="569">
                  <c:v>418.41</c:v>
                </c:pt>
                <c:pt idx="570">
                  <c:v>412.96</c:v>
                </c:pt>
                <c:pt idx="571">
                  <c:v>414.86</c:v>
                </c:pt>
                <c:pt idx="572">
                  <c:v>415.72</c:v>
                </c:pt>
                <c:pt idx="573">
                  <c:v>414.46</c:v>
                </c:pt>
                <c:pt idx="574">
                  <c:v>414.59</c:v>
                </c:pt>
                <c:pt idx="575">
                  <c:v>419.44</c:v>
                </c:pt>
                <c:pt idx="576">
                  <c:v>422.58</c:v>
                </c:pt>
                <c:pt idx="577">
                  <c:v>421.92</c:v>
                </c:pt>
                <c:pt idx="578">
                  <c:v>418.35</c:v>
                </c:pt>
                <c:pt idx="579">
                  <c:v>415.74</c:v>
                </c:pt>
                <c:pt idx="580">
                  <c:v>413.82</c:v>
                </c:pt>
                <c:pt idx="581">
                  <c:v>412.33</c:v>
                </c:pt>
                <c:pt idx="582">
                  <c:v>414.55</c:v>
                </c:pt>
                <c:pt idx="583">
                  <c:v>421.52</c:v>
                </c:pt>
                <c:pt idx="584">
                  <c:v>419.56</c:v>
                </c:pt>
                <c:pt idx="585">
                  <c:v>421.26</c:v>
                </c:pt>
                <c:pt idx="586">
                  <c:v>419.56</c:v>
                </c:pt>
                <c:pt idx="587">
                  <c:v>416.86</c:v>
                </c:pt>
                <c:pt idx="588">
                  <c:v>416.1</c:v>
                </c:pt>
                <c:pt idx="589">
                  <c:v>418.6</c:v>
                </c:pt>
                <c:pt idx="590">
                  <c:v>417.31</c:v>
                </c:pt>
                <c:pt idx="591">
                  <c:v>422.81</c:v>
                </c:pt>
                <c:pt idx="592">
                  <c:v>421.76</c:v>
                </c:pt>
                <c:pt idx="593">
                  <c:v>423.61</c:v>
                </c:pt>
                <c:pt idx="594">
                  <c:v>423.37</c:v>
                </c:pt>
                <c:pt idx="595">
                  <c:v>411.98</c:v>
                </c:pt>
                <c:pt idx="596">
                  <c:v>405.52</c:v>
                </c:pt>
                <c:pt idx="597">
                  <c:v>403.75</c:v>
                </c:pt>
                <c:pt idx="598">
                  <c:v>404.11</c:v>
                </c:pt>
                <c:pt idx="599">
                  <c:v>406.97</c:v>
                </c:pt>
                <c:pt idx="600">
                  <c:v>406.95</c:v>
                </c:pt>
                <c:pt idx="601">
                  <c:v>409.03</c:v>
                </c:pt>
                <c:pt idx="602">
                  <c:v>404.46</c:v>
                </c:pt>
                <c:pt idx="603">
                  <c:v>402.57</c:v>
                </c:pt>
                <c:pt idx="604">
                  <c:v>401.41</c:v>
                </c:pt>
                <c:pt idx="605">
                  <c:v>405.44</c:v>
                </c:pt>
                <c:pt idx="606">
                  <c:v>403.19</c:v>
                </c:pt>
                <c:pt idx="607">
                  <c:v>402.39</c:v>
                </c:pt>
                <c:pt idx="608">
                  <c:v>398.12</c:v>
                </c:pt>
                <c:pt idx="609">
                  <c:v>396.3</c:v>
                </c:pt>
                <c:pt idx="610">
                  <c:v>392.87</c:v>
                </c:pt>
                <c:pt idx="611">
                  <c:v>391.22</c:v>
                </c:pt>
                <c:pt idx="612">
                  <c:v>389.36</c:v>
                </c:pt>
                <c:pt idx="613">
                  <c:v>388.93</c:v>
                </c:pt>
                <c:pt idx="614">
                  <c:v>392.63</c:v>
                </c:pt>
                <c:pt idx="615">
                  <c:v>390.76</c:v>
                </c:pt>
                <c:pt idx="616">
                  <c:v>386.47</c:v>
                </c:pt>
                <c:pt idx="617">
                  <c:v>387.67</c:v>
                </c:pt>
                <c:pt idx="618">
                  <c:v>385.76</c:v>
                </c:pt>
                <c:pt idx="619">
                  <c:v>381.4</c:v>
                </c:pt>
                <c:pt idx="620">
                  <c:v>381.19</c:v>
                </c:pt>
                <c:pt idx="621">
                  <c:v>386.65</c:v>
                </c:pt>
                <c:pt idx="622">
                  <c:v>381.5</c:v>
                </c:pt>
                <c:pt idx="623">
                  <c:v>382.63</c:v>
                </c:pt>
                <c:pt idx="624">
                  <c:v>383.02</c:v>
                </c:pt>
                <c:pt idx="625">
                  <c:v>378.79</c:v>
                </c:pt>
                <c:pt idx="626">
                  <c:v>378.36</c:v>
                </c:pt>
                <c:pt idx="627">
                  <c:v>385.15</c:v>
                </c:pt>
                <c:pt idx="628">
                  <c:v>382.12</c:v>
                </c:pt>
                <c:pt idx="629">
                  <c:v>381.71</c:v>
                </c:pt>
                <c:pt idx="630">
                  <c:v>378.69</c:v>
                </c:pt>
                <c:pt idx="631">
                  <c:v>382.45</c:v>
                </c:pt>
                <c:pt idx="632">
                  <c:v>379.37</c:v>
                </c:pt>
                <c:pt idx="633">
                  <c:v>379.37</c:v>
                </c:pt>
                <c:pt idx="634">
                  <c:v>385.79</c:v>
                </c:pt>
                <c:pt idx="635">
                  <c:v>490.95</c:v>
                </c:pt>
                <c:pt idx="636">
                  <c:v>488.97</c:v>
                </c:pt>
                <c:pt idx="637">
                  <c:v>486.41</c:v>
                </c:pt>
                <c:pt idx="638">
                  <c:v>484.82</c:v>
                </c:pt>
                <c:pt idx="639">
                  <c:v>481.01</c:v>
                </c:pt>
                <c:pt idx="640">
                  <c:v>483.88</c:v>
                </c:pt>
                <c:pt idx="641">
                  <c:v>484.66</c:v>
                </c:pt>
                <c:pt idx="642">
                  <c:v>478.92</c:v>
                </c:pt>
                <c:pt idx="643">
                  <c:v>477.21</c:v>
                </c:pt>
                <c:pt idx="644">
                  <c:v>476.12</c:v>
                </c:pt>
                <c:pt idx="645">
                  <c:v>475.37</c:v>
                </c:pt>
                <c:pt idx="646">
                  <c:v>482.51</c:v>
                </c:pt>
                <c:pt idx="647">
                  <c:v>482.31</c:v>
                </c:pt>
                <c:pt idx="648">
                  <c:v>473.17</c:v>
                </c:pt>
                <c:pt idx="649">
                  <c:v>475.69</c:v>
                </c:pt>
                <c:pt idx="650">
                  <c:v>476.21</c:v>
                </c:pt>
                <c:pt idx="651">
                  <c:v>472.9</c:v>
                </c:pt>
                <c:pt idx="652">
                  <c:v>471.47</c:v>
                </c:pt>
                <c:pt idx="653">
                  <c:v>476.58</c:v>
                </c:pt>
                <c:pt idx="654">
                  <c:v>467.67</c:v>
                </c:pt>
                <c:pt idx="655">
                  <c:v>470.54</c:v>
                </c:pt>
                <c:pt idx="656">
                  <c:v>430.27</c:v>
                </c:pt>
                <c:pt idx="657">
                  <c:v>414.52</c:v>
                </c:pt>
                <c:pt idx="658">
                  <c:v>360.08</c:v>
                </c:pt>
                <c:pt idx="659">
                  <c:v>360.08</c:v>
                </c:pt>
                <c:pt idx="660">
                  <c:v>363.66</c:v>
                </c:pt>
                <c:pt idx="661">
                  <c:v>364.84</c:v>
                </c:pt>
                <c:pt idx="662">
                  <c:v>362.42</c:v>
                </c:pt>
                <c:pt idx="663">
                  <c:v>364.32</c:v>
                </c:pt>
                <c:pt idx="664">
                  <c:v>364.11</c:v>
                </c:pt>
                <c:pt idx="665">
                  <c:v>364.11</c:v>
                </c:pt>
                <c:pt idx="666">
                  <c:v>365.25</c:v>
                </c:pt>
                <c:pt idx="667">
                  <c:v>367.88</c:v>
                </c:pt>
                <c:pt idx="668">
                  <c:v>368.97</c:v>
                </c:pt>
                <c:pt idx="669">
                  <c:v>367.09</c:v>
                </c:pt>
                <c:pt idx="670">
                  <c:v>367.09</c:v>
                </c:pt>
                <c:pt idx="671">
                  <c:v>376.08</c:v>
                </c:pt>
                <c:pt idx="672">
                  <c:v>374.29</c:v>
                </c:pt>
                <c:pt idx="673">
                  <c:v>370.33</c:v>
                </c:pt>
                <c:pt idx="674">
                  <c:v>374.08</c:v>
                </c:pt>
                <c:pt idx="675">
                  <c:v>452.61</c:v>
                </c:pt>
                <c:pt idx="676">
                  <c:v>451.67</c:v>
                </c:pt>
                <c:pt idx="677">
                  <c:v>449.4</c:v>
                </c:pt>
                <c:pt idx="678">
                  <c:v>443.9</c:v>
                </c:pt>
                <c:pt idx="679">
                  <c:v>445.53</c:v>
                </c:pt>
                <c:pt idx="680">
                  <c:v>454.67</c:v>
                </c:pt>
                <c:pt idx="681">
                  <c:v>450.89</c:v>
                </c:pt>
                <c:pt idx="682">
                  <c:v>452.96</c:v>
                </c:pt>
                <c:pt idx="683">
                  <c:v>451.45</c:v>
                </c:pt>
                <c:pt idx="684">
                  <c:v>449.4</c:v>
                </c:pt>
                <c:pt idx="685">
                  <c:v>449.21</c:v>
                </c:pt>
                <c:pt idx="686">
                  <c:v>450.51</c:v>
                </c:pt>
                <c:pt idx="687">
                  <c:v>448.84</c:v>
                </c:pt>
                <c:pt idx="688">
                  <c:v>448.04</c:v>
                </c:pt>
                <c:pt idx="689">
                  <c:v>448.41</c:v>
                </c:pt>
                <c:pt idx="690">
                  <c:v>452.15</c:v>
                </c:pt>
                <c:pt idx="691">
                  <c:v>446.81</c:v>
                </c:pt>
                <c:pt idx="692">
                  <c:v>446.96</c:v>
                </c:pt>
                <c:pt idx="693">
                  <c:v>445.41</c:v>
                </c:pt>
                <c:pt idx="694">
                  <c:v>442.95</c:v>
                </c:pt>
                <c:pt idx="695">
                  <c:v>429.88</c:v>
                </c:pt>
                <c:pt idx="696">
                  <c:v>431.74</c:v>
                </c:pt>
                <c:pt idx="697">
                  <c:v>426.6</c:v>
                </c:pt>
                <c:pt idx="698">
                  <c:v>431.05</c:v>
                </c:pt>
                <c:pt idx="699">
                  <c:v>427.42</c:v>
                </c:pt>
                <c:pt idx="700">
                  <c:v>422.61</c:v>
                </c:pt>
                <c:pt idx="701">
                  <c:v>418.22</c:v>
                </c:pt>
                <c:pt idx="702">
                  <c:v>420.85</c:v>
                </c:pt>
                <c:pt idx="703">
                  <c:v>414.97</c:v>
                </c:pt>
                <c:pt idx="704">
                  <c:v>421.82</c:v>
                </c:pt>
                <c:pt idx="705">
                  <c:v>411.83</c:v>
                </c:pt>
                <c:pt idx="706">
                  <c:v>413.63</c:v>
                </c:pt>
                <c:pt idx="707">
                  <c:v>408.14</c:v>
                </c:pt>
                <c:pt idx="708">
                  <c:v>405.65</c:v>
                </c:pt>
                <c:pt idx="709">
                  <c:v>405.39</c:v>
                </c:pt>
                <c:pt idx="710">
                  <c:v>407.85</c:v>
                </c:pt>
                <c:pt idx="711">
                  <c:v>403.95</c:v>
                </c:pt>
                <c:pt idx="712">
                  <c:v>400.57</c:v>
                </c:pt>
                <c:pt idx="713">
                  <c:v>398.54</c:v>
                </c:pt>
                <c:pt idx="714">
                  <c:v>396.92</c:v>
                </c:pt>
                <c:pt idx="715">
                  <c:v>393.79</c:v>
                </c:pt>
                <c:pt idx="716">
                  <c:v>396.62</c:v>
                </c:pt>
                <c:pt idx="717">
                  <c:v>392.45</c:v>
                </c:pt>
                <c:pt idx="718">
                  <c:v>390.34</c:v>
                </c:pt>
                <c:pt idx="719">
                  <c:v>386.08</c:v>
                </c:pt>
                <c:pt idx="720">
                  <c:v>385.54</c:v>
                </c:pt>
                <c:pt idx="721">
                  <c:v>383.42</c:v>
                </c:pt>
                <c:pt idx="722">
                  <c:v>381.18</c:v>
                </c:pt>
                <c:pt idx="723">
                  <c:v>378.82</c:v>
                </c:pt>
                <c:pt idx="724">
                  <c:v>376.55</c:v>
                </c:pt>
                <c:pt idx="725">
                  <c:v>371.8</c:v>
                </c:pt>
                <c:pt idx="726">
                  <c:v>369.24</c:v>
                </c:pt>
                <c:pt idx="727">
                  <c:v>365.71</c:v>
                </c:pt>
                <c:pt idx="728">
                  <c:v>365.71</c:v>
                </c:pt>
                <c:pt idx="729">
                  <c:v>354.64</c:v>
                </c:pt>
                <c:pt idx="730">
                  <c:v>354.64</c:v>
                </c:pt>
                <c:pt idx="731">
                  <c:v>352.59</c:v>
                </c:pt>
                <c:pt idx="732">
                  <c:v>353.2</c:v>
                </c:pt>
                <c:pt idx="733">
                  <c:v>354.97</c:v>
                </c:pt>
                <c:pt idx="734">
                  <c:v>351.66</c:v>
                </c:pt>
                <c:pt idx="735">
                  <c:v>351.66</c:v>
                </c:pt>
                <c:pt idx="736">
                  <c:v>381.7</c:v>
                </c:pt>
                <c:pt idx="737">
                  <c:v>389.08</c:v>
                </c:pt>
                <c:pt idx="738">
                  <c:v>383.58</c:v>
                </c:pt>
                <c:pt idx="739">
                  <c:v>384.19</c:v>
                </c:pt>
                <c:pt idx="740">
                  <c:v>381.82</c:v>
                </c:pt>
                <c:pt idx="741">
                  <c:v>426.89</c:v>
                </c:pt>
                <c:pt idx="742">
                  <c:v>427.11</c:v>
                </c:pt>
                <c:pt idx="743">
                  <c:v>457.4</c:v>
                </c:pt>
                <c:pt idx="744">
                  <c:v>469.88</c:v>
                </c:pt>
                <c:pt idx="745">
                  <c:v>376.91</c:v>
                </c:pt>
                <c:pt idx="746">
                  <c:v>374.01</c:v>
                </c:pt>
                <c:pt idx="747">
                  <c:v>376.26</c:v>
                </c:pt>
                <c:pt idx="748">
                  <c:v>376.35</c:v>
                </c:pt>
                <c:pt idx="749">
                  <c:v>376.79</c:v>
                </c:pt>
                <c:pt idx="750">
                  <c:v>384.6</c:v>
                </c:pt>
                <c:pt idx="751">
                  <c:v>381.35</c:v>
                </c:pt>
                <c:pt idx="752">
                  <c:v>386.26</c:v>
                </c:pt>
                <c:pt idx="753">
                  <c:v>386.4</c:v>
                </c:pt>
                <c:pt idx="754">
                  <c:v>388.81</c:v>
                </c:pt>
                <c:pt idx="755">
                  <c:v>368.55</c:v>
                </c:pt>
                <c:pt idx="756">
                  <c:v>371.74</c:v>
                </c:pt>
                <c:pt idx="757">
                  <c:v>371.18</c:v>
                </c:pt>
                <c:pt idx="758">
                  <c:v>375.62</c:v>
                </c:pt>
                <c:pt idx="759">
                  <c:v>376.64</c:v>
                </c:pt>
                <c:pt idx="760">
                  <c:v>376.38</c:v>
                </c:pt>
                <c:pt idx="761">
                  <c:v>376.17</c:v>
                </c:pt>
                <c:pt idx="762">
                  <c:v>375.69</c:v>
                </c:pt>
                <c:pt idx="763">
                  <c:v>374.3</c:v>
                </c:pt>
                <c:pt idx="764">
                  <c:v>374.3</c:v>
                </c:pt>
                <c:pt idx="765">
                  <c:v>366.48</c:v>
                </c:pt>
                <c:pt idx="766">
                  <c:v>389.86</c:v>
                </c:pt>
                <c:pt idx="767">
                  <c:v>406.28</c:v>
                </c:pt>
                <c:pt idx="768">
                  <c:v>750.16</c:v>
                </c:pt>
                <c:pt idx="769">
                  <c:v>750.25</c:v>
                </c:pt>
                <c:pt idx="770">
                  <c:v>404.75</c:v>
                </c:pt>
                <c:pt idx="771">
                  <c:v>405.05</c:v>
                </c:pt>
                <c:pt idx="772">
                  <c:v>750.57</c:v>
                </c:pt>
                <c:pt idx="773">
                  <c:v>749.32</c:v>
                </c:pt>
                <c:pt idx="774">
                  <c:v>747.17</c:v>
                </c:pt>
                <c:pt idx="775">
                  <c:v>747.17</c:v>
                </c:pt>
                <c:pt idx="776">
                  <c:v>747.88</c:v>
                </c:pt>
                <c:pt idx="777">
                  <c:v>747.21</c:v>
                </c:pt>
                <c:pt idx="778">
                  <c:v>743.39</c:v>
                </c:pt>
                <c:pt idx="779">
                  <c:v>749.32</c:v>
                </c:pt>
                <c:pt idx="780">
                  <c:v>746.81</c:v>
                </c:pt>
                <c:pt idx="781">
                  <c:v>747.12</c:v>
                </c:pt>
                <c:pt idx="782">
                  <c:v>748.74</c:v>
                </c:pt>
                <c:pt idx="783">
                  <c:v>748.82</c:v>
                </c:pt>
                <c:pt idx="784">
                  <c:v>740.59</c:v>
                </c:pt>
                <c:pt idx="785">
                  <c:v>740.2</c:v>
                </c:pt>
                <c:pt idx="786">
                  <c:v>744.15</c:v>
                </c:pt>
                <c:pt idx="787">
                  <c:v>741.02</c:v>
                </c:pt>
                <c:pt idx="788">
                  <c:v>668.19</c:v>
                </c:pt>
                <c:pt idx="789">
                  <c:v>671.38</c:v>
                </c:pt>
                <c:pt idx="790">
                  <c:v>667.75</c:v>
                </c:pt>
                <c:pt idx="791">
                  <c:v>668.72</c:v>
                </c:pt>
                <c:pt idx="792">
                  <c:v>664.46</c:v>
                </c:pt>
                <c:pt idx="793">
                  <c:v>664.62</c:v>
                </c:pt>
                <c:pt idx="794">
                  <c:v>667.58</c:v>
                </c:pt>
                <c:pt idx="795">
                  <c:v>667.54</c:v>
                </c:pt>
                <c:pt idx="796">
                  <c:v>670.92</c:v>
                </c:pt>
                <c:pt idx="797">
                  <c:v>672.03</c:v>
                </c:pt>
                <c:pt idx="798">
                  <c:v>666.36</c:v>
                </c:pt>
                <c:pt idx="799">
                  <c:v>666.84</c:v>
                </c:pt>
                <c:pt idx="800">
                  <c:v>670.43</c:v>
                </c:pt>
                <c:pt idx="801">
                  <c:v>674.06</c:v>
                </c:pt>
                <c:pt idx="802">
                  <c:v>673.85</c:v>
                </c:pt>
                <c:pt idx="803">
                  <c:v>678.58</c:v>
                </c:pt>
                <c:pt idx="804">
                  <c:v>673.81</c:v>
                </c:pt>
                <c:pt idx="805">
                  <c:v>673.85</c:v>
                </c:pt>
                <c:pt idx="806">
                  <c:v>680.36</c:v>
                </c:pt>
                <c:pt idx="807">
                  <c:v>678.56</c:v>
                </c:pt>
                <c:pt idx="808">
                  <c:v>678.56</c:v>
                </c:pt>
                <c:pt idx="809">
                  <c:v>407.42</c:v>
                </c:pt>
                <c:pt idx="810">
                  <c:v>751.29</c:v>
                </c:pt>
                <c:pt idx="811">
                  <c:v>406.01</c:v>
                </c:pt>
                <c:pt idx="812">
                  <c:v>406.29</c:v>
                </c:pt>
                <c:pt idx="813">
                  <c:v>406.1</c:v>
                </c:pt>
                <c:pt idx="814">
                  <c:v>408.5</c:v>
                </c:pt>
                <c:pt idx="815">
                  <c:v>335.81</c:v>
                </c:pt>
                <c:pt idx="816">
                  <c:v>750.1</c:v>
                </c:pt>
                <c:pt idx="817">
                  <c:v>333.25</c:v>
                </c:pt>
                <c:pt idx="818">
                  <c:v>333.25</c:v>
                </c:pt>
                <c:pt idx="819">
                  <c:v>721.86</c:v>
                </c:pt>
                <c:pt idx="820">
                  <c:v>750.21</c:v>
                </c:pt>
                <c:pt idx="821">
                  <c:v>749.98</c:v>
                </c:pt>
                <c:pt idx="822">
                  <c:v>750.07</c:v>
                </c:pt>
                <c:pt idx="823">
                  <c:v>741.23</c:v>
                </c:pt>
                <c:pt idx="824">
                  <c:v>749.51</c:v>
                </c:pt>
                <c:pt idx="825">
                  <c:v>746.59</c:v>
                </c:pt>
                <c:pt idx="826">
                  <c:v>739.39</c:v>
                </c:pt>
                <c:pt idx="827">
                  <c:v>738.89</c:v>
                </c:pt>
                <c:pt idx="828">
                  <c:v>732.56</c:v>
                </c:pt>
                <c:pt idx="829">
                  <c:v>741.66</c:v>
                </c:pt>
                <c:pt idx="830">
                  <c:v>734.75</c:v>
                </c:pt>
                <c:pt idx="831">
                  <c:v>734.53</c:v>
                </c:pt>
                <c:pt idx="832">
                  <c:v>725.69</c:v>
                </c:pt>
                <c:pt idx="833">
                  <c:v>724.42</c:v>
                </c:pt>
                <c:pt idx="834">
                  <c:v>726.29</c:v>
                </c:pt>
                <c:pt idx="835">
                  <c:v>718.97</c:v>
                </c:pt>
                <c:pt idx="836">
                  <c:v>719.18</c:v>
                </c:pt>
                <c:pt idx="837">
                  <c:v>720.01</c:v>
                </c:pt>
                <c:pt idx="838">
                  <c:v>719.6</c:v>
                </c:pt>
                <c:pt idx="839">
                  <c:v>716.7</c:v>
                </c:pt>
                <c:pt idx="840">
                  <c:v>714.89</c:v>
                </c:pt>
                <c:pt idx="841">
                  <c:v>719.06</c:v>
                </c:pt>
                <c:pt idx="842">
                  <c:v>708.26</c:v>
                </c:pt>
                <c:pt idx="843">
                  <c:v>444.64</c:v>
                </c:pt>
                <c:pt idx="844">
                  <c:v>445.76</c:v>
                </c:pt>
                <c:pt idx="845">
                  <c:v>447.08</c:v>
                </c:pt>
                <c:pt idx="846">
                  <c:v>449.41</c:v>
                </c:pt>
                <c:pt idx="847">
                  <c:v>449.07</c:v>
                </c:pt>
                <c:pt idx="848">
                  <c:v>451.34</c:v>
                </c:pt>
                <c:pt idx="849">
                  <c:v>451.17</c:v>
                </c:pt>
                <c:pt idx="850">
                  <c:v>452.19</c:v>
                </c:pt>
                <c:pt idx="851">
                  <c:v>451.11</c:v>
                </c:pt>
                <c:pt idx="852">
                  <c:v>451.76</c:v>
                </c:pt>
                <c:pt idx="853">
                  <c:v>455.19</c:v>
                </c:pt>
                <c:pt idx="854">
                  <c:v>382.54</c:v>
                </c:pt>
                <c:pt idx="855">
                  <c:v>385.78</c:v>
                </c:pt>
                <c:pt idx="856">
                  <c:v>385.27</c:v>
                </c:pt>
                <c:pt idx="857">
                  <c:v>387.71</c:v>
                </c:pt>
                <c:pt idx="858">
                  <c:v>387.79</c:v>
                </c:pt>
                <c:pt idx="859">
                  <c:v>390.53</c:v>
                </c:pt>
                <c:pt idx="860">
                  <c:v>390.29</c:v>
                </c:pt>
                <c:pt idx="861">
                  <c:v>389.9</c:v>
                </c:pt>
                <c:pt idx="862">
                  <c:v>391.39</c:v>
                </c:pt>
                <c:pt idx="863">
                  <c:v>369.29</c:v>
                </c:pt>
                <c:pt idx="864">
                  <c:v>368.27</c:v>
                </c:pt>
                <c:pt idx="865">
                  <c:v>368.78</c:v>
                </c:pt>
                <c:pt idx="866">
                  <c:v>368.56</c:v>
                </c:pt>
                <c:pt idx="867">
                  <c:v>368.68</c:v>
                </c:pt>
                <c:pt idx="868">
                  <c:v>368.2</c:v>
                </c:pt>
                <c:pt idx="869">
                  <c:v>368.05</c:v>
                </c:pt>
                <c:pt idx="870">
                  <c:v>367.14</c:v>
                </c:pt>
                <c:pt idx="871">
                  <c:v>366.99</c:v>
                </c:pt>
                <c:pt idx="872">
                  <c:v>366.18</c:v>
                </c:pt>
                <c:pt idx="873">
                  <c:v>366.99</c:v>
                </c:pt>
                <c:pt idx="874">
                  <c:v>366.71</c:v>
                </c:pt>
                <c:pt idx="875">
                  <c:v>366.99</c:v>
                </c:pt>
                <c:pt idx="876">
                  <c:v>366.23</c:v>
                </c:pt>
                <c:pt idx="877">
                  <c:v>365.14</c:v>
                </c:pt>
                <c:pt idx="878">
                  <c:v>364.13</c:v>
                </c:pt>
                <c:pt idx="879">
                  <c:v>366.12</c:v>
                </c:pt>
                <c:pt idx="880">
                  <c:v>365.13</c:v>
                </c:pt>
                <c:pt idx="881">
                  <c:v>366</c:v>
                </c:pt>
                <c:pt idx="882">
                  <c:v>365.36</c:v>
                </c:pt>
                <c:pt idx="883">
                  <c:v>365.5</c:v>
                </c:pt>
                <c:pt idx="884">
                  <c:v>365.22</c:v>
                </c:pt>
                <c:pt idx="885">
                  <c:v>365.86</c:v>
                </c:pt>
                <c:pt idx="886">
                  <c:v>365.15</c:v>
                </c:pt>
                <c:pt idx="887">
                  <c:v>365.15</c:v>
                </c:pt>
                <c:pt idx="888">
                  <c:v>372.33</c:v>
                </c:pt>
                <c:pt idx="889">
                  <c:v>371.59</c:v>
                </c:pt>
                <c:pt idx="890">
                  <c:v>370.96</c:v>
                </c:pt>
                <c:pt idx="891">
                  <c:v>370.23</c:v>
                </c:pt>
                <c:pt idx="892">
                  <c:v>370.44</c:v>
                </c:pt>
                <c:pt idx="893">
                  <c:v>463.18</c:v>
                </c:pt>
                <c:pt idx="894">
                  <c:v>462.87</c:v>
                </c:pt>
                <c:pt idx="895">
                  <c:v>463.38</c:v>
                </c:pt>
                <c:pt idx="896">
                  <c:v>464.2</c:v>
                </c:pt>
                <c:pt idx="897">
                  <c:v>463.99</c:v>
                </c:pt>
                <c:pt idx="898">
                  <c:v>460.88</c:v>
                </c:pt>
                <c:pt idx="899">
                  <c:v>455.91</c:v>
                </c:pt>
                <c:pt idx="900">
                  <c:v>454.26</c:v>
                </c:pt>
                <c:pt idx="901">
                  <c:v>455.72</c:v>
                </c:pt>
                <c:pt idx="902">
                  <c:v>374.67</c:v>
                </c:pt>
                <c:pt idx="903">
                  <c:v>376.15</c:v>
                </c:pt>
                <c:pt idx="904">
                  <c:v>375.99</c:v>
                </c:pt>
                <c:pt idx="905">
                  <c:v>376.39</c:v>
                </c:pt>
                <c:pt idx="906">
                  <c:v>374.27</c:v>
                </c:pt>
                <c:pt idx="907">
                  <c:v>372.76</c:v>
                </c:pt>
                <c:pt idx="908">
                  <c:v>374.09</c:v>
                </c:pt>
                <c:pt idx="909">
                  <c:v>371.37</c:v>
                </c:pt>
                <c:pt idx="910">
                  <c:v>373.75</c:v>
                </c:pt>
                <c:pt idx="911">
                  <c:v>374.64</c:v>
                </c:pt>
                <c:pt idx="912">
                  <c:v>372.61</c:v>
                </c:pt>
                <c:pt idx="913">
                  <c:v>371.83</c:v>
                </c:pt>
                <c:pt idx="914">
                  <c:v>449.38</c:v>
                </c:pt>
                <c:pt idx="915">
                  <c:v>447.07</c:v>
                </c:pt>
                <c:pt idx="916">
                  <c:v>447.72</c:v>
                </c:pt>
                <c:pt idx="917">
                  <c:v>449.12</c:v>
                </c:pt>
                <c:pt idx="918">
                  <c:v>447.35</c:v>
                </c:pt>
                <c:pt idx="919">
                  <c:v>446.24</c:v>
                </c:pt>
                <c:pt idx="920">
                  <c:v>448.19</c:v>
                </c:pt>
                <c:pt idx="921">
                  <c:v>449.5</c:v>
                </c:pt>
                <c:pt idx="922">
                  <c:v>368.42</c:v>
                </c:pt>
                <c:pt idx="923">
                  <c:v>368.2</c:v>
                </c:pt>
                <c:pt idx="924">
                  <c:v>370.03</c:v>
                </c:pt>
                <c:pt idx="925">
                  <c:v>374.77</c:v>
                </c:pt>
                <c:pt idx="926">
                  <c:v>378.46</c:v>
                </c:pt>
                <c:pt idx="927">
                  <c:v>377.19</c:v>
                </c:pt>
                <c:pt idx="928">
                  <c:v>377.41</c:v>
                </c:pt>
                <c:pt idx="929">
                  <c:v>376.84</c:v>
                </c:pt>
                <c:pt idx="930">
                  <c:v>376.34</c:v>
                </c:pt>
                <c:pt idx="931">
                  <c:v>376.46</c:v>
                </c:pt>
                <c:pt idx="932">
                  <c:v>377.34</c:v>
                </c:pt>
                <c:pt idx="933">
                  <c:v>378.31</c:v>
                </c:pt>
                <c:pt idx="934">
                  <c:v>378.26</c:v>
                </c:pt>
                <c:pt idx="935">
                  <c:v>379.34</c:v>
                </c:pt>
                <c:pt idx="936">
                  <c:v>379.75</c:v>
                </c:pt>
                <c:pt idx="937">
                  <c:v>380.14</c:v>
                </c:pt>
                <c:pt idx="938">
                  <c:v>382.63</c:v>
                </c:pt>
                <c:pt idx="939">
                  <c:v>384.64</c:v>
                </c:pt>
                <c:pt idx="940">
                  <c:v>386.3</c:v>
                </c:pt>
                <c:pt idx="941">
                  <c:v>385.82</c:v>
                </c:pt>
                <c:pt idx="942">
                  <c:v>388.2</c:v>
                </c:pt>
                <c:pt idx="943">
                  <c:v>391.17</c:v>
                </c:pt>
                <c:pt idx="944">
                  <c:v>391.04</c:v>
                </c:pt>
                <c:pt idx="945">
                  <c:v>392.06</c:v>
                </c:pt>
                <c:pt idx="946">
                  <c:v>396.94</c:v>
                </c:pt>
                <c:pt idx="947">
                  <c:v>398</c:v>
                </c:pt>
                <c:pt idx="948">
                  <c:v>398</c:v>
                </c:pt>
                <c:pt idx="949">
                  <c:v>400.4</c:v>
                </c:pt>
                <c:pt idx="950">
                  <c:v>400.34</c:v>
                </c:pt>
                <c:pt idx="951">
                  <c:v>400.84</c:v>
                </c:pt>
                <c:pt idx="952">
                  <c:v>404.36</c:v>
                </c:pt>
                <c:pt idx="953">
                  <c:v>403.37</c:v>
                </c:pt>
                <c:pt idx="954">
                  <c:v>407.93</c:v>
                </c:pt>
                <c:pt idx="955">
                  <c:v>406.89</c:v>
                </c:pt>
                <c:pt idx="956">
                  <c:v>409.87</c:v>
                </c:pt>
                <c:pt idx="957">
                  <c:v>410.75</c:v>
                </c:pt>
                <c:pt idx="958">
                  <c:v>413.08</c:v>
                </c:pt>
                <c:pt idx="959">
                  <c:v>411.53</c:v>
                </c:pt>
                <c:pt idx="960">
                  <c:v>416.83</c:v>
                </c:pt>
                <c:pt idx="961">
                  <c:v>421.81</c:v>
                </c:pt>
                <c:pt idx="962">
                  <c:v>462.37</c:v>
                </c:pt>
                <c:pt idx="963">
                  <c:v>465.12</c:v>
                </c:pt>
                <c:pt idx="964">
                  <c:v>466.57</c:v>
                </c:pt>
                <c:pt idx="965">
                  <c:v>466.51</c:v>
                </c:pt>
                <c:pt idx="966">
                  <c:v>468.22</c:v>
                </c:pt>
                <c:pt idx="967">
                  <c:v>473.58</c:v>
                </c:pt>
                <c:pt idx="968">
                  <c:v>476.12</c:v>
                </c:pt>
                <c:pt idx="969">
                  <c:v>478.3</c:v>
                </c:pt>
                <c:pt idx="970">
                  <c:v>475.58</c:v>
                </c:pt>
                <c:pt idx="971">
                  <c:v>476.96</c:v>
                </c:pt>
                <c:pt idx="972">
                  <c:v>476.96</c:v>
                </c:pt>
                <c:pt idx="973">
                  <c:v>485.48</c:v>
                </c:pt>
                <c:pt idx="974">
                  <c:v>483.08</c:v>
                </c:pt>
                <c:pt idx="975">
                  <c:v>484.38</c:v>
                </c:pt>
                <c:pt idx="976">
                  <c:v>487.56</c:v>
                </c:pt>
                <c:pt idx="977">
                  <c:v>487.7</c:v>
                </c:pt>
                <c:pt idx="978">
                  <c:v>504.23</c:v>
                </c:pt>
                <c:pt idx="979">
                  <c:v>505.59</c:v>
                </c:pt>
                <c:pt idx="980">
                  <c:v>511.29</c:v>
                </c:pt>
                <c:pt idx="981">
                  <c:v>511.63</c:v>
                </c:pt>
                <c:pt idx="982">
                  <c:v>513.28</c:v>
                </c:pt>
                <c:pt idx="983">
                  <c:v>510.72</c:v>
                </c:pt>
                <c:pt idx="984">
                  <c:v>506.81</c:v>
                </c:pt>
                <c:pt idx="985">
                  <c:v>509.21</c:v>
                </c:pt>
                <c:pt idx="986">
                  <c:v>508.34</c:v>
                </c:pt>
                <c:pt idx="987">
                  <c:v>508.19</c:v>
                </c:pt>
                <c:pt idx="988">
                  <c:v>510.29</c:v>
                </c:pt>
                <c:pt idx="989">
                  <c:v>509.99</c:v>
                </c:pt>
                <c:pt idx="990">
                  <c:v>505.21</c:v>
                </c:pt>
                <c:pt idx="991">
                  <c:v>506.22</c:v>
                </c:pt>
                <c:pt idx="992">
                  <c:v>503.74</c:v>
                </c:pt>
                <c:pt idx="993">
                  <c:v>504.44</c:v>
                </c:pt>
                <c:pt idx="994">
                  <c:v>504.44</c:v>
                </c:pt>
                <c:pt idx="995">
                  <c:v>508.91</c:v>
                </c:pt>
                <c:pt idx="996">
                  <c:v>507.74</c:v>
                </c:pt>
                <c:pt idx="997">
                  <c:v>504.15</c:v>
                </c:pt>
                <c:pt idx="998">
                  <c:v>504.88</c:v>
                </c:pt>
                <c:pt idx="999">
                  <c:v>507.14</c:v>
                </c:pt>
                <c:pt idx="1000">
                  <c:v>505.54</c:v>
                </c:pt>
                <c:pt idx="1001">
                  <c:v>507.2</c:v>
                </c:pt>
                <c:pt idx="1002">
                  <c:v>509.79</c:v>
                </c:pt>
                <c:pt idx="1003">
                  <c:v>506.05</c:v>
                </c:pt>
                <c:pt idx="1004">
                  <c:v>503.1</c:v>
                </c:pt>
                <c:pt idx="1005">
                  <c:v>506.67</c:v>
                </c:pt>
                <c:pt idx="1006">
                  <c:v>506.94</c:v>
                </c:pt>
                <c:pt idx="1007">
                  <c:v>502.99</c:v>
                </c:pt>
                <c:pt idx="1008">
                  <c:v>498.8</c:v>
                </c:pt>
                <c:pt idx="1009">
                  <c:v>497.2</c:v>
                </c:pt>
                <c:pt idx="1010">
                  <c:v>493.99</c:v>
                </c:pt>
                <c:pt idx="1011">
                  <c:v>494.27</c:v>
                </c:pt>
                <c:pt idx="1012">
                  <c:v>492.6</c:v>
                </c:pt>
                <c:pt idx="1013">
                  <c:v>490.39</c:v>
                </c:pt>
                <c:pt idx="1014">
                  <c:v>489.13</c:v>
                </c:pt>
                <c:pt idx="1015">
                  <c:v>491.08</c:v>
                </c:pt>
                <c:pt idx="1016">
                  <c:v>488.21</c:v>
                </c:pt>
                <c:pt idx="1017">
                  <c:v>490.12</c:v>
                </c:pt>
                <c:pt idx="1018">
                  <c:v>486.73</c:v>
                </c:pt>
                <c:pt idx="1019">
                  <c:v>481.28</c:v>
                </c:pt>
                <c:pt idx="1020">
                  <c:v>477.78</c:v>
                </c:pt>
                <c:pt idx="1021">
                  <c:v>476.12</c:v>
                </c:pt>
                <c:pt idx="1022">
                  <c:v>476.76</c:v>
                </c:pt>
                <c:pt idx="1023">
                  <c:v>472.14</c:v>
                </c:pt>
                <c:pt idx="1024">
                  <c:v>471.27</c:v>
                </c:pt>
                <c:pt idx="1025">
                  <c:v>469.66</c:v>
                </c:pt>
                <c:pt idx="1026">
                  <c:v>463.69</c:v>
                </c:pt>
                <c:pt idx="1027">
                  <c:v>460.76</c:v>
                </c:pt>
                <c:pt idx="1028">
                  <c:v>457.25</c:v>
                </c:pt>
                <c:pt idx="1029">
                  <c:v>456.64</c:v>
                </c:pt>
                <c:pt idx="1030">
                  <c:v>458.23</c:v>
                </c:pt>
                <c:pt idx="1031">
                  <c:v>454.9</c:v>
                </c:pt>
                <c:pt idx="1032">
                  <c:v>454.59</c:v>
                </c:pt>
                <c:pt idx="1033">
                  <c:v>450.63</c:v>
                </c:pt>
                <c:pt idx="1034">
                  <c:v>447.47</c:v>
                </c:pt>
                <c:pt idx="1035">
                  <c:v>445.95</c:v>
                </c:pt>
                <c:pt idx="1036">
                  <c:v>444.74</c:v>
                </c:pt>
                <c:pt idx="1037">
                  <c:v>415.74</c:v>
                </c:pt>
                <c:pt idx="1038">
                  <c:v>419.89</c:v>
                </c:pt>
                <c:pt idx="1039">
                  <c:v>417.67</c:v>
                </c:pt>
                <c:pt idx="1040">
                  <c:v>416.54</c:v>
                </c:pt>
                <c:pt idx="1041">
                  <c:v>415.72</c:v>
                </c:pt>
                <c:pt idx="1042">
                  <c:v>413.8</c:v>
                </c:pt>
                <c:pt idx="1043">
                  <c:v>411.5</c:v>
                </c:pt>
                <c:pt idx="1044">
                  <c:v>412.66</c:v>
                </c:pt>
                <c:pt idx="1045">
                  <c:v>412.03</c:v>
                </c:pt>
                <c:pt idx="1046">
                  <c:v>410.26</c:v>
                </c:pt>
                <c:pt idx="1047">
                  <c:v>409.12</c:v>
                </c:pt>
                <c:pt idx="1048">
                  <c:v>405.41</c:v>
                </c:pt>
                <c:pt idx="1049">
                  <c:v>404.65</c:v>
                </c:pt>
                <c:pt idx="1050">
                  <c:v>405.65</c:v>
                </c:pt>
                <c:pt idx="1051">
                  <c:v>403.13</c:v>
                </c:pt>
                <c:pt idx="1052">
                  <c:v>406.01</c:v>
                </c:pt>
                <c:pt idx="1053">
                  <c:v>401.96</c:v>
                </c:pt>
                <c:pt idx="1054">
                  <c:v>401.04</c:v>
                </c:pt>
                <c:pt idx="1055">
                  <c:v>400.3</c:v>
                </c:pt>
                <c:pt idx="1056">
                  <c:v>398.9</c:v>
                </c:pt>
                <c:pt idx="1057">
                  <c:v>399.72</c:v>
                </c:pt>
                <c:pt idx="1058">
                  <c:v>387.2</c:v>
                </c:pt>
                <c:pt idx="1059">
                  <c:v>399.07</c:v>
                </c:pt>
                <c:pt idx="1060">
                  <c:v>397.03</c:v>
                </c:pt>
                <c:pt idx="1061">
                  <c:v>395.25</c:v>
                </c:pt>
                <c:pt idx="1062">
                  <c:v>394.53</c:v>
                </c:pt>
                <c:pt idx="1063">
                  <c:v>393.42</c:v>
                </c:pt>
                <c:pt idx="1064">
                  <c:v>393.66</c:v>
                </c:pt>
                <c:pt idx="1065">
                  <c:v>394.21</c:v>
                </c:pt>
                <c:pt idx="1066">
                  <c:v>392.93</c:v>
                </c:pt>
                <c:pt idx="1067">
                  <c:v>388.95</c:v>
                </c:pt>
                <c:pt idx="1068">
                  <c:v>388.57</c:v>
                </c:pt>
                <c:pt idx="1069">
                  <c:v>388.12</c:v>
                </c:pt>
                <c:pt idx="1070">
                  <c:v>388.72</c:v>
                </c:pt>
                <c:pt idx="1071">
                  <c:v>388.8</c:v>
                </c:pt>
                <c:pt idx="1072">
                  <c:v>391.2</c:v>
                </c:pt>
                <c:pt idx="1073">
                  <c:v>388.49</c:v>
                </c:pt>
                <c:pt idx="1074">
                  <c:v>386.62</c:v>
                </c:pt>
                <c:pt idx="1075">
                  <c:v>386.77</c:v>
                </c:pt>
                <c:pt idx="1076">
                  <c:v>385.36</c:v>
                </c:pt>
                <c:pt idx="1077">
                  <c:v>384.92</c:v>
                </c:pt>
                <c:pt idx="1078">
                  <c:v>385.07</c:v>
                </c:pt>
                <c:pt idx="1079">
                  <c:v>385.76</c:v>
                </c:pt>
                <c:pt idx="1080">
                  <c:v>383.61</c:v>
                </c:pt>
                <c:pt idx="1081">
                  <c:v>384.05</c:v>
                </c:pt>
                <c:pt idx="1082">
                  <c:v>383.15</c:v>
                </c:pt>
                <c:pt idx="1083">
                  <c:v>383.39</c:v>
                </c:pt>
                <c:pt idx="1084">
                  <c:v>381.2</c:v>
                </c:pt>
                <c:pt idx="1085">
                  <c:v>382.58</c:v>
                </c:pt>
                <c:pt idx="1086">
                  <c:v>381.34</c:v>
                </c:pt>
                <c:pt idx="1087">
                  <c:v>380.76</c:v>
                </c:pt>
                <c:pt idx="1088">
                  <c:v>379.4</c:v>
                </c:pt>
                <c:pt idx="1089">
                  <c:v>377.76</c:v>
                </c:pt>
                <c:pt idx="1090">
                  <c:v>377.84</c:v>
                </c:pt>
                <c:pt idx="1091">
                  <c:v>369.16</c:v>
                </c:pt>
                <c:pt idx="1092">
                  <c:v>371.64</c:v>
                </c:pt>
                <c:pt idx="1093">
                  <c:v>487.82</c:v>
                </c:pt>
                <c:pt idx="1094">
                  <c:v>491.09</c:v>
                </c:pt>
                <c:pt idx="1095">
                  <c:v>485.65</c:v>
                </c:pt>
                <c:pt idx="1096">
                  <c:v>484.53</c:v>
                </c:pt>
                <c:pt idx="1097">
                  <c:v>484.53</c:v>
                </c:pt>
                <c:pt idx="1098">
                  <c:v>483.87</c:v>
                </c:pt>
                <c:pt idx="1099">
                  <c:v>488.73</c:v>
                </c:pt>
                <c:pt idx="1100">
                  <c:v>484.53</c:v>
                </c:pt>
                <c:pt idx="1101">
                  <c:v>393.92</c:v>
                </c:pt>
                <c:pt idx="1102">
                  <c:v>394.46</c:v>
                </c:pt>
                <c:pt idx="1103">
                  <c:v>391.32</c:v>
                </c:pt>
                <c:pt idx="1104">
                  <c:v>389.28</c:v>
                </c:pt>
                <c:pt idx="1105">
                  <c:v>388.16</c:v>
                </c:pt>
                <c:pt idx="1106">
                  <c:v>389.13</c:v>
                </c:pt>
                <c:pt idx="1107">
                  <c:v>390.28</c:v>
                </c:pt>
                <c:pt idx="1108">
                  <c:v>386.69</c:v>
                </c:pt>
                <c:pt idx="1109">
                  <c:v>383.96</c:v>
                </c:pt>
                <c:pt idx="1110">
                  <c:v>385.29</c:v>
                </c:pt>
                <c:pt idx="1111">
                  <c:v>382.59</c:v>
                </c:pt>
                <c:pt idx="1112">
                  <c:v>379.91</c:v>
                </c:pt>
                <c:pt idx="1113">
                  <c:v>379.07</c:v>
                </c:pt>
                <c:pt idx="1114">
                  <c:v>378.58</c:v>
                </c:pt>
                <c:pt idx="1115">
                  <c:v>378.91</c:v>
                </c:pt>
                <c:pt idx="1116">
                  <c:v>374.16</c:v>
                </c:pt>
                <c:pt idx="1117">
                  <c:v>375.4</c:v>
                </c:pt>
                <c:pt idx="1118">
                  <c:v>375.38</c:v>
                </c:pt>
                <c:pt idx="1119">
                  <c:v>375.79</c:v>
                </c:pt>
                <c:pt idx="1120">
                  <c:v>374.77</c:v>
                </c:pt>
                <c:pt idx="1121">
                  <c:v>372.68</c:v>
                </c:pt>
                <c:pt idx="1122">
                  <c:v>372.23</c:v>
                </c:pt>
                <c:pt idx="1123">
                  <c:v>369.2</c:v>
                </c:pt>
                <c:pt idx="1124">
                  <c:v>368.66</c:v>
                </c:pt>
                <c:pt idx="1125">
                  <c:v>369.63</c:v>
                </c:pt>
                <c:pt idx="1126">
                  <c:v>371.43</c:v>
                </c:pt>
                <c:pt idx="1127">
                  <c:v>368.42</c:v>
                </c:pt>
                <c:pt idx="1128">
                  <c:v>368.87</c:v>
                </c:pt>
                <c:pt idx="1129">
                  <c:v>367.7</c:v>
                </c:pt>
                <c:pt idx="1130">
                  <c:v>369.39</c:v>
                </c:pt>
                <c:pt idx="1131">
                  <c:v>366.73</c:v>
                </c:pt>
                <c:pt idx="1132">
                  <c:v>344.96</c:v>
                </c:pt>
                <c:pt idx="1133">
                  <c:v>360.74</c:v>
                </c:pt>
                <c:pt idx="1134">
                  <c:v>369.24</c:v>
                </c:pt>
                <c:pt idx="1135">
                  <c:v>367.16</c:v>
                </c:pt>
                <c:pt idx="1136">
                  <c:v>369.45</c:v>
                </c:pt>
                <c:pt idx="1137">
                  <c:v>369.92</c:v>
                </c:pt>
                <c:pt idx="1138">
                  <c:v>370.65</c:v>
                </c:pt>
                <c:pt idx="1139">
                  <c:v>369.15</c:v>
                </c:pt>
                <c:pt idx="1140">
                  <c:v>369.93</c:v>
                </c:pt>
                <c:pt idx="1141">
                  <c:v>368.88</c:v>
                </c:pt>
                <c:pt idx="1142">
                  <c:v>368.28</c:v>
                </c:pt>
                <c:pt idx="1143">
                  <c:v>367.76</c:v>
                </c:pt>
                <c:pt idx="1144">
                  <c:v>367.16</c:v>
                </c:pt>
                <c:pt idx="1145">
                  <c:v>370.63</c:v>
                </c:pt>
                <c:pt idx="1146">
                  <c:v>369.1</c:v>
                </c:pt>
                <c:pt idx="1147">
                  <c:v>369.25</c:v>
                </c:pt>
                <c:pt idx="1148">
                  <c:v>368.65</c:v>
                </c:pt>
                <c:pt idx="1149">
                  <c:v>369.1</c:v>
                </c:pt>
                <c:pt idx="1150">
                  <c:v>367.76</c:v>
                </c:pt>
                <c:pt idx="1151">
                  <c:v>370.99</c:v>
                </c:pt>
                <c:pt idx="1152">
                  <c:v>368.82</c:v>
                </c:pt>
                <c:pt idx="1153">
                  <c:v>368.08</c:v>
                </c:pt>
                <c:pt idx="1154">
                  <c:v>367.71</c:v>
                </c:pt>
                <c:pt idx="1155">
                  <c:v>367.14</c:v>
                </c:pt>
                <c:pt idx="1156">
                  <c:v>367.88</c:v>
                </c:pt>
                <c:pt idx="1157">
                  <c:v>367.66</c:v>
                </c:pt>
                <c:pt idx="1158">
                  <c:v>367.51</c:v>
                </c:pt>
                <c:pt idx="1159">
                  <c:v>366.48</c:v>
                </c:pt>
                <c:pt idx="1160">
                  <c:v>366.92</c:v>
                </c:pt>
                <c:pt idx="1161">
                  <c:v>365.94</c:v>
                </c:pt>
                <c:pt idx="1162">
                  <c:v>367.71</c:v>
                </c:pt>
                <c:pt idx="1163">
                  <c:v>366.9</c:v>
                </c:pt>
                <c:pt idx="1164">
                  <c:v>364.56</c:v>
                </c:pt>
                <c:pt idx="1165">
                  <c:v>366.16</c:v>
                </c:pt>
                <c:pt idx="1166">
                  <c:v>366.73</c:v>
                </c:pt>
                <c:pt idx="1167">
                  <c:v>366.46</c:v>
                </c:pt>
                <c:pt idx="1168">
                  <c:v>366.46</c:v>
                </c:pt>
                <c:pt idx="1169">
                  <c:v>366.4</c:v>
                </c:pt>
                <c:pt idx="1170">
                  <c:v>365.82</c:v>
                </c:pt>
                <c:pt idx="1171">
                  <c:v>365.23</c:v>
                </c:pt>
                <c:pt idx="1172">
                  <c:v>345.04</c:v>
                </c:pt>
                <c:pt idx="1173">
                  <c:v>435.07</c:v>
                </c:pt>
                <c:pt idx="1174">
                  <c:v>435.15</c:v>
                </c:pt>
                <c:pt idx="1175">
                  <c:v>436.68</c:v>
                </c:pt>
                <c:pt idx="1176">
                  <c:v>437.89</c:v>
                </c:pt>
                <c:pt idx="1177">
                  <c:v>440.23</c:v>
                </c:pt>
                <c:pt idx="1178">
                  <c:v>444.21</c:v>
                </c:pt>
                <c:pt idx="1179">
                  <c:v>445.2</c:v>
                </c:pt>
                <c:pt idx="1180">
                  <c:v>444.78</c:v>
                </c:pt>
                <c:pt idx="1181">
                  <c:v>448.28</c:v>
                </c:pt>
                <c:pt idx="1182">
                  <c:v>449.3</c:v>
                </c:pt>
                <c:pt idx="1183">
                  <c:v>450.34</c:v>
                </c:pt>
                <c:pt idx="1184">
                  <c:v>453.79</c:v>
                </c:pt>
                <c:pt idx="1185">
                  <c:v>452.56</c:v>
                </c:pt>
                <c:pt idx="1186">
                  <c:v>453.41</c:v>
                </c:pt>
                <c:pt idx="1187">
                  <c:v>403.64</c:v>
                </c:pt>
                <c:pt idx="1188">
                  <c:v>403.76</c:v>
                </c:pt>
                <c:pt idx="1189">
                  <c:v>403.44</c:v>
                </c:pt>
                <c:pt idx="1190">
                  <c:v>401.35</c:v>
                </c:pt>
                <c:pt idx="1191">
                  <c:v>404.12</c:v>
                </c:pt>
                <c:pt idx="1192">
                  <c:v>402.21</c:v>
                </c:pt>
                <c:pt idx="1193">
                  <c:v>396.52</c:v>
                </c:pt>
                <c:pt idx="1194">
                  <c:v>394.77</c:v>
                </c:pt>
                <c:pt idx="1195">
                  <c:v>393.13</c:v>
                </c:pt>
                <c:pt idx="1196">
                  <c:v>390.25</c:v>
                </c:pt>
                <c:pt idx="1197">
                  <c:v>390.46</c:v>
                </c:pt>
                <c:pt idx="1198">
                  <c:v>390.46</c:v>
                </c:pt>
                <c:pt idx="1199">
                  <c:v>389.19</c:v>
                </c:pt>
                <c:pt idx="1200">
                  <c:v>382.23</c:v>
                </c:pt>
                <c:pt idx="1201">
                  <c:v>381.06</c:v>
                </c:pt>
                <c:pt idx="1202">
                  <c:v>378.9</c:v>
                </c:pt>
                <c:pt idx="1203">
                  <c:v>377.27</c:v>
                </c:pt>
                <c:pt idx="1204">
                  <c:v>373</c:v>
                </c:pt>
                <c:pt idx="1205">
                  <c:v>489.06</c:v>
                </c:pt>
                <c:pt idx="1206">
                  <c:v>489.24</c:v>
                </c:pt>
                <c:pt idx="1207">
                  <c:v>487.23</c:v>
                </c:pt>
                <c:pt idx="1208">
                  <c:v>483.61</c:v>
                </c:pt>
                <c:pt idx="1209">
                  <c:v>485.23</c:v>
                </c:pt>
                <c:pt idx="1210">
                  <c:v>481.29</c:v>
                </c:pt>
                <c:pt idx="1211">
                  <c:v>482.89</c:v>
                </c:pt>
                <c:pt idx="1212">
                  <c:v>324.68</c:v>
                </c:pt>
                <c:pt idx="1213">
                  <c:v>539.67999999999995</c:v>
                </c:pt>
                <c:pt idx="1214">
                  <c:v>497.39</c:v>
                </c:pt>
                <c:pt idx="1215">
                  <c:v>505.2</c:v>
                </c:pt>
                <c:pt idx="1216">
                  <c:v>506.6</c:v>
                </c:pt>
                <c:pt idx="1217">
                  <c:v>515.38</c:v>
                </c:pt>
                <c:pt idx="1218">
                  <c:v>472.66</c:v>
                </c:pt>
                <c:pt idx="1219">
                  <c:v>471.88</c:v>
                </c:pt>
                <c:pt idx="1220">
                  <c:v>467.92</c:v>
                </c:pt>
                <c:pt idx="1221">
                  <c:v>468.68</c:v>
                </c:pt>
                <c:pt idx="1222">
                  <c:v>471.49</c:v>
                </c:pt>
                <c:pt idx="1223">
                  <c:v>468.3</c:v>
                </c:pt>
                <c:pt idx="1224">
                  <c:v>461.91</c:v>
                </c:pt>
                <c:pt idx="1225">
                  <c:v>460.65</c:v>
                </c:pt>
                <c:pt idx="1226">
                  <c:v>459.85</c:v>
                </c:pt>
                <c:pt idx="1227">
                  <c:v>462.31</c:v>
                </c:pt>
                <c:pt idx="1228">
                  <c:v>466.17</c:v>
                </c:pt>
                <c:pt idx="1229">
                  <c:v>461.29</c:v>
                </c:pt>
                <c:pt idx="1230">
                  <c:v>459.97</c:v>
                </c:pt>
                <c:pt idx="1231">
                  <c:v>455.94</c:v>
                </c:pt>
                <c:pt idx="1232">
                  <c:v>454.86</c:v>
                </c:pt>
                <c:pt idx="1233">
                  <c:v>456.3</c:v>
                </c:pt>
                <c:pt idx="1234">
                  <c:v>455.82</c:v>
                </c:pt>
                <c:pt idx="1235">
                  <c:v>458.26</c:v>
                </c:pt>
                <c:pt idx="1236">
                  <c:v>454.51</c:v>
                </c:pt>
                <c:pt idx="1237">
                  <c:v>449.12</c:v>
                </c:pt>
                <c:pt idx="1238">
                  <c:v>515.65</c:v>
                </c:pt>
                <c:pt idx="1239">
                  <c:v>523.59</c:v>
                </c:pt>
                <c:pt idx="1240">
                  <c:v>516.96</c:v>
                </c:pt>
                <c:pt idx="1241">
                  <c:v>521.27</c:v>
                </c:pt>
                <c:pt idx="1242">
                  <c:v>524.98</c:v>
                </c:pt>
                <c:pt idx="1243">
                  <c:v>528.63</c:v>
                </c:pt>
                <c:pt idx="1244">
                  <c:v>527.94000000000005</c:v>
                </c:pt>
                <c:pt idx="1245">
                  <c:v>525.36</c:v>
                </c:pt>
                <c:pt idx="1246">
                  <c:v>530.37</c:v>
                </c:pt>
                <c:pt idx="1247">
                  <c:v>527.25</c:v>
                </c:pt>
                <c:pt idx="1248">
                  <c:v>524.34</c:v>
                </c:pt>
                <c:pt idx="1249">
                  <c:v>533.17999999999995</c:v>
                </c:pt>
                <c:pt idx="1250">
                  <c:v>528.53</c:v>
                </c:pt>
                <c:pt idx="1251">
                  <c:v>533.79</c:v>
                </c:pt>
                <c:pt idx="1252">
                  <c:v>530.44000000000005</c:v>
                </c:pt>
                <c:pt idx="1253">
                  <c:v>529.22</c:v>
                </c:pt>
                <c:pt idx="1254">
                  <c:v>547.66999999999996</c:v>
                </c:pt>
                <c:pt idx="1255">
                  <c:v>544.89</c:v>
                </c:pt>
                <c:pt idx="1256">
                  <c:v>535.03</c:v>
                </c:pt>
                <c:pt idx="1257">
                  <c:v>537.37</c:v>
                </c:pt>
                <c:pt idx="1258">
                  <c:v>534.64</c:v>
                </c:pt>
                <c:pt idx="1259">
                  <c:v>538.6</c:v>
                </c:pt>
                <c:pt idx="1260">
                  <c:v>547.33000000000004</c:v>
                </c:pt>
                <c:pt idx="1261">
                  <c:v>539.51</c:v>
                </c:pt>
                <c:pt idx="1262">
                  <c:v>537.87</c:v>
                </c:pt>
                <c:pt idx="1263">
                  <c:v>537.87</c:v>
                </c:pt>
                <c:pt idx="1264">
                  <c:v>550.5</c:v>
                </c:pt>
                <c:pt idx="1265">
                  <c:v>542.83000000000004</c:v>
                </c:pt>
                <c:pt idx="1266">
                  <c:v>536</c:v>
                </c:pt>
                <c:pt idx="1267">
                  <c:v>530.77</c:v>
                </c:pt>
                <c:pt idx="1268">
                  <c:v>527.04</c:v>
                </c:pt>
                <c:pt idx="1269">
                  <c:v>529.52</c:v>
                </c:pt>
                <c:pt idx="1270">
                  <c:v>515.05999999999995</c:v>
                </c:pt>
                <c:pt idx="1271">
                  <c:v>517.27</c:v>
                </c:pt>
                <c:pt idx="1272">
                  <c:v>526.44000000000005</c:v>
                </c:pt>
                <c:pt idx="1273">
                  <c:v>524.77</c:v>
                </c:pt>
                <c:pt idx="1274">
                  <c:v>524.80999999999995</c:v>
                </c:pt>
                <c:pt idx="1275">
                  <c:v>531.91999999999996</c:v>
                </c:pt>
                <c:pt idx="1276">
                  <c:v>526.57000000000005</c:v>
                </c:pt>
                <c:pt idx="1277">
                  <c:v>519.97</c:v>
                </c:pt>
                <c:pt idx="1278">
                  <c:v>518</c:v>
                </c:pt>
                <c:pt idx="1279">
                  <c:v>520.66</c:v>
                </c:pt>
                <c:pt idx="1280">
                  <c:v>518.52</c:v>
                </c:pt>
                <c:pt idx="1281">
                  <c:v>520.53</c:v>
                </c:pt>
                <c:pt idx="1282">
                  <c:v>521.16</c:v>
                </c:pt>
                <c:pt idx="1283">
                  <c:v>517.22</c:v>
                </c:pt>
                <c:pt idx="1284">
                  <c:v>515.28</c:v>
                </c:pt>
                <c:pt idx="1285">
                  <c:v>511.32</c:v>
                </c:pt>
                <c:pt idx="1286">
                  <c:v>514.63</c:v>
                </c:pt>
                <c:pt idx="1287">
                  <c:v>521.69000000000005</c:v>
                </c:pt>
                <c:pt idx="1288">
                  <c:v>902.21</c:v>
                </c:pt>
                <c:pt idx="1289">
                  <c:v>910.87</c:v>
                </c:pt>
                <c:pt idx="1290">
                  <c:v>933.35</c:v>
                </c:pt>
                <c:pt idx="1291">
                  <c:v>934.38</c:v>
                </c:pt>
                <c:pt idx="1292">
                  <c:v>946.6</c:v>
                </c:pt>
                <c:pt idx="1293">
                  <c:v>926.4</c:v>
                </c:pt>
                <c:pt idx="1294">
                  <c:v>944.54</c:v>
                </c:pt>
                <c:pt idx="1295">
                  <c:v>954.27</c:v>
                </c:pt>
                <c:pt idx="1296">
                  <c:v>954.27</c:v>
                </c:pt>
                <c:pt idx="1297">
                  <c:v>1001.58</c:v>
                </c:pt>
                <c:pt idx="1298">
                  <c:v>985.14</c:v>
                </c:pt>
                <c:pt idx="1299">
                  <c:v>970.74</c:v>
                </c:pt>
                <c:pt idx="1300">
                  <c:v>988.99</c:v>
                </c:pt>
                <c:pt idx="1301">
                  <c:v>990.89</c:v>
                </c:pt>
                <c:pt idx="1302">
                  <c:v>993.71</c:v>
                </c:pt>
                <c:pt idx="1303">
                  <c:v>1053.76</c:v>
                </c:pt>
                <c:pt idx="1304">
                  <c:v>1042.1300000000001</c:v>
                </c:pt>
                <c:pt idx="1305">
                  <c:v>1008.45</c:v>
                </c:pt>
                <c:pt idx="1306">
                  <c:v>1006.08</c:v>
                </c:pt>
                <c:pt idx="1307">
                  <c:v>1023.35</c:v>
                </c:pt>
                <c:pt idx="1308">
                  <c:v>1015.6</c:v>
                </c:pt>
                <c:pt idx="1309">
                  <c:v>1052.05</c:v>
                </c:pt>
                <c:pt idx="1310">
                  <c:v>1049.45</c:v>
                </c:pt>
                <c:pt idx="1311">
                  <c:v>1043.43</c:v>
                </c:pt>
                <c:pt idx="1312">
                  <c:v>1034.96</c:v>
                </c:pt>
                <c:pt idx="1313">
                  <c:v>1071.1400000000001</c:v>
                </c:pt>
                <c:pt idx="1314">
                  <c:v>1067.04</c:v>
                </c:pt>
                <c:pt idx="1315">
                  <c:v>1102.8499999999999</c:v>
                </c:pt>
                <c:pt idx="1316">
                  <c:v>1113.5899999999999</c:v>
                </c:pt>
                <c:pt idx="1317">
                  <c:v>1069.29</c:v>
                </c:pt>
                <c:pt idx="1318">
                  <c:v>1067.49</c:v>
                </c:pt>
                <c:pt idx="1319">
                  <c:v>1063.46</c:v>
                </c:pt>
                <c:pt idx="1320">
                  <c:v>1089.08</c:v>
                </c:pt>
                <c:pt idx="1321">
                  <c:v>1096.18</c:v>
                </c:pt>
                <c:pt idx="1322">
                  <c:v>1096.18</c:v>
                </c:pt>
                <c:pt idx="1323">
                  <c:v>1067.9000000000001</c:v>
                </c:pt>
                <c:pt idx="1324">
                  <c:v>1064.76</c:v>
                </c:pt>
                <c:pt idx="1325">
                  <c:v>1062.45</c:v>
                </c:pt>
                <c:pt idx="1326">
                  <c:v>1121.67</c:v>
                </c:pt>
                <c:pt idx="1327">
                  <c:v>1096.44</c:v>
                </c:pt>
                <c:pt idx="1328">
                  <c:v>1130.4100000000001</c:v>
                </c:pt>
                <c:pt idx="1329">
                  <c:v>1116.03</c:v>
                </c:pt>
                <c:pt idx="1330">
                  <c:v>1071.07</c:v>
                </c:pt>
                <c:pt idx="1331">
                  <c:v>1088.6300000000001</c:v>
                </c:pt>
                <c:pt idx="1332">
                  <c:v>1057.78</c:v>
                </c:pt>
                <c:pt idx="1333">
                  <c:v>1069.75</c:v>
                </c:pt>
                <c:pt idx="1334">
                  <c:v>1081.57</c:v>
                </c:pt>
                <c:pt idx="1335">
                  <c:v>1070.6600000000001</c:v>
                </c:pt>
                <c:pt idx="1336">
                  <c:v>1046.01</c:v>
                </c:pt>
                <c:pt idx="1337">
                  <c:v>1038.78</c:v>
                </c:pt>
                <c:pt idx="1338">
                  <c:v>1034.57</c:v>
                </c:pt>
                <c:pt idx="1339">
                  <c:v>1023.85</c:v>
                </c:pt>
                <c:pt idx="1340">
                  <c:v>1039.6199999999999</c:v>
                </c:pt>
                <c:pt idx="1341">
                  <c:v>1046.99</c:v>
                </c:pt>
                <c:pt idx="1342">
                  <c:v>1048.71</c:v>
                </c:pt>
                <c:pt idx="1343">
                  <c:v>1002.36</c:v>
                </c:pt>
                <c:pt idx="1344">
                  <c:v>987.61</c:v>
                </c:pt>
                <c:pt idx="1345">
                  <c:v>1006.07</c:v>
                </c:pt>
                <c:pt idx="1346">
                  <c:v>680.07</c:v>
                </c:pt>
                <c:pt idx="1347">
                  <c:v>674</c:v>
                </c:pt>
                <c:pt idx="1348">
                  <c:v>673.47</c:v>
                </c:pt>
                <c:pt idx="1349">
                  <c:v>675.43</c:v>
                </c:pt>
                <c:pt idx="1350">
                  <c:v>426.87</c:v>
                </c:pt>
                <c:pt idx="1351">
                  <c:v>683.3</c:v>
                </c:pt>
                <c:pt idx="1352">
                  <c:v>678.86</c:v>
                </c:pt>
                <c:pt idx="1353">
                  <c:v>678.03</c:v>
                </c:pt>
                <c:pt idx="1354">
                  <c:v>678.32</c:v>
                </c:pt>
                <c:pt idx="1355">
                  <c:v>678.32</c:v>
                </c:pt>
                <c:pt idx="1356">
                  <c:v>665.26</c:v>
                </c:pt>
                <c:pt idx="1357">
                  <c:v>677.16</c:v>
                </c:pt>
                <c:pt idx="1358">
                  <c:v>677.16</c:v>
                </c:pt>
                <c:pt idx="1359">
                  <c:v>670.58</c:v>
                </c:pt>
                <c:pt idx="1360">
                  <c:v>661.4</c:v>
                </c:pt>
                <c:pt idx="1361">
                  <c:v>666.93</c:v>
                </c:pt>
                <c:pt idx="1362">
                  <c:v>275.83</c:v>
                </c:pt>
                <c:pt idx="1363">
                  <c:v>276.01</c:v>
                </c:pt>
                <c:pt idx="1364">
                  <c:v>275.41000000000003</c:v>
                </c:pt>
                <c:pt idx="1365">
                  <c:v>274.95999999999998</c:v>
                </c:pt>
                <c:pt idx="1366">
                  <c:v>275.37</c:v>
                </c:pt>
                <c:pt idx="1367">
                  <c:v>274.45999999999998</c:v>
                </c:pt>
                <c:pt idx="1368">
                  <c:v>274.01</c:v>
                </c:pt>
                <c:pt idx="1369">
                  <c:v>274.06</c:v>
                </c:pt>
                <c:pt idx="1370">
                  <c:v>273.60000000000002</c:v>
                </c:pt>
                <c:pt idx="1371">
                  <c:v>272.88</c:v>
                </c:pt>
                <c:pt idx="1372">
                  <c:v>272.95999999999998</c:v>
                </c:pt>
                <c:pt idx="1373">
                  <c:v>272.51</c:v>
                </c:pt>
                <c:pt idx="1374">
                  <c:v>272.39999999999998</c:v>
                </c:pt>
                <c:pt idx="1375">
                  <c:v>271.89999999999998</c:v>
                </c:pt>
                <c:pt idx="1376">
                  <c:v>271.29000000000002</c:v>
                </c:pt>
                <c:pt idx="1377">
                  <c:v>271.18</c:v>
                </c:pt>
                <c:pt idx="1378">
                  <c:v>270.75</c:v>
                </c:pt>
                <c:pt idx="1379">
                  <c:v>270.04000000000002</c:v>
                </c:pt>
                <c:pt idx="1380">
                  <c:v>269.87</c:v>
                </c:pt>
                <c:pt idx="1381">
                  <c:v>268.79000000000002</c:v>
                </c:pt>
                <c:pt idx="1382">
                  <c:v>268.2</c:v>
                </c:pt>
                <c:pt idx="1383">
                  <c:v>268.26</c:v>
                </c:pt>
                <c:pt idx="1384">
                  <c:v>267.70999999999998</c:v>
                </c:pt>
                <c:pt idx="1385">
                  <c:v>267.62</c:v>
                </c:pt>
                <c:pt idx="1386">
                  <c:v>267.23</c:v>
                </c:pt>
                <c:pt idx="1387">
                  <c:v>267.08999999999997</c:v>
                </c:pt>
                <c:pt idx="1388">
                  <c:v>266.35000000000002</c:v>
                </c:pt>
                <c:pt idx="1389">
                  <c:v>265.81</c:v>
                </c:pt>
                <c:pt idx="1390">
                  <c:v>265.52</c:v>
                </c:pt>
                <c:pt idx="1391">
                  <c:v>264.58999999999997</c:v>
                </c:pt>
                <c:pt idx="1392">
                  <c:v>261.14999999999998</c:v>
                </c:pt>
                <c:pt idx="1393">
                  <c:v>259.86</c:v>
                </c:pt>
                <c:pt idx="1394">
                  <c:v>284.98</c:v>
                </c:pt>
                <c:pt idx="1395">
                  <c:v>285.99</c:v>
                </c:pt>
                <c:pt idx="1396">
                  <c:v>285.52999999999997</c:v>
                </c:pt>
                <c:pt idx="1397">
                  <c:v>285.72000000000003</c:v>
                </c:pt>
                <c:pt idx="1398">
                  <c:v>285.77999999999997</c:v>
                </c:pt>
                <c:pt idx="1399">
                  <c:v>286.16000000000003</c:v>
                </c:pt>
                <c:pt idx="1400">
                  <c:v>285.52999999999997</c:v>
                </c:pt>
                <c:pt idx="1401">
                  <c:v>285.99</c:v>
                </c:pt>
                <c:pt idx="1402">
                  <c:v>286.16000000000003</c:v>
                </c:pt>
                <c:pt idx="1403">
                  <c:v>284.02</c:v>
                </c:pt>
                <c:pt idx="1404">
                  <c:v>283.89999999999998</c:v>
                </c:pt>
                <c:pt idx="1405">
                  <c:v>283.92</c:v>
                </c:pt>
                <c:pt idx="1406">
                  <c:v>283.92</c:v>
                </c:pt>
                <c:pt idx="1407">
                  <c:v>284.14999999999998</c:v>
                </c:pt>
                <c:pt idx="1408">
                  <c:v>284.27</c:v>
                </c:pt>
                <c:pt idx="1409">
                  <c:v>283.68</c:v>
                </c:pt>
                <c:pt idx="1410">
                  <c:v>281.67</c:v>
                </c:pt>
                <c:pt idx="1411">
                  <c:v>280.60000000000002</c:v>
                </c:pt>
                <c:pt idx="1412">
                  <c:v>279.77999999999997</c:v>
                </c:pt>
                <c:pt idx="1413">
                  <c:v>280</c:v>
                </c:pt>
                <c:pt idx="1414">
                  <c:v>279.10000000000002</c:v>
                </c:pt>
                <c:pt idx="1415">
                  <c:v>279.56</c:v>
                </c:pt>
                <c:pt idx="1416">
                  <c:v>278.45</c:v>
                </c:pt>
                <c:pt idx="1417">
                  <c:v>278.39</c:v>
                </c:pt>
                <c:pt idx="1418">
                  <c:v>277.68</c:v>
                </c:pt>
                <c:pt idx="1419">
                  <c:v>276.63</c:v>
                </c:pt>
                <c:pt idx="1420">
                  <c:v>269.98</c:v>
                </c:pt>
                <c:pt idx="1421">
                  <c:v>269.74</c:v>
                </c:pt>
                <c:pt idx="1422">
                  <c:v>269.55</c:v>
                </c:pt>
                <c:pt idx="1423">
                  <c:v>268.99</c:v>
                </c:pt>
                <c:pt idx="1424">
                  <c:v>268.99</c:v>
                </c:pt>
                <c:pt idx="1425">
                  <c:v>268.52999999999997</c:v>
                </c:pt>
                <c:pt idx="1426">
                  <c:v>266.45999999999998</c:v>
                </c:pt>
                <c:pt idx="1427">
                  <c:v>268.39999999999998</c:v>
                </c:pt>
                <c:pt idx="1428">
                  <c:v>277.39999999999998</c:v>
                </c:pt>
                <c:pt idx="1429">
                  <c:v>276.77</c:v>
                </c:pt>
                <c:pt idx="1430">
                  <c:v>275.56</c:v>
                </c:pt>
                <c:pt idx="1431">
                  <c:v>277.58</c:v>
                </c:pt>
                <c:pt idx="1432">
                  <c:v>275.70999999999998</c:v>
                </c:pt>
                <c:pt idx="1433">
                  <c:v>277.45999999999998</c:v>
                </c:pt>
                <c:pt idx="1434">
                  <c:v>276.43</c:v>
                </c:pt>
                <c:pt idx="1435">
                  <c:v>277.12</c:v>
                </c:pt>
                <c:pt idx="1436">
                  <c:v>277.52</c:v>
                </c:pt>
                <c:pt idx="1437">
                  <c:v>275.47000000000003</c:v>
                </c:pt>
                <c:pt idx="1438">
                  <c:v>274.07</c:v>
                </c:pt>
                <c:pt idx="1439">
                  <c:v>273.91000000000003</c:v>
                </c:pt>
                <c:pt idx="1440">
                  <c:v>265.44</c:v>
                </c:pt>
                <c:pt idx="1441">
                  <c:v>253.4</c:v>
                </c:pt>
                <c:pt idx="1442">
                  <c:v>254.15</c:v>
                </c:pt>
                <c:pt idx="1443">
                  <c:v>253.96</c:v>
                </c:pt>
                <c:pt idx="1444">
                  <c:v>255.26</c:v>
                </c:pt>
                <c:pt idx="1445">
                  <c:v>254.5</c:v>
                </c:pt>
                <c:pt idx="1446">
                  <c:v>254.7</c:v>
                </c:pt>
                <c:pt idx="1447">
                  <c:v>254.85</c:v>
                </c:pt>
                <c:pt idx="1448">
                  <c:v>254.52</c:v>
                </c:pt>
                <c:pt idx="1449">
                  <c:v>255.21</c:v>
                </c:pt>
                <c:pt idx="1450">
                  <c:v>242.13</c:v>
                </c:pt>
                <c:pt idx="1451">
                  <c:v>242.9</c:v>
                </c:pt>
                <c:pt idx="1452">
                  <c:v>241.02</c:v>
                </c:pt>
                <c:pt idx="1453">
                  <c:v>241.31</c:v>
                </c:pt>
                <c:pt idx="1454">
                  <c:v>241.58</c:v>
                </c:pt>
                <c:pt idx="1455">
                  <c:v>241.94</c:v>
                </c:pt>
                <c:pt idx="1456">
                  <c:v>240.33</c:v>
                </c:pt>
                <c:pt idx="1457">
                  <c:v>242.33</c:v>
                </c:pt>
                <c:pt idx="1458">
                  <c:v>240.13</c:v>
                </c:pt>
                <c:pt idx="1459">
                  <c:v>239.59</c:v>
                </c:pt>
                <c:pt idx="1460">
                  <c:v>239.5</c:v>
                </c:pt>
                <c:pt idx="1461">
                  <c:v>240.43</c:v>
                </c:pt>
                <c:pt idx="1462">
                  <c:v>241.17</c:v>
                </c:pt>
                <c:pt idx="1463">
                  <c:v>241.12</c:v>
                </c:pt>
                <c:pt idx="1464">
                  <c:v>239.58</c:v>
                </c:pt>
                <c:pt idx="1465">
                  <c:v>238.83</c:v>
                </c:pt>
                <c:pt idx="1466">
                  <c:v>237.67</c:v>
                </c:pt>
                <c:pt idx="1467">
                  <c:v>236.58</c:v>
                </c:pt>
                <c:pt idx="1468">
                  <c:v>236.95</c:v>
                </c:pt>
                <c:pt idx="1469">
                  <c:v>237.13</c:v>
                </c:pt>
                <c:pt idx="1470">
                  <c:v>236.58</c:v>
                </c:pt>
                <c:pt idx="1471">
                  <c:v>236.58</c:v>
                </c:pt>
                <c:pt idx="1472">
                  <c:v>236.58</c:v>
                </c:pt>
                <c:pt idx="1473">
                  <c:v>236.59</c:v>
                </c:pt>
                <c:pt idx="1474">
                  <c:v>236.61</c:v>
                </c:pt>
                <c:pt idx="1475">
                  <c:v>294.76</c:v>
                </c:pt>
                <c:pt idx="1476">
                  <c:v>296.02999999999997</c:v>
                </c:pt>
                <c:pt idx="1477">
                  <c:v>297.29000000000002</c:v>
                </c:pt>
                <c:pt idx="1478">
                  <c:v>297.13</c:v>
                </c:pt>
                <c:pt idx="1479">
                  <c:v>300.67</c:v>
                </c:pt>
                <c:pt idx="1480">
                  <c:v>299.43</c:v>
                </c:pt>
                <c:pt idx="1481">
                  <c:v>300.42</c:v>
                </c:pt>
                <c:pt idx="1482">
                  <c:v>301.77999999999997</c:v>
                </c:pt>
                <c:pt idx="1483">
                  <c:v>303.77</c:v>
                </c:pt>
                <c:pt idx="1484">
                  <c:v>305.39</c:v>
                </c:pt>
                <c:pt idx="1485">
                  <c:v>307.52999999999997</c:v>
                </c:pt>
                <c:pt idx="1486">
                  <c:v>309.37</c:v>
                </c:pt>
                <c:pt idx="1487">
                  <c:v>326.13</c:v>
                </c:pt>
                <c:pt idx="1488">
                  <c:v>326.13</c:v>
                </c:pt>
                <c:pt idx="1489">
                  <c:v>327.78</c:v>
                </c:pt>
                <c:pt idx="1490">
                  <c:v>330.5</c:v>
                </c:pt>
                <c:pt idx="1491">
                  <c:v>334</c:v>
                </c:pt>
                <c:pt idx="1492">
                  <c:v>330.97</c:v>
                </c:pt>
                <c:pt idx="1493">
                  <c:v>334</c:v>
                </c:pt>
                <c:pt idx="1494">
                  <c:v>335.36</c:v>
                </c:pt>
                <c:pt idx="1495">
                  <c:v>340.33</c:v>
                </c:pt>
                <c:pt idx="1496">
                  <c:v>339.5</c:v>
                </c:pt>
                <c:pt idx="1497">
                  <c:v>320.39</c:v>
                </c:pt>
                <c:pt idx="1498">
                  <c:v>285.29000000000002</c:v>
                </c:pt>
                <c:pt idx="1499">
                  <c:v>285.48</c:v>
                </c:pt>
                <c:pt idx="1500">
                  <c:v>286.74</c:v>
                </c:pt>
                <c:pt idx="1501">
                  <c:v>288.43</c:v>
                </c:pt>
                <c:pt idx="1502">
                  <c:v>289.54000000000002</c:v>
                </c:pt>
                <c:pt idx="1503">
                  <c:v>288.63</c:v>
                </c:pt>
                <c:pt idx="1504">
                  <c:v>288.13</c:v>
                </c:pt>
                <c:pt idx="1505">
                  <c:v>290.23</c:v>
                </c:pt>
                <c:pt idx="1506">
                  <c:v>291.05</c:v>
                </c:pt>
                <c:pt idx="1507">
                  <c:v>299.33</c:v>
                </c:pt>
                <c:pt idx="1508">
                  <c:v>295.8</c:v>
                </c:pt>
                <c:pt idx="1509">
                  <c:v>296.86</c:v>
                </c:pt>
                <c:pt idx="1510">
                  <c:v>296.83999999999997</c:v>
                </c:pt>
                <c:pt idx="1511">
                  <c:v>299.11</c:v>
                </c:pt>
                <c:pt idx="1512">
                  <c:v>297.93</c:v>
                </c:pt>
                <c:pt idx="1513">
                  <c:v>300.13</c:v>
                </c:pt>
                <c:pt idx="1514">
                  <c:v>299.58999999999997</c:v>
                </c:pt>
                <c:pt idx="1515">
                  <c:v>298.18</c:v>
                </c:pt>
                <c:pt idx="1516">
                  <c:v>300.41000000000003</c:v>
                </c:pt>
                <c:pt idx="1517">
                  <c:v>299.64999999999998</c:v>
                </c:pt>
                <c:pt idx="1518">
                  <c:v>300.61</c:v>
                </c:pt>
                <c:pt idx="1519">
                  <c:v>302.14999999999998</c:v>
                </c:pt>
                <c:pt idx="1520">
                  <c:v>299.83999999999997</c:v>
                </c:pt>
                <c:pt idx="1521">
                  <c:v>302.26</c:v>
                </c:pt>
                <c:pt idx="1522">
                  <c:v>303.49</c:v>
                </c:pt>
                <c:pt idx="1523">
                  <c:v>303.85000000000002</c:v>
                </c:pt>
                <c:pt idx="1524">
                  <c:v>304.3</c:v>
                </c:pt>
                <c:pt idx="1525">
                  <c:v>306.58999999999997</c:v>
                </c:pt>
                <c:pt idx="1526">
                  <c:v>304.43</c:v>
                </c:pt>
                <c:pt idx="1527">
                  <c:v>305.22000000000003</c:v>
                </c:pt>
                <c:pt idx="1528">
                  <c:v>301.07</c:v>
                </c:pt>
                <c:pt idx="1529">
                  <c:v>300.95999999999998</c:v>
                </c:pt>
                <c:pt idx="1530">
                  <c:v>304.52</c:v>
                </c:pt>
                <c:pt idx="1531">
                  <c:v>302.97000000000003</c:v>
                </c:pt>
                <c:pt idx="1532">
                  <c:v>299.43</c:v>
                </c:pt>
                <c:pt idx="1533">
                  <c:v>298.89</c:v>
                </c:pt>
                <c:pt idx="1534">
                  <c:v>301.29000000000002</c:v>
                </c:pt>
                <c:pt idx="1535">
                  <c:v>300.3</c:v>
                </c:pt>
                <c:pt idx="1536">
                  <c:v>299.32</c:v>
                </c:pt>
                <c:pt idx="1537">
                  <c:v>303.31</c:v>
                </c:pt>
                <c:pt idx="1538">
                  <c:v>300.41000000000003</c:v>
                </c:pt>
                <c:pt idx="1539">
                  <c:v>297.62</c:v>
                </c:pt>
                <c:pt idx="1540">
                  <c:v>299.3</c:v>
                </c:pt>
                <c:pt idx="1541">
                  <c:v>296.29000000000002</c:v>
                </c:pt>
                <c:pt idx="1542">
                  <c:v>300.26</c:v>
                </c:pt>
                <c:pt idx="1543">
                  <c:v>298.33</c:v>
                </c:pt>
                <c:pt idx="1544">
                  <c:v>290.94</c:v>
                </c:pt>
                <c:pt idx="1545">
                  <c:v>289.11</c:v>
                </c:pt>
                <c:pt idx="1546">
                  <c:v>287.04000000000002</c:v>
                </c:pt>
                <c:pt idx="1547">
                  <c:v>290.31</c:v>
                </c:pt>
                <c:pt idx="1548">
                  <c:v>286.07</c:v>
                </c:pt>
                <c:pt idx="1549">
                  <c:v>286.26</c:v>
                </c:pt>
                <c:pt idx="1550">
                  <c:v>318.2</c:v>
                </c:pt>
                <c:pt idx="1551">
                  <c:v>314.93</c:v>
                </c:pt>
                <c:pt idx="1552">
                  <c:v>317.93</c:v>
                </c:pt>
                <c:pt idx="1553">
                  <c:v>315.95999999999998</c:v>
                </c:pt>
                <c:pt idx="1554">
                  <c:v>310.5</c:v>
                </c:pt>
                <c:pt idx="1555">
                  <c:v>314.41000000000003</c:v>
                </c:pt>
                <c:pt idx="1556">
                  <c:v>309.61</c:v>
                </c:pt>
                <c:pt idx="1557">
                  <c:v>308.62</c:v>
                </c:pt>
                <c:pt idx="1558">
                  <c:v>306.42</c:v>
                </c:pt>
                <c:pt idx="1559">
                  <c:v>306.42</c:v>
                </c:pt>
                <c:pt idx="1560">
                  <c:v>300.41000000000003</c:v>
                </c:pt>
                <c:pt idx="1561">
                  <c:v>299.85000000000002</c:v>
                </c:pt>
                <c:pt idx="1562">
                  <c:v>293.33999999999997</c:v>
                </c:pt>
                <c:pt idx="1563">
                  <c:v>292.37</c:v>
                </c:pt>
                <c:pt idx="1564">
                  <c:v>255.42</c:v>
                </c:pt>
                <c:pt idx="1565">
                  <c:v>250.72</c:v>
                </c:pt>
                <c:pt idx="1566">
                  <c:v>248.73</c:v>
                </c:pt>
                <c:pt idx="1567">
                  <c:v>247.49</c:v>
                </c:pt>
                <c:pt idx="1568">
                  <c:v>244.79</c:v>
                </c:pt>
                <c:pt idx="1569">
                  <c:v>247.49</c:v>
                </c:pt>
                <c:pt idx="1570">
                  <c:v>246.97</c:v>
                </c:pt>
                <c:pt idx="1571">
                  <c:v>248</c:v>
                </c:pt>
                <c:pt idx="1572">
                  <c:v>244.53</c:v>
                </c:pt>
                <c:pt idx="1573">
                  <c:v>244.42</c:v>
                </c:pt>
                <c:pt idx="1574">
                  <c:v>241.98</c:v>
                </c:pt>
                <c:pt idx="1575">
                  <c:v>244.17</c:v>
                </c:pt>
                <c:pt idx="1576">
                  <c:v>242.76</c:v>
                </c:pt>
                <c:pt idx="1577">
                  <c:v>242.62</c:v>
                </c:pt>
                <c:pt idx="1578">
                  <c:v>242.68</c:v>
                </c:pt>
                <c:pt idx="1579">
                  <c:v>245.53</c:v>
                </c:pt>
                <c:pt idx="1580">
                  <c:v>245.42</c:v>
                </c:pt>
                <c:pt idx="1581">
                  <c:v>242.36</c:v>
                </c:pt>
                <c:pt idx="1582">
                  <c:v>242.22</c:v>
                </c:pt>
                <c:pt idx="1583">
                  <c:v>240.64</c:v>
                </c:pt>
                <c:pt idx="1584">
                  <c:v>240.58</c:v>
                </c:pt>
                <c:pt idx="1585">
                  <c:v>240.74</c:v>
                </c:pt>
                <c:pt idx="1586">
                  <c:v>243.37</c:v>
                </c:pt>
                <c:pt idx="1587">
                  <c:v>241.61</c:v>
                </c:pt>
                <c:pt idx="1588">
                  <c:v>241.86</c:v>
                </c:pt>
                <c:pt idx="1589">
                  <c:v>241.71</c:v>
                </c:pt>
                <c:pt idx="1590">
                  <c:v>241.52</c:v>
                </c:pt>
                <c:pt idx="1591">
                  <c:v>241.5</c:v>
                </c:pt>
                <c:pt idx="1592">
                  <c:v>240.13</c:v>
                </c:pt>
                <c:pt idx="1593">
                  <c:v>240.13</c:v>
                </c:pt>
                <c:pt idx="1594">
                  <c:v>240.79</c:v>
                </c:pt>
                <c:pt idx="1595">
                  <c:v>240.09</c:v>
                </c:pt>
                <c:pt idx="1596">
                  <c:v>238.29</c:v>
                </c:pt>
                <c:pt idx="1597">
                  <c:v>237.93</c:v>
                </c:pt>
                <c:pt idx="1598">
                  <c:v>238</c:v>
                </c:pt>
                <c:pt idx="1599">
                  <c:v>237</c:v>
                </c:pt>
                <c:pt idx="1600">
                  <c:v>236.03</c:v>
                </c:pt>
                <c:pt idx="1601">
                  <c:v>235.36</c:v>
                </c:pt>
                <c:pt idx="1602">
                  <c:v>234.69</c:v>
                </c:pt>
                <c:pt idx="1603">
                  <c:v>234.09</c:v>
                </c:pt>
                <c:pt idx="1604">
                  <c:v>233.25</c:v>
                </c:pt>
                <c:pt idx="1605">
                  <c:v>232.26</c:v>
                </c:pt>
                <c:pt idx="1606">
                  <c:v>236.54</c:v>
                </c:pt>
                <c:pt idx="1607">
                  <c:v>235.34</c:v>
                </c:pt>
                <c:pt idx="1608">
                  <c:v>229.61</c:v>
                </c:pt>
                <c:pt idx="1609">
                  <c:v>229.63</c:v>
                </c:pt>
                <c:pt idx="1610">
                  <c:v>229.63</c:v>
                </c:pt>
                <c:pt idx="1611">
                  <c:v>229.64</c:v>
                </c:pt>
                <c:pt idx="1612">
                  <c:v>233.94</c:v>
                </c:pt>
                <c:pt idx="1613">
                  <c:v>333.57</c:v>
                </c:pt>
                <c:pt idx="1614">
                  <c:v>269.64999999999998</c:v>
                </c:pt>
                <c:pt idx="1615">
                  <c:v>265.2</c:v>
                </c:pt>
                <c:pt idx="1616">
                  <c:v>264.14999999999998</c:v>
                </c:pt>
                <c:pt idx="1617">
                  <c:v>260.72000000000003</c:v>
                </c:pt>
                <c:pt idx="1618">
                  <c:v>258.51</c:v>
                </c:pt>
                <c:pt idx="1619">
                  <c:v>268.8</c:v>
                </c:pt>
                <c:pt idx="1620">
                  <c:v>264.43</c:v>
                </c:pt>
                <c:pt idx="1621">
                  <c:v>319.82</c:v>
                </c:pt>
                <c:pt idx="1622">
                  <c:v>319.82</c:v>
                </c:pt>
                <c:pt idx="1623">
                  <c:v>318.82</c:v>
                </c:pt>
                <c:pt idx="1624">
                  <c:v>230.44</c:v>
                </c:pt>
                <c:pt idx="1625">
                  <c:v>230.44</c:v>
                </c:pt>
                <c:pt idx="1626">
                  <c:v>230.44</c:v>
                </c:pt>
                <c:pt idx="1627">
                  <c:v>230.44</c:v>
                </c:pt>
                <c:pt idx="1628">
                  <c:v>230.46</c:v>
                </c:pt>
                <c:pt idx="1629">
                  <c:v>230.45</c:v>
                </c:pt>
                <c:pt idx="1630">
                  <c:v>230.45</c:v>
                </c:pt>
                <c:pt idx="1631">
                  <c:v>230.44</c:v>
                </c:pt>
                <c:pt idx="1632">
                  <c:v>254.42</c:v>
                </c:pt>
                <c:pt idx="1633">
                  <c:v>250.07</c:v>
                </c:pt>
                <c:pt idx="1634">
                  <c:v>280.43</c:v>
                </c:pt>
                <c:pt idx="1635">
                  <c:v>230.45</c:v>
                </c:pt>
                <c:pt idx="1636">
                  <c:v>230.45</c:v>
                </c:pt>
                <c:pt idx="1637">
                  <c:v>230.44</c:v>
                </c:pt>
                <c:pt idx="1638">
                  <c:v>230.46</c:v>
                </c:pt>
                <c:pt idx="1639">
                  <c:v>230.45</c:v>
                </c:pt>
                <c:pt idx="1640">
                  <c:v>230.46</c:v>
                </c:pt>
                <c:pt idx="1641">
                  <c:v>230.46</c:v>
                </c:pt>
                <c:pt idx="1642">
                  <c:v>230.46</c:v>
                </c:pt>
                <c:pt idx="1643">
                  <c:v>230.47</c:v>
                </c:pt>
                <c:pt idx="1644">
                  <c:v>230.45</c:v>
                </c:pt>
                <c:pt idx="1645">
                  <c:v>230.46</c:v>
                </c:pt>
                <c:pt idx="1646">
                  <c:v>230.46</c:v>
                </c:pt>
                <c:pt idx="1647">
                  <c:v>230.46</c:v>
                </c:pt>
                <c:pt idx="1648">
                  <c:v>230.45</c:v>
                </c:pt>
                <c:pt idx="1649">
                  <c:v>230.45</c:v>
                </c:pt>
                <c:pt idx="1650">
                  <c:v>230.45</c:v>
                </c:pt>
                <c:pt idx="1651">
                  <c:v>230.45</c:v>
                </c:pt>
                <c:pt idx="1652">
                  <c:v>230.45</c:v>
                </c:pt>
                <c:pt idx="1653">
                  <c:v>230.46</c:v>
                </c:pt>
                <c:pt idx="1654">
                  <c:v>230.45</c:v>
                </c:pt>
                <c:pt idx="1655">
                  <c:v>230.45</c:v>
                </c:pt>
                <c:pt idx="1656">
                  <c:v>230.45</c:v>
                </c:pt>
                <c:pt idx="1657">
                  <c:v>230.45</c:v>
                </c:pt>
                <c:pt idx="1658">
                  <c:v>230.45</c:v>
                </c:pt>
                <c:pt idx="1659">
                  <c:v>230.45</c:v>
                </c:pt>
                <c:pt idx="1660">
                  <c:v>230.45</c:v>
                </c:pt>
                <c:pt idx="1661">
                  <c:v>230.45</c:v>
                </c:pt>
                <c:pt idx="1662">
                  <c:v>230.44</c:v>
                </c:pt>
                <c:pt idx="1663">
                  <c:v>230.44</c:v>
                </c:pt>
                <c:pt idx="1664">
                  <c:v>230.45</c:v>
                </c:pt>
                <c:pt idx="1665">
                  <c:v>230.45</c:v>
                </c:pt>
                <c:pt idx="1666">
                  <c:v>230.46</c:v>
                </c:pt>
                <c:pt idx="1667">
                  <c:v>230.45</c:v>
                </c:pt>
                <c:pt idx="1668">
                  <c:v>230.45</c:v>
                </c:pt>
                <c:pt idx="1669">
                  <c:v>230.45</c:v>
                </c:pt>
                <c:pt idx="1670">
                  <c:v>230.46</c:v>
                </c:pt>
                <c:pt idx="1671">
                  <c:v>230.44</c:v>
                </c:pt>
                <c:pt idx="1672">
                  <c:v>230.46</c:v>
                </c:pt>
                <c:pt idx="1673">
                  <c:v>230.45</c:v>
                </c:pt>
                <c:pt idx="1674">
                  <c:v>230.45</c:v>
                </c:pt>
                <c:pt idx="1675">
                  <c:v>230.45</c:v>
                </c:pt>
                <c:pt idx="1676">
                  <c:v>230.45</c:v>
                </c:pt>
                <c:pt idx="1677">
                  <c:v>249.5</c:v>
                </c:pt>
                <c:pt idx="1678">
                  <c:v>249.46</c:v>
                </c:pt>
                <c:pt idx="1679">
                  <c:v>265.79000000000002</c:v>
                </c:pt>
                <c:pt idx="1680">
                  <c:v>248.52</c:v>
                </c:pt>
                <c:pt idx="1681">
                  <c:v>338.89</c:v>
                </c:pt>
                <c:pt idx="1682">
                  <c:v>338.77</c:v>
                </c:pt>
                <c:pt idx="1683">
                  <c:v>338.77</c:v>
                </c:pt>
                <c:pt idx="1684">
                  <c:v>338.71</c:v>
                </c:pt>
                <c:pt idx="1685">
                  <c:v>338.93</c:v>
                </c:pt>
                <c:pt idx="1686">
                  <c:v>338.67</c:v>
                </c:pt>
                <c:pt idx="1687">
                  <c:v>338.37</c:v>
                </c:pt>
                <c:pt idx="1688">
                  <c:v>338.3</c:v>
                </c:pt>
                <c:pt idx="1689">
                  <c:v>338.25</c:v>
                </c:pt>
                <c:pt idx="1690">
                  <c:v>338.22</c:v>
                </c:pt>
                <c:pt idx="1691">
                  <c:v>338.19</c:v>
                </c:pt>
                <c:pt idx="1692">
                  <c:v>338.33</c:v>
                </c:pt>
                <c:pt idx="1693">
                  <c:v>336.94</c:v>
                </c:pt>
                <c:pt idx="1694">
                  <c:v>336.92</c:v>
                </c:pt>
                <c:pt idx="1695">
                  <c:v>336.58</c:v>
                </c:pt>
                <c:pt idx="1696">
                  <c:v>336.47</c:v>
                </c:pt>
                <c:pt idx="1697">
                  <c:v>336.42</c:v>
                </c:pt>
                <c:pt idx="1698">
                  <c:v>336.25</c:v>
                </c:pt>
                <c:pt idx="1699">
                  <c:v>336.15</c:v>
                </c:pt>
                <c:pt idx="1700">
                  <c:v>336.27</c:v>
                </c:pt>
                <c:pt idx="1701">
                  <c:v>335.92</c:v>
                </c:pt>
                <c:pt idx="1702">
                  <c:v>335.75</c:v>
                </c:pt>
                <c:pt idx="1703">
                  <c:v>335.61</c:v>
                </c:pt>
                <c:pt idx="1704">
                  <c:v>335.41</c:v>
                </c:pt>
                <c:pt idx="1705">
                  <c:v>331.8</c:v>
                </c:pt>
                <c:pt idx="1706">
                  <c:v>333.22</c:v>
                </c:pt>
                <c:pt idx="1707">
                  <c:v>333.51</c:v>
                </c:pt>
                <c:pt idx="1708">
                  <c:v>333.3</c:v>
                </c:pt>
                <c:pt idx="1709">
                  <c:v>333.42</c:v>
                </c:pt>
                <c:pt idx="1710">
                  <c:v>333.78</c:v>
                </c:pt>
                <c:pt idx="1711">
                  <c:v>333.8</c:v>
                </c:pt>
                <c:pt idx="1712">
                  <c:v>333.57</c:v>
                </c:pt>
                <c:pt idx="1713">
                  <c:v>333.42</c:v>
                </c:pt>
                <c:pt idx="1714">
                  <c:v>333.42</c:v>
                </c:pt>
                <c:pt idx="1715">
                  <c:v>333.84</c:v>
                </c:pt>
                <c:pt idx="1716">
                  <c:v>333.69</c:v>
                </c:pt>
                <c:pt idx="1717">
                  <c:v>333.57</c:v>
                </c:pt>
                <c:pt idx="1718">
                  <c:v>333.57</c:v>
                </c:pt>
                <c:pt idx="1719">
                  <c:v>333.63</c:v>
                </c:pt>
                <c:pt idx="1720">
                  <c:v>339.78</c:v>
                </c:pt>
                <c:pt idx="1721">
                  <c:v>340.08</c:v>
                </c:pt>
                <c:pt idx="1722">
                  <c:v>340.42</c:v>
                </c:pt>
                <c:pt idx="1723">
                  <c:v>340.1</c:v>
                </c:pt>
                <c:pt idx="1724">
                  <c:v>339.96</c:v>
                </c:pt>
                <c:pt idx="1725">
                  <c:v>339.96</c:v>
                </c:pt>
                <c:pt idx="1726">
                  <c:v>340.1</c:v>
                </c:pt>
                <c:pt idx="1727">
                  <c:v>340.05</c:v>
                </c:pt>
                <c:pt idx="1728">
                  <c:v>339.77</c:v>
                </c:pt>
                <c:pt idx="1729">
                  <c:v>339.89</c:v>
                </c:pt>
                <c:pt idx="1730">
                  <c:v>339.91</c:v>
                </c:pt>
                <c:pt idx="1731">
                  <c:v>339.94</c:v>
                </c:pt>
                <c:pt idx="1732">
                  <c:v>340.02</c:v>
                </c:pt>
                <c:pt idx="1733">
                  <c:v>340.01</c:v>
                </c:pt>
                <c:pt idx="1734">
                  <c:v>339.87</c:v>
                </c:pt>
                <c:pt idx="1735">
                  <c:v>339.86</c:v>
                </c:pt>
                <c:pt idx="1736">
                  <c:v>339.75</c:v>
                </c:pt>
                <c:pt idx="1737">
                  <c:v>339.76</c:v>
                </c:pt>
                <c:pt idx="1738">
                  <c:v>340.1</c:v>
                </c:pt>
                <c:pt idx="1739">
                  <c:v>340.11</c:v>
                </c:pt>
                <c:pt idx="1740">
                  <c:v>340.27</c:v>
                </c:pt>
                <c:pt idx="1741">
                  <c:v>340.22</c:v>
                </c:pt>
                <c:pt idx="1742">
                  <c:v>339.76</c:v>
                </c:pt>
                <c:pt idx="1743">
                  <c:v>339.76</c:v>
                </c:pt>
                <c:pt idx="1744">
                  <c:v>339.91</c:v>
                </c:pt>
                <c:pt idx="1745">
                  <c:v>339.77</c:v>
                </c:pt>
                <c:pt idx="1746">
                  <c:v>339.77</c:v>
                </c:pt>
                <c:pt idx="1747">
                  <c:v>339.49</c:v>
                </c:pt>
                <c:pt idx="1748">
                  <c:v>339.45</c:v>
                </c:pt>
                <c:pt idx="1749">
                  <c:v>339.17</c:v>
                </c:pt>
                <c:pt idx="1750">
                  <c:v>339.03</c:v>
                </c:pt>
                <c:pt idx="1751">
                  <c:v>339.03</c:v>
                </c:pt>
                <c:pt idx="1752">
                  <c:v>338.92</c:v>
                </c:pt>
                <c:pt idx="1753">
                  <c:v>338.99</c:v>
                </c:pt>
                <c:pt idx="1754">
                  <c:v>338.99</c:v>
                </c:pt>
                <c:pt idx="1755">
                  <c:v>338.99</c:v>
                </c:pt>
                <c:pt idx="1756">
                  <c:v>338.89</c:v>
                </c:pt>
                <c:pt idx="1757">
                  <c:v>338.89</c:v>
                </c:pt>
                <c:pt idx="1758">
                  <c:v>338.38</c:v>
                </c:pt>
                <c:pt idx="1759">
                  <c:v>574.01</c:v>
                </c:pt>
                <c:pt idx="1760">
                  <c:v>569.05999999999995</c:v>
                </c:pt>
                <c:pt idx="1761">
                  <c:v>571.15</c:v>
                </c:pt>
                <c:pt idx="1762">
                  <c:v>569.32000000000005</c:v>
                </c:pt>
                <c:pt idx="1763">
                  <c:v>532.55999999999995</c:v>
                </c:pt>
                <c:pt idx="1764">
                  <c:v>531.66</c:v>
                </c:pt>
                <c:pt idx="1765">
                  <c:v>531.66</c:v>
                </c:pt>
                <c:pt idx="1766">
                  <c:v>528.99</c:v>
                </c:pt>
                <c:pt idx="1767">
                  <c:v>528.99</c:v>
                </c:pt>
                <c:pt idx="1768">
                  <c:v>529.66</c:v>
                </c:pt>
                <c:pt idx="1769">
                  <c:v>534.88</c:v>
                </c:pt>
                <c:pt idx="1770">
                  <c:v>528.17999999999995</c:v>
                </c:pt>
                <c:pt idx="1771">
                  <c:v>528.17999999999995</c:v>
                </c:pt>
                <c:pt idx="1772">
                  <c:v>504.54</c:v>
                </c:pt>
                <c:pt idx="1773">
                  <c:v>505.93</c:v>
                </c:pt>
                <c:pt idx="1774">
                  <c:v>509.35</c:v>
                </c:pt>
                <c:pt idx="1775">
                  <c:v>508.14</c:v>
                </c:pt>
                <c:pt idx="1776">
                  <c:v>505.14</c:v>
                </c:pt>
                <c:pt idx="1777">
                  <c:v>511.38</c:v>
                </c:pt>
                <c:pt idx="1778">
                  <c:v>507.9</c:v>
                </c:pt>
                <c:pt idx="1779">
                  <c:v>504.7</c:v>
                </c:pt>
                <c:pt idx="1780">
                  <c:v>506.89</c:v>
                </c:pt>
                <c:pt idx="1781">
                  <c:v>506.49</c:v>
                </c:pt>
                <c:pt idx="1782">
                  <c:v>501.15</c:v>
                </c:pt>
                <c:pt idx="1783">
                  <c:v>502.89</c:v>
                </c:pt>
                <c:pt idx="1784">
                  <c:v>500.57</c:v>
                </c:pt>
                <c:pt idx="1785">
                  <c:v>499.18</c:v>
                </c:pt>
                <c:pt idx="1786">
                  <c:v>495.75</c:v>
                </c:pt>
                <c:pt idx="1787">
                  <c:v>496.93</c:v>
                </c:pt>
                <c:pt idx="1788">
                  <c:v>496.93</c:v>
                </c:pt>
                <c:pt idx="1789">
                  <c:v>479.53</c:v>
                </c:pt>
                <c:pt idx="1790">
                  <c:v>478.16</c:v>
                </c:pt>
                <c:pt idx="1791">
                  <c:v>481.47</c:v>
                </c:pt>
                <c:pt idx="1792">
                  <c:v>478.66</c:v>
                </c:pt>
                <c:pt idx="1793">
                  <c:v>476.08</c:v>
                </c:pt>
                <c:pt idx="1794">
                  <c:v>479.39</c:v>
                </c:pt>
                <c:pt idx="1795">
                  <c:v>477.5</c:v>
                </c:pt>
                <c:pt idx="1796">
                  <c:v>475.11</c:v>
                </c:pt>
                <c:pt idx="1797">
                  <c:v>471.93</c:v>
                </c:pt>
                <c:pt idx="1798">
                  <c:v>470.61</c:v>
                </c:pt>
                <c:pt idx="1799">
                  <c:v>473.65</c:v>
                </c:pt>
                <c:pt idx="1800">
                  <c:v>475.16</c:v>
                </c:pt>
                <c:pt idx="1801">
                  <c:v>472.77</c:v>
                </c:pt>
                <c:pt idx="1802">
                  <c:v>469.41</c:v>
                </c:pt>
                <c:pt idx="1803">
                  <c:v>470.44</c:v>
                </c:pt>
                <c:pt idx="1804">
                  <c:v>469.94</c:v>
                </c:pt>
                <c:pt idx="1805">
                  <c:v>469.27</c:v>
                </c:pt>
                <c:pt idx="1806">
                  <c:v>471.59</c:v>
                </c:pt>
                <c:pt idx="1807">
                  <c:v>471.59</c:v>
                </c:pt>
                <c:pt idx="1808">
                  <c:v>470.75</c:v>
                </c:pt>
                <c:pt idx="1809">
                  <c:v>469.41</c:v>
                </c:pt>
                <c:pt idx="1810">
                  <c:v>468.6</c:v>
                </c:pt>
                <c:pt idx="1811">
                  <c:v>454.05</c:v>
                </c:pt>
                <c:pt idx="1812">
                  <c:v>452.47</c:v>
                </c:pt>
                <c:pt idx="1813">
                  <c:v>457.98</c:v>
                </c:pt>
                <c:pt idx="1814">
                  <c:v>454.87</c:v>
                </c:pt>
                <c:pt idx="1815">
                  <c:v>453.03</c:v>
                </c:pt>
                <c:pt idx="1816">
                  <c:v>450.75</c:v>
                </c:pt>
                <c:pt idx="1817">
                  <c:v>450.9</c:v>
                </c:pt>
                <c:pt idx="1818">
                  <c:v>451.66</c:v>
                </c:pt>
                <c:pt idx="1819">
                  <c:v>451.66</c:v>
                </c:pt>
                <c:pt idx="1820">
                  <c:v>448.18</c:v>
                </c:pt>
                <c:pt idx="1821">
                  <c:v>448.08</c:v>
                </c:pt>
                <c:pt idx="1822">
                  <c:v>449</c:v>
                </c:pt>
                <c:pt idx="1823">
                  <c:v>451.56</c:v>
                </c:pt>
                <c:pt idx="1824">
                  <c:v>450.17</c:v>
                </c:pt>
                <c:pt idx="1825">
                  <c:v>453.54</c:v>
                </c:pt>
                <c:pt idx="1826">
                  <c:v>454.74</c:v>
                </c:pt>
                <c:pt idx="1827">
                  <c:v>453.67</c:v>
                </c:pt>
                <c:pt idx="1828">
                  <c:v>455.08</c:v>
                </c:pt>
                <c:pt idx="1829">
                  <c:v>455.39</c:v>
                </c:pt>
                <c:pt idx="1830">
                  <c:v>453.67</c:v>
                </c:pt>
                <c:pt idx="1831">
                  <c:v>455.82</c:v>
                </c:pt>
                <c:pt idx="1832">
                  <c:v>453.05</c:v>
                </c:pt>
                <c:pt idx="1833">
                  <c:v>453.05</c:v>
                </c:pt>
                <c:pt idx="1834">
                  <c:v>461.03</c:v>
                </c:pt>
                <c:pt idx="1835">
                  <c:v>457.54</c:v>
                </c:pt>
                <c:pt idx="1836">
                  <c:v>458.5</c:v>
                </c:pt>
                <c:pt idx="1837">
                  <c:v>462.63</c:v>
                </c:pt>
                <c:pt idx="1838">
                  <c:v>456.63</c:v>
                </c:pt>
                <c:pt idx="1839">
                  <c:v>459.92</c:v>
                </c:pt>
                <c:pt idx="1840">
                  <c:v>459.63</c:v>
                </c:pt>
                <c:pt idx="1841">
                  <c:v>508.05</c:v>
                </c:pt>
                <c:pt idx="1842">
                  <c:v>509.5</c:v>
                </c:pt>
                <c:pt idx="1843">
                  <c:v>511.42</c:v>
                </c:pt>
                <c:pt idx="1844">
                  <c:v>511.81</c:v>
                </c:pt>
                <c:pt idx="1845">
                  <c:v>512.32000000000005</c:v>
                </c:pt>
                <c:pt idx="1846">
                  <c:v>512.5</c:v>
                </c:pt>
                <c:pt idx="1847">
                  <c:v>518.72</c:v>
                </c:pt>
                <c:pt idx="1848">
                  <c:v>518.72</c:v>
                </c:pt>
                <c:pt idx="1849">
                  <c:v>521.91999999999996</c:v>
                </c:pt>
                <c:pt idx="1850">
                  <c:v>522.11</c:v>
                </c:pt>
                <c:pt idx="1851">
                  <c:v>521.91999999999996</c:v>
                </c:pt>
                <c:pt idx="1852">
                  <c:v>517.46</c:v>
                </c:pt>
                <c:pt idx="1853">
                  <c:v>513.64</c:v>
                </c:pt>
                <c:pt idx="1854">
                  <c:v>513.64</c:v>
                </c:pt>
                <c:pt idx="1855">
                  <c:v>518.57000000000005</c:v>
                </c:pt>
                <c:pt idx="1856">
                  <c:v>516.54999999999995</c:v>
                </c:pt>
                <c:pt idx="1857">
                  <c:v>520.42999999999995</c:v>
                </c:pt>
                <c:pt idx="1858">
                  <c:v>523.79999999999995</c:v>
                </c:pt>
                <c:pt idx="1859">
                  <c:v>521.73</c:v>
                </c:pt>
                <c:pt idx="1860">
                  <c:v>520.04999999999995</c:v>
                </c:pt>
                <c:pt idx="1861">
                  <c:v>524.55999999999995</c:v>
                </c:pt>
                <c:pt idx="1862">
                  <c:v>527.65</c:v>
                </c:pt>
                <c:pt idx="1863">
                  <c:v>530.16999999999996</c:v>
                </c:pt>
                <c:pt idx="1864">
                  <c:v>409.13</c:v>
                </c:pt>
                <c:pt idx="1865">
                  <c:v>407.99</c:v>
                </c:pt>
                <c:pt idx="1866">
                  <c:v>408.49</c:v>
                </c:pt>
                <c:pt idx="1867">
                  <c:v>414.27</c:v>
                </c:pt>
                <c:pt idx="1868">
                  <c:v>414.27</c:v>
                </c:pt>
                <c:pt idx="1869">
                  <c:v>415.14</c:v>
                </c:pt>
                <c:pt idx="1870">
                  <c:v>407.34</c:v>
                </c:pt>
                <c:pt idx="1871">
                  <c:v>407.34</c:v>
                </c:pt>
                <c:pt idx="1872">
                  <c:v>408.3</c:v>
                </c:pt>
                <c:pt idx="1873">
                  <c:v>405.85</c:v>
                </c:pt>
                <c:pt idx="1874">
                  <c:v>410.43</c:v>
                </c:pt>
                <c:pt idx="1875">
                  <c:v>526.11</c:v>
                </c:pt>
                <c:pt idx="1876">
                  <c:v>522</c:v>
                </c:pt>
                <c:pt idx="1877">
                  <c:v>514.86</c:v>
                </c:pt>
                <c:pt idx="1878">
                  <c:v>513.79999999999995</c:v>
                </c:pt>
                <c:pt idx="1879">
                  <c:v>515.25</c:v>
                </c:pt>
                <c:pt idx="1880">
                  <c:v>514.83000000000004</c:v>
                </c:pt>
                <c:pt idx="1881">
                  <c:v>515.07000000000005</c:v>
                </c:pt>
                <c:pt idx="1882">
                  <c:v>515.25</c:v>
                </c:pt>
                <c:pt idx="1883">
                  <c:v>509.3</c:v>
                </c:pt>
                <c:pt idx="1884">
                  <c:v>511.77</c:v>
                </c:pt>
                <c:pt idx="1885">
                  <c:v>512.77</c:v>
                </c:pt>
                <c:pt idx="1886">
                  <c:v>512.36</c:v>
                </c:pt>
                <c:pt idx="1887">
                  <c:v>511.54</c:v>
                </c:pt>
                <c:pt idx="1888">
                  <c:v>511.54</c:v>
                </c:pt>
                <c:pt idx="1889">
                  <c:v>509.7</c:v>
                </c:pt>
                <c:pt idx="1890">
                  <c:v>507.72</c:v>
                </c:pt>
                <c:pt idx="1891">
                  <c:v>512.55999999999995</c:v>
                </c:pt>
                <c:pt idx="1892">
                  <c:v>508.37</c:v>
                </c:pt>
                <c:pt idx="1893">
                  <c:v>504.77</c:v>
                </c:pt>
                <c:pt idx="1894">
                  <c:v>504.15</c:v>
                </c:pt>
                <c:pt idx="1895">
                  <c:v>503.19</c:v>
                </c:pt>
                <c:pt idx="1896">
                  <c:v>503.98</c:v>
                </c:pt>
                <c:pt idx="1897">
                  <c:v>504.27</c:v>
                </c:pt>
                <c:pt idx="1898">
                  <c:v>505.86</c:v>
                </c:pt>
                <c:pt idx="1899">
                  <c:v>502.3</c:v>
                </c:pt>
                <c:pt idx="1900">
                  <c:v>502.86</c:v>
                </c:pt>
                <c:pt idx="1901">
                  <c:v>505.06</c:v>
                </c:pt>
                <c:pt idx="1902">
                  <c:v>502.67</c:v>
                </c:pt>
                <c:pt idx="1903">
                  <c:v>498.21</c:v>
                </c:pt>
                <c:pt idx="1904">
                  <c:v>497.09</c:v>
                </c:pt>
                <c:pt idx="1905">
                  <c:v>495.38</c:v>
                </c:pt>
                <c:pt idx="1906">
                  <c:v>494.81</c:v>
                </c:pt>
                <c:pt idx="1907">
                  <c:v>494.62</c:v>
                </c:pt>
                <c:pt idx="1908">
                  <c:v>494.62</c:v>
                </c:pt>
                <c:pt idx="1909">
                  <c:v>494.43</c:v>
                </c:pt>
                <c:pt idx="1910">
                  <c:v>496.48</c:v>
                </c:pt>
                <c:pt idx="1911">
                  <c:v>496.13</c:v>
                </c:pt>
                <c:pt idx="1912">
                  <c:v>495.91</c:v>
                </c:pt>
                <c:pt idx="1913">
                  <c:v>495.35</c:v>
                </c:pt>
                <c:pt idx="1914">
                  <c:v>491.78</c:v>
                </c:pt>
                <c:pt idx="1915">
                  <c:v>492.63</c:v>
                </c:pt>
                <c:pt idx="1916">
                  <c:v>489.88</c:v>
                </c:pt>
                <c:pt idx="1917">
                  <c:v>486.58</c:v>
                </c:pt>
                <c:pt idx="1918">
                  <c:v>486.37</c:v>
                </c:pt>
                <c:pt idx="1919">
                  <c:v>488.04</c:v>
                </c:pt>
                <c:pt idx="1920">
                  <c:v>485.49</c:v>
                </c:pt>
                <c:pt idx="1921">
                  <c:v>484.77</c:v>
                </c:pt>
                <c:pt idx="1922">
                  <c:v>490.59</c:v>
                </c:pt>
                <c:pt idx="1923">
                  <c:v>487.13</c:v>
                </c:pt>
                <c:pt idx="1924">
                  <c:v>487.67</c:v>
                </c:pt>
                <c:pt idx="1925">
                  <c:v>487.13</c:v>
                </c:pt>
                <c:pt idx="1926">
                  <c:v>489.11</c:v>
                </c:pt>
                <c:pt idx="1927">
                  <c:v>451.8</c:v>
                </c:pt>
                <c:pt idx="1928">
                  <c:v>455.34</c:v>
                </c:pt>
                <c:pt idx="1929">
                  <c:v>329.64</c:v>
                </c:pt>
                <c:pt idx="1930">
                  <c:v>329.77</c:v>
                </c:pt>
                <c:pt idx="1931">
                  <c:v>329.66</c:v>
                </c:pt>
                <c:pt idx="1932">
                  <c:v>329.49</c:v>
                </c:pt>
                <c:pt idx="1933">
                  <c:v>329.73</c:v>
                </c:pt>
                <c:pt idx="1934">
                  <c:v>329.64</c:v>
                </c:pt>
                <c:pt idx="1935">
                  <c:v>329.51</c:v>
                </c:pt>
                <c:pt idx="1936">
                  <c:v>329.53</c:v>
                </c:pt>
                <c:pt idx="1937">
                  <c:v>329.58</c:v>
                </c:pt>
                <c:pt idx="1938">
                  <c:v>456.84</c:v>
                </c:pt>
                <c:pt idx="1939">
                  <c:v>464.17</c:v>
                </c:pt>
                <c:pt idx="1940">
                  <c:v>464.3</c:v>
                </c:pt>
                <c:pt idx="1941">
                  <c:v>472.74</c:v>
                </c:pt>
                <c:pt idx="1942">
                  <c:v>465.09</c:v>
                </c:pt>
                <c:pt idx="1943">
                  <c:v>465.09</c:v>
                </c:pt>
                <c:pt idx="1944">
                  <c:v>475.51</c:v>
                </c:pt>
                <c:pt idx="1945">
                  <c:v>471.28</c:v>
                </c:pt>
                <c:pt idx="1946">
                  <c:v>464.66</c:v>
                </c:pt>
                <c:pt idx="1947">
                  <c:v>464.33</c:v>
                </c:pt>
                <c:pt idx="1948">
                  <c:v>464.47</c:v>
                </c:pt>
                <c:pt idx="1949">
                  <c:v>465.28</c:v>
                </c:pt>
                <c:pt idx="1950">
                  <c:v>464.3</c:v>
                </c:pt>
                <c:pt idx="1951">
                  <c:v>467.25</c:v>
                </c:pt>
                <c:pt idx="1952">
                  <c:v>467.58</c:v>
                </c:pt>
                <c:pt idx="1953">
                  <c:v>466.29</c:v>
                </c:pt>
                <c:pt idx="1954">
                  <c:v>467.11</c:v>
                </c:pt>
                <c:pt idx="1955">
                  <c:v>471.95</c:v>
                </c:pt>
                <c:pt idx="1956">
                  <c:v>476.77</c:v>
                </c:pt>
                <c:pt idx="1957">
                  <c:v>475.39</c:v>
                </c:pt>
                <c:pt idx="1958">
                  <c:v>365.8</c:v>
                </c:pt>
                <c:pt idx="1959">
                  <c:v>365.71</c:v>
                </c:pt>
                <c:pt idx="1960">
                  <c:v>366.96</c:v>
                </c:pt>
                <c:pt idx="1961">
                  <c:v>364.45</c:v>
                </c:pt>
                <c:pt idx="1962">
                  <c:v>478.16</c:v>
                </c:pt>
                <c:pt idx="1963">
                  <c:v>480.61</c:v>
                </c:pt>
                <c:pt idx="1964">
                  <c:v>508.51</c:v>
                </c:pt>
                <c:pt idx="1965">
                  <c:v>511.76</c:v>
                </c:pt>
                <c:pt idx="1966">
                  <c:v>511.93</c:v>
                </c:pt>
                <c:pt idx="1967">
                  <c:v>511.93</c:v>
                </c:pt>
                <c:pt idx="1968">
                  <c:v>509.93</c:v>
                </c:pt>
                <c:pt idx="1969">
                  <c:v>502.32</c:v>
                </c:pt>
                <c:pt idx="1970">
                  <c:v>508.08</c:v>
                </c:pt>
                <c:pt idx="1971">
                  <c:v>507.1</c:v>
                </c:pt>
                <c:pt idx="1972">
                  <c:v>504.88</c:v>
                </c:pt>
                <c:pt idx="1973">
                  <c:v>503.69</c:v>
                </c:pt>
                <c:pt idx="1974">
                  <c:v>504.48</c:v>
                </c:pt>
                <c:pt idx="1975">
                  <c:v>502.71</c:v>
                </c:pt>
                <c:pt idx="1976">
                  <c:v>508.68</c:v>
                </c:pt>
                <c:pt idx="1977">
                  <c:v>503.3</c:v>
                </c:pt>
                <c:pt idx="1978">
                  <c:v>506.67</c:v>
                </c:pt>
                <c:pt idx="1979">
                  <c:v>502.91</c:v>
                </c:pt>
                <c:pt idx="1980">
                  <c:v>498.43</c:v>
                </c:pt>
                <c:pt idx="1981">
                  <c:v>500.4</c:v>
                </c:pt>
                <c:pt idx="1982">
                  <c:v>494.62</c:v>
                </c:pt>
                <c:pt idx="1983">
                  <c:v>498.82</c:v>
                </c:pt>
                <c:pt idx="1984">
                  <c:v>499.21</c:v>
                </c:pt>
                <c:pt idx="1985">
                  <c:v>301.08999999999997</c:v>
                </c:pt>
                <c:pt idx="1986">
                  <c:v>300.52999999999997</c:v>
                </c:pt>
                <c:pt idx="1987">
                  <c:v>301</c:v>
                </c:pt>
                <c:pt idx="1988">
                  <c:v>299.64999999999998</c:v>
                </c:pt>
                <c:pt idx="1989">
                  <c:v>299.64999999999998</c:v>
                </c:pt>
                <c:pt idx="1990">
                  <c:v>300.79000000000002</c:v>
                </c:pt>
                <c:pt idx="1991">
                  <c:v>300.79000000000002</c:v>
                </c:pt>
                <c:pt idx="1992">
                  <c:v>301.33</c:v>
                </c:pt>
                <c:pt idx="1993">
                  <c:v>298.98</c:v>
                </c:pt>
                <c:pt idx="1994">
                  <c:v>298.76</c:v>
                </c:pt>
                <c:pt idx="1995">
                  <c:v>299.22000000000003</c:v>
                </c:pt>
                <c:pt idx="1996">
                  <c:v>298.56</c:v>
                </c:pt>
                <c:pt idx="1997">
                  <c:v>298.33999999999997</c:v>
                </c:pt>
                <c:pt idx="1998">
                  <c:v>298.67</c:v>
                </c:pt>
                <c:pt idx="1999">
                  <c:v>296.14999999999998</c:v>
                </c:pt>
                <c:pt idx="2000">
                  <c:v>297.35000000000002</c:v>
                </c:pt>
                <c:pt idx="2001">
                  <c:v>295.29000000000002</c:v>
                </c:pt>
                <c:pt idx="2002">
                  <c:v>297</c:v>
                </c:pt>
                <c:pt idx="2003">
                  <c:v>294.86</c:v>
                </c:pt>
                <c:pt idx="2004">
                  <c:v>296.91000000000003</c:v>
                </c:pt>
                <c:pt idx="2005">
                  <c:v>296.37</c:v>
                </c:pt>
                <c:pt idx="2006">
                  <c:v>295.29000000000002</c:v>
                </c:pt>
                <c:pt idx="2007">
                  <c:v>295.94</c:v>
                </c:pt>
                <c:pt idx="2008">
                  <c:v>294.32</c:v>
                </c:pt>
                <c:pt idx="2009">
                  <c:v>295.25</c:v>
                </c:pt>
                <c:pt idx="2010">
                  <c:v>295.88</c:v>
                </c:pt>
                <c:pt idx="2011">
                  <c:v>293.95</c:v>
                </c:pt>
                <c:pt idx="2012">
                  <c:v>294.17</c:v>
                </c:pt>
                <c:pt idx="2013">
                  <c:v>294.91000000000003</c:v>
                </c:pt>
                <c:pt idx="2014">
                  <c:v>292.16000000000003</c:v>
                </c:pt>
                <c:pt idx="2015">
                  <c:v>291.12</c:v>
                </c:pt>
                <c:pt idx="2016">
                  <c:v>289.48</c:v>
                </c:pt>
                <c:pt idx="2017">
                  <c:v>289.48</c:v>
                </c:pt>
                <c:pt idx="2018">
                  <c:v>290.01</c:v>
                </c:pt>
                <c:pt idx="2019">
                  <c:v>290.01</c:v>
                </c:pt>
                <c:pt idx="2020">
                  <c:v>290.81</c:v>
                </c:pt>
                <c:pt idx="2021">
                  <c:v>288.06</c:v>
                </c:pt>
                <c:pt idx="2022">
                  <c:v>287.60000000000002</c:v>
                </c:pt>
                <c:pt idx="2023">
                  <c:v>287.63</c:v>
                </c:pt>
                <c:pt idx="2024">
                  <c:v>284.83</c:v>
                </c:pt>
                <c:pt idx="2025">
                  <c:v>286.92</c:v>
                </c:pt>
                <c:pt idx="2026">
                  <c:v>283.88</c:v>
                </c:pt>
                <c:pt idx="2027">
                  <c:v>284.64999999999998</c:v>
                </c:pt>
                <c:pt idx="2028">
                  <c:v>282.70999999999998</c:v>
                </c:pt>
                <c:pt idx="2029">
                  <c:v>282.42</c:v>
                </c:pt>
                <c:pt idx="2030">
                  <c:v>284.83999999999997</c:v>
                </c:pt>
                <c:pt idx="2031">
                  <c:v>282.04000000000002</c:v>
                </c:pt>
                <c:pt idx="2032">
                  <c:v>283.67</c:v>
                </c:pt>
                <c:pt idx="2033">
                  <c:v>285.73</c:v>
                </c:pt>
                <c:pt idx="2034">
                  <c:v>281.64999999999998</c:v>
                </c:pt>
                <c:pt idx="2035">
                  <c:v>280.42</c:v>
                </c:pt>
                <c:pt idx="2036">
                  <c:v>279.48</c:v>
                </c:pt>
                <c:pt idx="2037">
                  <c:v>280.8</c:v>
                </c:pt>
                <c:pt idx="2038">
                  <c:v>279.29000000000002</c:v>
                </c:pt>
                <c:pt idx="2039">
                  <c:v>279.38</c:v>
                </c:pt>
                <c:pt idx="2040">
                  <c:v>452.34</c:v>
                </c:pt>
                <c:pt idx="2041">
                  <c:v>455.59</c:v>
                </c:pt>
                <c:pt idx="2042">
                  <c:v>455.59</c:v>
                </c:pt>
                <c:pt idx="2043">
                  <c:v>457.23</c:v>
                </c:pt>
                <c:pt idx="2044">
                  <c:v>452.33</c:v>
                </c:pt>
                <c:pt idx="2045">
                  <c:v>455.99</c:v>
                </c:pt>
                <c:pt idx="2046">
                  <c:v>455.4</c:v>
                </c:pt>
                <c:pt idx="2047">
                  <c:v>455.53</c:v>
                </c:pt>
                <c:pt idx="2048">
                  <c:v>453.86</c:v>
                </c:pt>
                <c:pt idx="2049">
                  <c:v>455.4</c:v>
                </c:pt>
                <c:pt idx="2050">
                  <c:v>460.25</c:v>
                </c:pt>
                <c:pt idx="2051">
                  <c:v>460.54</c:v>
                </c:pt>
                <c:pt idx="2052">
                  <c:v>462.94</c:v>
                </c:pt>
                <c:pt idx="2053">
                  <c:v>460.54</c:v>
                </c:pt>
                <c:pt idx="2054">
                  <c:v>463.39</c:v>
                </c:pt>
                <c:pt idx="2055">
                  <c:v>466.15</c:v>
                </c:pt>
                <c:pt idx="2056">
                  <c:v>469.64</c:v>
                </c:pt>
                <c:pt idx="2057">
                  <c:v>475.69</c:v>
                </c:pt>
                <c:pt idx="2058">
                  <c:v>481.11</c:v>
                </c:pt>
                <c:pt idx="2059">
                  <c:v>472.97</c:v>
                </c:pt>
                <c:pt idx="2060">
                  <c:v>472.15</c:v>
                </c:pt>
                <c:pt idx="2061">
                  <c:v>471.78</c:v>
                </c:pt>
                <c:pt idx="2062">
                  <c:v>468.62</c:v>
                </c:pt>
                <c:pt idx="2063">
                  <c:v>469.64</c:v>
                </c:pt>
                <c:pt idx="2064">
                  <c:v>470.47</c:v>
                </c:pt>
                <c:pt idx="2065">
                  <c:v>464.71</c:v>
                </c:pt>
                <c:pt idx="2066">
                  <c:v>465.85</c:v>
                </c:pt>
                <c:pt idx="2067">
                  <c:v>474.32</c:v>
                </c:pt>
                <c:pt idx="2068">
                  <c:v>470.44</c:v>
                </c:pt>
                <c:pt idx="2069">
                  <c:v>470.47</c:v>
                </c:pt>
                <c:pt idx="2070">
                  <c:v>505.04</c:v>
                </c:pt>
                <c:pt idx="2071">
                  <c:v>504.42</c:v>
                </c:pt>
                <c:pt idx="2072">
                  <c:v>504.42</c:v>
                </c:pt>
                <c:pt idx="2073">
                  <c:v>500.13</c:v>
                </c:pt>
                <c:pt idx="2074">
                  <c:v>498.62</c:v>
                </c:pt>
                <c:pt idx="2075">
                  <c:v>496.9</c:v>
                </c:pt>
                <c:pt idx="2076">
                  <c:v>496.9</c:v>
                </c:pt>
                <c:pt idx="2077">
                  <c:v>505.21</c:v>
                </c:pt>
                <c:pt idx="2078">
                  <c:v>505.21</c:v>
                </c:pt>
                <c:pt idx="2079">
                  <c:v>499.55</c:v>
                </c:pt>
                <c:pt idx="2080">
                  <c:v>498.98</c:v>
                </c:pt>
                <c:pt idx="2081">
                  <c:v>496.33</c:v>
                </c:pt>
                <c:pt idx="2082">
                  <c:v>498.46</c:v>
                </c:pt>
                <c:pt idx="2083">
                  <c:v>499.01</c:v>
                </c:pt>
                <c:pt idx="2084">
                  <c:v>498.43</c:v>
                </c:pt>
                <c:pt idx="2085">
                  <c:v>500</c:v>
                </c:pt>
                <c:pt idx="2086">
                  <c:v>497.86</c:v>
                </c:pt>
                <c:pt idx="2087">
                  <c:v>497.09</c:v>
                </c:pt>
                <c:pt idx="2088">
                  <c:v>302.43</c:v>
                </c:pt>
                <c:pt idx="2089">
                  <c:v>300.85000000000002</c:v>
                </c:pt>
                <c:pt idx="2090">
                  <c:v>299.26</c:v>
                </c:pt>
                <c:pt idx="2091">
                  <c:v>297.63</c:v>
                </c:pt>
                <c:pt idx="2092">
                  <c:v>296.54000000000002</c:v>
                </c:pt>
                <c:pt idx="2093">
                  <c:v>298.38</c:v>
                </c:pt>
                <c:pt idx="2094">
                  <c:v>296.43</c:v>
                </c:pt>
                <c:pt idx="2095">
                  <c:v>297.83</c:v>
                </c:pt>
                <c:pt idx="2096">
                  <c:v>297.52</c:v>
                </c:pt>
                <c:pt idx="2097">
                  <c:v>294.27999999999997</c:v>
                </c:pt>
                <c:pt idx="2098">
                  <c:v>296.95</c:v>
                </c:pt>
                <c:pt idx="2099">
                  <c:v>296.95</c:v>
                </c:pt>
                <c:pt idx="2100">
                  <c:v>295.31</c:v>
                </c:pt>
                <c:pt idx="2101">
                  <c:v>295.31</c:v>
                </c:pt>
                <c:pt idx="2102">
                  <c:v>292.14999999999998</c:v>
                </c:pt>
                <c:pt idx="2103">
                  <c:v>291.63</c:v>
                </c:pt>
                <c:pt idx="2104">
                  <c:v>294.37</c:v>
                </c:pt>
                <c:pt idx="2105">
                  <c:v>294.05</c:v>
                </c:pt>
                <c:pt idx="2106">
                  <c:v>290.91000000000003</c:v>
                </c:pt>
                <c:pt idx="2107">
                  <c:v>292.36</c:v>
                </c:pt>
                <c:pt idx="2108">
                  <c:v>289.56</c:v>
                </c:pt>
                <c:pt idx="2109">
                  <c:v>288.74</c:v>
                </c:pt>
                <c:pt idx="2110">
                  <c:v>290.39</c:v>
                </c:pt>
                <c:pt idx="2111">
                  <c:v>291.52999999999997</c:v>
                </c:pt>
                <c:pt idx="2112">
                  <c:v>290.08</c:v>
                </c:pt>
                <c:pt idx="2113">
                  <c:v>287.52999999999997</c:v>
                </c:pt>
                <c:pt idx="2114">
                  <c:v>286.13</c:v>
                </c:pt>
                <c:pt idx="2115">
                  <c:v>285.04000000000002</c:v>
                </c:pt>
                <c:pt idx="2116">
                  <c:v>285.26</c:v>
                </c:pt>
                <c:pt idx="2117">
                  <c:v>286.64999999999998</c:v>
                </c:pt>
                <c:pt idx="2118">
                  <c:v>286.43</c:v>
                </c:pt>
                <c:pt idx="2119">
                  <c:v>282.32</c:v>
                </c:pt>
                <c:pt idx="2120">
                  <c:v>281.83999999999997</c:v>
                </c:pt>
                <c:pt idx="2121">
                  <c:v>280.89</c:v>
                </c:pt>
                <c:pt idx="2122">
                  <c:v>280.89</c:v>
                </c:pt>
                <c:pt idx="2123">
                  <c:v>282.24</c:v>
                </c:pt>
                <c:pt idx="2124">
                  <c:v>284.37</c:v>
                </c:pt>
                <c:pt idx="2125">
                  <c:v>283.74</c:v>
                </c:pt>
                <c:pt idx="2126">
                  <c:v>282.72000000000003</c:v>
                </c:pt>
                <c:pt idx="2127">
                  <c:v>280.24</c:v>
                </c:pt>
                <c:pt idx="2128">
                  <c:v>278.27999999999997</c:v>
                </c:pt>
                <c:pt idx="2129">
                  <c:v>277.91000000000003</c:v>
                </c:pt>
                <c:pt idx="2130">
                  <c:v>277.25</c:v>
                </c:pt>
                <c:pt idx="2131">
                  <c:v>279.38</c:v>
                </c:pt>
                <c:pt idx="2132">
                  <c:v>278.73</c:v>
                </c:pt>
                <c:pt idx="2133">
                  <c:v>276.62</c:v>
                </c:pt>
                <c:pt idx="2134">
                  <c:v>276.06</c:v>
                </c:pt>
                <c:pt idx="2135">
                  <c:v>274.81</c:v>
                </c:pt>
                <c:pt idx="2136">
                  <c:v>276.06</c:v>
                </c:pt>
                <c:pt idx="2137">
                  <c:v>276.33</c:v>
                </c:pt>
                <c:pt idx="2138">
                  <c:v>275.60000000000002</c:v>
                </c:pt>
                <c:pt idx="2139">
                  <c:v>275.5</c:v>
                </c:pt>
                <c:pt idx="2140">
                  <c:v>275.33</c:v>
                </c:pt>
                <c:pt idx="2141">
                  <c:v>274.58999999999997</c:v>
                </c:pt>
                <c:pt idx="2142">
                  <c:v>274.97000000000003</c:v>
                </c:pt>
                <c:pt idx="2143">
                  <c:v>273.61</c:v>
                </c:pt>
                <c:pt idx="2144">
                  <c:v>274.52</c:v>
                </c:pt>
                <c:pt idx="2145">
                  <c:v>274.86</c:v>
                </c:pt>
                <c:pt idx="2146">
                  <c:v>271.83999999999997</c:v>
                </c:pt>
                <c:pt idx="2147">
                  <c:v>270.54000000000002</c:v>
                </c:pt>
                <c:pt idx="2148">
                  <c:v>269.5</c:v>
                </c:pt>
                <c:pt idx="2149">
                  <c:v>268.04000000000002</c:v>
                </c:pt>
                <c:pt idx="2150">
                  <c:v>270.26</c:v>
                </c:pt>
                <c:pt idx="2151">
                  <c:v>270.54000000000002</c:v>
                </c:pt>
                <c:pt idx="2152">
                  <c:v>270.7</c:v>
                </c:pt>
                <c:pt idx="2153">
                  <c:v>269.25</c:v>
                </c:pt>
                <c:pt idx="2154">
                  <c:v>269.92</c:v>
                </c:pt>
                <c:pt idx="2155">
                  <c:v>269.69</c:v>
                </c:pt>
                <c:pt idx="2156">
                  <c:v>268.14</c:v>
                </c:pt>
                <c:pt idx="2157">
                  <c:v>270.35000000000002</c:v>
                </c:pt>
                <c:pt idx="2158">
                  <c:v>270.26</c:v>
                </c:pt>
                <c:pt idx="2159">
                  <c:v>267.55</c:v>
                </c:pt>
                <c:pt idx="2160">
                  <c:v>268.48</c:v>
                </c:pt>
                <c:pt idx="2161">
                  <c:v>266.79000000000002</c:v>
                </c:pt>
                <c:pt idx="2162">
                  <c:v>267.38</c:v>
                </c:pt>
                <c:pt idx="2163">
                  <c:v>269.23</c:v>
                </c:pt>
                <c:pt idx="2164">
                  <c:v>269.76</c:v>
                </c:pt>
                <c:pt idx="2165">
                  <c:v>270.18</c:v>
                </c:pt>
                <c:pt idx="2166">
                  <c:v>270.08999999999997</c:v>
                </c:pt>
                <c:pt idx="2167">
                  <c:v>269.66000000000003</c:v>
                </c:pt>
                <c:pt idx="2168">
                  <c:v>269.83</c:v>
                </c:pt>
                <c:pt idx="2169">
                  <c:v>269.01</c:v>
                </c:pt>
                <c:pt idx="2170">
                  <c:v>273.7</c:v>
                </c:pt>
                <c:pt idx="2171">
                  <c:v>293.89999999999998</c:v>
                </c:pt>
                <c:pt idx="2172">
                  <c:v>286.58999999999997</c:v>
                </c:pt>
                <c:pt idx="2173">
                  <c:v>286.11</c:v>
                </c:pt>
                <c:pt idx="2174">
                  <c:v>287.14999999999998</c:v>
                </c:pt>
                <c:pt idx="2175">
                  <c:v>287.62</c:v>
                </c:pt>
                <c:pt idx="2176">
                  <c:v>296.52</c:v>
                </c:pt>
                <c:pt idx="2177">
                  <c:v>297.77</c:v>
                </c:pt>
                <c:pt idx="2178">
                  <c:v>298.18</c:v>
                </c:pt>
                <c:pt idx="2179">
                  <c:v>300.77999999999997</c:v>
                </c:pt>
                <c:pt idx="2180">
                  <c:v>466.2</c:v>
                </c:pt>
                <c:pt idx="2181">
                  <c:v>466.86</c:v>
                </c:pt>
                <c:pt idx="2182">
                  <c:v>460.25</c:v>
                </c:pt>
                <c:pt idx="2183">
                  <c:v>459.62</c:v>
                </c:pt>
                <c:pt idx="2184">
                  <c:v>459.14</c:v>
                </c:pt>
                <c:pt idx="2185">
                  <c:v>458.2</c:v>
                </c:pt>
                <c:pt idx="2186">
                  <c:v>458.99</c:v>
                </c:pt>
                <c:pt idx="2187">
                  <c:v>462.64</c:v>
                </c:pt>
                <c:pt idx="2188">
                  <c:v>462.64</c:v>
                </c:pt>
                <c:pt idx="2189">
                  <c:v>463.61</c:v>
                </c:pt>
                <c:pt idx="2190">
                  <c:v>462.48</c:v>
                </c:pt>
                <c:pt idx="2191">
                  <c:v>462.48</c:v>
                </c:pt>
                <c:pt idx="2192">
                  <c:v>468.84</c:v>
                </c:pt>
                <c:pt idx="2193">
                  <c:v>528.39</c:v>
                </c:pt>
                <c:pt idx="2194">
                  <c:v>526.86</c:v>
                </c:pt>
                <c:pt idx="2195">
                  <c:v>521.89</c:v>
                </c:pt>
                <c:pt idx="2196">
                  <c:v>524.65</c:v>
                </c:pt>
                <c:pt idx="2197">
                  <c:v>522.69000000000005</c:v>
                </c:pt>
                <c:pt idx="2198">
                  <c:v>522.9</c:v>
                </c:pt>
                <c:pt idx="2199">
                  <c:v>522.69000000000005</c:v>
                </c:pt>
                <c:pt idx="2200">
                  <c:v>527.45000000000005</c:v>
                </c:pt>
                <c:pt idx="2201">
                  <c:v>525.27</c:v>
                </c:pt>
                <c:pt idx="2202">
                  <c:v>525.27</c:v>
                </c:pt>
                <c:pt idx="2203">
                  <c:v>314.92</c:v>
                </c:pt>
                <c:pt idx="2204">
                  <c:v>314.92</c:v>
                </c:pt>
                <c:pt idx="2205">
                  <c:v>317.55</c:v>
                </c:pt>
                <c:pt idx="2206">
                  <c:v>313.43</c:v>
                </c:pt>
                <c:pt idx="2207">
                  <c:v>314.89999999999998</c:v>
                </c:pt>
                <c:pt idx="2208">
                  <c:v>310.45999999999998</c:v>
                </c:pt>
                <c:pt idx="2209">
                  <c:v>308.67</c:v>
                </c:pt>
                <c:pt idx="2210">
                  <c:v>310.45999999999998</c:v>
                </c:pt>
                <c:pt idx="2211">
                  <c:v>309.60000000000002</c:v>
                </c:pt>
                <c:pt idx="2212">
                  <c:v>305</c:v>
                </c:pt>
                <c:pt idx="2213">
                  <c:v>544.12</c:v>
                </c:pt>
                <c:pt idx="2214">
                  <c:v>543.29</c:v>
                </c:pt>
                <c:pt idx="2215">
                  <c:v>540.19000000000005</c:v>
                </c:pt>
                <c:pt idx="2216">
                  <c:v>544.91999999999996</c:v>
                </c:pt>
                <c:pt idx="2217">
                  <c:v>544.67999999999995</c:v>
                </c:pt>
                <c:pt idx="2218">
                  <c:v>544.65</c:v>
                </c:pt>
                <c:pt idx="2219">
                  <c:v>539.34</c:v>
                </c:pt>
                <c:pt idx="2220">
                  <c:v>537.91</c:v>
                </c:pt>
                <c:pt idx="2221">
                  <c:v>535.32000000000005</c:v>
                </c:pt>
                <c:pt idx="2222">
                  <c:v>534.29</c:v>
                </c:pt>
                <c:pt idx="2223">
                  <c:v>301.83</c:v>
                </c:pt>
                <c:pt idx="2224">
                  <c:v>293.63</c:v>
                </c:pt>
                <c:pt idx="2225">
                  <c:v>292.57</c:v>
                </c:pt>
                <c:pt idx="2226">
                  <c:v>294.8</c:v>
                </c:pt>
                <c:pt idx="2227">
                  <c:v>306.42</c:v>
                </c:pt>
                <c:pt idx="2228">
                  <c:v>304.61</c:v>
                </c:pt>
                <c:pt idx="2229">
                  <c:v>303.10000000000002</c:v>
                </c:pt>
                <c:pt idx="2230">
                  <c:v>302.05</c:v>
                </c:pt>
                <c:pt idx="2231">
                  <c:v>302.77999999999997</c:v>
                </c:pt>
                <c:pt idx="2232">
                  <c:v>301.18</c:v>
                </c:pt>
                <c:pt idx="2233">
                  <c:v>302.45999999999998</c:v>
                </c:pt>
                <c:pt idx="2234">
                  <c:v>302.45999999999998</c:v>
                </c:pt>
                <c:pt idx="2235">
                  <c:v>302.02999999999997</c:v>
                </c:pt>
                <c:pt idx="2236">
                  <c:v>297.97000000000003</c:v>
                </c:pt>
                <c:pt idx="2237">
                  <c:v>296.54000000000002</c:v>
                </c:pt>
                <c:pt idx="2238">
                  <c:v>299.20999999999998</c:v>
                </c:pt>
                <c:pt idx="2239">
                  <c:v>509.99</c:v>
                </c:pt>
                <c:pt idx="2240">
                  <c:v>508.42</c:v>
                </c:pt>
                <c:pt idx="2241">
                  <c:v>508.42</c:v>
                </c:pt>
                <c:pt idx="2242">
                  <c:v>498.91</c:v>
                </c:pt>
                <c:pt idx="2243">
                  <c:v>498.43</c:v>
                </c:pt>
                <c:pt idx="2244">
                  <c:v>495.57</c:v>
                </c:pt>
                <c:pt idx="2245">
                  <c:v>290.25</c:v>
                </c:pt>
                <c:pt idx="2246">
                  <c:v>293.82</c:v>
                </c:pt>
                <c:pt idx="2247">
                  <c:v>295.22000000000003</c:v>
                </c:pt>
                <c:pt idx="2248">
                  <c:v>293.33999999999997</c:v>
                </c:pt>
                <c:pt idx="2249">
                  <c:v>294.85000000000002</c:v>
                </c:pt>
                <c:pt idx="2250">
                  <c:v>296.27</c:v>
                </c:pt>
                <c:pt idx="2251">
                  <c:v>297.77999999999997</c:v>
                </c:pt>
                <c:pt idx="2252">
                  <c:v>301.77</c:v>
                </c:pt>
                <c:pt idx="2253">
                  <c:v>302.73</c:v>
                </c:pt>
                <c:pt idx="2254">
                  <c:v>300.39999999999998</c:v>
                </c:pt>
                <c:pt idx="2255">
                  <c:v>301.77</c:v>
                </c:pt>
                <c:pt idx="2256">
                  <c:v>266.87</c:v>
                </c:pt>
                <c:pt idx="2257">
                  <c:v>266.94</c:v>
                </c:pt>
                <c:pt idx="2258">
                  <c:v>265.33999999999997</c:v>
                </c:pt>
                <c:pt idx="2259">
                  <c:v>267.23</c:v>
                </c:pt>
                <c:pt idx="2260">
                  <c:v>266.88</c:v>
                </c:pt>
                <c:pt idx="2261">
                  <c:v>268.69</c:v>
                </c:pt>
                <c:pt idx="2262">
                  <c:v>271.14</c:v>
                </c:pt>
                <c:pt idx="2263">
                  <c:v>270.82</c:v>
                </c:pt>
                <c:pt idx="2264">
                  <c:v>269.12</c:v>
                </c:pt>
                <c:pt idx="2265">
                  <c:v>270.18</c:v>
                </c:pt>
                <c:pt idx="2266">
                  <c:v>271.3</c:v>
                </c:pt>
                <c:pt idx="2267">
                  <c:v>272.23</c:v>
                </c:pt>
                <c:pt idx="2268">
                  <c:v>274.73</c:v>
                </c:pt>
                <c:pt idx="2269">
                  <c:v>273.43</c:v>
                </c:pt>
                <c:pt idx="2270">
                  <c:v>274.36</c:v>
                </c:pt>
                <c:pt idx="2271">
                  <c:v>273.68</c:v>
                </c:pt>
                <c:pt idx="2272">
                  <c:v>273.74</c:v>
                </c:pt>
                <c:pt idx="2273">
                  <c:v>277.76</c:v>
                </c:pt>
                <c:pt idx="2274">
                  <c:v>334.38</c:v>
                </c:pt>
                <c:pt idx="2275">
                  <c:v>334.63</c:v>
                </c:pt>
                <c:pt idx="2276">
                  <c:v>334.61</c:v>
                </c:pt>
                <c:pt idx="2277">
                  <c:v>334.79</c:v>
                </c:pt>
                <c:pt idx="2278">
                  <c:v>334.73</c:v>
                </c:pt>
                <c:pt idx="2279">
                  <c:v>334.94</c:v>
                </c:pt>
                <c:pt idx="2280">
                  <c:v>335.06</c:v>
                </c:pt>
                <c:pt idx="2281">
                  <c:v>335.06</c:v>
                </c:pt>
                <c:pt idx="2282">
                  <c:v>335.16</c:v>
                </c:pt>
                <c:pt idx="2283">
                  <c:v>335.53</c:v>
                </c:pt>
                <c:pt idx="2284">
                  <c:v>335.59</c:v>
                </c:pt>
                <c:pt idx="2285">
                  <c:v>335.5</c:v>
                </c:pt>
                <c:pt idx="2286">
                  <c:v>335.36</c:v>
                </c:pt>
                <c:pt idx="2287">
                  <c:v>250.13</c:v>
                </c:pt>
                <c:pt idx="2288">
                  <c:v>249.88</c:v>
                </c:pt>
                <c:pt idx="2289">
                  <c:v>250.54</c:v>
                </c:pt>
                <c:pt idx="2290">
                  <c:v>250.31</c:v>
                </c:pt>
                <c:pt idx="2291">
                  <c:v>335.82</c:v>
                </c:pt>
                <c:pt idx="2292">
                  <c:v>335.9</c:v>
                </c:pt>
                <c:pt idx="2293">
                  <c:v>335.72</c:v>
                </c:pt>
                <c:pt idx="2294">
                  <c:v>335.7</c:v>
                </c:pt>
                <c:pt idx="2295">
                  <c:v>335.61</c:v>
                </c:pt>
                <c:pt idx="2296">
                  <c:v>335.64</c:v>
                </c:pt>
                <c:pt idx="2297">
                  <c:v>336.17</c:v>
                </c:pt>
                <c:pt idx="2298">
                  <c:v>336.14</c:v>
                </c:pt>
                <c:pt idx="2299">
                  <c:v>336.02</c:v>
                </c:pt>
                <c:pt idx="2300">
                  <c:v>335.97</c:v>
                </c:pt>
                <c:pt idx="2301">
                  <c:v>336.2</c:v>
                </c:pt>
                <c:pt idx="2302">
                  <c:v>336.15</c:v>
                </c:pt>
                <c:pt idx="2303">
                  <c:v>336.16</c:v>
                </c:pt>
                <c:pt idx="2304">
                  <c:v>336.17</c:v>
                </c:pt>
                <c:pt idx="2305">
                  <c:v>335.93</c:v>
                </c:pt>
                <c:pt idx="2306">
                  <c:v>335.79</c:v>
                </c:pt>
                <c:pt idx="2307">
                  <c:v>335.81</c:v>
                </c:pt>
                <c:pt idx="2308">
                  <c:v>335.75</c:v>
                </c:pt>
                <c:pt idx="2309">
                  <c:v>335.54</c:v>
                </c:pt>
                <c:pt idx="2310">
                  <c:v>335.54</c:v>
                </c:pt>
                <c:pt idx="2311">
                  <c:v>335.51</c:v>
                </c:pt>
                <c:pt idx="2312">
                  <c:v>335.66</c:v>
                </c:pt>
                <c:pt idx="2313">
                  <c:v>334.96</c:v>
                </c:pt>
                <c:pt idx="2314">
                  <c:v>336.41</c:v>
                </c:pt>
                <c:pt idx="2315">
                  <c:v>336.27</c:v>
                </c:pt>
                <c:pt idx="2316">
                  <c:v>336.28</c:v>
                </c:pt>
                <c:pt idx="2317">
                  <c:v>336.39</c:v>
                </c:pt>
                <c:pt idx="2318">
                  <c:v>336.25</c:v>
                </c:pt>
                <c:pt idx="2319">
                  <c:v>336.33</c:v>
                </c:pt>
                <c:pt idx="2320">
                  <c:v>336.32</c:v>
                </c:pt>
                <c:pt idx="2321">
                  <c:v>237.69</c:v>
                </c:pt>
                <c:pt idx="2322">
                  <c:v>238.25</c:v>
                </c:pt>
                <c:pt idx="2323">
                  <c:v>237.97</c:v>
                </c:pt>
                <c:pt idx="2324">
                  <c:v>237.49</c:v>
                </c:pt>
                <c:pt idx="2325">
                  <c:v>237.59</c:v>
                </c:pt>
                <c:pt idx="2326">
                  <c:v>236.8</c:v>
                </c:pt>
                <c:pt idx="2327">
                  <c:v>236.71</c:v>
                </c:pt>
                <c:pt idx="2328">
                  <c:v>236.44</c:v>
                </c:pt>
                <c:pt idx="2329">
                  <c:v>235.67</c:v>
                </c:pt>
                <c:pt idx="2330">
                  <c:v>235.21</c:v>
                </c:pt>
                <c:pt idx="2331">
                  <c:v>234.96</c:v>
                </c:pt>
                <c:pt idx="2332">
                  <c:v>234.56</c:v>
                </c:pt>
                <c:pt idx="2333">
                  <c:v>244.94</c:v>
                </c:pt>
                <c:pt idx="2334">
                  <c:v>244.24</c:v>
                </c:pt>
                <c:pt idx="2335">
                  <c:v>244.16</c:v>
                </c:pt>
                <c:pt idx="2336">
                  <c:v>242.46</c:v>
                </c:pt>
                <c:pt idx="2337">
                  <c:v>231.99</c:v>
                </c:pt>
                <c:pt idx="2338">
                  <c:v>231.88</c:v>
                </c:pt>
                <c:pt idx="2339">
                  <c:v>231.95</c:v>
                </c:pt>
                <c:pt idx="2340">
                  <c:v>231.65</c:v>
                </c:pt>
                <c:pt idx="2341">
                  <c:v>230.91</c:v>
                </c:pt>
                <c:pt idx="2342">
                  <c:v>230.88</c:v>
                </c:pt>
                <c:pt idx="2343">
                  <c:v>230.54</c:v>
                </c:pt>
                <c:pt idx="2344">
                  <c:v>230.18</c:v>
                </c:pt>
                <c:pt idx="2345">
                  <c:v>229.85</c:v>
                </c:pt>
                <c:pt idx="2346">
                  <c:v>229.44</c:v>
                </c:pt>
                <c:pt idx="2347">
                  <c:v>229.55</c:v>
                </c:pt>
                <c:pt idx="2348">
                  <c:v>229.38</c:v>
                </c:pt>
                <c:pt idx="2349">
                  <c:v>228.8</c:v>
                </c:pt>
                <c:pt idx="2350">
                  <c:v>227.89</c:v>
                </c:pt>
                <c:pt idx="2351">
                  <c:v>227.93</c:v>
                </c:pt>
                <c:pt idx="2352">
                  <c:v>227.52</c:v>
                </c:pt>
                <c:pt idx="2353">
                  <c:v>227.31</c:v>
                </c:pt>
                <c:pt idx="2354">
                  <c:v>227.11</c:v>
                </c:pt>
                <c:pt idx="2355">
                  <c:v>227.19</c:v>
                </c:pt>
                <c:pt idx="2356">
                  <c:v>227.07</c:v>
                </c:pt>
                <c:pt idx="2357">
                  <c:v>311.63</c:v>
                </c:pt>
                <c:pt idx="2358">
                  <c:v>310.99</c:v>
                </c:pt>
                <c:pt idx="2359">
                  <c:v>699.86</c:v>
                </c:pt>
                <c:pt idx="2360">
                  <c:v>700.11</c:v>
                </c:pt>
                <c:pt idx="2361">
                  <c:v>696.94</c:v>
                </c:pt>
                <c:pt idx="2362">
                  <c:v>686.73</c:v>
                </c:pt>
                <c:pt idx="2363">
                  <c:v>671.34</c:v>
                </c:pt>
                <c:pt idx="2364">
                  <c:v>678.6</c:v>
                </c:pt>
                <c:pt idx="2365">
                  <c:v>675.4</c:v>
                </c:pt>
                <c:pt idx="2366">
                  <c:v>231.54</c:v>
                </c:pt>
                <c:pt idx="2367">
                  <c:v>230.94</c:v>
                </c:pt>
                <c:pt idx="2368">
                  <c:v>231.29</c:v>
                </c:pt>
                <c:pt idx="2369">
                  <c:v>231.5</c:v>
                </c:pt>
                <c:pt idx="2370">
                  <c:v>230.62</c:v>
                </c:pt>
                <c:pt idx="2371">
                  <c:v>306.23</c:v>
                </c:pt>
                <c:pt idx="2372">
                  <c:v>305.35000000000002</c:v>
                </c:pt>
                <c:pt idx="2373">
                  <c:v>300.06</c:v>
                </c:pt>
                <c:pt idx="2374">
                  <c:v>298.98</c:v>
                </c:pt>
                <c:pt idx="2375">
                  <c:v>299.58</c:v>
                </c:pt>
                <c:pt idx="2376">
                  <c:v>299.33999999999997</c:v>
                </c:pt>
                <c:pt idx="2377">
                  <c:v>301.07</c:v>
                </c:pt>
                <c:pt idx="2378">
                  <c:v>298.32</c:v>
                </c:pt>
                <c:pt idx="2379">
                  <c:v>298.44</c:v>
                </c:pt>
                <c:pt idx="2380">
                  <c:v>297.26</c:v>
                </c:pt>
                <c:pt idx="2381">
                  <c:v>298.79000000000002</c:v>
                </c:pt>
                <c:pt idx="2382">
                  <c:v>297.26</c:v>
                </c:pt>
                <c:pt idx="2383">
                  <c:v>296.08999999999997</c:v>
                </c:pt>
                <c:pt idx="2384">
                  <c:v>295.27999999999997</c:v>
                </c:pt>
                <c:pt idx="2385">
                  <c:v>295.51</c:v>
                </c:pt>
                <c:pt idx="2386">
                  <c:v>293.89999999999998</c:v>
                </c:pt>
                <c:pt idx="2387">
                  <c:v>294.57</c:v>
                </c:pt>
                <c:pt idx="2388">
                  <c:v>293.10000000000002</c:v>
                </c:pt>
                <c:pt idx="2389">
                  <c:v>292.76</c:v>
                </c:pt>
                <c:pt idx="2390">
                  <c:v>289.72000000000003</c:v>
                </c:pt>
                <c:pt idx="2391">
                  <c:v>290.16000000000003</c:v>
                </c:pt>
                <c:pt idx="2392">
                  <c:v>288.86</c:v>
                </c:pt>
                <c:pt idx="2393">
                  <c:v>288.62</c:v>
                </c:pt>
                <c:pt idx="2394">
                  <c:v>501.76</c:v>
                </c:pt>
                <c:pt idx="2395">
                  <c:v>502.34</c:v>
                </c:pt>
                <c:pt idx="2396">
                  <c:v>506.87</c:v>
                </c:pt>
                <c:pt idx="2397">
                  <c:v>509.09</c:v>
                </c:pt>
                <c:pt idx="2398">
                  <c:v>514.54999999999995</c:v>
                </c:pt>
                <c:pt idx="2399">
                  <c:v>516.83000000000004</c:v>
                </c:pt>
                <c:pt idx="2400">
                  <c:v>520.85</c:v>
                </c:pt>
                <c:pt idx="2401">
                  <c:v>522.09</c:v>
                </c:pt>
                <c:pt idx="2402">
                  <c:v>521.91</c:v>
                </c:pt>
                <c:pt idx="2403">
                  <c:v>518.32000000000005</c:v>
                </c:pt>
                <c:pt idx="2404">
                  <c:v>495.33</c:v>
                </c:pt>
                <c:pt idx="2405">
                  <c:v>496.66</c:v>
                </c:pt>
                <c:pt idx="2406">
                  <c:v>495.36</c:v>
                </c:pt>
                <c:pt idx="2407">
                  <c:v>492.52</c:v>
                </c:pt>
                <c:pt idx="2408">
                  <c:v>493.85</c:v>
                </c:pt>
                <c:pt idx="2409">
                  <c:v>494.61</c:v>
                </c:pt>
                <c:pt idx="2410">
                  <c:v>488.38</c:v>
                </c:pt>
                <c:pt idx="2411">
                  <c:v>490.77</c:v>
                </c:pt>
                <c:pt idx="2412">
                  <c:v>486.77</c:v>
                </c:pt>
                <c:pt idx="2413">
                  <c:v>332.09</c:v>
                </c:pt>
                <c:pt idx="2414">
                  <c:v>332.07</c:v>
                </c:pt>
                <c:pt idx="2415">
                  <c:v>332.13</c:v>
                </c:pt>
                <c:pt idx="2416">
                  <c:v>280.75</c:v>
                </c:pt>
                <c:pt idx="2417">
                  <c:v>282.08</c:v>
                </c:pt>
                <c:pt idx="2418">
                  <c:v>285.31</c:v>
                </c:pt>
                <c:pt idx="2419">
                  <c:v>284.79000000000002</c:v>
                </c:pt>
                <c:pt idx="2420">
                  <c:v>285.14999999999998</c:v>
                </c:pt>
                <c:pt idx="2421">
                  <c:v>284.44</c:v>
                </c:pt>
                <c:pt idx="2422">
                  <c:v>236.77</c:v>
                </c:pt>
                <c:pt idx="2423">
                  <c:v>237.1</c:v>
                </c:pt>
                <c:pt idx="2424">
                  <c:v>238.49</c:v>
                </c:pt>
                <c:pt idx="2425">
                  <c:v>238.93</c:v>
                </c:pt>
                <c:pt idx="2426">
                  <c:v>238.93</c:v>
                </c:pt>
                <c:pt idx="2427">
                  <c:v>241.04</c:v>
                </c:pt>
                <c:pt idx="2428">
                  <c:v>240.4</c:v>
                </c:pt>
                <c:pt idx="2429">
                  <c:v>240.69</c:v>
                </c:pt>
                <c:pt idx="2430">
                  <c:v>240.69</c:v>
                </c:pt>
                <c:pt idx="2431">
                  <c:v>242.5</c:v>
                </c:pt>
                <c:pt idx="2432">
                  <c:v>241.69</c:v>
                </c:pt>
                <c:pt idx="2433">
                  <c:v>241.69</c:v>
                </c:pt>
                <c:pt idx="2434">
                  <c:v>241.64</c:v>
                </c:pt>
                <c:pt idx="2435">
                  <c:v>244.08</c:v>
                </c:pt>
                <c:pt idx="2436">
                  <c:v>243.87</c:v>
                </c:pt>
                <c:pt idx="2437">
                  <c:v>243.72</c:v>
                </c:pt>
                <c:pt idx="2438">
                  <c:v>243.36</c:v>
                </c:pt>
                <c:pt idx="2439">
                  <c:v>243.31</c:v>
                </c:pt>
                <c:pt idx="2440">
                  <c:v>243.15</c:v>
                </c:pt>
                <c:pt idx="2441">
                  <c:v>243.77</c:v>
                </c:pt>
                <c:pt idx="2442">
                  <c:v>242.19</c:v>
                </c:pt>
                <c:pt idx="2443">
                  <c:v>243.46</c:v>
                </c:pt>
                <c:pt idx="2444">
                  <c:v>243.51</c:v>
                </c:pt>
                <c:pt idx="2445">
                  <c:v>244.08</c:v>
                </c:pt>
                <c:pt idx="2446">
                  <c:v>242.61</c:v>
                </c:pt>
                <c:pt idx="2447">
                  <c:v>242.09</c:v>
                </c:pt>
                <c:pt idx="2448">
                  <c:v>242.7</c:v>
                </c:pt>
                <c:pt idx="2449">
                  <c:v>244.45</c:v>
                </c:pt>
                <c:pt idx="2450">
                  <c:v>245.37</c:v>
                </c:pt>
                <c:pt idx="2451">
                  <c:v>244.7</c:v>
                </c:pt>
                <c:pt idx="2452">
                  <c:v>245.79</c:v>
                </c:pt>
                <c:pt idx="2453">
                  <c:v>244.7</c:v>
                </c:pt>
                <c:pt idx="2454">
                  <c:v>245.84</c:v>
                </c:pt>
                <c:pt idx="2455">
                  <c:v>247.49</c:v>
                </c:pt>
                <c:pt idx="2456">
                  <c:v>247.59</c:v>
                </c:pt>
                <c:pt idx="2457">
                  <c:v>247.86</c:v>
                </c:pt>
                <c:pt idx="2458">
                  <c:v>248.73</c:v>
                </c:pt>
                <c:pt idx="2459">
                  <c:v>248.73</c:v>
                </c:pt>
                <c:pt idx="2460">
                  <c:v>250.15</c:v>
                </c:pt>
                <c:pt idx="2461">
                  <c:v>251.2</c:v>
                </c:pt>
                <c:pt idx="2462">
                  <c:v>252.09</c:v>
                </c:pt>
                <c:pt idx="2463">
                  <c:v>252.71</c:v>
                </c:pt>
                <c:pt idx="2464">
                  <c:v>253.28</c:v>
                </c:pt>
                <c:pt idx="2465">
                  <c:v>253.05</c:v>
                </c:pt>
                <c:pt idx="2466">
                  <c:v>254.08</c:v>
                </c:pt>
                <c:pt idx="2467">
                  <c:v>256.45999999999998</c:v>
                </c:pt>
                <c:pt idx="2468">
                  <c:v>257.17</c:v>
                </c:pt>
                <c:pt idx="2469">
                  <c:v>255.99</c:v>
                </c:pt>
                <c:pt idx="2470">
                  <c:v>258.11</c:v>
                </c:pt>
                <c:pt idx="2471">
                  <c:v>257.29000000000002</c:v>
                </c:pt>
                <c:pt idx="2472">
                  <c:v>260</c:v>
                </c:pt>
                <c:pt idx="2473">
                  <c:v>260</c:v>
                </c:pt>
                <c:pt idx="2474">
                  <c:v>259.92</c:v>
                </c:pt>
                <c:pt idx="2475">
                  <c:v>259.7</c:v>
                </c:pt>
                <c:pt idx="2476">
                  <c:v>260.04000000000002</c:v>
                </c:pt>
                <c:pt idx="2477">
                  <c:v>260.04000000000002</c:v>
                </c:pt>
                <c:pt idx="2478">
                  <c:v>259.94</c:v>
                </c:pt>
                <c:pt idx="2479">
                  <c:v>260.55</c:v>
                </c:pt>
                <c:pt idx="2480">
                  <c:v>260.98</c:v>
                </c:pt>
                <c:pt idx="2481">
                  <c:v>261.95999999999998</c:v>
                </c:pt>
                <c:pt idx="2482">
                  <c:v>260.37</c:v>
                </c:pt>
                <c:pt idx="2483">
                  <c:v>260.37</c:v>
                </c:pt>
                <c:pt idx="2484">
                  <c:v>261.17</c:v>
                </c:pt>
                <c:pt idx="2485">
                  <c:v>263.61</c:v>
                </c:pt>
                <c:pt idx="2486">
                  <c:v>264.31</c:v>
                </c:pt>
                <c:pt idx="2487">
                  <c:v>264.88</c:v>
                </c:pt>
                <c:pt idx="2488">
                  <c:v>264.5</c:v>
                </c:pt>
                <c:pt idx="2489">
                  <c:v>263.10000000000002</c:v>
                </c:pt>
                <c:pt idx="2490">
                  <c:v>262.39</c:v>
                </c:pt>
                <c:pt idx="2491">
                  <c:v>264.43</c:v>
                </c:pt>
                <c:pt idx="2492">
                  <c:v>264.93</c:v>
                </c:pt>
                <c:pt idx="2493">
                  <c:v>264.93</c:v>
                </c:pt>
                <c:pt idx="2494">
                  <c:v>265.5</c:v>
                </c:pt>
                <c:pt idx="2495">
                  <c:v>262.58999999999997</c:v>
                </c:pt>
                <c:pt idx="2496">
                  <c:v>264.08999999999997</c:v>
                </c:pt>
                <c:pt idx="2497">
                  <c:v>262.8</c:v>
                </c:pt>
                <c:pt idx="2498">
                  <c:v>263.26</c:v>
                </c:pt>
                <c:pt idx="2499">
                  <c:v>265.37</c:v>
                </c:pt>
                <c:pt idx="2500">
                  <c:v>264.98</c:v>
                </c:pt>
                <c:pt idx="2501">
                  <c:v>262.18</c:v>
                </c:pt>
                <c:pt idx="2502">
                  <c:v>262.24</c:v>
                </c:pt>
                <c:pt idx="2503">
                  <c:v>262.43</c:v>
                </c:pt>
                <c:pt idx="2504">
                  <c:v>260.88</c:v>
                </c:pt>
                <c:pt idx="2505">
                  <c:v>260.51</c:v>
                </c:pt>
                <c:pt idx="2506">
                  <c:v>260.74</c:v>
                </c:pt>
                <c:pt idx="2507">
                  <c:v>257.49</c:v>
                </c:pt>
                <c:pt idx="2508">
                  <c:v>257.25</c:v>
                </c:pt>
                <c:pt idx="2509">
                  <c:v>257.89999999999998</c:v>
                </c:pt>
                <c:pt idx="2510">
                  <c:v>256.23</c:v>
                </c:pt>
                <c:pt idx="2511">
                  <c:v>256.45999999999998</c:v>
                </c:pt>
                <c:pt idx="2512">
                  <c:v>257</c:v>
                </c:pt>
                <c:pt idx="2513">
                  <c:v>254.08</c:v>
                </c:pt>
                <c:pt idx="2514">
                  <c:v>252.96</c:v>
                </c:pt>
                <c:pt idx="2515">
                  <c:v>253.81</c:v>
                </c:pt>
                <c:pt idx="2516">
                  <c:v>253.75</c:v>
                </c:pt>
                <c:pt idx="2517">
                  <c:v>254.21</c:v>
                </c:pt>
                <c:pt idx="2518">
                  <c:v>253.79</c:v>
                </c:pt>
                <c:pt idx="2519">
                  <c:v>251.16</c:v>
                </c:pt>
                <c:pt idx="2520">
                  <c:v>250.05</c:v>
                </c:pt>
                <c:pt idx="2521">
                  <c:v>250.83</c:v>
                </c:pt>
                <c:pt idx="2522">
                  <c:v>248.96</c:v>
                </c:pt>
                <c:pt idx="2523">
                  <c:v>248.62</c:v>
                </c:pt>
                <c:pt idx="2524">
                  <c:v>249.56</c:v>
                </c:pt>
                <c:pt idx="2525">
                  <c:v>299.43</c:v>
                </c:pt>
                <c:pt idx="2526">
                  <c:v>298.55</c:v>
                </c:pt>
                <c:pt idx="2527">
                  <c:v>299.19</c:v>
                </c:pt>
                <c:pt idx="2528">
                  <c:v>298.79000000000002</c:v>
                </c:pt>
                <c:pt idx="2529">
                  <c:v>297.35000000000002</c:v>
                </c:pt>
                <c:pt idx="2530">
                  <c:v>296.49</c:v>
                </c:pt>
                <c:pt idx="2531">
                  <c:v>290.81</c:v>
                </c:pt>
                <c:pt idx="2532">
                  <c:v>289.39</c:v>
                </c:pt>
                <c:pt idx="2533">
                  <c:v>288.22000000000003</c:v>
                </c:pt>
                <c:pt idx="2534">
                  <c:v>286.76</c:v>
                </c:pt>
                <c:pt idx="2535">
                  <c:v>285.49</c:v>
                </c:pt>
                <c:pt idx="2536">
                  <c:v>286.69</c:v>
                </c:pt>
                <c:pt idx="2537">
                  <c:v>280.86</c:v>
                </c:pt>
                <c:pt idx="2538">
                  <c:v>277.56</c:v>
                </c:pt>
                <c:pt idx="2539">
                  <c:v>277.89</c:v>
                </c:pt>
                <c:pt idx="2540">
                  <c:v>276.72000000000003</c:v>
                </c:pt>
                <c:pt idx="2541">
                  <c:v>274.88</c:v>
                </c:pt>
                <c:pt idx="2542">
                  <c:v>275.2</c:v>
                </c:pt>
                <c:pt idx="2543">
                  <c:v>274.75</c:v>
                </c:pt>
                <c:pt idx="2544">
                  <c:v>339.74</c:v>
                </c:pt>
                <c:pt idx="2545">
                  <c:v>339.97</c:v>
                </c:pt>
                <c:pt idx="2546">
                  <c:v>340.1</c:v>
                </c:pt>
                <c:pt idx="2547">
                  <c:v>340.65</c:v>
                </c:pt>
                <c:pt idx="2548">
                  <c:v>340.5</c:v>
                </c:pt>
                <c:pt idx="2549">
                  <c:v>340.64</c:v>
                </c:pt>
                <c:pt idx="2550">
                  <c:v>340.77</c:v>
                </c:pt>
                <c:pt idx="2551">
                  <c:v>340.88</c:v>
                </c:pt>
                <c:pt idx="2552">
                  <c:v>341.06</c:v>
                </c:pt>
                <c:pt idx="2553">
                  <c:v>341.45</c:v>
                </c:pt>
                <c:pt idx="2554">
                  <c:v>341.6</c:v>
                </c:pt>
                <c:pt idx="2555">
                  <c:v>341.54</c:v>
                </c:pt>
                <c:pt idx="2556">
                  <c:v>341.6</c:v>
                </c:pt>
                <c:pt idx="2557">
                  <c:v>341.71</c:v>
                </c:pt>
                <c:pt idx="2558">
                  <c:v>341.85</c:v>
                </c:pt>
                <c:pt idx="2559">
                  <c:v>342.06</c:v>
                </c:pt>
                <c:pt idx="2560">
                  <c:v>342.45</c:v>
                </c:pt>
                <c:pt idx="2561">
                  <c:v>342.34</c:v>
                </c:pt>
                <c:pt idx="2562">
                  <c:v>342.5</c:v>
                </c:pt>
                <c:pt idx="2563">
                  <c:v>342.6</c:v>
                </c:pt>
                <c:pt idx="2564">
                  <c:v>342.72</c:v>
                </c:pt>
                <c:pt idx="2565">
                  <c:v>342.86</c:v>
                </c:pt>
                <c:pt idx="2566">
                  <c:v>343.23</c:v>
                </c:pt>
                <c:pt idx="2567">
                  <c:v>343.33</c:v>
                </c:pt>
                <c:pt idx="2568">
                  <c:v>343.46</c:v>
                </c:pt>
                <c:pt idx="2569">
                  <c:v>343.48</c:v>
                </c:pt>
                <c:pt idx="2570">
                  <c:v>343.51</c:v>
                </c:pt>
                <c:pt idx="2571">
                  <c:v>343.71</c:v>
                </c:pt>
                <c:pt idx="2572">
                  <c:v>343.51</c:v>
                </c:pt>
                <c:pt idx="2573">
                  <c:v>343.6</c:v>
                </c:pt>
                <c:pt idx="2574">
                  <c:v>343.67</c:v>
                </c:pt>
                <c:pt idx="2575">
                  <c:v>343.68</c:v>
                </c:pt>
                <c:pt idx="2576">
                  <c:v>345.08</c:v>
                </c:pt>
                <c:pt idx="2577">
                  <c:v>345.38</c:v>
                </c:pt>
                <c:pt idx="2578">
                  <c:v>345.31</c:v>
                </c:pt>
                <c:pt idx="2579">
                  <c:v>344.87</c:v>
                </c:pt>
                <c:pt idx="2580">
                  <c:v>344.78</c:v>
                </c:pt>
                <c:pt idx="2581">
                  <c:v>344.49</c:v>
                </c:pt>
                <c:pt idx="2582">
                  <c:v>344.51</c:v>
                </c:pt>
                <c:pt idx="2583">
                  <c:v>344.39</c:v>
                </c:pt>
                <c:pt idx="2584">
                  <c:v>344.5</c:v>
                </c:pt>
                <c:pt idx="2585">
                  <c:v>344.22</c:v>
                </c:pt>
                <c:pt idx="2586">
                  <c:v>344</c:v>
                </c:pt>
                <c:pt idx="2587">
                  <c:v>343.87</c:v>
                </c:pt>
                <c:pt idx="2588">
                  <c:v>343.66</c:v>
                </c:pt>
                <c:pt idx="2589">
                  <c:v>343.98</c:v>
                </c:pt>
                <c:pt idx="2590">
                  <c:v>343.61</c:v>
                </c:pt>
                <c:pt idx="2591">
                  <c:v>343.37</c:v>
                </c:pt>
                <c:pt idx="2592">
                  <c:v>343.2</c:v>
                </c:pt>
                <c:pt idx="2593">
                  <c:v>343.14</c:v>
                </c:pt>
                <c:pt idx="2594">
                  <c:v>343</c:v>
                </c:pt>
                <c:pt idx="2595">
                  <c:v>343.05</c:v>
                </c:pt>
                <c:pt idx="2596">
                  <c:v>343.11</c:v>
                </c:pt>
                <c:pt idx="2597">
                  <c:v>342.74</c:v>
                </c:pt>
                <c:pt idx="2598">
                  <c:v>342.73</c:v>
                </c:pt>
                <c:pt idx="2599">
                  <c:v>342.54</c:v>
                </c:pt>
                <c:pt idx="2600">
                  <c:v>341.05</c:v>
                </c:pt>
                <c:pt idx="2601">
                  <c:v>341.13</c:v>
                </c:pt>
                <c:pt idx="2602">
                  <c:v>341.18</c:v>
                </c:pt>
                <c:pt idx="2603">
                  <c:v>340.84</c:v>
                </c:pt>
                <c:pt idx="2604">
                  <c:v>340.77</c:v>
                </c:pt>
                <c:pt idx="2605">
                  <c:v>340.71</c:v>
                </c:pt>
                <c:pt idx="2606">
                  <c:v>340.63</c:v>
                </c:pt>
                <c:pt idx="2607">
                  <c:v>340.77</c:v>
                </c:pt>
                <c:pt idx="2608">
                  <c:v>340.62</c:v>
                </c:pt>
                <c:pt idx="2609">
                  <c:v>340.3</c:v>
                </c:pt>
                <c:pt idx="2610">
                  <c:v>339.96</c:v>
                </c:pt>
                <c:pt idx="2611">
                  <c:v>339.97</c:v>
                </c:pt>
                <c:pt idx="2612">
                  <c:v>334.23</c:v>
                </c:pt>
                <c:pt idx="2613">
                  <c:v>334.44</c:v>
                </c:pt>
                <c:pt idx="2614">
                  <c:v>334.66</c:v>
                </c:pt>
                <c:pt idx="2615">
                  <c:v>334.52</c:v>
                </c:pt>
                <c:pt idx="2616">
                  <c:v>334.76</c:v>
                </c:pt>
                <c:pt idx="2617">
                  <c:v>334.56</c:v>
                </c:pt>
                <c:pt idx="2618">
                  <c:v>334.7</c:v>
                </c:pt>
                <c:pt idx="2619">
                  <c:v>338.38</c:v>
                </c:pt>
                <c:pt idx="2620">
                  <c:v>334.63</c:v>
                </c:pt>
                <c:pt idx="2621">
                  <c:v>334.5</c:v>
                </c:pt>
                <c:pt idx="2622">
                  <c:v>334.37</c:v>
                </c:pt>
                <c:pt idx="2623">
                  <c:v>334.19</c:v>
                </c:pt>
                <c:pt idx="2624">
                  <c:v>334.2</c:v>
                </c:pt>
                <c:pt idx="2625">
                  <c:v>334.15</c:v>
                </c:pt>
                <c:pt idx="2626">
                  <c:v>334.21</c:v>
                </c:pt>
                <c:pt idx="2627">
                  <c:v>334.35</c:v>
                </c:pt>
                <c:pt idx="2628">
                  <c:v>334.26</c:v>
                </c:pt>
                <c:pt idx="2629">
                  <c:v>334.08</c:v>
                </c:pt>
                <c:pt idx="2630">
                  <c:v>333.8</c:v>
                </c:pt>
                <c:pt idx="2631">
                  <c:v>337</c:v>
                </c:pt>
                <c:pt idx="2632">
                  <c:v>332.34</c:v>
                </c:pt>
                <c:pt idx="2633">
                  <c:v>332.22</c:v>
                </c:pt>
                <c:pt idx="2634">
                  <c:v>332.11</c:v>
                </c:pt>
                <c:pt idx="2635">
                  <c:v>332.12</c:v>
                </c:pt>
                <c:pt idx="2636">
                  <c:v>332.06</c:v>
                </c:pt>
                <c:pt idx="2637">
                  <c:v>331.77</c:v>
                </c:pt>
                <c:pt idx="2638">
                  <c:v>331.94</c:v>
                </c:pt>
                <c:pt idx="2639">
                  <c:v>331.96</c:v>
                </c:pt>
                <c:pt idx="2640">
                  <c:v>331.89</c:v>
                </c:pt>
                <c:pt idx="2641">
                  <c:v>331.82</c:v>
                </c:pt>
                <c:pt idx="2642">
                  <c:v>331.82</c:v>
                </c:pt>
                <c:pt idx="2643">
                  <c:v>331.94</c:v>
                </c:pt>
                <c:pt idx="2644">
                  <c:v>331.84</c:v>
                </c:pt>
                <c:pt idx="2645">
                  <c:v>331.77</c:v>
                </c:pt>
                <c:pt idx="2646">
                  <c:v>334.71</c:v>
                </c:pt>
                <c:pt idx="2647">
                  <c:v>334.57</c:v>
                </c:pt>
                <c:pt idx="2648">
                  <c:v>334.65</c:v>
                </c:pt>
                <c:pt idx="2649">
                  <c:v>334.65</c:v>
                </c:pt>
                <c:pt idx="2650">
                  <c:v>339.23</c:v>
                </c:pt>
                <c:pt idx="2651">
                  <c:v>334.7</c:v>
                </c:pt>
                <c:pt idx="2652">
                  <c:v>334.99</c:v>
                </c:pt>
                <c:pt idx="2653">
                  <c:v>335</c:v>
                </c:pt>
                <c:pt idx="2654">
                  <c:v>334.93</c:v>
                </c:pt>
                <c:pt idx="2655">
                  <c:v>334.58</c:v>
                </c:pt>
                <c:pt idx="2656">
                  <c:v>334.31</c:v>
                </c:pt>
                <c:pt idx="2657">
                  <c:v>334.38</c:v>
                </c:pt>
                <c:pt idx="2658">
                  <c:v>334.39</c:v>
                </c:pt>
                <c:pt idx="2659">
                  <c:v>334.45</c:v>
                </c:pt>
                <c:pt idx="2660">
                  <c:v>334.32</c:v>
                </c:pt>
                <c:pt idx="2661">
                  <c:v>334.17</c:v>
                </c:pt>
                <c:pt idx="2662">
                  <c:v>334.23</c:v>
                </c:pt>
                <c:pt idx="2663">
                  <c:v>334.16</c:v>
                </c:pt>
                <c:pt idx="2664">
                  <c:v>334.08</c:v>
                </c:pt>
                <c:pt idx="2665">
                  <c:v>333.77</c:v>
                </c:pt>
                <c:pt idx="2666">
                  <c:v>333.69</c:v>
                </c:pt>
                <c:pt idx="2667">
                  <c:v>333.41</c:v>
                </c:pt>
                <c:pt idx="2668">
                  <c:v>333.48</c:v>
                </c:pt>
                <c:pt idx="2669">
                  <c:v>333.29</c:v>
                </c:pt>
                <c:pt idx="2670">
                  <c:v>333.54</c:v>
                </c:pt>
                <c:pt idx="2671">
                  <c:v>333.43</c:v>
                </c:pt>
                <c:pt idx="2672">
                  <c:v>333.32</c:v>
                </c:pt>
                <c:pt idx="2673">
                  <c:v>333.29</c:v>
                </c:pt>
                <c:pt idx="2674">
                  <c:v>333.25</c:v>
                </c:pt>
                <c:pt idx="2675">
                  <c:v>332.99</c:v>
                </c:pt>
                <c:pt idx="2676">
                  <c:v>332.9</c:v>
                </c:pt>
                <c:pt idx="2677">
                  <c:v>332.97</c:v>
                </c:pt>
                <c:pt idx="2678">
                  <c:v>333.04</c:v>
                </c:pt>
                <c:pt idx="2679">
                  <c:v>332.85</c:v>
                </c:pt>
                <c:pt idx="2680">
                  <c:v>334.34</c:v>
                </c:pt>
                <c:pt idx="2681">
                  <c:v>334.26</c:v>
                </c:pt>
                <c:pt idx="2682">
                  <c:v>334.21</c:v>
                </c:pt>
                <c:pt idx="2683">
                  <c:v>334.28</c:v>
                </c:pt>
                <c:pt idx="2684">
                  <c:v>334.25</c:v>
                </c:pt>
                <c:pt idx="2685">
                  <c:v>334.18</c:v>
                </c:pt>
                <c:pt idx="2686">
                  <c:v>543.24</c:v>
                </c:pt>
                <c:pt idx="2687">
                  <c:v>334.38</c:v>
                </c:pt>
                <c:pt idx="2688">
                  <c:v>334.4</c:v>
                </c:pt>
                <c:pt idx="2689">
                  <c:v>334.33</c:v>
                </c:pt>
                <c:pt idx="2690">
                  <c:v>334.31</c:v>
                </c:pt>
                <c:pt idx="2691">
                  <c:v>538.4</c:v>
                </c:pt>
                <c:pt idx="2692">
                  <c:v>536.58000000000004</c:v>
                </c:pt>
                <c:pt idx="2693">
                  <c:v>543.47</c:v>
                </c:pt>
                <c:pt idx="2694">
                  <c:v>540.25</c:v>
                </c:pt>
                <c:pt idx="2695">
                  <c:v>543.24</c:v>
                </c:pt>
                <c:pt idx="2696">
                  <c:v>538.37</c:v>
                </c:pt>
                <c:pt idx="2697">
                  <c:v>535.41</c:v>
                </c:pt>
                <c:pt idx="2698">
                  <c:v>332.48</c:v>
                </c:pt>
                <c:pt idx="2699">
                  <c:v>332.45</c:v>
                </c:pt>
                <c:pt idx="2700">
                  <c:v>332.48</c:v>
                </c:pt>
                <c:pt idx="2701">
                  <c:v>332.64</c:v>
                </c:pt>
                <c:pt idx="2702">
                  <c:v>332.47</c:v>
                </c:pt>
                <c:pt idx="2703">
                  <c:v>332.33</c:v>
                </c:pt>
                <c:pt idx="2704">
                  <c:v>332.27</c:v>
                </c:pt>
                <c:pt idx="2705">
                  <c:v>332.13</c:v>
                </c:pt>
                <c:pt idx="2706">
                  <c:v>332.19</c:v>
                </c:pt>
                <c:pt idx="2707">
                  <c:v>332.31</c:v>
                </c:pt>
                <c:pt idx="2708">
                  <c:v>332.31</c:v>
                </c:pt>
                <c:pt idx="2709">
                  <c:v>332.24</c:v>
                </c:pt>
                <c:pt idx="2710">
                  <c:v>332.25</c:v>
                </c:pt>
                <c:pt idx="2711">
                  <c:v>332.31</c:v>
                </c:pt>
                <c:pt idx="2712">
                  <c:v>332.38</c:v>
                </c:pt>
                <c:pt idx="2713">
                  <c:v>332.49</c:v>
                </c:pt>
                <c:pt idx="2714">
                  <c:v>332.5</c:v>
                </c:pt>
                <c:pt idx="2715">
                  <c:v>332.6</c:v>
                </c:pt>
                <c:pt idx="2716">
                  <c:v>332.55</c:v>
                </c:pt>
                <c:pt idx="2717">
                  <c:v>332.71</c:v>
                </c:pt>
                <c:pt idx="2718">
                  <c:v>332.74</c:v>
                </c:pt>
                <c:pt idx="2719">
                  <c:v>332.81</c:v>
                </c:pt>
                <c:pt idx="2720">
                  <c:v>332.76</c:v>
                </c:pt>
                <c:pt idx="2721">
                  <c:v>332.81</c:v>
                </c:pt>
                <c:pt idx="2722">
                  <c:v>541.21</c:v>
                </c:pt>
                <c:pt idx="2723">
                  <c:v>541.9</c:v>
                </c:pt>
                <c:pt idx="2724">
                  <c:v>333.06</c:v>
                </c:pt>
                <c:pt idx="2725">
                  <c:v>333.33</c:v>
                </c:pt>
                <c:pt idx="2726">
                  <c:v>333.45</c:v>
                </c:pt>
                <c:pt idx="2727">
                  <c:v>333.68</c:v>
                </c:pt>
                <c:pt idx="2728">
                  <c:v>333.63</c:v>
                </c:pt>
                <c:pt idx="2729">
                  <c:v>333.7</c:v>
                </c:pt>
                <c:pt idx="2730">
                  <c:v>333.45</c:v>
                </c:pt>
                <c:pt idx="2731">
                  <c:v>333.2</c:v>
                </c:pt>
                <c:pt idx="2732">
                  <c:v>333.21</c:v>
                </c:pt>
                <c:pt idx="2733">
                  <c:v>326.77999999999997</c:v>
                </c:pt>
                <c:pt idx="2734">
                  <c:v>334.79</c:v>
                </c:pt>
                <c:pt idx="2735">
                  <c:v>334.66</c:v>
                </c:pt>
                <c:pt idx="2736">
                  <c:v>334.57</c:v>
                </c:pt>
                <c:pt idx="2737">
                  <c:v>334.62</c:v>
                </c:pt>
                <c:pt idx="2738">
                  <c:v>334.54</c:v>
                </c:pt>
                <c:pt idx="2739">
                  <c:v>334.61</c:v>
                </c:pt>
                <c:pt idx="2740">
                  <c:v>334.88</c:v>
                </c:pt>
                <c:pt idx="2741">
                  <c:v>334.99</c:v>
                </c:pt>
                <c:pt idx="2742">
                  <c:v>261.70999999999998</c:v>
                </c:pt>
                <c:pt idx="2743">
                  <c:v>261.26</c:v>
                </c:pt>
                <c:pt idx="2744">
                  <c:v>229.58</c:v>
                </c:pt>
                <c:pt idx="2745">
                  <c:v>229.35</c:v>
                </c:pt>
                <c:pt idx="2746">
                  <c:v>229.25</c:v>
                </c:pt>
                <c:pt idx="2747">
                  <c:v>229.51</c:v>
                </c:pt>
                <c:pt idx="2748">
                  <c:v>229.66</c:v>
                </c:pt>
                <c:pt idx="2749">
                  <c:v>229.76</c:v>
                </c:pt>
                <c:pt idx="2750">
                  <c:v>230.59</c:v>
                </c:pt>
                <c:pt idx="2751">
                  <c:v>229.58</c:v>
                </c:pt>
                <c:pt idx="2752">
                  <c:v>229.54</c:v>
                </c:pt>
                <c:pt idx="2753">
                  <c:v>230.77</c:v>
                </c:pt>
                <c:pt idx="2754">
                  <c:v>230.63</c:v>
                </c:pt>
                <c:pt idx="2755">
                  <c:v>230.79</c:v>
                </c:pt>
                <c:pt idx="2756">
                  <c:v>230.05</c:v>
                </c:pt>
                <c:pt idx="2757">
                  <c:v>229.23</c:v>
                </c:pt>
                <c:pt idx="2758">
                  <c:v>228.33</c:v>
                </c:pt>
                <c:pt idx="2759">
                  <c:v>227.89</c:v>
                </c:pt>
                <c:pt idx="2760">
                  <c:v>228.25</c:v>
                </c:pt>
                <c:pt idx="2761">
                  <c:v>227.69</c:v>
                </c:pt>
                <c:pt idx="2762">
                  <c:v>227.69</c:v>
                </c:pt>
                <c:pt idx="2763">
                  <c:v>227.69</c:v>
                </c:pt>
                <c:pt idx="2764">
                  <c:v>227.7</c:v>
                </c:pt>
                <c:pt idx="2765">
                  <c:v>227.7</c:v>
                </c:pt>
                <c:pt idx="2766">
                  <c:v>244.05</c:v>
                </c:pt>
                <c:pt idx="2767">
                  <c:v>244.82</c:v>
                </c:pt>
                <c:pt idx="2768">
                  <c:v>244.34</c:v>
                </c:pt>
                <c:pt idx="2769">
                  <c:v>243.05</c:v>
                </c:pt>
                <c:pt idx="2770">
                  <c:v>227.72</c:v>
                </c:pt>
                <c:pt idx="2771">
                  <c:v>227.74</c:v>
                </c:pt>
                <c:pt idx="2772">
                  <c:v>227.74</c:v>
                </c:pt>
                <c:pt idx="2773">
                  <c:v>227.74</c:v>
                </c:pt>
                <c:pt idx="2774">
                  <c:v>227.74</c:v>
                </c:pt>
                <c:pt idx="2775">
                  <c:v>227.74</c:v>
                </c:pt>
                <c:pt idx="2776">
                  <c:v>227.75</c:v>
                </c:pt>
                <c:pt idx="2777">
                  <c:v>227.75</c:v>
                </c:pt>
                <c:pt idx="2778">
                  <c:v>227.75</c:v>
                </c:pt>
                <c:pt idx="2779">
                  <c:v>227.75</c:v>
                </c:pt>
                <c:pt idx="2780">
                  <c:v>227.74</c:v>
                </c:pt>
                <c:pt idx="2781">
                  <c:v>227.73</c:v>
                </c:pt>
                <c:pt idx="2782">
                  <c:v>227.75</c:v>
                </c:pt>
                <c:pt idx="2783">
                  <c:v>227.74</c:v>
                </c:pt>
                <c:pt idx="2784">
                  <c:v>227.76</c:v>
                </c:pt>
                <c:pt idx="2785">
                  <c:v>227.76</c:v>
                </c:pt>
                <c:pt idx="2786">
                  <c:v>333.89</c:v>
                </c:pt>
                <c:pt idx="2787">
                  <c:v>333.91</c:v>
                </c:pt>
                <c:pt idx="2788">
                  <c:v>333.77</c:v>
                </c:pt>
                <c:pt idx="2789">
                  <c:v>333.87</c:v>
                </c:pt>
                <c:pt idx="2790">
                  <c:v>333.89</c:v>
                </c:pt>
                <c:pt idx="2791">
                  <c:v>333.89</c:v>
                </c:pt>
                <c:pt idx="2792">
                  <c:v>333.69</c:v>
                </c:pt>
                <c:pt idx="2793">
                  <c:v>333.69</c:v>
                </c:pt>
                <c:pt idx="2794">
                  <c:v>337.56</c:v>
                </c:pt>
                <c:pt idx="2795">
                  <c:v>333.52</c:v>
                </c:pt>
                <c:pt idx="2796">
                  <c:v>333.48</c:v>
                </c:pt>
                <c:pt idx="2797">
                  <c:v>333.74</c:v>
                </c:pt>
                <c:pt idx="2798">
                  <c:v>332.72</c:v>
                </c:pt>
                <c:pt idx="2799">
                  <c:v>332.48</c:v>
                </c:pt>
                <c:pt idx="2800">
                  <c:v>332.43</c:v>
                </c:pt>
                <c:pt idx="2801">
                  <c:v>332.47</c:v>
                </c:pt>
                <c:pt idx="2802">
                  <c:v>332.37</c:v>
                </c:pt>
                <c:pt idx="2803">
                  <c:v>332.41</c:v>
                </c:pt>
                <c:pt idx="2804">
                  <c:v>332.07</c:v>
                </c:pt>
                <c:pt idx="2805">
                  <c:v>330.72</c:v>
                </c:pt>
                <c:pt idx="2806">
                  <c:v>330.71</c:v>
                </c:pt>
                <c:pt idx="2807">
                  <c:v>330.78</c:v>
                </c:pt>
                <c:pt idx="2808">
                  <c:v>330.77</c:v>
                </c:pt>
                <c:pt idx="2809">
                  <c:v>330.43</c:v>
                </c:pt>
                <c:pt idx="2810">
                  <c:v>330.44</c:v>
                </c:pt>
                <c:pt idx="2811">
                  <c:v>330.32</c:v>
                </c:pt>
                <c:pt idx="2812">
                  <c:v>331.22</c:v>
                </c:pt>
                <c:pt idx="2813">
                  <c:v>331.2</c:v>
                </c:pt>
                <c:pt idx="2814">
                  <c:v>331.32</c:v>
                </c:pt>
                <c:pt idx="2815">
                  <c:v>331.28</c:v>
                </c:pt>
                <c:pt idx="2816">
                  <c:v>331.01</c:v>
                </c:pt>
                <c:pt idx="2817">
                  <c:v>330.98</c:v>
                </c:pt>
                <c:pt idx="2818">
                  <c:v>331.02</c:v>
                </c:pt>
                <c:pt idx="2819">
                  <c:v>331.01</c:v>
                </c:pt>
                <c:pt idx="2820">
                  <c:v>331</c:v>
                </c:pt>
                <c:pt idx="2821">
                  <c:v>331.11</c:v>
                </c:pt>
                <c:pt idx="2822">
                  <c:v>330.9</c:v>
                </c:pt>
                <c:pt idx="2823">
                  <c:v>330.9</c:v>
                </c:pt>
                <c:pt idx="2824">
                  <c:v>332.05</c:v>
                </c:pt>
                <c:pt idx="2825">
                  <c:v>332</c:v>
                </c:pt>
                <c:pt idx="2826">
                  <c:v>331.97</c:v>
                </c:pt>
                <c:pt idx="2827">
                  <c:v>332.1</c:v>
                </c:pt>
                <c:pt idx="2828">
                  <c:v>536.05999999999995</c:v>
                </c:pt>
                <c:pt idx="2829">
                  <c:v>535.15</c:v>
                </c:pt>
                <c:pt idx="2830">
                  <c:v>537.84</c:v>
                </c:pt>
                <c:pt idx="2831">
                  <c:v>530.67999999999995</c:v>
                </c:pt>
                <c:pt idx="2832">
                  <c:v>532.42999999999995</c:v>
                </c:pt>
                <c:pt idx="2833">
                  <c:v>530.87</c:v>
                </c:pt>
                <c:pt idx="2834">
                  <c:v>533.35</c:v>
                </c:pt>
                <c:pt idx="2835">
                  <c:v>534.25</c:v>
                </c:pt>
                <c:pt idx="2836">
                  <c:v>528.66999999999996</c:v>
                </c:pt>
                <c:pt idx="2837">
                  <c:v>527.79</c:v>
                </c:pt>
                <c:pt idx="2838">
                  <c:v>526.70000000000005</c:v>
                </c:pt>
                <c:pt idx="2839">
                  <c:v>524.11</c:v>
                </c:pt>
                <c:pt idx="2840">
                  <c:v>451.83</c:v>
                </c:pt>
                <c:pt idx="2841">
                  <c:v>456.97</c:v>
                </c:pt>
                <c:pt idx="2842">
                  <c:v>456.97</c:v>
                </c:pt>
                <c:pt idx="2843">
                  <c:v>455.09</c:v>
                </c:pt>
                <c:pt idx="2844">
                  <c:v>448.78</c:v>
                </c:pt>
                <c:pt idx="2845">
                  <c:v>446.83</c:v>
                </c:pt>
                <c:pt idx="2846">
                  <c:v>448.18</c:v>
                </c:pt>
                <c:pt idx="2847">
                  <c:v>449.41</c:v>
                </c:pt>
                <c:pt idx="2848">
                  <c:v>452.34</c:v>
                </c:pt>
                <c:pt idx="2849">
                  <c:v>447.74</c:v>
                </c:pt>
                <c:pt idx="2850">
                  <c:v>525.16999999999996</c:v>
                </c:pt>
                <c:pt idx="2851">
                  <c:v>522.54999999999995</c:v>
                </c:pt>
                <c:pt idx="2852">
                  <c:v>524.05999999999995</c:v>
                </c:pt>
                <c:pt idx="2853">
                  <c:v>536.02</c:v>
                </c:pt>
                <c:pt idx="2854">
                  <c:v>532.41999999999996</c:v>
                </c:pt>
                <c:pt idx="2855">
                  <c:v>543.13</c:v>
                </c:pt>
                <c:pt idx="2856">
                  <c:v>535.99</c:v>
                </c:pt>
                <c:pt idx="2857">
                  <c:v>335.79</c:v>
                </c:pt>
                <c:pt idx="2858">
                  <c:v>335.75</c:v>
                </c:pt>
                <c:pt idx="2859">
                  <c:v>335.62</c:v>
                </c:pt>
                <c:pt idx="2860">
                  <c:v>335.58</c:v>
                </c:pt>
                <c:pt idx="2861">
                  <c:v>335.53</c:v>
                </c:pt>
                <c:pt idx="2862">
                  <c:v>335.79</c:v>
                </c:pt>
                <c:pt idx="2863">
                  <c:v>335.8</c:v>
                </c:pt>
                <c:pt idx="2864">
                  <c:v>335.66</c:v>
                </c:pt>
                <c:pt idx="2865">
                  <c:v>335.55</c:v>
                </c:pt>
                <c:pt idx="2866">
                  <c:v>331.72</c:v>
                </c:pt>
                <c:pt idx="2867">
                  <c:v>335.49</c:v>
                </c:pt>
                <c:pt idx="2868">
                  <c:v>335.48</c:v>
                </c:pt>
                <c:pt idx="2869">
                  <c:v>335.29</c:v>
                </c:pt>
                <c:pt idx="2870">
                  <c:v>335.46</c:v>
                </c:pt>
                <c:pt idx="2871">
                  <c:v>335.51</c:v>
                </c:pt>
                <c:pt idx="2872">
                  <c:v>335.59</c:v>
                </c:pt>
                <c:pt idx="2873">
                  <c:v>335.51</c:v>
                </c:pt>
                <c:pt idx="2874">
                  <c:v>335.51</c:v>
                </c:pt>
                <c:pt idx="2875">
                  <c:v>335.4</c:v>
                </c:pt>
                <c:pt idx="2876">
                  <c:v>335.44</c:v>
                </c:pt>
                <c:pt idx="2877">
                  <c:v>333.98</c:v>
                </c:pt>
                <c:pt idx="2878">
                  <c:v>334.04</c:v>
                </c:pt>
                <c:pt idx="2879">
                  <c:v>334.3</c:v>
                </c:pt>
                <c:pt idx="2880">
                  <c:v>334.2</c:v>
                </c:pt>
                <c:pt idx="2881">
                  <c:v>334.13</c:v>
                </c:pt>
                <c:pt idx="2882">
                  <c:v>334.29</c:v>
                </c:pt>
                <c:pt idx="2883">
                  <c:v>334.39</c:v>
                </c:pt>
                <c:pt idx="2884">
                  <c:v>334.26</c:v>
                </c:pt>
                <c:pt idx="2885">
                  <c:v>334.44</c:v>
                </c:pt>
                <c:pt idx="2886">
                  <c:v>334.36</c:v>
                </c:pt>
                <c:pt idx="2887">
                  <c:v>334.33</c:v>
                </c:pt>
                <c:pt idx="2888">
                  <c:v>334.39</c:v>
                </c:pt>
                <c:pt idx="2889">
                  <c:v>338.92</c:v>
                </c:pt>
                <c:pt idx="2890">
                  <c:v>334.18</c:v>
                </c:pt>
                <c:pt idx="2891">
                  <c:v>334.05</c:v>
                </c:pt>
                <c:pt idx="2892">
                  <c:v>333.82</c:v>
                </c:pt>
                <c:pt idx="2893">
                  <c:v>333.98</c:v>
                </c:pt>
                <c:pt idx="2894">
                  <c:v>334.22</c:v>
                </c:pt>
                <c:pt idx="2895">
                  <c:v>334.27</c:v>
                </c:pt>
                <c:pt idx="2896">
                  <c:v>334.5</c:v>
                </c:pt>
                <c:pt idx="2897">
                  <c:v>334.61</c:v>
                </c:pt>
                <c:pt idx="2898">
                  <c:v>334.61</c:v>
                </c:pt>
                <c:pt idx="2899">
                  <c:v>334.56</c:v>
                </c:pt>
                <c:pt idx="2900">
                  <c:v>334.81</c:v>
                </c:pt>
                <c:pt idx="2901">
                  <c:v>334.75</c:v>
                </c:pt>
                <c:pt idx="2902">
                  <c:v>334.94</c:v>
                </c:pt>
                <c:pt idx="2903">
                  <c:v>335</c:v>
                </c:pt>
                <c:pt idx="2904">
                  <c:v>335.12</c:v>
                </c:pt>
                <c:pt idx="2905">
                  <c:v>335.17</c:v>
                </c:pt>
                <c:pt idx="2906">
                  <c:v>335.31</c:v>
                </c:pt>
                <c:pt idx="2907">
                  <c:v>335.54</c:v>
                </c:pt>
                <c:pt idx="2908">
                  <c:v>335.53</c:v>
                </c:pt>
                <c:pt idx="2909">
                  <c:v>335.47</c:v>
                </c:pt>
                <c:pt idx="2910">
                  <c:v>335.79</c:v>
                </c:pt>
                <c:pt idx="2911">
                  <c:v>335.86</c:v>
                </c:pt>
                <c:pt idx="2912">
                  <c:v>335.64</c:v>
                </c:pt>
                <c:pt idx="2913">
                  <c:v>335.64</c:v>
                </c:pt>
                <c:pt idx="2914">
                  <c:v>335.77</c:v>
                </c:pt>
                <c:pt idx="2915">
                  <c:v>335.82</c:v>
                </c:pt>
                <c:pt idx="2916">
                  <c:v>335.84</c:v>
                </c:pt>
                <c:pt idx="2917">
                  <c:v>335.87</c:v>
                </c:pt>
                <c:pt idx="2918">
                  <c:v>335.87</c:v>
                </c:pt>
                <c:pt idx="2919">
                  <c:v>336</c:v>
                </c:pt>
                <c:pt idx="2920">
                  <c:v>335.71</c:v>
                </c:pt>
                <c:pt idx="2921">
                  <c:v>335.99</c:v>
                </c:pt>
                <c:pt idx="2922">
                  <c:v>337.07</c:v>
                </c:pt>
                <c:pt idx="2923">
                  <c:v>337.27</c:v>
                </c:pt>
                <c:pt idx="2924">
                  <c:v>336.97</c:v>
                </c:pt>
                <c:pt idx="2925">
                  <c:v>337.47</c:v>
                </c:pt>
                <c:pt idx="2926">
                  <c:v>337.55</c:v>
                </c:pt>
                <c:pt idx="2927">
                  <c:v>337.94</c:v>
                </c:pt>
                <c:pt idx="2928">
                  <c:v>337.74</c:v>
                </c:pt>
                <c:pt idx="2929">
                  <c:v>337.66</c:v>
                </c:pt>
                <c:pt idx="2930">
                  <c:v>337.66</c:v>
                </c:pt>
                <c:pt idx="2931">
                  <c:v>337.96</c:v>
                </c:pt>
                <c:pt idx="2932">
                  <c:v>337.82</c:v>
                </c:pt>
                <c:pt idx="2933">
                  <c:v>337.81</c:v>
                </c:pt>
                <c:pt idx="2934">
                  <c:v>337.78</c:v>
                </c:pt>
                <c:pt idx="2935">
                  <c:v>337.51</c:v>
                </c:pt>
                <c:pt idx="2936">
                  <c:v>337.51</c:v>
                </c:pt>
                <c:pt idx="2937">
                  <c:v>337.38</c:v>
                </c:pt>
                <c:pt idx="2938">
                  <c:v>337.21</c:v>
                </c:pt>
                <c:pt idx="2939">
                  <c:v>336.66</c:v>
                </c:pt>
                <c:pt idx="2940">
                  <c:v>336.42</c:v>
                </c:pt>
                <c:pt idx="2941">
                  <c:v>598.61</c:v>
                </c:pt>
                <c:pt idx="2942">
                  <c:v>603.21</c:v>
                </c:pt>
                <c:pt idx="2943">
                  <c:v>516.84</c:v>
                </c:pt>
                <c:pt idx="2944">
                  <c:v>521.48</c:v>
                </c:pt>
                <c:pt idx="2945">
                  <c:v>522.76</c:v>
                </c:pt>
                <c:pt idx="2946">
                  <c:v>519.99</c:v>
                </c:pt>
                <c:pt idx="2947">
                  <c:v>519.48</c:v>
                </c:pt>
                <c:pt idx="2948">
                  <c:v>517.62</c:v>
                </c:pt>
                <c:pt idx="2949">
                  <c:v>340.25</c:v>
                </c:pt>
                <c:pt idx="2950">
                  <c:v>340.29</c:v>
                </c:pt>
                <c:pt idx="2951">
                  <c:v>340.35</c:v>
                </c:pt>
                <c:pt idx="2952">
                  <c:v>340.68</c:v>
                </c:pt>
                <c:pt idx="2953">
                  <c:v>340.65</c:v>
                </c:pt>
                <c:pt idx="2954">
                  <c:v>340.52</c:v>
                </c:pt>
                <c:pt idx="2955">
                  <c:v>340.79</c:v>
                </c:pt>
                <c:pt idx="2956">
                  <c:v>340.75</c:v>
                </c:pt>
                <c:pt idx="2957">
                  <c:v>340.78</c:v>
                </c:pt>
                <c:pt idx="2958">
                  <c:v>341.02</c:v>
                </c:pt>
                <c:pt idx="2959">
                  <c:v>341.08</c:v>
                </c:pt>
                <c:pt idx="2960">
                  <c:v>345.26</c:v>
                </c:pt>
                <c:pt idx="2961">
                  <c:v>341.12</c:v>
                </c:pt>
                <c:pt idx="2962">
                  <c:v>341.19</c:v>
                </c:pt>
                <c:pt idx="2963">
                  <c:v>341.14</c:v>
                </c:pt>
                <c:pt idx="2964">
                  <c:v>341.34</c:v>
                </c:pt>
                <c:pt idx="2965">
                  <c:v>341.08</c:v>
                </c:pt>
                <c:pt idx="2966">
                  <c:v>341.03</c:v>
                </c:pt>
                <c:pt idx="2967">
                  <c:v>341.02</c:v>
                </c:pt>
                <c:pt idx="2968">
                  <c:v>340.92</c:v>
                </c:pt>
                <c:pt idx="2969">
                  <c:v>340.95</c:v>
                </c:pt>
                <c:pt idx="2970">
                  <c:v>344.39</c:v>
                </c:pt>
                <c:pt idx="2971">
                  <c:v>339.35</c:v>
                </c:pt>
                <c:pt idx="2972">
                  <c:v>339.2</c:v>
                </c:pt>
                <c:pt idx="2973">
                  <c:v>339.23</c:v>
                </c:pt>
                <c:pt idx="2974">
                  <c:v>227.02</c:v>
                </c:pt>
                <c:pt idx="2975">
                  <c:v>292.98</c:v>
                </c:pt>
                <c:pt idx="2976">
                  <c:v>295.06</c:v>
                </c:pt>
                <c:pt idx="2977">
                  <c:v>296.72000000000003</c:v>
                </c:pt>
                <c:pt idx="2978">
                  <c:v>295.55</c:v>
                </c:pt>
                <c:pt idx="2979">
                  <c:v>296.70999999999998</c:v>
                </c:pt>
                <c:pt idx="2980">
                  <c:v>297.55</c:v>
                </c:pt>
                <c:pt idx="2981">
                  <c:v>298.39</c:v>
                </c:pt>
                <c:pt idx="2982">
                  <c:v>299.95999999999998</c:v>
                </c:pt>
                <c:pt idx="2983">
                  <c:v>301.77999999999997</c:v>
                </c:pt>
                <c:pt idx="2984">
                  <c:v>304.26</c:v>
                </c:pt>
                <c:pt idx="2985">
                  <c:v>223.68</c:v>
                </c:pt>
                <c:pt idx="2986">
                  <c:v>223.68</c:v>
                </c:pt>
                <c:pt idx="2987">
                  <c:v>223.69</c:v>
                </c:pt>
                <c:pt idx="2988">
                  <c:v>223.68</c:v>
                </c:pt>
                <c:pt idx="2989">
                  <c:v>223.66</c:v>
                </c:pt>
                <c:pt idx="2990">
                  <c:v>223.66</c:v>
                </c:pt>
                <c:pt idx="2991">
                  <c:v>223.68</c:v>
                </c:pt>
                <c:pt idx="2992">
                  <c:v>223.68</c:v>
                </c:pt>
                <c:pt idx="2993">
                  <c:v>223.67</c:v>
                </c:pt>
                <c:pt idx="2994">
                  <c:v>490.59</c:v>
                </c:pt>
                <c:pt idx="2995">
                  <c:v>483.91</c:v>
                </c:pt>
                <c:pt idx="2996">
                  <c:v>254.52</c:v>
                </c:pt>
                <c:pt idx="2997">
                  <c:v>254.75</c:v>
                </c:pt>
                <c:pt idx="2998">
                  <c:v>254.7</c:v>
                </c:pt>
                <c:pt idx="2999">
                  <c:v>255.25</c:v>
                </c:pt>
                <c:pt idx="3000">
                  <c:v>257.14</c:v>
                </c:pt>
                <c:pt idx="3001">
                  <c:v>258.02</c:v>
                </c:pt>
                <c:pt idx="3002">
                  <c:v>258.07</c:v>
                </c:pt>
                <c:pt idx="3003">
                  <c:v>258.57</c:v>
                </c:pt>
                <c:pt idx="3004">
                  <c:v>258.56</c:v>
                </c:pt>
                <c:pt idx="3005">
                  <c:v>259.94</c:v>
                </c:pt>
                <c:pt idx="3006">
                  <c:v>259.79000000000002</c:v>
                </c:pt>
                <c:pt idx="3007">
                  <c:v>260.47000000000003</c:v>
                </c:pt>
                <c:pt idx="3008">
                  <c:v>261.08999999999997</c:v>
                </c:pt>
                <c:pt idx="3009">
                  <c:v>261.55</c:v>
                </c:pt>
                <c:pt idx="3010">
                  <c:v>262.22000000000003</c:v>
                </c:pt>
                <c:pt idx="3011">
                  <c:v>262.99</c:v>
                </c:pt>
                <c:pt idx="3012">
                  <c:v>228.73</c:v>
                </c:pt>
                <c:pt idx="3013">
                  <c:v>228.73</c:v>
                </c:pt>
                <c:pt idx="3014">
                  <c:v>228.71</c:v>
                </c:pt>
                <c:pt idx="3015">
                  <c:v>228.71</c:v>
                </c:pt>
                <c:pt idx="3016">
                  <c:v>228.73</c:v>
                </c:pt>
                <c:pt idx="3017">
                  <c:v>229.63</c:v>
                </c:pt>
                <c:pt idx="3018">
                  <c:v>229.76</c:v>
                </c:pt>
                <c:pt idx="3019">
                  <c:v>230.19</c:v>
                </c:pt>
                <c:pt idx="3020">
                  <c:v>230.75</c:v>
                </c:pt>
                <c:pt idx="3021">
                  <c:v>231.05</c:v>
                </c:pt>
                <c:pt idx="3022">
                  <c:v>231.26</c:v>
                </c:pt>
                <c:pt idx="3023">
                  <c:v>232.18</c:v>
                </c:pt>
                <c:pt idx="3024">
                  <c:v>232.27</c:v>
                </c:pt>
                <c:pt idx="3025">
                  <c:v>232.49</c:v>
                </c:pt>
                <c:pt idx="3026">
                  <c:v>232.66</c:v>
                </c:pt>
                <c:pt idx="3027">
                  <c:v>233.27</c:v>
                </c:pt>
                <c:pt idx="3028">
                  <c:v>233.24</c:v>
                </c:pt>
                <c:pt idx="3029">
                  <c:v>233.1</c:v>
                </c:pt>
                <c:pt idx="3030">
                  <c:v>233.09</c:v>
                </c:pt>
                <c:pt idx="3031">
                  <c:v>232.82</c:v>
                </c:pt>
                <c:pt idx="3032">
                  <c:v>232.72</c:v>
                </c:pt>
                <c:pt idx="3033">
                  <c:v>233.53</c:v>
                </c:pt>
                <c:pt idx="3034">
                  <c:v>232.25</c:v>
                </c:pt>
                <c:pt idx="3035">
                  <c:v>232.25</c:v>
                </c:pt>
                <c:pt idx="3036">
                  <c:v>231.77</c:v>
                </c:pt>
                <c:pt idx="3037">
                  <c:v>231.71</c:v>
                </c:pt>
                <c:pt idx="3038">
                  <c:v>231.71</c:v>
                </c:pt>
                <c:pt idx="3039">
                  <c:v>338.68</c:v>
                </c:pt>
                <c:pt idx="3040">
                  <c:v>338.68</c:v>
                </c:pt>
                <c:pt idx="3041">
                  <c:v>338.57</c:v>
                </c:pt>
                <c:pt idx="3042">
                  <c:v>338.43</c:v>
                </c:pt>
                <c:pt idx="3043">
                  <c:v>338.13</c:v>
                </c:pt>
                <c:pt idx="3044">
                  <c:v>337.97</c:v>
                </c:pt>
                <c:pt idx="3045">
                  <c:v>337.79</c:v>
                </c:pt>
                <c:pt idx="3046">
                  <c:v>337.64</c:v>
                </c:pt>
                <c:pt idx="3047">
                  <c:v>335.78</c:v>
                </c:pt>
                <c:pt idx="3048">
                  <c:v>335.61</c:v>
                </c:pt>
                <c:pt idx="3049">
                  <c:v>335.36</c:v>
                </c:pt>
                <c:pt idx="3050">
                  <c:v>335.17</c:v>
                </c:pt>
                <c:pt idx="3051">
                  <c:v>278.3</c:v>
                </c:pt>
                <c:pt idx="3052">
                  <c:v>277.68</c:v>
                </c:pt>
                <c:pt idx="3053">
                  <c:v>277.01</c:v>
                </c:pt>
                <c:pt idx="3054">
                  <c:v>277.06</c:v>
                </c:pt>
                <c:pt idx="3055">
                  <c:v>275.08</c:v>
                </c:pt>
                <c:pt idx="3056">
                  <c:v>275.35000000000002</c:v>
                </c:pt>
                <c:pt idx="3057">
                  <c:v>274.8</c:v>
                </c:pt>
                <c:pt idx="3058">
                  <c:v>275.57</c:v>
                </c:pt>
                <c:pt idx="3059">
                  <c:v>274.52999999999997</c:v>
                </c:pt>
                <c:pt idx="3060">
                  <c:v>272.91000000000003</c:v>
                </c:pt>
                <c:pt idx="3061">
                  <c:v>273.56</c:v>
                </c:pt>
                <c:pt idx="3062">
                  <c:v>273.93</c:v>
                </c:pt>
                <c:pt idx="3063">
                  <c:v>274.64</c:v>
                </c:pt>
                <c:pt idx="3064">
                  <c:v>274.04000000000002</c:v>
                </c:pt>
                <c:pt idx="3065">
                  <c:v>273.3</c:v>
                </c:pt>
                <c:pt idx="3066">
                  <c:v>273.29000000000002</c:v>
                </c:pt>
                <c:pt idx="3067">
                  <c:v>272.48</c:v>
                </c:pt>
                <c:pt idx="3068">
                  <c:v>271.69</c:v>
                </c:pt>
                <c:pt idx="3069">
                  <c:v>272.43</c:v>
                </c:pt>
                <c:pt idx="3070">
                  <c:v>270.89999999999998</c:v>
                </c:pt>
                <c:pt idx="3071">
                  <c:v>271.16000000000003</c:v>
                </c:pt>
                <c:pt idx="3072">
                  <c:v>270.74</c:v>
                </c:pt>
                <c:pt idx="3073">
                  <c:v>270.11</c:v>
                </c:pt>
                <c:pt idx="3074">
                  <c:v>270.06</c:v>
                </c:pt>
                <c:pt idx="3075">
                  <c:v>269.18</c:v>
                </c:pt>
                <c:pt idx="3076">
                  <c:v>269.23</c:v>
                </c:pt>
                <c:pt idx="3077">
                  <c:v>266.63</c:v>
                </c:pt>
                <c:pt idx="3078">
                  <c:v>265.68</c:v>
                </c:pt>
                <c:pt idx="3079">
                  <c:v>263.77999999999997</c:v>
                </c:pt>
                <c:pt idx="3080">
                  <c:v>263.98</c:v>
                </c:pt>
                <c:pt idx="3081">
                  <c:v>263.69</c:v>
                </c:pt>
                <c:pt idx="3082">
                  <c:v>263.12</c:v>
                </c:pt>
                <c:pt idx="3083">
                  <c:v>261.52999999999997</c:v>
                </c:pt>
                <c:pt idx="3084">
                  <c:v>260.44</c:v>
                </c:pt>
                <c:pt idx="3085">
                  <c:v>259.61</c:v>
                </c:pt>
                <c:pt idx="3086">
                  <c:v>251.76</c:v>
                </c:pt>
                <c:pt idx="3087">
                  <c:v>251.02</c:v>
                </c:pt>
                <c:pt idx="3088">
                  <c:v>250.4</c:v>
                </c:pt>
                <c:pt idx="3089">
                  <c:v>249.43</c:v>
                </c:pt>
                <c:pt idx="3090">
                  <c:v>248.75</c:v>
                </c:pt>
                <c:pt idx="3091">
                  <c:v>249.41</c:v>
                </c:pt>
                <c:pt idx="3092">
                  <c:v>250.8</c:v>
                </c:pt>
                <c:pt idx="3093">
                  <c:v>252.73</c:v>
                </c:pt>
                <c:pt idx="3094">
                  <c:v>254.08</c:v>
                </c:pt>
                <c:pt idx="3095">
                  <c:v>255.26</c:v>
                </c:pt>
                <c:pt idx="3096">
                  <c:v>257.12</c:v>
                </c:pt>
                <c:pt idx="3097">
                  <c:v>257.08</c:v>
                </c:pt>
                <c:pt idx="3098">
                  <c:v>256.76</c:v>
                </c:pt>
                <c:pt idx="3099">
                  <c:v>256.52</c:v>
                </c:pt>
                <c:pt idx="3100">
                  <c:v>257.2</c:v>
                </c:pt>
                <c:pt idx="3101">
                  <c:v>257.33999999999997</c:v>
                </c:pt>
                <c:pt idx="3102">
                  <c:v>257.14999999999998</c:v>
                </c:pt>
                <c:pt idx="3103">
                  <c:v>256.67</c:v>
                </c:pt>
                <c:pt idx="3104">
                  <c:v>257.83999999999997</c:v>
                </c:pt>
                <c:pt idx="3105">
                  <c:v>257.12</c:v>
                </c:pt>
                <c:pt idx="3106">
                  <c:v>257.31</c:v>
                </c:pt>
                <c:pt idx="3107">
                  <c:v>257.85000000000002</c:v>
                </c:pt>
                <c:pt idx="3108">
                  <c:v>258.13</c:v>
                </c:pt>
                <c:pt idx="3109">
                  <c:v>258.82</c:v>
                </c:pt>
                <c:pt idx="3110">
                  <c:v>259.43</c:v>
                </c:pt>
                <c:pt idx="3111">
                  <c:v>259.57</c:v>
                </c:pt>
                <c:pt idx="3112">
                  <c:v>260.36</c:v>
                </c:pt>
                <c:pt idx="3113">
                  <c:v>260.58</c:v>
                </c:pt>
                <c:pt idx="3114">
                  <c:v>262.45999999999998</c:v>
                </c:pt>
                <c:pt idx="3115">
                  <c:v>264.39999999999998</c:v>
                </c:pt>
                <c:pt idx="3116">
                  <c:v>263.67</c:v>
                </c:pt>
                <c:pt idx="3117">
                  <c:v>264.16000000000003</c:v>
                </c:pt>
                <c:pt idx="3118">
                  <c:v>266.19</c:v>
                </c:pt>
                <c:pt idx="3119">
                  <c:v>266.24</c:v>
                </c:pt>
                <c:pt idx="3120">
                  <c:v>266.44</c:v>
                </c:pt>
                <c:pt idx="3121">
                  <c:v>331.82</c:v>
                </c:pt>
                <c:pt idx="3122">
                  <c:v>332.12</c:v>
                </c:pt>
                <c:pt idx="3123">
                  <c:v>331.8</c:v>
                </c:pt>
                <c:pt idx="3124">
                  <c:v>331.83</c:v>
                </c:pt>
                <c:pt idx="3125">
                  <c:v>331.8</c:v>
                </c:pt>
                <c:pt idx="3126">
                  <c:v>331.69</c:v>
                </c:pt>
                <c:pt idx="3127">
                  <c:v>332.05</c:v>
                </c:pt>
                <c:pt idx="3128">
                  <c:v>331.87</c:v>
                </c:pt>
                <c:pt idx="3129">
                  <c:v>331.64</c:v>
                </c:pt>
                <c:pt idx="3130">
                  <c:v>331.97</c:v>
                </c:pt>
                <c:pt idx="3131">
                  <c:v>331.76</c:v>
                </c:pt>
                <c:pt idx="3132">
                  <c:v>331.13</c:v>
                </c:pt>
                <c:pt idx="3133">
                  <c:v>331.03</c:v>
                </c:pt>
                <c:pt idx="3134">
                  <c:v>331.4</c:v>
                </c:pt>
                <c:pt idx="3135">
                  <c:v>331.13</c:v>
                </c:pt>
                <c:pt idx="3136">
                  <c:v>330.99</c:v>
                </c:pt>
                <c:pt idx="3137">
                  <c:v>331.05</c:v>
                </c:pt>
                <c:pt idx="3138">
                  <c:v>331</c:v>
                </c:pt>
                <c:pt idx="3139">
                  <c:v>331</c:v>
                </c:pt>
                <c:pt idx="3140">
                  <c:v>331.41</c:v>
                </c:pt>
                <c:pt idx="3141">
                  <c:v>331.18</c:v>
                </c:pt>
                <c:pt idx="3142">
                  <c:v>331.01</c:v>
                </c:pt>
                <c:pt idx="3143">
                  <c:v>330.88</c:v>
                </c:pt>
                <c:pt idx="3144">
                  <c:v>329.94</c:v>
                </c:pt>
                <c:pt idx="3145">
                  <c:v>329.8</c:v>
                </c:pt>
                <c:pt idx="3146">
                  <c:v>329.81</c:v>
                </c:pt>
                <c:pt idx="3147">
                  <c:v>330.02</c:v>
                </c:pt>
                <c:pt idx="3148">
                  <c:v>329.91</c:v>
                </c:pt>
                <c:pt idx="3149">
                  <c:v>329.7</c:v>
                </c:pt>
                <c:pt idx="3150">
                  <c:v>329.63</c:v>
                </c:pt>
                <c:pt idx="3151">
                  <c:v>329.84</c:v>
                </c:pt>
                <c:pt idx="3152">
                  <c:v>329.78</c:v>
                </c:pt>
                <c:pt idx="3153">
                  <c:v>329.91</c:v>
                </c:pt>
                <c:pt idx="3154">
                  <c:v>329.92</c:v>
                </c:pt>
                <c:pt idx="3155">
                  <c:v>329.77</c:v>
                </c:pt>
                <c:pt idx="3156">
                  <c:v>329.82</c:v>
                </c:pt>
                <c:pt idx="3157">
                  <c:v>329.78</c:v>
                </c:pt>
                <c:pt idx="3158">
                  <c:v>329.75</c:v>
                </c:pt>
                <c:pt idx="3159">
                  <c:v>329.9</c:v>
                </c:pt>
                <c:pt idx="3160">
                  <c:v>329.92</c:v>
                </c:pt>
                <c:pt idx="3161">
                  <c:v>329.66</c:v>
                </c:pt>
                <c:pt idx="3162">
                  <c:v>329.82</c:v>
                </c:pt>
                <c:pt idx="3163">
                  <c:v>329.76</c:v>
                </c:pt>
                <c:pt idx="3164">
                  <c:v>329.56</c:v>
                </c:pt>
                <c:pt idx="3165">
                  <c:v>329.81</c:v>
                </c:pt>
                <c:pt idx="3166">
                  <c:v>329.9</c:v>
                </c:pt>
                <c:pt idx="3167">
                  <c:v>329.63</c:v>
                </c:pt>
                <c:pt idx="3168">
                  <c:v>329.69</c:v>
                </c:pt>
                <c:pt idx="3169">
                  <c:v>329.38</c:v>
                </c:pt>
                <c:pt idx="3170">
                  <c:v>329.31</c:v>
                </c:pt>
                <c:pt idx="3171">
                  <c:v>329.3</c:v>
                </c:pt>
                <c:pt idx="3172">
                  <c:v>329.43</c:v>
                </c:pt>
                <c:pt idx="3173">
                  <c:v>329.33</c:v>
                </c:pt>
                <c:pt idx="3174">
                  <c:v>329.28</c:v>
                </c:pt>
                <c:pt idx="3175">
                  <c:v>329.21</c:v>
                </c:pt>
                <c:pt idx="3176">
                  <c:v>329.17</c:v>
                </c:pt>
                <c:pt idx="3177">
                  <c:v>329.22</c:v>
                </c:pt>
                <c:pt idx="3178">
                  <c:v>329.29</c:v>
                </c:pt>
                <c:pt idx="3179">
                  <c:v>329.1</c:v>
                </c:pt>
                <c:pt idx="3180">
                  <c:v>330.25</c:v>
                </c:pt>
                <c:pt idx="3181">
                  <c:v>330.09</c:v>
                </c:pt>
                <c:pt idx="3182">
                  <c:v>330.13</c:v>
                </c:pt>
                <c:pt idx="3183">
                  <c:v>330.08</c:v>
                </c:pt>
                <c:pt idx="3184">
                  <c:v>329.51</c:v>
                </c:pt>
                <c:pt idx="3185">
                  <c:v>329.49</c:v>
                </c:pt>
                <c:pt idx="3186">
                  <c:v>329.61</c:v>
                </c:pt>
                <c:pt idx="3187">
                  <c:v>329.58</c:v>
                </c:pt>
                <c:pt idx="3188">
                  <c:v>329.76</c:v>
                </c:pt>
                <c:pt idx="3189">
                  <c:v>329.7</c:v>
                </c:pt>
                <c:pt idx="3190">
                  <c:v>329.73</c:v>
                </c:pt>
                <c:pt idx="3191">
                  <c:v>329.8</c:v>
                </c:pt>
                <c:pt idx="3192">
                  <c:v>328.59</c:v>
                </c:pt>
                <c:pt idx="3193">
                  <c:v>330.19</c:v>
                </c:pt>
                <c:pt idx="3194">
                  <c:v>330.27</c:v>
                </c:pt>
                <c:pt idx="3195">
                  <c:v>330.31</c:v>
                </c:pt>
                <c:pt idx="3196">
                  <c:v>330.46</c:v>
                </c:pt>
                <c:pt idx="3197">
                  <c:v>330.7</c:v>
                </c:pt>
                <c:pt idx="3198">
                  <c:v>330.83</c:v>
                </c:pt>
                <c:pt idx="3199">
                  <c:v>331</c:v>
                </c:pt>
                <c:pt idx="3200">
                  <c:v>330.83</c:v>
                </c:pt>
                <c:pt idx="3201">
                  <c:v>330.84</c:v>
                </c:pt>
                <c:pt idx="3202">
                  <c:v>330.77</c:v>
                </c:pt>
                <c:pt idx="3203">
                  <c:v>330.95</c:v>
                </c:pt>
                <c:pt idx="3204">
                  <c:v>328.16</c:v>
                </c:pt>
                <c:pt idx="3205">
                  <c:v>330.64</c:v>
                </c:pt>
                <c:pt idx="3206">
                  <c:v>330.5</c:v>
                </c:pt>
                <c:pt idx="3207">
                  <c:v>330.52</c:v>
                </c:pt>
                <c:pt idx="3208">
                  <c:v>330.51</c:v>
                </c:pt>
                <c:pt idx="3209">
                  <c:v>330.69</c:v>
                </c:pt>
                <c:pt idx="3210">
                  <c:v>330.91</c:v>
                </c:pt>
                <c:pt idx="3211">
                  <c:v>330.82</c:v>
                </c:pt>
                <c:pt idx="3212">
                  <c:v>330.74</c:v>
                </c:pt>
                <c:pt idx="3213">
                  <c:v>330.77</c:v>
                </c:pt>
                <c:pt idx="3214">
                  <c:v>330.95</c:v>
                </c:pt>
                <c:pt idx="3215">
                  <c:v>330.95</c:v>
                </c:pt>
                <c:pt idx="3216">
                  <c:v>329.89</c:v>
                </c:pt>
                <c:pt idx="3217">
                  <c:v>332.44</c:v>
                </c:pt>
                <c:pt idx="3218">
                  <c:v>332.43</c:v>
                </c:pt>
                <c:pt idx="3219">
                  <c:v>332.41</c:v>
                </c:pt>
                <c:pt idx="3220">
                  <c:v>332.47</c:v>
                </c:pt>
                <c:pt idx="3221">
                  <c:v>332.69</c:v>
                </c:pt>
                <c:pt idx="3222">
                  <c:v>333</c:v>
                </c:pt>
                <c:pt idx="3223">
                  <c:v>332.91</c:v>
                </c:pt>
                <c:pt idx="3224">
                  <c:v>332.9</c:v>
                </c:pt>
                <c:pt idx="3225">
                  <c:v>333.08</c:v>
                </c:pt>
                <c:pt idx="3226">
                  <c:v>333.08</c:v>
                </c:pt>
                <c:pt idx="3227">
                  <c:v>333.28</c:v>
                </c:pt>
                <c:pt idx="3228">
                  <c:v>330.38</c:v>
                </c:pt>
                <c:pt idx="3229">
                  <c:v>330.8</c:v>
                </c:pt>
                <c:pt idx="3230">
                  <c:v>330.76</c:v>
                </c:pt>
                <c:pt idx="3231">
                  <c:v>330.88</c:v>
                </c:pt>
                <c:pt idx="3232">
                  <c:v>331.07</c:v>
                </c:pt>
                <c:pt idx="3233">
                  <c:v>331.48</c:v>
                </c:pt>
                <c:pt idx="3234">
                  <c:v>331.48</c:v>
                </c:pt>
                <c:pt idx="3235">
                  <c:v>331.64</c:v>
                </c:pt>
                <c:pt idx="3236">
                  <c:v>331.76</c:v>
                </c:pt>
                <c:pt idx="3237">
                  <c:v>331.92</c:v>
                </c:pt>
                <c:pt idx="3238">
                  <c:v>332.13</c:v>
                </c:pt>
                <c:pt idx="3239">
                  <c:v>332.26</c:v>
                </c:pt>
                <c:pt idx="3240">
                  <c:v>332.43</c:v>
                </c:pt>
                <c:pt idx="3241">
                  <c:v>333.32</c:v>
                </c:pt>
                <c:pt idx="3242">
                  <c:v>333.42</c:v>
                </c:pt>
                <c:pt idx="3243">
                  <c:v>333.47</c:v>
                </c:pt>
                <c:pt idx="3244">
                  <c:v>333.85</c:v>
                </c:pt>
                <c:pt idx="3245">
                  <c:v>333.79</c:v>
                </c:pt>
                <c:pt idx="3246">
                  <c:v>333.87</c:v>
                </c:pt>
                <c:pt idx="3247">
                  <c:v>333.9</c:v>
                </c:pt>
                <c:pt idx="3248">
                  <c:v>333.93</c:v>
                </c:pt>
                <c:pt idx="3249">
                  <c:v>338.2</c:v>
                </c:pt>
                <c:pt idx="3250">
                  <c:v>335.56</c:v>
                </c:pt>
                <c:pt idx="3251">
                  <c:v>335.72</c:v>
                </c:pt>
                <c:pt idx="3252">
                  <c:v>335.54</c:v>
                </c:pt>
                <c:pt idx="3253">
                  <c:v>335.5</c:v>
                </c:pt>
                <c:pt idx="3254">
                  <c:v>335.37</c:v>
                </c:pt>
                <c:pt idx="3255">
                  <c:v>335.44</c:v>
                </c:pt>
                <c:pt idx="3256">
                  <c:v>335.32</c:v>
                </c:pt>
                <c:pt idx="3257">
                  <c:v>334.98</c:v>
                </c:pt>
                <c:pt idx="3258">
                  <c:v>334.64</c:v>
                </c:pt>
                <c:pt idx="3259">
                  <c:v>334.49</c:v>
                </c:pt>
                <c:pt idx="3260">
                  <c:v>334.74</c:v>
                </c:pt>
                <c:pt idx="3261">
                  <c:v>334.51</c:v>
                </c:pt>
                <c:pt idx="3262">
                  <c:v>334.19</c:v>
                </c:pt>
                <c:pt idx="3263">
                  <c:v>333.89</c:v>
                </c:pt>
                <c:pt idx="3264">
                  <c:v>333.7</c:v>
                </c:pt>
                <c:pt idx="3265">
                  <c:v>333.44</c:v>
                </c:pt>
                <c:pt idx="3266">
                  <c:v>333.68</c:v>
                </c:pt>
                <c:pt idx="3267">
                  <c:v>333.14</c:v>
                </c:pt>
                <c:pt idx="3268">
                  <c:v>334.85</c:v>
                </c:pt>
                <c:pt idx="3269">
                  <c:v>335.16</c:v>
                </c:pt>
                <c:pt idx="3270">
                  <c:v>334.97</c:v>
                </c:pt>
                <c:pt idx="3271">
                  <c:v>334.79</c:v>
                </c:pt>
                <c:pt idx="3272">
                  <c:v>334.78</c:v>
                </c:pt>
                <c:pt idx="3273">
                  <c:v>334.82</c:v>
                </c:pt>
                <c:pt idx="3274">
                  <c:v>334.68</c:v>
                </c:pt>
                <c:pt idx="3275">
                  <c:v>334.94</c:v>
                </c:pt>
                <c:pt idx="3276">
                  <c:v>335.9</c:v>
                </c:pt>
                <c:pt idx="3277">
                  <c:v>333.48</c:v>
                </c:pt>
                <c:pt idx="3278">
                  <c:v>333.44</c:v>
                </c:pt>
                <c:pt idx="3279">
                  <c:v>333.4</c:v>
                </c:pt>
                <c:pt idx="3280">
                  <c:v>333.52</c:v>
                </c:pt>
                <c:pt idx="3281">
                  <c:v>333.49</c:v>
                </c:pt>
                <c:pt idx="3282">
                  <c:v>333.41</c:v>
                </c:pt>
                <c:pt idx="3283">
                  <c:v>333</c:v>
                </c:pt>
                <c:pt idx="3284">
                  <c:v>332.94</c:v>
                </c:pt>
                <c:pt idx="3285">
                  <c:v>332.75</c:v>
                </c:pt>
                <c:pt idx="3286">
                  <c:v>332.61</c:v>
                </c:pt>
                <c:pt idx="3287">
                  <c:v>332.57</c:v>
                </c:pt>
                <c:pt idx="3288">
                  <c:v>332.54</c:v>
                </c:pt>
                <c:pt idx="3289">
                  <c:v>331.41</c:v>
                </c:pt>
                <c:pt idx="3290">
                  <c:v>331.59</c:v>
                </c:pt>
                <c:pt idx="3291">
                  <c:v>331.47</c:v>
                </c:pt>
                <c:pt idx="3292">
                  <c:v>331.21</c:v>
                </c:pt>
                <c:pt idx="3293">
                  <c:v>331.07</c:v>
                </c:pt>
                <c:pt idx="3294">
                  <c:v>331.09</c:v>
                </c:pt>
                <c:pt idx="3295">
                  <c:v>331.35</c:v>
                </c:pt>
                <c:pt idx="3296">
                  <c:v>331.09</c:v>
                </c:pt>
                <c:pt idx="3297">
                  <c:v>330.97</c:v>
                </c:pt>
                <c:pt idx="3298">
                  <c:v>330.81</c:v>
                </c:pt>
                <c:pt idx="3299">
                  <c:v>334.76</c:v>
                </c:pt>
                <c:pt idx="3300">
                  <c:v>332.2</c:v>
                </c:pt>
                <c:pt idx="3301">
                  <c:v>332.37</c:v>
                </c:pt>
                <c:pt idx="3302">
                  <c:v>332.17</c:v>
                </c:pt>
                <c:pt idx="3303">
                  <c:v>331.9</c:v>
                </c:pt>
                <c:pt idx="3304">
                  <c:v>332.21</c:v>
                </c:pt>
                <c:pt idx="3305">
                  <c:v>331.99</c:v>
                </c:pt>
                <c:pt idx="3306">
                  <c:v>331.84</c:v>
                </c:pt>
                <c:pt idx="3307">
                  <c:v>332.02</c:v>
                </c:pt>
                <c:pt idx="3308">
                  <c:v>331.81</c:v>
                </c:pt>
                <c:pt idx="3309">
                  <c:v>331.82</c:v>
                </c:pt>
                <c:pt idx="3310">
                  <c:v>331.74</c:v>
                </c:pt>
                <c:pt idx="3311">
                  <c:v>331.71</c:v>
                </c:pt>
                <c:pt idx="3312">
                  <c:v>330.81</c:v>
                </c:pt>
                <c:pt idx="3313">
                  <c:v>330.71</c:v>
                </c:pt>
                <c:pt idx="3314">
                  <c:v>330.61</c:v>
                </c:pt>
                <c:pt idx="3315">
                  <c:v>330.57</c:v>
                </c:pt>
                <c:pt idx="3316">
                  <c:v>330.76</c:v>
                </c:pt>
                <c:pt idx="3317">
                  <c:v>330.47</c:v>
                </c:pt>
                <c:pt idx="3318">
                  <c:v>330.38</c:v>
                </c:pt>
                <c:pt idx="3319">
                  <c:v>330.24</c:v>
                </c:pt>
                <c:pt idx="3320">
                  <c:v>330.15</c:v>
                </c:pt>
                <c:pt idx="3321">
                  <c:v>330.14</c:v>
                </c:pt>
                <c:pt idx="3322">
                  <c:v>330.25</c:v>
                </c:pt>
                <c:pt idx="3323">
                  <c:v>330.15</c:v>
                </c:pt>
                <c:pt idx="3324">
                  <c:v>329.12</c:v>
                </c:pt>
                <c:pt idx="3325">
                  <c:v>328.86</c:v>
                </c:pt>
                <c:pt idx="3326">
                  <c:v>328.83</c:v>
                </c:pt>
                <c:pt idx="3327">
                  <c:v>328.82</c:v>
                </c:pt>
                <c:pt idx="3328">
                  <c:v>328.96</c:v>
                </c:pt>
                <c:pt idx="3329">
                  <c:v>328.76</c:v>
                </c:pt>
                <c:pt idx="3330">
                  <c:v>328.94</c:v>
                </c:pt>
                <c:pt idx="3331">
                  <c:v>328.54</c:v>
                </c:pt>
                <c:pt idx="3332">
                  <c:v>328.49</c:v>
                </c:pt>
                <c:pt idx="3333">
                  <c:v>328.49</c:v>
                </c:pt>
                <c:pt idx="3334">
                  <c:v>328.69</c:v>
                </c:pt>
                <c:pt idx="3335">
                  <c:v>328.51</c:v>
                </c:pt>
                <c:pt idx="3336">
                  <c:v>328.44</c:v>
                </c:pt>
                <c:pt idx="3337">
                  <c:v>328.37</c:v>
                </c:pt>
                <c:pt idx="3338">
                  <c:v>328.33</c:v>
                </c:pt>
                <c:pt idx="3339">
                  <c:v>328.25</c:v>
                </c:pt>
                <c:pt idx="3340">
                  <c:v>328.41</c:v>
                </c:pt>
                <c:pt idx="3341">
                  <c:v>328.19</c:v>
                </c:pt>
                <c:pt idx="3342">
                  <c:v>328.21</c:v>
                </c:pt>
                <c:pt idx="3343">
                  <c:v>328.16</c:v>
                </c:pt>
                <c:pt idx="3344">
                  <c:v>328.21</c:v>
                </c:pt>
                <c:pt idx="3345">
                  <c:v>328.7</c:v>
                </c:pt>
                <c:pt idx="3346">
                  <c:v>328.84</c:v>
                </c:pt>
                <c:pt idx="3347">
                  <c:v>795.19</c:v>
                </c:pt>
                <c:pt idx="3348">
                  <c:v>328.86</c:v>
                </c:pt>
                <c:pt idx="3349">
                  <c:v>328.88</c:v>
                </c:pt>
                <c:pt idx="3350">
                  <c:v>517.87</c:v>
                </c:pt>
                <c:pt idx="3351">
                  <c:v>361.26</c:v>
                </c:pt>
                <c:pt idx="3352">
                  <c:v>454.14</c:v>
                </c:pt>
                <c:pt idx="3353">
                  <c:v>558.9</c:v>
                </c:pt>
                <c:pt idx="3354">
                  <c:v>427.91</c:v>
                </c:pt>
                <c:pt idx="3355">
                  <c:v>766.58</c:v>
                </c:pt>
                <c:pt idx="3356">
                  <c:v>736.5</c:v>
                </c:pt>
                <c:pt idx="3357">
                  <c:v>736.24</c:v>
                </c:pt>
                <c:pt idx="3358">
                  <c:v>763.02</c:v>
                </c:pt>
                <c:pt idx="3359">
                  <c:v>346.4</c:v>
                </c:pt>
                <c:pt idx="3360">
                  <c:v>798.34</c:v>
                </c:pt>
                <c:pt idx="3361">
                  <c:v>798.36</c:v>
                </c:pt>
                <c:pt idx="3362">
                  <c:v>764.95</c:v>
                </c:pt>
                <c:pt idx="3363">
                  <c:v>761.27</c:v>
                </c:pt>
                <c:pt idx="3364">
                  <c:v>735.68</c:v>
                </c:pt>
                <c:pt idx="3365">
                  <c:v>759.54</c:v>
                </c:pt>
                <c:pt idx="3366">
                  <c:v>345.44</c:v>
                </c:pt>
                <c:pt idx="3367">
                  <c:v>343.4</c:v>
                </c:pt>
                <c:pt idx="3368">
                  <c:v>341.96</c:v>
                </c:pt>
                <c:pt idx="3369">
                  <c:v>329.41</c:v>
                </c:pt>
                <c:pt idx="3370">
                  <c:v>341.25</c:v>
                </c:pt>
                <c:pt idx="3371">
                  <c:v>329.33</c:v>
                </c:pt>
                <c:pt idx="3372">
                  <c:v>330.33</c:v>
                </c:pt>
                <c:pt idx="3373">
                  <c:v>330.33</c:v>
                </c:pt>
                <c:pt idx="3374">
                  <c:v>330.1</c:v>
                </c:pt>
                <c:pt idx="3375">
                  <c:v>330.01</c:v>
                </c:pt>
                <c:pt idx="3376">
                  <c:v>330.04</c:v>
                </c:pt>
                <c:pt idx="3377">
                  <c:v>330.09</c:v>
                </c:pt>
                <c:pt idx="3378">
                  <c:v>330.2</c:v>
                </c:pt>
                <c:pt idx="3379">
                  <c:v>330.18</c:v>
                </c:pt>
                <c:pt idx="3380">
                  <c:v>330.1</c:v>
                </c:pt>
                <c:pt idx="3381">
                  <c:v>329.99</c:v>
                </c:pt>
                <c:pt idx="3382">
                  <c:v>329.96</c:v>
                </c:pt>
                <c:pt idx="3383">
                  <c:v>329.64</c:v>
                </c:pt>
                <c:pt idx="3384">
                  <c:v>329.58</c:v>
                </c:pt>
                <c:pt idx="3385">
                  <c:v>329.84</c:v>
                </c:pt>
                <c:pt idx="3386">
                  <c:v>329.77</c:v>
                </c:pt>
                <c:pt idx="3387">
                  <c:v>329.83</c:v>
                </c:pt>
                <c:pt idx="3388">
                  <c:v>329.98</c:v>
                </c:pt>
                <c:pt idx="3389">
                  <c:v>328.68</c:v>
                </c:pt>
                <c:pt idx="3390">
                  <c:v>330.16</c:v>
                </c:pt>
                <c:pt idx="3391">
                  <c:v>330.31</c:v>
                </c:pt>
                <c:pt idx="3392">
                  <c:v>330.49</c:v>
                </c:pt>
                <c:pt idx="3393">
                  <c:v>330.59</c:v>
                </c:pt>
                <c:pt idx="3394">
                  <c:v>330.74</c:v>
                </c:pt>
                <c:pt idx="3395">
                  <c:v>330.7</c:v>
                </c:pt>
                <c:pt idx="3396">
                  <c:v>330.94</c:v>
                </c:pt>
                <c:pt idx="3397">
                  <c:v>330.91</c:v>
                </c:pt>
                <c:pt idx="3398">
                  <c:v>330.64</c:v>
                </c:pt>
                <c:pt idx="3399">
                  <c:v>330.37</c:v>
                </c:pt>
                <c:pt idx="3400">
                  <c:v>330.23</c:v>
                </c:pt>
                <c:pt idx="3401">
                  <c:v>327.56</c:v>
                </c:pt>
                <c:pt idx="3402">
                  <c:v>329.89</c:v>
                </c:pt>
                <c:pt idx="3403">
                  <c:v>329.95</c:v>
                </c:pt>
                <c:pt idx="3404">
                  <c:v>329.79</c:v>
                </c:pt>
                <c:pt idx="3405">
                  <c:v>329.86</c:v>
                </c:pt>
                <c:pt idx="3406">
                  <c:v>329.98</c:v>
                </c:pt>
                <c:pt idx="3407">
                  <c:v>330.07</c:v>
                </c:pt>
                <c:pt idx="3408">
                  <c:v>330.27</c:v>
                </c:pt>
                <c:pt idx="3409">
                  <c:v>330.33</c:v>
                </c:pt>
                <c:pt idx="3410">
                  <c:v>330.2</c:v>
                </c:pt>
                <c:pt idx="3411">
                  <c:v>330.13</c:v>
                </c:pt>
                <c:pt idx="3412">
                  <c:v>330.22</c:v>
                </c:pt>
                <c:pt idx="3413">
                  <c:v>328.62</c:v>
                </c:pt>
                <c:pt idx="3414">
                  <c:v>331.45</c:v>
                </c:pt>
                <c:pt idx="3415">
                  <c:v>331.71</c:v>
                </c:pt>
                <c:pt idx="3416">
                  <c:v>331.69</c:v>
                </c:pt>
                <c:pt idx="3417">
                  <c:v>331.66</c:v>
                </c:pt>
                <c:pt idx="3418">
                  <c:v>331.69</c:v>
                </c:pt>
                <c:pt idx="3419">
                  <c:v>331.63</c:v>
                </c:pt>
                <c:pt idx="3420">
                  <c:v>331.97</c:v>
                </c:pt>
                <c:pt idx="3421">
                  <c:v>331.94</c:v>
                </c:pt>
                <c:pt idx="3422">
                  <c:v>331.94</c:v>
                </c:pt>
                <c:pt idx="3423">
                  <c:v>332.11</c:v>
                </c:pt>
                <c:pt idx="3424">
                  <c:v>331.07</c:v>
                </c:pt>
                <c:pt idx="3425">
                  <c:v>331.82</c:v>
                </c:pt>
                <c:pt idx="3426">
                  <c:v>332.01</c:v>
                </c:pt>
                <c:pt idx="3427">
                  <c:v>331.74</c:v>
                </c:pt>
                <c:pt idx="3428">
                  <c:v>331.9</c:v>
                </c:pt>
                <c:pt idx="3429">
                  <c:v>331.79</c:v>
                </c:pt>
                <c:pt idx="3430">
                  <c:v>331.63</c:v>
                </c:pt>
                <c:pt idx="3431">
                  <c:v>331.66</c:v>
                </c:pt>
                <c:pt idx="3432">
                  <c:v>331.98</c:v>
                </c:pt>
                <c:pt idx="3433">
                  <c:v>331.83</c:v>
                </c:pt>
                <c:pt idx="3434">
                  <c:v>331.75</c:v>
                </c:pt>
                <c:pt idx="3435">
                  <c:v>331.73</c:v>
                </c:pt>
                <c:pt idx="3436">
                  <c:v>335.64</c:v>
                </c:pt>
                <c:pt idx="3437">
                  <c:v>332.12</c:v>
                </c:pt>
                <c:pt idx="3438">
                  <c:v>331.82</c:v>
                </c:pt>
                <c:pt idx="3439">
                  <c:v>331.98</c:v>
                </c:pt>
                <c:pt idx="3440">
                  <c:v>332.12</c:v>
                </c:pt>
                <c:pt idx="3441">
                  <c:v>331.9</c:v>
                </c:pt>
                <c:pt idx="3442">
                  <c:v>331.99</c:v>
                </c:pt>
                <c:pt idx="3443">
                  <c:v>331.79</c:v>
                </c:pt>
                <c:pt idx="3444">
                  <c:v>331.67</c:v>
                </c:pt>
                <c:pt idx="3445">
                  <c:v>331.72</c:v>
                </c:pt>
                <c:pt idx="3446">
                  <c:v>331.74</c:v>
                </c:pt>
                <c:pt idx="3447">
                  <c:v>331.74</c:v>
                </c:pt>
                <c:pt idx="3448">
                  <c:v>335.44</c:v>
                </c:pt>
                <c:pt idx="3449">
                  <c:v>331.18</c:v>
                </c:pt>
                <c:pt idx="3450">
                  <c:v>331.08</c:v>
                </c:pt>
                <c:pt idx="3451">
                  <c:v>330.92</c:v>
                </c:pt>
                <c:pt idx="3452">
                  <c:v>331.08</c:v>
                </c:pt>
                <c:pt idx="3453">
                  <c:v>330.98</c:v>
                </c:pt>
                <c:pt idx="3454">
                  <c:v>330.82</c:v>
                </c:pt>
                <c:pt idx="3455">
                  <c:v>330.6</c:v>
                </c:pt>
                <c:pt idx="3456">
                  <c:v>330.56</c:v>
                </c:pt>
                <c:pt idx="3457">
                  <c:v>330.54</c:v>
                </c:pt>
                <c:pt idx="3458">
                  <c:v>330.47</c:v>
                </c:pt>
                <c:pt idx="3459">
                  <c:v>330.5</c:v>
                </c:pt>
                <c:pt idx="3460">
                  <c:v>334.2</c:v>
                </c:pt>
                <c:pt idx="3461">
                  <c:v>330.57</c:v>
                </c:pt>
                <c:pt idx="3462">
                  <c:v>330.48</c:v>
                </c:pt>
                <c:pt idx="3463">
                  <c:v>330.45</c:v>
                </c:pt>
                <c:pt idx="3464">
                  <c:v>330.59</c:v>
                </c:pt>
                <c:pt idx="3465">
                  <c:v>330.68</c:v>
                </c:pt>
                <c:pt idx="3466">
                  <c:v>330.4</c:v>
                </c:pt>
                <c:pt idx="3467">
                  <c:v>330.39</c:v>
                </c:pt>
                <c:pt idx="3468">
                  <c:v>330.63</c:v>
                </c:pt>
                <c:pt idx="3469">
                  <c:v>330.41</c:v>
                </c:pt>
                <c:pt idx="3470">
                  <c:v>330.24</c:v>
                </c:pt>
                <c:pt idx="3471">
                  <c:v>330.2</c:v>
                </c:pt>
                <c:pt idx="3472">
                  <c:v>330.21</c:v>
                </c:pt>
                <c:pt idx="3473">
                  <c:v>330.23</c:v>
                </c:pt>
                <c:pt idx="3474">
                  <c:v>330.18</c:v>
                </c:pt>
                <c:pt idx="3475">
                  <c:v>330.12</c:v>
                </c:pt>
                <c:pt idx="3476">
                  <c:v>329.97</c:v>
                </c:pt>
                <c:pt idx="3477">
                  <c:v>329.85</c:v>
                </c:pt>
                <c:pt idx="3478">
                  <c:v>329.75</c:v>
                </c:pt>
                <c:pt idx="3479">
                  <c:v>329.63</c:v>
                </c:pt>
                <c:pt idx="3480">
                  <c:v>329.6</c:v>
                </c:pt>
                <c:pt idx="3481">
                  <c:v>329.53</c:v>
                </c:pt>
                <c:pt idx="3482">
                  <c:v>329.47</c:v>
                </c:pt>
                <c:pt idx="3483">
                  <c:v>329.42</c:v>
                </c:pt>
                <c:pt idx="3484">
                  <c:v>329.27</c:v>
                </c:pt>
                <c:pt idx="3485">
                  <c:v>329.19</c:v>
                </c:pt>
                <c:pt idx="3486">
                  <c:v>329.16</c:v>
                </c:pt>
                <c:pt idx="3487">
                  <c:v>329.05</c:v>
                </c:pt>
                <c:pt idx="3488">
                  <c:v>329.03</c:v>
                </c:pt>
                <c:pt idx="3489">
                  <c:v>328.98</c:v>
                </c:pt>
                <c:pt idx="3490">
                  <c:v>329.07</c:v>
                </c:pt>
                <c:pt idx="3491">
                  <c:v>328.22</c:v>
                </c:pt>
                <c:pt idx="3492">
                  <c:v>328.28</c:v>
                </c:pt>
                <c:pt idx="3493">
                  <c:v>328.31</c:v>
                </c:pt>
                <c:pt idx="3494">
                  <c:v>328.34</c:v>
                </c:pt>
                <c:pt idx="3495">
                  <c:v>328.2</c:v>
                </c:pt>
                <c:pt idx="3496">
                  <c:v>328.26</c:v>
                </c:pt>
                <c:pt idx="3497">
                  <c:v>324.29000000000002</c:v>
                </c:pt>
                <c:pt idx="3498">
                  <c:v>327.77</c:v>
                </c:pt>
                <c:pt idx="3499">
                  <c:v>327.76</c:v>
                </c:pt>
                <c:pt idx="3500">
                  <c:v>327.64999999999998</c:v>
                </c:pt>
                <c:pt idx="3501">
                  <c:v>327.58</c:v>
                </c:pt>
                <c:pt idx="3502">
                  <c:v>327.57</c:v>
                </c:pt>
                <c:pt idx="3503">
                  <c:v>327.61</c:v>
                </c:pt>
                <c:pt idx="3504">
                  <c:v>327.75</c:v>
                </c:pt>
                <c:pt idx="3505">
                  <c:v>327.58</c:v>
                </c:pt>
                <c:pt idx="3506">
                  <c:v>327.51</c:v>
                </c:pt>
                <c:pt idx="3507">
                  <c:v>327.54000000000002</c:v>
                </c:pt>
                <c:pt idx="3508">
                  <c:v>327.54000000000002</c:v>
                </c:pt>
                <c:pt idx="3509">
                  <c:v>323.73</c:v>
                </c:pt>
                <c:pt idx="3510">
                  <c:v>329.41</c:v>
                </c:pt>
                <c:pt idx="3511">
                  <c:v>329.32</c:v>
                </c:pt>
                <c:pt idx="3512">
                  <c:v>329.33</c:v>
                </c:pt>
                <c:pt idx="3513">
                  <c:v>329.67</c:v>
                </c:pt>
                <c:pt idx="3514">
                  <c:v>329.69</c:v>
                </c:pt>
                <c:pt idx="3515">
                  <c:v>329.94</c:v>
                </c:pt>
                <c:pt idx="3516">
                  <c:v>330</c:v>
                </c:pt>
                <c:pt idx="3517">
                  <c:v>329.97</c:v>
                </c:pt>
                <c:pt idx="3518">
                  <c:v>330.12</c:v>
                </c:pt>
                <c:pt idx="3519">
                  <c:v>329.81</c:v>
                </c:pt>
                <c:pt idx="3520">
                  <c:v>329.9</c:v>
                </c:pt>
                <c:pt idx="3521">
                  <c:v>325.98</c:v>
                </c:pt>
                <c:pt idx="3522">
                  <c:v>329.06</c:v>
                </c:pt>
                <c:pt idx="3523">
                  <c:v>329.07</c:v>
                </c:pt>
                <c:pt idx="3524">
                  <c:v>329.11</c:v>
                </c:pt>
                <c:pt idx="3525">
                  <c:v>329.02</c:v>
                </c:pt>
                <c:pt idx="3526">
                  <c:v>329.19</c:v>
                </c:pt>
                <c:pt idx="3527">
                  <c:v>329.17</c:v>
                </c:pt>
                <c:pt idx="3528">
                  <c:v>329.3</c:v>
                </c:pt>
                <c:pt idx="3529">
                  <c:v>329.19</c:v>
                </c:pt>
                <c:pt idx="3530">
                  <c:v>329.46</c:v>
                </c:pt>
                <c:pt idx="3531">
                  <c:v>329.3</c:v>
                </c:pt>
                <c:pt idx="3532">
                  <c:v>329.43</c:v>
                </c:pt>
                <c:pt idx="3533">
                  <c:v>325.45</c:v>
                </c:pt>
                <c:pt idx="3534">
                  <c:v>329.98</c:v>
                </c:pt>
                <c:pt idx="3535">
                  <c:v>329.89</c:v>
                </c:pt>
                <c:pt idx="3536">
                  <c:v>330.11</c:v>
                </c:pt>
                <c:pt idx="3537">
                  <c:v>330.06</c:v>
                </c:pt>
                <c:pt idx="3538">
                  <c:v>329.99</c:v>
                </c:pt>
                <c:pt idx="3539">
                  <c:v>330.08</c:v>
                </c:pt>
                <c:pt idx="3540">
                  <c:v>330.09</c:v>
                </c:pt>
                <c:pt idx="3541">
                  <c:v>330.09</c:v>
                </c:pt>
                <c:pt idx="3542">
                  <c:v>330.12</c:v>
                </c:pt>
                <c:pt idx="3543">
                  <c:v>330.23</c:v>
                </c:pt>
                <c:pt idx="3544">
                  <c:v>330.52</c:v>
                </c:pt>
                <c:pt idx="3545">
                  <c:v>326.23</c:v>
                </c:pt>
                <c:pt idx="3546">
                  <c:v>329.47</c:v>
                </c:pt>
                <c:pt idx="3547">
                  <c:v>329.47</c:v>
                </c:pt>
                <c:pt idx="3548">
                  <c:v>329.22</c:v>
                </c:pt>
                <c:pt idx="3549">
                  <c:v>329.63</c:v>
                </c:pt>
                <c:pt idx="3550">
                  <c:v>329.63</c:v>
                </c:pt>
                <c:pt idx="3551">
                  <c:v>329.76</c:v>
                </c:pt>
                <c:pt idx="3552">
                  <c:v>330</c:v>
                </c:pt>
                <c:pt idx="3553">
                  <c:v>329.89</c:v>
                </c:pt>
                <c:pt idx="3554">
                  <c:v>329.85</c:v>
                </c:pt>
                <c:pt idx="3555">
                  <c:v>333.79</c:v>
                </c:pt>
                <c:pt idx="3556">
                  <c:v>329.02</c:v>
                </c:pt>
                <c:pt idx="3557">
                  <c:v>328.89</c:v>
                </c:pt>
                <c:pt idx="3558">
                  <c:v>329.46</c:v>
                </c:pt>
                <c:pt idx="3559">
                  <c:v>329.48</c:v>
                </c:pt>
                <c:pt idx="3560">
                  <c:v>331.46</c:v>
                </c:pt>
                <c:pt idx="3561">
                  <c:v>331.41</c:v>
                </c:pt>
                <c:pt idx="3562">
                  <c:v>331.31</c:v>
                </c:pt>
                <c:pt idx="3563">
                  <c:v>330.63</c:v>
                </c:pt>
                <c:pt idx="3564">
                  <c:v>334.53</c:v>
                </c:pt>
                <c:pt idx="3565">
                  <c:v>331.02</c:v>
                </c:pt>
                <c:pt idx="3566">
                  <c:v>331.38</c:v>
                </c:pt>
                <c:pt idx="3567">
                  <c:v>331.48</c:v>
                </c:pt>
                <c:pt idx="3568">
                  <c:v>331.3</c:v>
                </c:pt>
                <c:pt idx="3569">
                  <c:v>330.91</c:v>
                </c:pt>
                <c:pt idx="3570">
                  <c:v>330.84</c:v>
                </c:pt>
                <c:pt idx="3571">
                  <c:v>330.83</c:v>
                </c:pt>
                <c:pt idx="3572">
                  <c:v>330.85</c:v>
                </c:pt>
                <c:pt idx="3573">
                  <c:v>330.85</c:v>
                </c:pt>
                <c:pt idx="3574">
                  <c:v>330.84</c:v>
                </c:pt>
                <c:pt idx="3575">
                  <c:v>330.78</c:v>
                </c:pt>
                <c:pt idx="3576">
                  <c:v>334.5</c:v>
                </c:pt>
                <c:pt idx="3577">
                  <c:v>329.67</c:v>
                </c:pt>
                <c:pt idx="3578">
                  <c:v>327.68</c:v>
                </c:pt>
                <c:pt idx="3579">
                  <c:v>327.51</c:v>
                </c:pt>
                <c:pt idx="3580">
                  <c:v>327.49</c:v>
                </c:pt>
                <c:pt idx="3581">
                  <c:v>327.64</c:v>
                </c:pt>
                <c:pt idx="3582">
                  <c:v>327.45</c:v>
                </c:pt>
                <c:pt idx="3583">
                  <c:v>327.36</c:v>
                </c:pt>
                <c:pt idx="3584">
                  <c:v>327.18</c:v>
                </c:pt>
                <c:pt idx="3585">
                  <c:v>327.14</c:v>
                </c:pt>
                <c:pt idx="3586">
                  <c:v>327.05</c:v>
                </c:pt>
                <c:pt idx="3587">
                  <c:v>328.99</c:v>
                </c:pt>
                <c:pt idx="3588">
                  <c:v>328.75</c:v>
                </c:pt>
                <c:pt idx="3589">
                  <c:v>329.02</c:v>
                </c:pt>
                <c:pt idx="3590">
                  <c:v>329.23</c:v>
                </c:pt>
                <c:pt idx="3591">
                  <c:v>329.26</c:v>
                </c:pt>
                <c:pt idx="3592">
                  <c:v>329.37</c:v>
                </c:pt>
                <c:pt idx="3593">
                  <c:v>329.17</c:v>
                </c:pt>
                <c:pt idx="3594">
                  <c:v>327.74</c:v>
                </c:pt>
                <c:pt idx="3595">
                  <c:v>328.01</c:v>
                </c:pt>
                <c:pt idx="3596">
                  <c:v>324.19</c:v>
                </c:pt>
                <c:pt idx="3597">
                  <c:v>328.79</c:v>
                </c:pt>
                <c:pt idx="3598">
                  <c:v>328.77</c:v>
                </c:pt>
                <c:pt idx="3599">
                  <c:v>328.96</c:v>
                </c:pt>
                <c:pt idx="3600">
                  <c:v>329.11</c:v>
                </c:pt>
                <c:pt idx="3601">
                  <c:v>329.28</c:v>
                </c:pt>
                <c:pt idx="3602">
                  <c:v>329.42</c:v>
                </c:pt>
                <c:pt idx="3603">
                  <c:v>329.32</c:v>
                </c:pt>
                <c:pt idx="3604">
                  <c:v>329.11</c:v>
                </c:pt>
                <c:pt idx="3605">
                  <c:v>329.12</c:v>
                </c:pt>
                <c:pt idx="3606">
                  <c:v>329.08</c:v>
                </c:pt>
                <c:pt idx="3607">
                  <c:v>329.22</c:v>
                </c:pt>
                <c:pt idx="3608">
                  <c:v>321.45999999999998</c:v>
                </c:pt>
                <c:pt idx="3609">
                  <c:v>326.39</c:v>
                </c:pt>
                <c:pt idx="3610">
                  <c:v>326.44</c:v>
                </c:pt>
                <c:pt idx="3611">
                  <c:v>326.63</c:v>
                </c:pt>
                <c:pt idx="3612">
                  <c:v>326.64</c:v>
                </c:pt>
                <c:pt idx="3613">
                  <c:v>326.67</c:v>
                </c:pt>
                <c:pt idx="3614">
                  <c:v>326.81</c:v>
                </c:pt>
                <c:pt idx="3615">
                  <c:v>326.66000000000003</c:v>
                </c:pt>
                <c:pt idx="3616">
                  <c:v>326.70999999999998</c:v>
                </c:pt>
                <c:pt idx="3617">
                  <c:v>328.82</c:v>
                </c:pt>
                <c:pt idx="3618">
                  <c:v>328.8</c:v>
                </c:pt>
                <c:pt idx="3619">
                  <c:v>328.97</c:v>
                </c:pt>
                <c:pt idx="3620">
                  <c:v>329.03</c:v>
                </c:pt>
                <c:pt idx="3621">
                  <c:v>329.2</c:v>
                </c:pt>
                <c:pt idx="3622">
                  <c:v>329.36</c:v>
                </c:pt>
                <c:pt idx="3623">
                  <c:v>329.21</c:v>
                </c:pt>
                <c:pt idx="3624">
                  <c:v>329.17</c:v>
                </c:pt>
                <c:pt idx="3625">
                  <c:v>329.37</c:v>
                </c:pt>
                <c:pt idx="3626">
                  <c:v>223.67</c:v>
                </c:pt>
                <c:pt idx="3627">
                  <c:v>223.67</c:v>
                </c:pt>
                <c:pt idx="3628">
                  <c:v>223.66</c:v>
                </c:pt>
                <c:pt idx="3629">
                  <c:v>223.66</c:v>
                </c:pt>
                <c:pt idx="3630">
                  <c:v>223.67</c:v>
                </c:pt>
                <c:pt idx="3631">
                  <c:v>223.67</c:v>
                </c:pt>
                <c:pt idx="3632">
                  <c:v>223.66</c:v>
                </c:pt>
                <c:pt idx="3633">
                  <c:v>223.68</c:v>
                </c:pt>
                <c:pt idx="3634">
                  <c:v>223.67</c:v>
                </c:pt>
                <c:pt idx="3635">
                  <c:v>223.68</c:v>
                </c:pt>
                <c:pt idx="3636">
                  <c:v>223.69</c:v>
                </c:pt>
                <c:pt idx="3637">
                  <c:v>223.69</c:v>
                </c:pt>
                <c:pt idx="3638">
                  <c:v>223.67</c:v>
                </c:pt>
                <c:pt idx="3639">
                  <c:v>223.68</c:v>
                </c:pt>
                <c:pt idx="3640">
                  <c:v>223.7</c:v>
                </c:pt>
                <c:pt idx="3641">
                  <c:v>223.71</c:v>
                </c:pt>
                <c:pt idx="3642">
                  <c:v>223.7</c:v>
                </c:pt>
                <c:pt idx="3643">
                  <c:v>223.71</c:v>
                </c:pt>
                <c:pt idx="3644">
                  <c:v>223.72</c:v>
                </c:pt>
                <c:pt idx="3645">
                  <c:v>223.71</c:v>
                </c:pt>
                <c:pt idx="3646">
                  <c:v>223.71</c:v>
                </c:pt>
                <c:pt idx="3647">
                  <c:v>223.72</c:v>
                </c:pt>
                <c:pt idx="3648">
                  <c:v>223.7</c:v>
                </c:pt>
                <c:pt idx="3649">
                  <c:v>223.73</c:v>
                </c:pt>
                <c:pt idx="3650">
                  <c:v>223.72</c:v>
                </c:pt>
                <c:pt idx="3651">
                  <c:v>223.74</c:v>
                </c:pt>
                <c:pt idx="3652">
                  <c:v>223.74</c:v>
                </c:pt>
                <c:pt idx="3653">
                  <c:v>223.73</c:v>
                </c:pt>
                <c:pt idx="3654">
                  <c:v>223.75</c:v>
                </c:pt>
                <c:pt idx="3655">
                  <c:v>223.76</c:v>
                </c:pt>
                <c:pt idx="3656">
                  <c:v>223.75</c:v>
                </c:pt>
                <c:pt idx="3657">
                  <c:v>223.76</c:v>
                </c:pt>
                <c:pt idx="3658">
                  <c:v>223.77</c:v>
                </c:pt>
                <c:pt idx="3659">
                  <c:v>223.76</c:v>
                </c:pt>
                <c:pt idx="3660">
                  <c:v>223.76</c:v>
                </c:pt>
                <c:pt idx="3661">
                  <c:v>223.77</c:v>
                </c:pt>
                <c:pt idx="3662">
                  <c:v>223.75</c:v>
                </c:pt>
                <c:pt idx="3663">
                  <c:v>223.77</c:v>
                </c:pt>
                <c:pt idx="3664">
                  <c:v>223.78</c:v>
                </c:pt>
                <c:pt idx="3665">
                  <c:v>223.77</c:v>
                </c:pt>
                <c:pt idx="3666">
                  <c:v>223.79</c:v>
                </c:pt>
                <c:pt idx="3667">
                  <c:v>223.78</c:v>
                </c:pt>
                <c:pt idx="3668">
                  <c:v>223.78</c:v>
                </c:pt>
                <c:pt idx="3669">
                  <c:v>223.78</c:v>
                </c:pt>
                <c:pt idx="3670">
                  <c:v>223.77</c:v>
                </c:pt>
                <c:pt idx="3671">
                  <c:v>223.78</c:v>
                </c:pt>
                <c:pt idx="3672">
                  <c:v>223.78</c:v>
                </c:pt>
                <c:pt idx="3673">
                  <c:v>223.78</c:v>
                </c:pt>
                <c:pt idx="3674">
                  <c:v>223.78</c:v>
                </c:pt>
                <c:pt idx="3675">
                  <c:v>223.77</c:v>
                </c:pt>
                <c:pt idx="3676">
                  <c:v>223.77</c:v>
                </c:pt>
                <c:pt idx="3677">
                  <c:v>223.78</c:v>
                </c:pt>
                <c:pt idx="3678">
                  <c:v>223.77</c:v>
                </c:pt>
                <c:pt idx="3679">
                  <c:v>223.78</c:v>
                </c:pt>
                <c:pt idx="3680">
                  <c:v>223.77</c:v>
                </c:pt>
                <c:pt idx="3681">
                  <c:v>223.77</c:v>
                </c:pt>
                <c:pt idx="3682">
                  <c:v>223.77</c:v>
                </c:pt>
                <c:pt idx="3683">
                  <c:v>223.77</c:v>
                </c:pt>
                <c:pt idx="3684">
                  <c:v>223.81</c:v>
                </c:pt>
                <c:pt idx="3685">
                  <c:v>223.78</c:v>
                </c:pt>
                <c:pt idx="3686">
                  <c:v>223.79</c:v>
                </c:pt>
                <c:pt idx="3687">
                  <c:v>223.77</c:v>
                </c:pt>
                <c:pt idx="3688">
                  <c:v>223.77</c:v>
                </c:pt>
                <c:pt idx="3689">
                  <c:v>223.77</c:v>
                </c:pt>
                <c:pt idx="3690">
                  <c:v>223.78</c:v>
                </c:pt>
                <c:pt idx="3691">
                  <c:v>223.79</c:v>
                </c:pt>
                <c:pt idx="3692">
                  <c:v>223.79</c:v>
                </c:pt>
                <c:pt idx="3693">
                  <c:v>223.79</c:v>
                </c:pt>
                <c:pt idx="3694">
                  <c:v>223.79</c:v>
                </c:pt>
                <c:pt idx="3695">
                  <c:v>223.78</c:v>
                </c:pt>
                <c:pt idx="3696">
                  <c:v>223.8</c:v>
                </c:pt>
                <c:pt idx="3697">
                  <c:v>223.81</c:v>
                </c:pt>
                <c:pt idx="3698">
                  <c:v>223.8</c:v>
                </c:pt>
                <c:pt idx="3699">
                  <c:v>223.81</c:v>
                </c:pt>
                <c:pt idx="3700">
                  <c:v>242.24</c:v>
                </c:pt>
                <c:pt idx="3701">
                  <c:v>241.01</c:v>
                </c:pt>
                <c:pt idx="3702">
                  <c:v>241.66</c:v>
                </c:pt>
                <c:pt idx="3703">
                  <c:v>242.15</c:v>
                </c:pt>
                <c:pt idx="3704">
                  <c:v>241.61</c:v>
                </c:pt>
                <c:pt idx="3705">
                  <c:v>239.58</c:v>
                </c:pt>
                <c:pt idx="3706">
                  <c:v>239.46</c:v>
                </c:pt>
                <c:pt idx="3707">
                  <c:v>320.04000000000002</c:v>
                </c:pt>
                <c:pt idx="3708">
                  <c:v>328.56</c:v>
                </c:pt>
                <c:pt idx="3709">
                  <c:v>329.54</c:v>
                </c:pt>
                <c:pt idx="3710">
                  <c:v>330.73</c:v>
                </c:pt>
                <c:pt idx="3711">
                  <c:v>332.43</c:v>
                </c:pt>
                <c:pt idx="3712">
                  <c:v>335.4</c:v>
                </c:pt>
                <c:pt idx="3713">
                  <c:v>339.8</c:v>
                </c:pt>
                <c:pt idx="3714">
                  <c:v>347.72</c:v>
                </c:pt>
                <c:pt idx="3715">
                  <c:v>344.3</c:v>
                </c:pt>
                <c:pt idx="3716">
                  <c:v>346.47</c:v>
                </c:pt>
                <c:pt idx="3717">
                  <c:v>350.31</c:v>
                </c:pt>
                <c:pt idx="3718">
                  <c:v>354.98</c:v>
                </c:pt>
                <c:pt idx="3719">
                  <c:v>365.04</c:v>
                </c:pt>
                <c:pt idx="3720">
                  <c:v>309.51</c:v>
                </c:pt>
                <c:pt idx="3721">
                  <c:v>312.31</c:v>
                </c:pt>
                <c:pt idx="3722">
                  <c:v>315.62</c:v>
                </c:pt>
                <c:pt idx="3723">
                  <c:v>316.63</c:v>
                </c:pt>
                <c:pt idx="3724">
                  <c:v>321.33999999999997</c:v>
                </c:pt>
                <c:pt idx="3725">
                  <c:v>296.85000000000002</c:v>
                </c:pt>
                <c:pt idx="3726">
                  <c:v>300.05</c:v>
                </c:pt>
                <c:pt idx="3727">
                  <c:v>306.37</c:v>
                </c:pt>
                <c:pt idx="3728">
                  <c:v>312.89</c:v>
                </c:pt>
                <c:pt idx="3729">
                  <c:v>314.13</c:v>
                </c:pt>
                <c:pt idx="3730">
                  <c:v>317.68</c:v>
                </c:pt>
                <c:pt idx="3731">
                  <c:v>322.52</c:v>
                </c:pt>
                <c:pt idx="3732">
                  <c:v>319.75</c:v>
                </c:pt>
                <c:pt idx="3733">
                  <c:v>322.02999999999997</c:v>
                </c:pt>
                <c:pt idx="3734">
                  <c:v>362.34</c:v>
                </c:pt>
                <c:pt idx="3735">
                  <c:v>361.01</c:v>
                </c:pt>
                <c:pt idx="3736">
                  <c:v>361.05</c:v>
                </c:pt>
                <c:pt idx="3737">
                  <c:v>361.44</c:v>
                </c:pt>
                <c:pt idx="3738">
                  <c:v>361.49</c:v>
                </c:pt>
                <c:pt idx="3739">
                  <c:v>361.43</c:v>
                </c:pt>
                <c:pt idx="3740">
                  <c:v>361.55</c:v>
                </c:pt>
                <c:pt idx="3741">
                  <c:v>362.21</c:v>
                </c:pt>
                <c:pt idx="3742">
                  <c:v>362.16</c:v>
                </c:pt>
                <c:pt idx="3743">
                  <c:v>362.88</c:v>
                </c:pt>
                <c:pt idx="3744">
                  <c:v>362.55</c:v>
                </c:pt>
                <c:pt idx="3745">
                  <c:v>362.55</c:v>
                </c:pt>
                <c:pt idx="3746">
                  <c:v>362.8</c:v>
                </c:pt>
                <c:pt idx="3747">
                  <c:v>361.61</c:v>
                </c:pt>
                <c:pt idx="3748">
                  <c:v>361.91</c:v>
                </c:pt>
                <c:pt idx="3749">
                  <c:v>362.05</c:v>
                </c:pt>
                <c:pt idx="3750">
                  <c:v>361.92</c:v>
                </c:pt>
                <c:pt idx="3751">
                  <c:v>361.99</c:v>
                </c:pt>
                <c:pt idx="3752">
                  <c:v>362.25</c:v>
                </c:pt>
                <c:pt idx="3753">
                  <c:v>362.49</c:v>
                </c:pt>
                <c:pt idx="3754">
                  <c:v>362.69</c:v>
                </c:pt>
                <c:pt idx="3755">
                  <c:v>362.67</c:v>
                </c:pt>
                <c:pt idx="3756">
                  <c:v>364.19</c:v>
                </c:pt>
                <c:pt idx="3757">
                  <c:v>363.03</c:v>
                </c:pt>
                <c:pt idx="3758">
                  <c:v>365.33</c:v>
                </c:pt>
                <c:pt idx="3759">
                  <c:v>369.59</c:v>
                </c:pt>
                <c:pt idx="3760">
                  <c:v>370.95</c:v>
                </c:pt>
                <c:pt idx="3761">
                  <c:v>369.59</c:v>
                </c:pt>
                <c:pt idx="3762">
                  <c:v>370.92</c:v>
                </c:pt>
                <c:pt idx="3763">
                  <c:v>371.84</c:v>
                </c:pt>
                <c:pt idx="3764">
                  <c:v>374.06</c:v>
                </c:pt>
                <c:pt idx="3765">
                  <c:v>373.91</c:v>
                </c:pt>
                <c:pt idx="3766">
                  <c:v>376.96</c:v>
                </c:pt>
                <c:pt idx="3767">
                  <c:v>376.53</c:v>
                </c:pt>
                <c:pt idx="3768">
                  <c:v>376.81</c:v>
                </c:pt>
                <c:pt idx="3769">
                  <c:v>378.97</c:v>
                </c:pt>
                <c:pt idx="3770">
                  <c:v>376.07</c:v>
                </c:pt>
                <c:pt idx="3771">
                  <c:v>373.31</c:v>
                </c:pt>
                <c:pt idx="3772">
                  <c:v>373.63</c:v>
                </c:pt>
                <c:pt idx="3773">
                  <c:v>373.89</c:v>
                </c:pt>
                <c:pt idx="3774">
                  <c:v>376.63</c:v>
                </c:pt>
                <c:pt idx="3775">
                  <c:v>380.69</c:v>
                </c:pt>
                <c:pt idx="3776">
                  <c:v>376.48</c:v>
                </c:pt>
                <c:pt idx="3777">
                  <c:v>374.34</c:v>
                </c:pt>
                <c:pt idx="3778">
                  <c:v>374.8</c:v>
                </c:pt>
                <c:pt idx="3779">
                  <c:v>375.87</c:v>
                </c:pt>
                <c:pt idx="3780">
                  <c:v>381</c:v>
                </c:pt>
                <c:pt idx="3781">
                  <c:v>360.72</c:v>
                </c:pt>
                <c:pt idx="3782">
                  <c:v>376.35</c:v>
                </c:pt>
                <c:pt idx="3783">
                  <c:v>373.91</c:v>
                </c:pt>
                <c:pt idx="3784">
                  <c:v>373.16</c:v>
                </c:pt>
                <c:pt idx="3785">
                  <c:v>373.76</c:v>
                </c:pt>
                <c:pt idx="3786">
                  <c:v>377.33</c:v>
                </c:pt>
                <c:pt idx="3787">
                  <c:v>372.61</c:v>
                </c:pt>
                <c:pt idx="3788">
                  <c:v>370.06</c:v>
                </c:pt>
                <c:pt idx="3789">
                  <c:v>367.45</c:v>
                </c:pt>
                <c:pt idx="3790">
                  <c:v>375.33</c:v>
                </c:pt>
                <c:pt idx="3791">
                  <c:v>373.04</c:v>
                </c:pt>
                <c:pt idx="3792">
                  <c:v>363.59</c:v>
                </c:pt>
                <c:pt idx="3793">
                  <c:v>366.16</c:v>
                </c:pt>
                <c:pt idx="3794">
                  <c:v>362.78</c:v>
                </c:pt>
                <c:pt idx="3795">
                  <c:v>357.78</c:v>
                </c:pt>
                <c:pt idx="3796">
                  <c:v>353.24</c:v>
                </c:pt>
                <c:pt idx="3797">
                  <c:v>351.28</c:v>
                </c:pt>
                <c:pt idx="3798">
                  <c:v>349.6</c:v>
                </c:pt>
                <c:pt idx="3799">
                  <c:v>342.84</c:v>
                </c:pt>
                <c:pt idx="3800">
                  <c:v>340.03</c:v>
                </c:pt>
                <c:pt idx="3801">
                  <c:v>340.39</c:v>
                </c:pt>
                <c:pt idx="3802">
                  <c:v>342.5</c:v>
                </c:pt>
                <c:pt idx="3803">
                  <c:v>342.37</c:v>
                </c:pt>
                <c:pt idx="3804">
                  <c:v>335.13</c:v>
                </c:pt>
                <c:pt idx="3805">
                  <c:v>337.25</c:v>
                </c:pt>
                <c:pt idx="3806">
                  <c:v>333.89</c:v>
                </c:pt>
                <c:pt idx="3807">
                  <c:v>332.41</c:v>
                </c:pt>
                <c:pt idx="3808">
                  <c:v>331.17</c:v>
                </c:pt>
                <c:pt idx="3809">
                  <c:v>331.28</c:v>
                </c:pt>
                <c:pt idx="3810">
                  <c:v>331.21</c:v>
                </c:pt>
                <c:pt idx="3811">
                  <c:v>329.31</c:v>
                </c:pt>
                <c:pt idx="3812">
                  <c:v>327.23</c:v>
                </c:pt>
                <c:pt idx="3813">
                  <c:v>320.17</c:v>
                </c:pt>
                <c:pt idx="3814">
                  <c:v>319.54000000000002</c:v>
                </c:pt>
                <c:pt idx="3815">
                  <c:v>319.02</c:v>
                </c:pt>
                <c:pt idx="3816">
                  <c:v>415.26</c:v>
                </c:pt>
                <c:pt idx="3817">
                  <c:v>339.46</c:v>
                </c:pt>
                <c:pt idx="3818">
                  <c:v>339.47</c:v>
                </c:pt>
                <c:pt idx="3819">
                  <c:v>339.55</c:v>
                </c:pt>
                <c:pt idx="3820">
                  <c:v>339.57</c:v>
                </c:pt>
                <c:pt idx="3821">
                  <c:v>339.56</c:v>
                </c:pt>
                <c:pt idx="3822">
                  <c:v>339.35</c:v>
                </c:pt>
                <c:pt idx="3823">
                  <c:v>339.26</c:v>
                </c:pt>
                <c:pt idx="3824">
                  <c:v>339.39</c:v>
                </c:pt>
                <c:pt idx="3825">
                  <c:v>339.42</c:v>
                </c:pt>
                <c:pt idx="3826">
                  <c:v>339.36</c:v>
                </c:pt>
                <c:pt idx="3827">
                  <c:v>339.38</c:v>
                </c:pt>
                <c:pt idx="3828">
                  <c:v>339.31</c:v>
                </c:pt>
                <c:pt idx="3829">
                  <c:v>341.75</c:v>
                </c:pt>
                <c:pt idx="3830">
                  <c:v>342.3</c:v>
                </c:pt>
                <c:pt idx="3831">
                  <c:v>342.42</c:v>
                </c:pt>
                <c:pt idx="3832">
                  <c:v>342.43</c:v>
                </c:pt>
                <c:pt idx="3833">
                  <c:v>501.56</c:v>
                </c:pt>
                <c:pt idx="3834">
                  <c:v>501.61</c:v>
                </c:pt>
                <c:pt idx="3835">
                  <c:v>501.61</c:v>
                </c:pt>
                <c:pt idx="3836">
                  <c:v>501.61</c:v>
                </c:pt>
                <c:pt idx="3837">
                  <c:v>501.61</c:v>
                </c:pt>
                <c:pt idx="3838">
                  <c:v>501.63</c:v>
                </c:pt>
                <c:pt idx="3839">
                  <c:v>501.65</c:v>
                </c:pt>
                <c:pt idx="3840">
                  <c:v>501.63</c:v>
                </c:pt>
                <c:pt idx="3841">
                  <c:v>501.65</c:v>
                </c:pt>
                <c:pt idx="3842">
                  <c:v>501.67</c:v>
                </c:pt>
                <c:pt idx="3843">
                  <c:v>501.66</c:v>
                </c:pt>
                <c:pt idx="3844">
                  <c:v>501.67</c:v>
                </c:pt>
                <c:pt idx="3845">
                  <c:v>501.65</c:v>
                </c:pt>
                <c:pt idx="3846">
                  <c:v>501.65</c:v>
                </c:pt>
                <c:pt idx="3847">
                  <c:v>501.63</c:v>
                </c:pt>
                <c:pt idx="3848">
                  <c:v>501.64</c:v>
                </c:pt>
                <c:pt idx="3849">
                  <c:v>501.64</c:v>
                </c:pt>
                <c:pt idx="3850">
                  <c:v>501.68</c:v>
                </c:pt>
                <c:pt idx="3851">
                  <c:v>501.65</c:v>
                </c:pt>
                <c:pt idx="3852">
                  <c:v>501.69</c:v>
                </c:pt>
                <c:pt idx="3853">
                  <c:v>501.69</c:v>
                </c:pt>
                <c:pt idx="3854">
                  <c:v>501.67</c:v>
                </c:pt>
                <c:pt idx="3855">
                  <c:v>501.7</c:v>
                </c:pt>
                <c:pt idx="3856">
                  <c:v>501.68</c:v>
                </c:pt>
                <c:pt idx="3857">
                  <c:v>501.68</c:v>
                </c:pt>
                <c:pt idx="3858">
                  <c:v>501.7</c:v>
                </c:pt>
                <c:pt idx="3859">
                  <c:v>501.72</c:v>
                </c:pt>
                <c:pt idx="3860">
                  <c:v>501.72</c:v>
                </c:pt>
                <c:pt idx="3861">
                  <c:v>501.71</c:v>
                </c:pt>
                <c:pt idx="3862">
                  <c:v>501.71</c:v>
                </c:pt>
                <c:pt idx="3863">
                  <c:v>501.69</c:v>
                </c:pt>
                <c:pt idx="3864">
                  <c:v>501.7</c:v>
                </c:pt>
                <c:pt idx="3865">
                  <c:v>501.7</c:v>
                </c:pt>
                <c:pt idx="3866">
                  <c:v>501.73</c:v>
                </c:pt>
                <c:pt idx="3867">
                  <c:v>501.73</c:v>
                </c:pt>
                <c:pt idx="3868">
                  <c:v>501.74</c:v>
                </c:pt>
                <c:pt idx="3869">
                  <c:v>501.72</c:v>
                </c:pt>
                <c:pt idx="3870">
                  <c:v>501.74</c:v>
                </c:pt>
                <c:pt idx="3871">
                  <c:v>501.74</c:v>
                </c:pt>
                <c:pt idx="3872">
                  <c:v>501.74</c:v>
                </c:pt>
                <c:pt idx="3873">
                  <c:v>501.76</c:v>
                </c:pt>
                <c:pt idx="3874">
                  <c:v>501.79</c:v>
                </c:pt>
                <c:pt idx="3875">
                  <c:v>501.74</c:v>
                </c:pt>
                <c:pt idx="3876">
                  <c:v>501.78</c:v>
                </c:pt>
                <c:pt idx="3877">
                  <c:v>501.78</c:v>
                </c:pt>
                <c:pt idx="3878">
                  <c:v>501.82</c:v>
                </c:pt>
                <c:pt idx="3879">
                  <c:v>501.8</c:v>
                </c:pt>
                <c:pt idx="3880">
                  <c:v>501.79</c:v>
                </c:pt>
                <c:pt idx="3881">
                  <c:v>501.8</c:v>
                </c:pt>
                <c:pt idx="3882">
                  <c:v>501.77</c:v>
                </c:pt>
                <c:pt idx="3883">
                  <c:v>501.69</c:v>
                </c:pt>
                <c:pt idx="3884">
                  <c:v>501.75</c:v>
                </c:pt>
                <c:pt idx="3885">
                  <c:v>351.59</c:v>
                </c:pt>
                <c:pt idx="3886">
                  <c:v>349.06</c:v>
                </c:pt>
                <c:pt idx="3887">
                  <c:v>303.32</c:v>
                </c:pt>
                <c:pt idx="3888">
                  <c:v>303.68</c:v>
                </c:pt>
                <c:pt idx="3889">
                  <c:v>300.69</c:v>
                </c:pt>
                <c:pt idx="3890">
                  <c:v>301.27999999999997</c:v>
                </c:pt>
                <c:pt idx="3891">
                  <c:v>299.41000000000003</c:v>
                </c:pt>
                <c:pt idx="3892">
                  <c:v>299.7</c:v>
                </c:pt>
                <c:pt idx="3893">
                  <c:v>299.27</c:v>
                </c:pt>
                <c:pt idx="3894">
                  <c:v>298.58999999999997</c:v>
                </c:pt>
                <c:pt idx="3895">
                  <c:v>385.23</c:v>
                </c:pt>
                <c:pt idx="3896">
                  <c:v>385.92</c:v>
                </c:pt>
                <c:pt idx="3897">
                  <c:v>380.19</c:v>
                </c:pt>
                <c:pt idx="3898">
                  <c:v>380</c:v>
                </c:pt>
                <c:pt idx="3899">
                  <c:v>378.14</c:v>
                </c:pt>
                <c:pt idx="3900">
                  <c:v>377.85</c:v>
                </c:pt>
                <c:pt idx="3901">
                  <c:v>379.51</c:v>
                </c:pt>
                <c:pt idx="3902">
                  <c:v>381.98</c:v>
                </c:pt>
                <c:pt idx="3903">
                  <c:v>381.98</c:v>
                </c:pt>
                <c:pt idx="3904">
                  <c:v>373.83</c:v>
                </c:pt>
                <c:pt idx="3905">
                  <c:v>372.51</c:v>
                </c:pt>
                <c:pt idx="3906">
                  <c:v>371.88</c:v>
                </c:pt>
                <c:pt idx="3907">
                  <c:v>372.05</c:v>
                </c:pt>
                <c:pt idx="3908">
                  <c:v>372.44</c:v>
                </c:pt>
                <c:pt idx="3909">
                  <c:v>371.33</c:v>
                </c:pt>
                <c:pt idx="3910">
                  <c:v>370.75</c:v>
                </c:pt>
                <c:pt idx="3911">
                  <c:v>370.29</c:v>
                </c:pt>
                <c:pt idx="3912">
                  <c:v>369.83</c:v>
                </c:pt>
                <c:pt idx="3913">
                  <c:v>371.05</c:v>
                </c:pt>
                <c:pt idx="3914">
                  <c:v>371.98</c:v>
                </c:pt>
                <c:pt idx="3915">
                  <c:v>368.21</c:v>
                </c:pt>
                <c:pt idx="3916">
                  <c:v>364.82</c:v>
                </c:pt>
                <c:pt idx="3917">
                  <c:v>365.15</c:v>
                </c:pt>
                <c:pt idx="3918">
                  <c:v>364.89</c:v>
                </c:pt>
                <c:pt idx="3919">
                  <c:v>366.4</c:v>
                </c:pt>
                <c:pt idx="3920">
                  <c:v>367.12</c:v>
                </c:pt>
                <c:pt idx="3921">
                  <c:v>365.78</c:v>
                </c:pt>
                <c:pt idx="3922">
                  <c:v>364.71</c:v>
                </c:pt>
                <c:pt idx="3923">
                  <c:v>364.38</c:v>
                </c:pt>
                <c:pt idx="3924">
                  <c:v>365.06</c:v>
                </c:pt>
                <c:pt idx="3925">
                  <c:v>364.71</c:v>
                </c:pt>
                <c:pt idx="3926">
                  <c:v>363.3</c:v>
                </c:pt>
                <c:pt idx="3927">
                  <c:v>363.85</c:v>
                </c:pt>
                <c:pt idx="3928">
                  <c:v>361.29</c:v>
                </c:pt>
                <c:pt idx="3929">
                  <c:v>360.09</c:v>
                </c:pt>
                <c:pt idx="3930">
                  <c:v>359.9</c:v>
                </c:pt>
                <c:pt idx="3931">
                  <c:v>360.67</c:v>
                </c:pt>
                <c:pt idx="3932">
                  <c:v>359.02</c:v>
                </c:pt>
                <c:pt idx="3933">
                  <c:v>360.39</c:v>
                </c:pt>
                <c:pt idx="3934">
                  <c:v>357.94</c:v>
                </c:pt>
                <c:pt idx="3935">
                  <c:v>356.57</c:v>
                </c:pt>
                <c:pt idx="3936">
                  <c:v>356.43</c:v>
                </c:pt>
                <c:pt idx="3937">
                  <c:v>354.93</c:v>
                </c:pt>
                <c:pt idx="3938">
                  <c:v>354.74</c:v>
                </c:pt>
                <c:pt idx="3939">
                  <c:v>355.49</c:v>
                </c:pt>
                <c:pt idx="3940">
                  <c:v>356.18</c:v>
                </c:pt>
                <c:pt idx="3941">
                  <c:v>353.21</c:v>
                </c:pt>
                <c:pt idx="3942">
                  <c:v>353.12</c:v>
                </c:pt>
                <c:pt idx="3943">
                  <c:v>353.29</c:v>
                </c:pt>
                <c:pt idx="3944">
                  <c:v>352.94</c:v>
                </c:pt>
                <c:pt idx="3945">
                  <c:v>351.56</c:v>
                </c:pt>
                <c:pt idx="3946">
                  <c:v>354.52</c:v>
                </c:pt>
                <c:pt idx="3947">
                  <c:v>353.53</c:v>
                </c:pt>
                <c:pt idx="3948">
                  <c:v>350.2</c:v>
                </c:pt>
                <c:pt idx="3949">
                  <c:v>347.89</c:v>
                </c:pt>
                <c:pt idx="3950">
                  <c:v>346.1</c:v>
                </c:pt>
                <c:pt idx="3951">
                  <c:v>347.72</c:v>
                </c:pt>
                <c:pt idx="3952">
                  <c:v>347.25</c:v>
                </c:pt>
                <c:pt idx="3953">
                  <c:v>348.65</c:v>
                </c:pt>
                <c:pt idx="3954">
                  <c:v>348.27</c:v>
                </c:pt>
                <c:pt idx="3955">
                  <c:v>349.37</c:v>
                </c:pt>
                <c:pt idx="3956">
                  <c:v>350.67</c:v>
                </c:pt>
                <c:pt idx="3957">
                  <c:v>350.51</c:v>
                </c:pt>
                <c:pt idx="3958">
                  <c:v>349.15</c:v>
                </c:pt>
                <c:pt idx="3959">
                  <c:v>348.27</c:v>
                </c:pt>
                <c:pt idx="3960">
                  <c:v>349.47</c:v>
                </c:pt>
                <c:pt idx="3961">
                  <c:v>348.27</c:v>
                </c:pt>
                <c:pt idx="3962">
                  <c:v>348.87</c:v>
                </c:pt>
                <c:pt idx="3963">
                  <c:v>349.35</c:v>
                </c:pt>
                <c:pt idx="3964">
                  <c:v>350.45</c:v>
                </c:pt>
                <c:pt idx="3965">
                  <c:v>350.71</c:v>
                </c:pt>
                <c:pt idx="3966">
                  <c:v>352.06</c:v>
                </c:pt>
                <c:pt idx="3967">
                  <c:v>354.65</c:v>
                </c:pt>
                <c:pt idx="3968">
                  <c:v>355.15</c:v>
                </c:pt>
                <c:pt idx="3969">
                  <c:v>353.99</c:v>
                </c:pt>
                <c:pt idx="3970">
                  <c:v>352.18</c:v>
                </c:pt>
                <c:pt idx="3971">
                  <c:v>353.33</c:v>
                </c:pt>
                <c:pt idx="3972">
                  <c:v>351.21</c:v>
                </c:pt>
                <c:pt idx="3973">
                  <c:v>350.93</c:v>
                </c:pt>
                <c:pt idx="3974">
                  <c:v>350.75</c:v>
                </c:pt>
                <c:pt idx="3975">
                  <c:v>512.11</c:v>
                </c:pt>
                <c:pt idx="3976">
                  <c:v>516.04999999999995</c:v>
                </c:pt>
                <c:pt idx="3977">
                  <c:v>516.19000000000005</c:v>
                </c:pt>
                <c:pt idx="3978">
                  <c:v>512.92999999999995</c:v>
                </c:pt>
                <c:pt idx="3979">
                  <c:v>523.72</c:v>
                </c:pt>
                <c:pt idx="3980">
                  <c:v>519.82000000000005</c:v>
                </c:pt>
                <c:pt idx="3981">
                  <c:v>521.53</c:v>
                </c:pt>
                <c:pt idx="3982">
                  <c:v>528.25</c:v>
                </c:pt>
                <c:pt idx="3983">
                  <c:v>528.25</c:v>
                </c:pt>
                <c:pt idx="3984">
                  <c:v>526.27</c:v>
                </c:pt>
                <c:pt idx="3985">
                  <c:v>526.83000000000004</c:v>
                </c:pt>
                <c:pt idx="3986">
                  <c:v>412.68</c:v>
                </c:pt>
                <c:pt idx="3987">
                  <c:v>415.8</c:v>
                </c:pt>
                <c:pt idx="3988">
                  <c:v>422.03</c:v>
                </c:pt>
                <c:pt idx="3989">
                  <c:v>422.3</c:v>
                </c:pt>
                <c:pt idx="3990">
                  <c:v>420.27</c:v>
                </c:pt>
                <c:pt idx="3991">
                  <c:v>416.29</c:v>
                </c:pt>
                <c:pt idx="3992">
                  <c:v>423.38</c:v>
                </c:pt>
                <c:pt idx="3993">
                  <c:v>424.1</c:v>
                </c:pt>
                <c:pt idx="3994">
                  <c:v>422.05</c:v>
                </c:pt>
                <c:pt idx="3995">
                  <c:v>419.59</c:v>
                </c:pt>
                <c:pt idx="3996">
                  <c:v>417.35</c:v>
                </c:pt>
                <c:pt idx="3997">
                  <c:v>417.22</c:v>
                </c:pt>
                <c:pt idx="3998">
                  <c:v>415.77</c:v>
                </c:pt>
                <c:pt idx="3999">
                  <c:v>418.14</c:v>
                </c:pt>
                <c:pt idx="4000">
                  <c:v>415.74</c:v>
                </c:pt>
                <c:pt idx="4001">
                  <c:v>412.75</c:v>
                </c:pt>
                <c:pt idx="4002">
                  <c:v>532.13</c:v>
                </c:pt>
                <c:pt idx="4003">
                  <c:v>529.89</c:v>
                </c:pt>
                <c:pt idx="4004">
                  <c:v>411.62</c:v>
                </c:pt>
                <c:pt idx="4005">
                  <c:v>530.11</c:v>
                </c:pt>
                <c:pt idx="4006">
                  <c:v>531.67999999999995</c:v>
                </c:pt>
                <c:pt idx="4007">
                  <c:v>523.28</c:v>
                </c:pt>
                <c:pt idx="4008">
                  <c:v>528.32000000000005</c:v>
                </c:pt>
                <c:pt idx="4009">
                  <c:v>519.11</c:v>
                </c:pt>
                <c:pt idx="4010">
                  <c:v>521</c:v>
                </c:pt>
                <c:pt idx="4011">
                  <c:v>517.41</c:v>
                </c:pt>
                <c:pt idx="4012">
                  <c:v>519.92999999999995</c:v>
                </c:pt>
                <c:pt idx="4013">
                  <c:v>520.16999999999996</c:v>
                </c:pt>
                <c:pt idx="4014">
                  <c:v>520.82000000000005</c:v>
                </c:pt>
                <c:pt idx="4015">
                  <c:v>514.23</c:v>
                </c:pt>
                <c:pt idx="4016">
                  <c:v>507.02</c:v>
                </c:pt>
                <c:pt idx="4017">
                  <c:v>504.62</c:v>
                </c:pt>
                <c:pt idx="4018">
                  <c:v>509.25</c:v>
                </c:pt>
                <c:pt idx="4019">
                  <c:v>510.68</c:v>
                </c:pt>
                <c:pt idx="4020">
                  <c:v>500.48</c:v>
                </c:pt>
                <c:pt idx="4021">
                  <c:v>497.18</c:v>
                </c:pt>
                <c:pt idx="4022">
                  <c:v>488.33</c:v>
                </c:pt>
                <c:pt idx="4023">
                  <c:v>486.32</c:v>
                </c:pt>
                <c:pt idx="4024">
                  <c:v>481.45</c:v>
                </c:pt>
                <c:pt idx="4025">
                  <c:v>472.06</c:v>
                </c:pt>
                <c:pt idx="4026">
                  <c:v>468.86</c:v>
                </c:pt>
                <c:pt idx="4027">
                  <c:v>468.86</c:v>
                </c:pt>
                <c:pt idx="4028">
                  <c:v>470.15</c:v>
                </c:pt>
                <c:pt idx="4029">
                  <c:v>465.41</c:v>
                </c:pt>
                <c:pt idx="4030">
                  <c:v>460.72</c:v>
                </c:pt>
                <c:pt idx="4031">
                  <c:v>452.44</c:v>
                </c:pt>
                <c:pt idx="4032">
                  <c:v>458.84</c:v>
                </c:pt>
                <c:pt idx="4033">
                  <c:v>421.36</c:v>
                </c:pt>
                <c:pt idx="4034">
                  <c:v>419.74</c:v>
                </c:pt>
                <c:pt idx="4035">
                  <c:v>413.21</c:v>
                </c:pt>
                <c:pt idx="4036">
                  <c:v>411.44</c:v>
                </c:pt>
                <c:pt idx="4037">
                  <c:v>411.19</c:v>
                </c:pt>
                <c:pt idx="4038">
                  <c:v>414.53</c:v>
                </c:pt>
                <c:pt idx="4039">
                  <c:v>411.29</c:v>
                </c:pt>
                <c:pt idx="4040">
                  <c:v>531.08000000000004</c:v>
                </c:pt>
                <c:pt idx="4041">
                  <c:v>525.97</c:v>
                </c:pt>
                <c:pt idx="4042">
                  <c:v>515.25</c:v>
                </c:pt>
                <c:pt idx="4043">
                  <c:v>509.67</c:v>
                </c:pt>
                <c:pt idx="4044">
                  <c:v>506.04</c:v>
                </c:pt>
                <c:pt idx="4045">
                  <c:v>502.26</c:v>
                </c:pt>
                <c:pt idx="4046">
                  <c:v>499.91</c:v>
                </c:pt>
                <c:pt idx="4047">
                  <c:v>452.83</c:v>
                </c:pt>
                <c:pt idx="4048">
                  <c:v>458.87</c:v>
                </c:pt>
                <c:pt idx="4049">
                  <c:v>452.67</c:v>
                </c:pt>
                <c:pt idx="4050">
                  <c:v>472.73</c:v>
                </c:pt>
                <c:pt idx="4051">
                  <c:v>472.08</c:v>
                </c:pt>
                <c:pt idx="4052">
                  <c:v>477.42</c:v>
                </c:pt>
                <c:pt idx="4053">
                  <c:v>477.42</c:v>
                </c:pt>
                <c:pt idx="4054">
                  <c:v>477.42</c:v>
                </c:pt>
                <c:pt idx="4055">
                  <c:v>476.69</c:v>
                </c:pt>
                <c:pt idx="4056">
                  <c:v>473.24</c:v>
                </c:pt>
                <c:pt idx="4057">
                  <c:v>469.81</c:v>
                </c:pt>
                <c:pt idx="4058">
                  <c:v>468.8</c:v>
                </c:pt>
                <c:pt idx="4059">
                  <c:v>469.34</c:v>
                </c:pt>
                <c:pt idx="4060">
                  <c:v>466.97</c:v>
                </c:pt>
                <c:pt idx="4061">
                  <c:v>472.01</c:v>
                </c:pt>
                <c:pt idx="4062">
                  <c:v>475.13</c:v>
                </c:pt>
                <c:pt idx="4063">
                  <c:v>470.36</c:v>
                </c:pt>
                <c:pt idx="4064">
                  <c:v>470.19</c:v>
                </c:pt>
                <c:pt idx="4065">
                  <c:v>473.93</c:v>
                </c:pt>
                <c:pt idx="4066">
                  <c:v>468.85</c:v>
                </c:pt>
                <c:pt idx="4067">
                  <c:v>466.89</c:v>
                </c:pt>
                <c:pt idx="4068">
                  <c:v>466.53</c:v>
                </c:pt>
                <c:pt idx="4069">
                  <c:v>470.05</c:v>
                </c:pt>
                <c:pt idx="4070">
                  <c:v>417.4</c:v>
                </c:pt>
                <c:pt idx="4071">
                  <c:v>417.66</c:v>
                </c:pt>
                <c:pt idx="4072">
                  <c:v>419.68</c:v>
                </c:pt>
                <c:pt idx="4073">
                  <c:v>414.2</c:v>
                </c:pt>
                <c:pt idx="4074">
                  <c:v>414.48</c:v>
                </c:pt>
                <c:pt idx="4075">
                  <c:v>416.36</c:v>
                </c:pt>
                <c:pt idx="4076">
                  <c:v>415.98</c:v>
                </c:pt>
                <c:pt idx="4077">
                  <c:v>411.5</c:v>
                </c:pt>
                <c:pt idx="4078">
                  <c:v>409.91</c:v>
                </c:pt>
                <c:pt idx="4079">
                  <c:v>409.67</c:v>
                </c:pt>
                <c:pt idx="4080">
                  <c:v>409.67</c:v>
                </c:pt>
                <c:pt idx="4081">
                  <c:v>407.89</c:v>
                </c:pt>
                <c:pt idx="4082">
                  <c:v>411.65</c:v>
                </c:pt>
                <c:pt idx="4083">
                  <c:v>410.92</c:v>
                </c:pt>
                <c:pt idx="4084">
                  <c:v>410.16</c:v>
                </c:pt>
                <c:pt idx="4085">
                  <c:v>327.08</c:v>
                </c:pt>
                <c:pt idx="4086">
                  <c:v>330</c:v>
                </c:pt>
                <c:pt idx="4087">
                  <c:v>328.92</c:v>
                </c:pt>
                <c:pt idx="4088">
                  <c:v>327.64</c:v>
                </c:pt>
                <c:pt idx="4089">
                  <c:v>327.95</c:v>
                </c:pt>
                <c:pt idx="4090">
                  <c:v>327.95</c:v>
                </c:pt>
                <c:pt idx="4091">
                  <c:v>325.01</c:v>
                </c:pt>
                <c:pt idx="4092">
                  <c:v>324.16000000000003</c:v>
                </c:pt>
                <c:pt idx="4093">
                  <c:v>325.29000000000002</c:v>
                </c:pt>
                <c:pt idx="4094">
                  <c:v>325.64</c:v>
                </c:pt>
                <c:pt idx="4095">
                  <c:v>325.19</c:v>
                </c:pt>
                <c:pt idx="4096">
                  <c:v>324.04000000000002</c:v>
                </c:pt>
                <c:pt idx="4097">
                  <c:v>323.63</c:v>
                </c:pt>
                <c:pt idx="4098">
                  <c:v>367.58</c:v>
                </c:pt>
                <c:pt idx="4099">
                  <c:v>368.33</c:v>
                </c:pt>
                <c:pt idx="4100">
                  <c:v>368.14</c:v>
                </c:pt>
                <c:pt idx="4101">
                  <c:v>368.8</c:v>
                </c:pt>
                <c:pt idx="4102">
                  <c:v>371.78</c:v>
                </c:pt>
                <c:pt idx="4103">
                  <c:v>371.81</c:v>
                </c:pt>
                <c:pt idx="4104">
                  <c:v>372.24</c:v>
                </c:pt>
                <c:pt idx="4105">
                  <c:v>370.12</c:v>
                </c:pt>
                <c:pt idx="4106">
                  <c:v>372.92</c:v>
                </c:pt>
                <c:pt idx="4107">
                  <c:v>372.82</c:v>
                </c:pt>
                <c:pt idx="4108">
                  <c:v>376.39</c:v>
                </c:pt>
                <c:pt idx="4109">
                  <c:v>377.81</c:v>
                </c:pt>
                <c:pt idx="4110">
                  <c:v>376.31</c:v>
                </c:pt>
                <c:pt idx="4111">
                  <c:v>468.88</c:v>
                </c:pt>
                <c:pt idx="4112">
                  <c:v>469.37</c:v>
                </c:pt>
                <c:pt idx="4113">
                  <c:v>469.01</c:v>
                </c:pt>
                <c:pt idx="4114">
                  <c:v>467.46</c:v>
                </c:pt>
                <c:pt idx="4115">
                  <c:v>469.71</c:v>
                </c:pt>
                <c:pt idx="4116">
                  <c:v>470.75</c:v>
                </c:pt>
                <c:pt idx="4117">
                  <c:v>472.86</c:v>
                </c:pt>
                <c:pt idx="4118">
                  <c:v>472.86</c:v>
                </c:pt>
                <c:pt idx="4119">
                  <c:v>479.36</c:v>
                </c:pt>
                <c:pt idx="4120">
                  <c:v>480.97</c:v>
                </c:pt>
                <c:pt idx="4121">
                  <c:v>488.45</c:v>
                </c:pt>
                <c:pt idx="4122">
                  <c:v>490.91</c:v>
                </c:pt>
                <c:pt idx="4123">
                  <c:v>492.1</c:v>
                </c:pt>
                <c:pt idx="4124">
                  <c:v>500.82</c:v>
                </c:pt>
                <c:pt idx="4125">
                  <c:v>500.21</c:v>
                </c:pt>
                <c:pt idx="4126">
                  <c:v>500.35</c:v>
                </c:pt>
                <c:pt idx="4127">
                  <c:v>499.14</c:v>
                </c:pt>
                <c:pt idx="4128">
                  <c:v>499.54</c:v>
                </c:pt>
                <c:pt idx="4129">
                  <c:v>501.77</c:v>
                </c:pt>
                <c:pt idx="4130">
                  <c:v>501.36</c:v>
                </c:pt>
                <c:pt idx="4131">
                  <c:v>508.16</c:v>
                </c:pt>
                <c:pt idx="4132">
                  <c:v>513.67999999999995</c:v>
                </c:pt>
                <c:pt idx="4133">
                  <c:v>510.69</c:v>
                </c:pt>
                <c:pt idx="4134">
                  <c:v>510.05</c:v>
                </c:pt>
                <c:pt idx="4135">
                  <c:v>509.42</c:v>
                </c:pt>
                <c:pt idx="4136">
                  <c:v>509.25</c:v>
                </c:pt>
                <c:pt idx="4137">
                  <c:v>511.33</c:v>
                </c:pt>
                <c:pt idx="4138">
                  <c:v>517.79999999999995</c:v>
                </c:pt>
                <c:pt idx="4139">
                  <c:v>403.24</c:v>
                </c:pt>
                <c:pt idx="4140">
                  <c:v>512.39</c:v>
                </c:pt>
                <c:pt idx="4141">
                  <c:v>515.4</c:v>
                </c:pt>
                <c:pt idx="4142">
                  <c:v>516.04999999999995</c:v>
                </c:pt>
                <c:pt idx="4143">
                  <c:v>510.9</c:v>
                </c:pt>
                <c:pt idx="4144">
                  <c:v>505.39</c:v>
                </c:pt>
                <c:pt idx="4145">
                  <c:v>509.39</c:v>
                </c:pt>
                <c:pt idx="4146">
                  <c:v>514.04</c:v>
                </c:pt>
                <c:pt idx="4147">
                  <c:v>510.41</c:v>
                </c:pt>
                <c:pt idx="4148">
                  <c:v>504.36</c:v>
                </c:pt>
                <c:pt idx="4149">
                  <c:v>504.6</c:v>
                </c:pt>
                <c:pt idx="4150">
                  <c:v>510.78</c:v>
                </c:pt>
                <c:pt idx="4151">
                  <c:v>507.83</c:v>
                </c:pt>
                <c:pt idx="4152">
                  <c:v>504.37</c:v>
                </c:pt>
                <c:pt idx="4153">
                  <c:v>502.52</c:v>
                </c:pt>
                <c:pt idx="4154">
                  <c:v>502.73</c:v>
                </c:pt>
                <c:pt idx="4155">
                  <c:v>455.54</c:v>
                </c:pt>
                <c:pt idx="4156">
                  <c:v>450.36</c:v>
                </c:pt>
                <c:pt idx="4157">
                  <c:v>448.1</c:v>
                </c:pt>
                <c:pt idx="4158">
                  <c:v>452.07</c:v>
                </c:pt>
                <c:pt idx="4159">
                  <c:v>444.99</c:v>
                </c:pt>
                <c:pt idx="4160">
                  <c:v>444.99</c:v>
                </c:pt>
                <c:pt idx="4161">
                  <c:v>473.3</c:v>
                </c:pt>
                <c:pt idx="4162">
                  <c:v>475.91</c:v>
                </c:pt>
                <c:pt idx="4163">
                  <c:v>476.27</c:v>
                </c:pt>
                <c:pt idx="4164">
                  <c:v>472.88</c:v>
                </c:pt>
                <c:pt idx="4165">
                  <c:v>470.77</c:v>
                </c:pt>
                <c:pt idx="4166">
                  <c:v>469.21</c:v>
                </c:pt>
                <c:pt idx="4167">
                  <c:v>469.21</c:v>
                </c:pt>
                <c:pt idx="4168">
                  <c:v>467.31</c:v>
                </c:pt>
                <c:pt idx="4169">
                  <c:v>464.92</c:v>
                </c:pt>
                <c:pt idx="4170">
                  <c:v>412.26</c:v>
                </c:pt>
                <c:pt idx="4171">
                  <c:v>414.15</c:v>
                </c:pt>
                <c:pt idx="4172">
                  <c:v>409.26</c:v>
                </c:pt>
                <c:pt idx="4173">
                  <c:v>408.48</c:v>
                </c:pt>
                <c:pt idx="4174">
                  <c:v>464.56</c:v>
                </c:pt>
                <c:pt idx="4175">
                  <c:v>416.49</c:v>
                </c:pt>
                <c:pt idx="4176">
                  <c:v>413.64</c:v>
                </c:pt>
                <c:pt idx="4177">
                  <c:v>410.38</c:v>
                </c:pt>
                <c:pt idx="4178">
                  <c:v>413.08</c:v>
                </c:pt>
                <c:pt idx="4179">
                  <c:v>415.74</c:v>
                </c:pt>
                <c:pt idx="4180">
                  <c:v>415.41</c:v>
                </c:pt>
                <c:pt idx="4181">
                  <c:v>409.18</c:v>
                </c:pt>
                <c:pt idx="4182">
                  <c:v>407.09</c:v>
                </c:pt>
                <c:pt idx="4183">
                  <c:v>405.47</c:v>
                </c:pt>
                <c:pt idx="4184">
                  <c:v>506.85</c:v>
                </c:pt>
                <c:pt idx="4185">
                  <c:v>406.82</c:v>
                </c:pt>
                <c:pt idx="4186">
                  <c:v>408.17</c:v>
                </c:pt>
                <c:pt idx="4187">
                  <c:v>403.66</c:v>
                </c:pt>
                <c:pt idx="4188">
                  <c:v>402.46</c:v>
                </c:pt>
                <c:pt idx="4189">
                  <c:v>405.72</c:v>
                </c:pt>
                <c:pt idx="4190">
                  <c:v>405.84</c:v>
                </c:pt>
                <c:pt idx="4191">
                  <c:v>409.91</c:v>
                </c:pt>
                <c:pt idx="4192">
                  <c:v>401.65</c:v>
                </c:pt>
                <c:pt idx="4193">
                  <c:v>405.7</c:v>
                </c:pt>
                <c:pt idx="4194">
                  <c:v>401.46</c:v>
                </c:pt>
                <c:pt idx="4195">
                  <c:v>397.08</c:v>
                </c:pt>
                <c:pt idx="4196">
                  <c:v>390.11</c:v>
                </c:pt>
                <c:pt idx="4197">
                  <c:v>392.88</c:v>
                </c:pt>
                <c:pt idx="4198">
                  <c:v>392.02</c:v>
                </c:pt>
                <c:pt idx="4199">
                  <c:v>392.88</c:v>
                </c:pt>
                <c:pt idx="4200">
                  <c:v>394.15</c:v>
                </c:pt>
                <c:pt idx="4201">
                  <c:v>394.17</c:v>
                </c:pt>
                <c:pt idx="4202">
                  <c:v>394.83</c:v>
                </c:pt>
                <c:pt idx="4203">
                  <c:v>392.45</c:v>
                </c:pt>
                <c:pt idx="4204">
                  <c:v>395.81</c:v>
                </c:pt>
                <c:pt idx="4205">
                  <c:v>396.11</c:v>
                </c:pt>
                <c:pt idx="4206">
                  <c:v>396.03</c:v>
                </c:pt>
                <c:pt idx="4207">
                  <c:v>394.5</c:v>
                </c:pt>
                <c:pt idx="4208">
                  <c:v>392.23</c:v>
                </c:pt>
                <c:pt idx="4209">
                  <c:v>393.63</c:v>
                </c:pt>
                <c:pt idx="4210">
                  <c:v>394.39</c:v>
                </c:pt>
                <c:pt idx="4211">
                  <c:v>395.18</c:v>
                </c:pt>
                <c:pt idx="4212">
                  <c:v>394.17</c:v>
                </c:pt>
                <c:pt idx="4213">
                  <c:v>397.93</c:v>
                </c:pt>
                <c:pt idx="4214">
                  <c:v>394.91</c:v>
                </c:pt>
                <c:pt idx="4215">
                  <c:v>395.37</c:v>
                </c:pt>
                <c:pt idx="4216">
                  <c:v>396.22</c:v>
                </c:pt>
                <c:pt idx="4217">
                  <c:v>398.66</c:v>
                </c:pt>
                <c:pt idx="4218">
                  <c:v>400.23</c:v>
                </c:pt>
                <c:pt idx="4219">
                  <c:v>401.25</c:v>
                </c:pt>
                <c:pt idx="4220">
                  <c:v>398.33</c:v>
                </c:pt>
                <c:pt idx="4221">
                  <c:v>397.19</c:v>
                </c:pt>
                <c:pt idx="4222">
                  <c:v>395.43</c:v>
                </c:pt>
                <c:pt idx="4223">
                  <c:v>394.56</c:v>
                </c:pt>
                <c:pt idx="4224">
                  <c:v>394.8</c:v>
                </c:pt>
                <c:pt idx="4225">
                  <c:v>399.31</c:v>
                </c:pt>
                <c:pt idx="4226">
                  <c:v>400.32</c:v>
                </c:pt>
                <c:pt idx="4227">
                  <c:v>398.3</c:v>
                </c:pt>
                <c:pt idx="4228">
                  <c:v>396.64</c:v>
                </c:pt>
                <c:pt idx="4229">
                  <c:v>398.52</c:v>
                </c:pt>
                <c:pt idx="4230">
                  <c:v>399.08</c:v>
                </c:pt>
                <c:pt idx="4231">
                  <c:v>397.19</c:v>
                </c:pt>
                <c:pt idx="4232">
                  <c:v>398.66</c:v>
                </c:pt>
                <c:pt idx="4233">
                  <c:v>401.79</c:v>
                </c:pt>
                <c:pt idx="4234">
                  <c:v>401.88</c:v>
                </c:pt>
                <c:pt idx="4235">
                  <c:v>401.31</c:v>
                </c:pt>
                <c:pt idx="4236">
                  <c:v>401.42</c:v>
                </c:pt>
                <c:pt idx="4237">
                  <c:v>401.54</c:v>
                </c:pt>
                <c:pt idx="4238">
                  <c:v>399.76</c:v>
                </c:pt>
                <c:pt idx="4239">
                  <c:v>399.5</c:v>
                </c:pt>
                <c:pt idx="4240">
                  <c:v>400.52</c:v>
                </c:pt>
                <c:pt idx="4241">
                  <c:v>399.73</c:v>
                </c:pt>
                <c:pt idx="4242">
                  <c:v>401.42</c:v>
                </c:pt>
                <c:pt idx="4243">
                  <c:v>403.48</c:v>
                </c:pt>
                <c:pt idx="4244">
                  <c:v>401.42</c:v>
                </c:pt>
                <c:pt idx="4245">
                  <c:v>399.06</c:v>
                </c:pt>
                <c:pt idx="4246">
                  <c:v>400.07</c:v>
                </c:pt>
                <c:pt idx="4247">
                  <c:v>402.22</c:v>
                </c:pt>
                <c:pt idx="4248">
                  <c:v>398.19</c:v>
                </c:pt>
                <c:pt idx="4249">
                  <c:v>396.61</c:v>
                </c:pt>
                <c:pt idx="4250">
                  <c:v>400.52</c:v>
                </c:pt>
                <c:pt idx="4251">
                  <c:v>399.06</c:v>
                </c:pt>
                <c:pt idx="4252">
                  <c:v>398.62</c:v>
                </c:pt>
                <c:pt idx="4253">
                  <c:v>394.43</c:v>
                </c:pt>
                <c:pt idx="4254">
                  <c:v>399.51</c:v>
                </c:pt>
                <c:pt idx="4255">
                  <c:v>398.17</c:v>
                </c:pt>
                <c:pt idx="4256">
                  <c:v>398.06</c:v>
                </c:pt>
                <c:pt idx="4257">
                  <c:v>397.17</c:v>
                </c:pt>
                <c:pt idx="4258">
                  <c:v>395.2</c:v>
                </c:pt>
                <c:pt idx="4259">
                  <c:v>393.89</c:v>
                </c:pt>
                <c:pt idx="4260">
                  <c:v>393.67</c:v>
                </c:pt>
                <c:pt idx="4261">
                  <c:v>391.69</c:v>
                </c:pt>
                <c:pt idx="4262">
                  <c:v>389.89</c:v>
                </c:pt>
                <c:pt idx="4263">
                  <c:v>389.18</c:v>
                </c:pt>
                <c:pt idx="4264">
                  <c:v>388.34</c:v>
                </c:pt>
                <c:pt idx="4265">
                  <c:v>386.68</c:v>
                </c:pt>
                <c:pt idx="4266">
                  <c:v>385.24</c:v>
                </c:pt>
                <c:pt idx="4267">
                  <c:v>383.51</c:v>
                </c:pt>
                <c:pt idx="4268">
                  <c:v>382.7</c:v>
                </c:pt>
                <c:pt idx="4269">
                  <c:v>381</c:v>
                </c:pt>
                <c:pt idx="4270">
                  <c:v>380.1</c:v>
                </c:pt>
                <c:pt idx="4271">
                  <c:v>378.83</c:v>
                </c:pt>
                <c:pt idx="4272">
                  <c:v>379.61</c:v>
                </c:pt>
                <c:pt idx="4273">
                  <c:v>378.53</c:v>
                </c:pt>
                <c:pt idx="4274">
                  <c:v>376.71</c:v>
                </c:pt>
                <c:pt idx="4275">
                  <c:v>376.42</c:v>
                </c:pt>
                <c:pt idx="4276">
                  <c:v>368.08</c:v>
                </c:pt>
                <c:pt idx="4277">
                  <c:v>367.99</c:v>
                </c:pt>
                <c:pt idx="4278">
                  <c:v>368.72</c:v>
                </c:pt>
                <c:pt idx="4279">
                  <c:v>366.91</c:v>
                </c:pt>
                <c:pt idx="4280">
                  <c:v>364.05</c:v>
                </c:pt>
                <c:pt idx="4281">
                  <c:v>363.69</c:v>
                </c:pt>
                <c:pt idx="4282">
                  <c:v>365.27</c:v>
                </c:pt>
                <c:pt idx="4283">
                  <c:v>367.43</c:v>
                </c:pt>
                <c:pt idx="4284">
                  <c:v>367.43</c:v>
                </c:pt>
                <c:pt idx="4285">
                  <c:v>365.7</c:v>
                </c:pt>
                <c:pt idx="4286">
                  <c:v>365.27</c:v>
                </c:pt>
                <c:pt idx="4287">
                  <c:v>364.92</c:v>
                </c:pt>
                <c:pt idx="4288">
                  <c:v>365.9</c:v>
                </c:pt>
                <c:pt idx="4289">
                  <c:v>371.37</c:v>
                </c:pt>
                <c:pt idx="4290">
                  <c:v>370.79</c:v>
                </c:pt>
                <c:pt idx="4291">
                  <c:v>369.41</c:v>
                </c:pt>
                <c:pt idx="4292">
                  <c:v>369.62</c:v>
                </c:pt>
                <c:pt idx="4293">
                  <c:v>370.01</c:v>
                </c:pt>
                <c:pt idx="4294">
                  <c:v>370.65</c:v>
                </c:pt>
                <c:pt idx="4295">
                  <c:v>371.68</c:v>
                </c:pt>
                <c:pt idx="4296">
                  <c:v>372.4</c:v>
                </c:pt>
                <c:pt idx="4297">
                  <c:v>369.07</c:v>
                </c:pt>
                <c:pt idx="4298">
                  <c:v>370.82</c:v>
                </c:pt>
                <c:pt idx="4299">
                  <c:v>371.47</c:v>
                </c:pt>
                <c:pt idx="4300">
                  <c:v>373.83</c:v>
                </c:pt>
                <c:pt idx="4301">
                  <c:v>373.53</c:v>
                </c:pt>
                <c:pt idx="4302">
                  <c:v>376.7</c:v>
                </c:pt>
                <c:pt idx="4303">
                  <c:v>356.45</c:v>
                </c:pt>
                <c:pt idx="4304">
                  <c:v>357.8</c:v>
                </c:pt>
                <c:pt idx="4305">
                  <c:v>356.29</c:v>
                </c:pt>
                <c:pt idx="4306">
                  <c:v>359.16</c:v>
                </c:pt>
                <c:pt idx="4307">
                  <c:v>358.56</c:v>
                </c:pt>
                <c:pt idx="4308">
                  <c:v>357.29</c:v>
                </c:pt>
                <c:pt idx="4309">
                  <c:v>359.16</c:v>
                </c:pt>
                <c:pt idx="4310">
                  <c:v>355.35</c:v>
                </c:pt>
                <c:pt idx="4311">
                  <c:v>356.96</c:v>
                </c:pt>
                <c:pt idx="4312">
                  <c:v>356.2</c:v>
                </c:pt>
                <c:pt idx="4313">
                  <c:v>358.31</c:v>
                </c:pt>
                <c:pt idx="4314">
                  <c:v>357.27</c:v>
                </c:pt>
                <c:pt idx="4315">
                  <c:v>357.04</c:v>
                </c:pt>
                <c:pt idx="4316">
                  <c:v>356.62</c:v>
                </c:pt>
                <c:pt idx="4317">
                  <c:v>356.2</c:v>
                </c:pt>
                <c:pt idx="4318">
                  <c:v>355.18</c:v>
                </c:pt>
                <c:pt idx="4319">
                  <c:v>356.2</c:v>
                </c:pt>
                <c:pt idx="4320">
                  <c:v>355.35</c:v>
                </c:pt>
                <c:pt idx="4321">
                  <c:v>356.12</c:v>
                </c:pt>
                <c:pt idx="4322">
                  <c:v>357.61</c:v>
                </c:pt>
                <c:pt idx="4323">
                  <c:v>358.31</c:v>
                </c:pt>
                <c:pt idx="4324">
                  <c:v>357.57</c:v>
                </c:pt>
                <c:pt idx="4325">
                  <c:v>356.64</c:v>
                </c:pt>
                <c:pt idx="4326">
                  <c:v>358.33</c:v>
                </c:pt>
                <c:pt idx="4327">
                  <c:v>358.59</c:v>
                </c:pt>
                <c:pt idx="4328">
                  <c:v>358.76</c:v>
                </c:pt>
                <c:pt idx="4329">
                  <c:v>357.4</c:v>
                </c:pt>
                <c:pt idx="4330">
                  <c:v>362.12</c:v>
                </c:pt>
                <c:pt idx="4331">
                  <c:v>362.05</c:v>
                </c:pt>
                <c:pt idx="4332">
                  <c:v>362.14</c:v>
                </c:pt>
                <c:pt idx="4333">
                  <c:v>362.4</c:v>
                </c:pt>
                <c:pt idx="4334">
                  <c:v>362.58</c:v>
                </c:pt>
                <c:pt idx="4335">
                  <c:v>363.36</c:v>
                </c:pt>
                <c:pt idx="4336">
                  <c:v>371.16</c:v>
                </c:pt>
                <c:pt idx="4337">
                  <c:v>368.86</c:v>
                </c:pt>
                <c:pt idx="4338">
                  <c:v>369.04</c:v>
                </c:pt>
                <c:pt idx="4339">
                  <c:v>369.23</c:v>
                </c:pt>
                <c:pt idx="4340">
                  <c:v>374.26</c:v>
                </c:pt>
                <c:pt idx="4341">
                  <c:v>375.14</c:v>
                </c:pt>
                <c:pt idx="4342">
                  <c:v>374</c:v>
                </c:pt>
                <c:pt idx="4343">
                  <c:v>381.22</c:v>
                </c:pt>
                <c:pt idx="4344">
                  <c:v>378.65</c:v>
                </c:pt>
                <c:pt idx="4345">
                  <c:v>378.53</c:v>
                </c:pt>
                <c:pt idx="4346">
                  <c:v>377.65</c:v>
                </c:pt>
                <c:pt idx="4347">
                  <c:v>377.17</c:v>
                </c:pt>
                <c:pt idx="4348">
                  <c:v>377.82</c:v>
                </c:pt>
                <c:pt idx="4349">
                  <c:v>377.82</c:v>
                </c:pt>
                <c:pt idx="4350">
                  <c:v>374.81</c:v>
                </c:pt>
                <c:pt idx="4351">
                  <c:v>373.29</c:v>
                </c:pt>
                <c:pt idx="4352">
                  <c:v>372.94</c:v>
                </c:pt>
                <c:pt idx="4353">
                  <c:v>374.36</c:v>
                </c:pt>
                <c:pt idx="4354">
                  <c:v>372.82</c:v>
                </c:pt>
                <c:pt idx="4355">
                  <c:v>374.96</c:v>
                </c:pt>
                <c:pt idx="4356">
                  <c:v>373.91</c:v>
                </c:pt>
                <c:pt idx="4357">
                  <c:v>371.28</c:v>
                </c:pt>
                <c:pt idx="4358">
                  <c:v>369.84</c:v>
                </c:pt>
                <c:pt idx="4359">
                  <c:v>368.29</c:v>
                </c:pt>
                <c:pt idx="4360">
                  <c:v>367.92</c:v>
                </c:pt>
                <c:pt idx="4361">
                  <c:v>367.11</c:v>
                </c:pt>
                <c:pt idx="4362">
                  <c:v>368.74</c:v>
                </c:pt>
                <c:pt idx="4363">
                  <c:v>368.93</c:v>
                </c:pt>
                <c:pt idx="4364">
                  <c:v>368.65</c:v>
                </c:pt>
                <c:pt idx="4365">
                  <c:v>367.49</c:v>
                </c:pt>
                <c:pt idx="4366">
                  <c:v>349.79</c:v>
                </c:pt>
                <c:pt idx="4367">
                  <c:v>346.75</c:v>
                </c:pt>
                <c:pt idx="4368">
                  <c:v>344.34</c:v>
                </c:pt>
                <c:pt idx="4369">
                  <c:v>404.74</c:v>
                </c:pt>
                <c:pt idx="4370">
                  <c:v>404.74</c:v>
                </c:pt>
                <c:pt idx="4371">
                  <c:v>401.44</c:v>
                </c:pt>
                <c:pt idx="4372">
                  <c:v>399.92</c:v>
                </c:pt>
                <c:pt idx="4373">
                  <c:v>399.56</c:v>
                </c:pt>
                <c:pt idx="4374">
                  <c:v>395.03</c:v>
                </c:pt>
                <c:pt idx="4375">
                  <c:v>396.13</c:v>
                </c:pt>
                <c:pt idx="4376">
                  <c:v>386.39</c:v>
                </c:pt>
                <c:pt idx="4377">
                  <c:v>381.82</c:v>
                </c:pt>
                <c:pt idx="4378">
                  <c:v>380.22</c:v>
                </c:pt>
                <c:pt idx="4379">
                  <c:v>381.12</c:v>
                </c:pt>
                <c:pt idx="4380">
                  <c:v>379.63</c:v>
                </c:pt>
                <c:pt idx="4381">
                  <c:v>381.62</c:v>
                </c:pt>
                <c:pt idx="4382">
                  <c:v>380.57</c:v>
                </c:pt>
                <c:pt idx="4383">
                  <c:v>377.7</c:v>
                </c:pt>
                <c:pt idx="4384">
                  <c:v>380.57</c:v>
                </c:pt>
                <c:pt idx="4385">
                  <c:v>380.77</c:v>
                </c:pt>
                <c:pt idx="4386">
                  <c:v>380.87</c:v>
                </c:pt>
                <c:pt idx="4387">
                  <c:v>380.27</c:v>
                </c:pt>
                <c:pt idx="4388">
                  <c:v>380.45</c:v>
                </c:pt>
                <c:pt idx="4389">
                  <c:v>380.92</c:v>
                </c:pt>
                <c:pt idx="4390">
                  <c:v>382.02</c:v>
                </c:pt>
                <c:pt idx="4391">
                  <c:v>383.24</c:v>
                </c:pt>
                <c:pt idx="4392">
                  <c:v>383.19</c:v>
                </c:pt>
                <c:pt idx="4393">
                  <c:v>381.73</c:v>
                </c:pt>
                <c:pt idx="4394">
                  <c:v>381.7</c:v>
                </c:pt>
                <c:pt idx="4395">
                  <c:v>381.4</c:v>
                </c:pt>
                <c:pt idx="4396">
                  <c:v>381.13</c:v>
                </c:pt>
                <c:pt idx="4397">
                  <c:v>381.28</c:v>
                </c:pt>
                <c:pt idx="4398">
                  <c:v>381.43</c:v>
                </c:pt>
                <c:pt idx="4399">
                  <c:v>380.76</c:v>
                </c:pt>
                <c:pt idx="4400">
                  <c:v>381.43</c:v>
                </c:pt>
                <c:pt idx="4401">
                  <c:v>382.45</c:v>
                </c:pt>
                <c:pt idx="4402">
                  <c:v>381.41</c:v>
                </c:pt>
                <c:pt idx="4403">
                  <c:v>380.32</c:v>
                </c:pt>
                <c:pt idx="4404">
                  <c:v>378.9</c:v>
                </c:pt>
                <c:pt idx="4405">
                  <c:v>378.7</c:v>
                </c:pt>
                <c:pt idx="4406">
                  <c:v>378.99</c:v>
                </c:pt>
                <c:pt idx="4407">
                  <c:v>378.5</c:v>
                </c:pt>
                <c:pt idx="4408">
                  <c:v>376.37</c:v>
                </c:pt>
                <c:pt idx="4409">
                  <c:v>376.28</c:v>
                </c:pt>
                <c:pt idx="4410">
                  <c:v>377.77</c:v>
                </c:pt>
                <c:pt idx="4411">
                  <c:v>373.84</c:v>
                </c:pt>
                <c:pt idx="4412">
                  <c:v>373</c:v>
                </c:pt>
                <c:pt idx="4413">
                  <c:v>372.55</c:v>
                </c:pt>
                <c:pt idx="4414">
                  <c:v>373.96</c:v>
                </c:pt>
                <c:pt idx="4415">
                  <c:v>374.22</c:v>
                </c:pt>
                <c:pt idx="4416">
                  <c:v>373.47</c:v>
                </c:pt>
                <c:pt idx="4417">
                  <c:v>372.71</c:v>
                </c:pt>
                <c:pt idx="4418">
                  <c:v>372.85</c:v>
                </c:pt>
                <c:pt idx="4419">
                  <c:v>370.25</c:v>
                </c:pt>
                <c:pt idx="4420">
                  <c:v>369.53</c:v>
                </c:pt>
                <c:pt idx="4421">
                  <c:v>368.3</c:v>
                </c:pt>
                <c:pt idx="4422">
                  <c:v>368.3</c:v>
                </c:pt>
                <c:pt idx="4423">
                  <c:v>368.21</c:v>
                </c:pt>
                <c:pt idx="4424">
                  <c:v>371.06</c:v>
                </c:pt>
                <c:pt idx="4425">
                  <c:v>371.06</c:v>
                </c:pt>
                <c:pt idx="4426">
                  <c:v>369.37</c:v>
                </c:pt>
                <c:pt idx="4427">
                  <c:v>370.2</c:v>
                </c:pt>
                <c:pt idx="4428">
                  <c:v>368.73</c:v>
                </c:pt>
                <c:pt idx="4429">
                  <c:v>367.95</c:v>
                </c:pt>
                <c:pt idx="4430">
                  <c:v>367.77</c:v>
                </c:pt>
                <c:pt idx="4431">
                  <c:v>367.23</c:v>
                </c:pt>
                <c:pt idx="4432">
                  <c:v>365.88</c:v>
                </c:pt>
                <c:pt idx="4433">
                  <c:v>363.64</c:v>
                </c:pt>
                <c:pt idx="4434">
                  <c:v>362.76</c:v>
                </c:pt>
                <c:pt idx="4435">
                  <c:v>363.13</c:v>
                </c:pt>
                <c:pt idx="4436">
                  <c:v>362.96</c:v>
                </c:pt>
                <c:pt idx="4437">
                  <c:v>369.52</c:v>
                </c:pt>
                <c:pt idx="4438">
                  <c:v>368.88</c:v>
                </c:pt>
                <c:pt idx="4439">
                  <c:v>367.77</c:v>
                </c:pt>
                <c:pt idx="4440">
                  <c:v>367.79</c:v>
                </c:pt>
                <c:pt idx="4441">
                  <c:v>366.35</c:v>
                </c:pt>
                <c:pt idx="4442">
                  <c:v>366.89</c:v>
                </c:pt>
                <c:pt idx="4443">
                  <c:v>365.46</c:v>
                </c:pt>
                <c:pt idx="4444">
                  <c:v>365.46</c:v>
                </c:pt>
                <c:pt idx="4445">
                  <c:v>365.39</c:v>
                </c:pt>
                <c:pt idx="4446">
                  <c:v>364.93</c:v>
                </c:pt>
                <c:pt idx="4447">
                  <c:v>364.15</c:v>
                </c:pt>
                <c:pt idx="4448">
                  <c:v>364.07</c:v>
                </c:pt>
                <c:pt idx="4449">
                  <c:v>362.97</c:v>
                </c:pt>
                <c:pt idx="4450">
                  <c:v>362.27</c:v>
                </c:pt>
                <c:pt idx="4451">
                  <c:v>361.68</c:v>
                </c:pt>
                <c:pt idx="4452">
                  <c:v>361.68</c:v>
                </c:pt>
                <c:pt idx="4453">
                  <c:v>361.32</c:v>
                </c:pt>
                <c:pt idx="4454">
                  <c:v>338</c:v>
                </c:pt>
                <c:pt idx="4455">
                  <c:v>339.47</c:v>
                </c:pt>
                <c:pt idx="4456">
                  <c:v>340.65</c:v>
                </c:pt>
                <c:pt idx="4457">
                  <c:v>344.19</c:v>
                </c:pt>
                <c:pt idx="4458">
                  <c:v>343.98</c:v>
                </c:pt>
                <c:pt idx="4459">
                  <c:v>343.66</c:v>
                </c:pt>
                <c:pt idx="4460">
                  <c:v>345.57</c:v>
                </c:pt>
                <c:pt idx="4461">
                  <c:v>345.8</c:v>
                </c:pt>
                <c:pt idx="4462">
                  <c:v>345.49</c:v>
                </c:pt>
                <c:pt idx="4463">
                  <c:v>345.82</c:v>
                </c:pt>
                <c:pt idx="4464">
                  <c:v>344.34</c:v>
                </c:pt>
                <c:pt idx="4465">
                  <c:v>380.12</c:v>
                </c:pt>
                <c:pt idx="4466">
                  <c:v>377.97</c:v>
                </c:pt>
                <c:pt idx="4467">
                  <c:v>376.37</c:v>
                </c:pt>
                <c:pt idx="4468">
                  <c:v>380.61</c:v>
                </c:pt>
                <c:pt idx="4469">
                  <c:v>379.92</c:v>
                </c:pt>
                <c:pt idx="4470">
                  <c:v>378.07</c:v>
                </c:pt>
                <c:pt idx="4471">
                  <c:v>377.13</c:v>
                </c:pt>
                <c:pt idx="4472">
                  <c:v>377.13</c:v>
                </c:pt>
                <c:pt idx="4473">
                  <c:v>374.7</c:v>
                </c:pt>
                <c:pt idx="4474">
                  <c:v>375.01</c:v>
                </c:pt>
                <c:pt idx="4475">
                  <c:v>376.89</c:v>
                </c:pt>
                <c:pt idx="4476">
                  <c:v>375.58</c:v>
                </c:pt>
                <c:pt idx="4477">
                  <c:v>372.89</c:v>
                </c:pt>
                <c:pt idx="4478">
                  <c:v>371.5</c:v>
                </c:pt>
                <c:pt idx="4479">
                  <c:v>371.52</c:v>
                </c:pt>
                <c:pt idx="4480">
                  <c:v>371.8</c:v>
                </c:pt>
                <c:pt idx="4481">
                  <c:v>370.9</c:v>
                </c:pt>
                <c:pt idx="4482">
                  <c:v>371.99</c:v>
                </c:pt>
                <c:pt idx="4483">
                  <c:v>368.35</c:v>
                </c:pt>
                <c:pt idx="4484">
                  <c:v>367.35</c:v>
                </c:pt>
                <c:pt idx="4485">
                  <c:v>433.2</c:v>
                </c:pt>
                <c:pt idx="4486">
                  <c:v>471.89</c:v>
                </c:pt>
                <c:pt idx="4487">
                  <c:v>472.08</c:v>
                </c:pt>
                <c:pt idx="4488">
                  <c:v>473.13</c:v>
                </c:pt>
                <c:pt idx="4489">
                  <c:v>404.5</c:v>
                </c:pt>
                <c:pt idx="4490">
                  <c:v>405.02</c:v>
                </c:pt>
                <c:pt idx="4491">
                  <c:v>406.65</c:v>
                </c:pt>
                <c:pt idx="4492">
                  <c:v>406.57</c:v>
                </c:pt>
                <c:pt idx="4493">
                  <c:v>343.15</c:v>
                </c:pt>
                <c:pt idx="4494">
                  <c:v>345.06</c:v>
                </c:pt>
                <c:pt idx="4495">
                  <c:v>349.54</c:v>
                </c:pt>
                <c:pt idx="4496">
                  <c:v>347.82</c:v>
                </c:pt>
                <c:pt idx="4497">
                  <c:v>345.95</c:v>
                </c:pt>
                <c:pt idx="4498">
                  <c:v>344.43</c:v>
                </c:pt>
                <c:pt idx="4499">
                  <c:v>344.54</c:v>
                </c:pt>
                <c:pt idx="4500">
                  <c:v>346.48</c:v>
                </c:pt>
                <c:pt idx="4501">
                  <c:v>344.43</c:v>
                </c:pt>
                <c:pt idx="4502">
                  <c:v>343.47</c:v>
                </c:pt>
                <c:pt idx="4503">
                  <c:v>342.28</c:v>
                </c:pt>
                <c:pt idx="4504">
                  <c:v>343.55</c:v>
                </c:pt>
                <c:pt idx="4505">
                  <c:v>345.66</c:v>
                </c:pt>
                <c:pt idx="4506">
                  <c:v>342.36</c:v>
                </c:pt>
                <c:pt idx="4507">
                  <c:v>340.9</c:v>
                </c:pt>
                <c:pt idx="4508">
                  <c:v>341.22</c:v>
                </c:pt>
                <c:pt idx="4509">
                  <c:v>342.08</c:v>
                </c:pt>
                <c:pt idx="4510">
                  <c:v>340.97</c:v>
                </c:pt>
                <c:pt idx="4511">
                  <c:v>349.19</c:v>
                </c:pt>
                <c:pt idx="4512">
                  <c:v>345.16</c:v>
                </c:pt>
                <c:pt idx="4513">
                  <c:v>345.18</c:v>
                </c:pt>
                <c:pt idx="4514">
                  <c:v>346.24</c:v>
                </c:pt>
                <c:pt idx="4515">
                  <c:v>344.46</c:v>
                </c:pt>
                <c:pt idx="4516">
                  <c:v>344.63</c:v>
                </c:pt>
                <c:pt idx="4517">
                  <c:v>342.7</c:v>
                </c:pt>
                <c:pt idx="4518">
                  <c:v>343.32</c:v>
                </c:pt>
                <c:pt idx="4519">
                  <c:v>340.66</c:v>
                </c:pt>
                <c:pt idx="4520">
                  <c:v>341.6</c:v>
                </c:pt>
                <c:pt idx="4521">
                  <c:v>342.29</c:v>
                </c:pt>
                <c:pt idx="4522">
                  <c:v>340.5</c:v>
                </c:pt>
                <c:pt idx="4523">
                  <c:v>339.04</c:v>
                </c:pt>
                <c:pt idx="4524">
                  <c:v>341.43</c:v>
                </c:pt>
                <c:pt idx="4525">
                  <c:v>339.31</c:v>
                </c:pt>
                <c:pt idx="4526">
                  <c:v>338.87</c:v>
                </c:pt>
                <c:pt idx="4527">
                  <c:v>339.15</c:v>
                </c:pt>
                <c:pt idx="4528">
                  <c:v>339.15</c:v>
                </c:pt>
                <c:pt idx="4529">
                  <c:v>340.56</c:v>
                </c:pt>
                <c:pt idx="4530">
                  <c:v>340.92</c:v>
                </c:pt>
                <c:pt idx="4531">
                  <c:v>340.07</c:v>
                </c:pt>
                <c:pt idx="4532">
                  <c:v>339.82</c:v>
                </c:pt>
                <c:pt idx="4533">
                  <c:v>338.71</c:v>
                </c:pt>
                <c:pt idx="4534">
                  <c:v>337.98</c:v>
                </c:pt>
                <c:pt idx="4535">
                  <c:v>339.73</c:v>
                </c:pt>
                <c:pt idx="4536">
                  <c:v>338.81</c:v>
                </c:pt>
                <c:pt idx="4537">
                  <c:v>337.29</c:v>
                </c:pt>
                <c:pt idx="4538">
                  <c:v>336.47</c:v>
                </c:pt>
                <c:pt idx="4539">
                  <c:v>336.65</c:v>
                </c:pt>
                <c:pt idx="4540">
                  <c:v>336.14</c:v>
                </c:pt>
                <c:pt idx="4541">
                  <c:v>337.87</c:v>
                </c:pt>
                <c:pt idx="4542">
                  <c:v>335.26</c:v>
                </c:pt>
                <c:pt idx="4543">
                  <c:v>335.59</c:v>
                </c:pt>
                <c:pt idx="4544">
                  <c:v>335.18</c:v>
                </c:pt>
                <c:pt idx="4545">
                  <c:v>333.24</c:v>
                </c:pt>
                <c:pt idx="4546">
                  <c:v>333</c:v>
                </c:pt>
                <c:pt idx="4547">
                  <c:v>333.48</c:v>
                </c:pt>
                <c:pt idx="4548">
                  <c:v>332.04</c:v>
                </c:pt>
                <c:pt idx="4549">
                  <c:v>331.96</c:v>
                </c:pt>
                <c:pt idx="4550">
                  <c:v>332.6</c:v>
                </c:pt>
                <c:pt idx="4551">
                  <c:v>330.38</c:v>
                </c:pt>
                <c:pt idx="4552">
                  <c:v>327.98</c:v>
                </c:pt>
                <c:pt idx="4553">
                  <c:v>328.28</c:v>
                </c:pt>
                <c:pt idx="4554">
                  <c:v>327.29000000000002</c:v>
                </c:pt>
                <c:pt idx="4555">
                  <c:v>328.28</c:v>
                </c:pt>
                <c:pt idx="4556">
                  <c:v>327.58999999999997</c:v>
                </c:pt>
                <c:pt idx="4557">
                  <c:v>328.36</c:v>
                </c:pt>
                <c:pt idx="4558">
                  <c:v>327.36</c:v>
                </c:pt>
                <c:pt idx="4559">
                  <c:v>325.31</c:v>
                </c:pt>
                <c:pt idx="4560">
                  <c:v>325.31</c:v>
                </c:pt>
                <c:pt idx="4561">
                  <c:v>326.31</c:v>
                </c:pt>
                <c:pt idx="4562">
                  <c:v>325.39999999999998</c:v>
                </c:pt>
                <c:pt idx="4563">
                  <c:v>314.13</c:v>
                </c:pt>
                <c:pt idx="4564">
                  <c:v>314.68</c:v>
                </c:pt>
                <c:pt idx="4565">
                  <c:v>316.7</c:v>
                </c:pt>
                <c:pt idx="4566">
                  <c:v>315.45</c:v>
                </c:pt>
                <c:pt idx="4567">
                  <c:v>315.79000000000002</c:v>
                </c:pt>
                <c:pt idx="4568">
                  <c:v>316.7</c:v>
                </c:pt>
                <c:pt idx="4569">
                  <c:v>316.83999999999997</c:v>
                </c:pt>
                <c:pt idx="4570">
                  <c:v>317.33999999999997</c:v>
                </c:pt>
                <c:pt idx="4571">
                  <c:v>319.39999999999998</c:v>
                </c:pt>
                <c:pt idx="4572">
                  <c:v>318.39999999999998</c:v>
                </c:pt>
                <c:pt idx="4573">
                  <c:v>320.63</c:v>
                </c:pt>
                <c:pt idx="4574">
                  <c:v>319.76</c:v>
                </c:pt>
                <c:pt idx="4575">
                  <c:v>321.58</c:v>
                </c:pt>
                <c:pt idx="4576">
                  <c:v>350.58</c:v>
                </c:pt>
                <c:pt idx="4577">
                  <c:v>350.88</c:v>
                </c:pt>
                <c:pt idx="4578">
                  <c:v>353.63</c:v>
                </c:pt>
                <c:pt idx="4579">
                  <c:v>352.66</c:v>
                </c:pt>
                <c:pt idx="4580">
                  <c:v>350.02</c:v>
                </c:pt>
                <c:pt idx="4581">
                  <c:v>344.69</c:v>
                </c:pt>
                <c:pt idx="4582">
                  <c:v>345.33</c:v>
                </c:pt>
                <c:pt idx="4583">
                  <c:v>344.41</c:v>
                </c:pt>
                <c:pt idx="4584">
                  <c:v>341.33</c:v>
                </c:pt>
                <c:pt idx="4585">
                  <c:v>338.83</c:v>
                </c:pt>
                <c:pt idx="4586">
                  <c:v>338.93</c:v>
                </c:pt>
                <c:pt idx="4587">
                  <c:v>337.15</c:v>
                </c:pt>
                <c:pt idx="4588">
                  <c:v>337.04</c:v>
                </c:pt>
                <c:pt idx="4589">
                  <c:v>433.42</c:v>
                </c:pt>
                <c:pt idx="4590">
                  <c:v>432.22</c:v>
                </c:pt>
                <c:pt idx="4591">
                  <c:v>432.54</c:v>
                </c:pt>
                <c:pt idx="4592">
                  <c:v>432.98</c:v>
                </c:pt>
                <c:pt idx="4593">
                  <c:v>432.37</c:v>
                </c:pt>
                <c:pt idx="4594">
                  <c:v>432.95</c:v>
                </c:pt>
                <c:pt idx="4595">
                  <c:v>433.27</c:v>
                </c:pt>
                <c:pt idx="4596">
                  <c:v>432.25</c:v>
                </c:pt>
                <c:pt idx="4597">
                  <c:v>431.28</c:v>
                </c:pt>
                <c:pt idx="4598">
                  <c:v>433.17</c:v>
                </c:pt>
                <c:pt idx="4599">
                  <c:v>431.71</c:v>
                </c:pt>
                <c:pt idx="4600">
                  <c:v>433.05</c:v>
                </c:pt>
                <c:pt idx="4601">
                  <c:v>433.2</c:v>
                </c:pt>
                <c:pt idx="4602">
                  <c:v>432.47</c:v>
                </c:pt>
                <c:pt idx="4603">
                  <c:v>433.17</c:v>
                </c:pt>
                <c:pt idx="4604">
                  <c:v>432.74</c:v>
                </c:pt>
                <c:pt idx="4605">
                  <c:v>433.32</c:v>
                </c:pt>
                <c:pt idx="4606">
                  <c:v>433.64</c:v>
                </c:pt>
                <c:pt idx="4607">
                  <c:v>432.15</c:v>
                </c:pt>
                <c:pt idx="4608">
                  <c:v>433.03</c:v>
                </c:pt>
                <c:pt idx="4609">
                  <c:v>433.32</c:v>
                </c:pt>
                <c:pt idx="4610">
                  <c:v>433.94</c:v>
                </c:pt>
                <c:pt idx="4611">
                  <c:v>435.53</c:v>
                </c:pt>
                <c:pt idx="4612">
                  <c:v>434.2</c:v>
                </c:pt>
                <c:pt idx="4613">
                  <c:v>434.38</c:v>
                </c:pt>
                <c:pt idx="4614">
                  <c:v>435.88</c:v>
                </c:pt>
                <c:pt idx="4615">
                  <c:v>435.74</c:v>
                </c:pt>
                <c:pt idx="4616">
                  <c:v>436.93</c:v>
                </c:pt>
                <c:pt idx="4617">
                  <c:v>436.93</c:v>
                </c:pt>
                <c:pt idx="4618">
                  <c:v>435.86</c:v>
                </c:pt>
                <c:pt idx="4619">
                  <c:v>437.97</c:v>
                </c:pt>
                <c:pt idx="4620">
                  <c:v>440.24</c:v>
                </c:pt>
                <c:pt idx="4621">
                  <c:v>441.13</c:v>
                </c:pt>
                <c:pt idx="4622">
                  <c:v>441.92</c:v>
                </c:pt>
                <c:pt idx="4623">
                  <c:v>443.47</c:v>
                </c:pt>
                <c:pt idx="4624">
                  <c:v>443.9</c:v>
                </c:pt>
                <c:pt idx="4625">
                  <c:v>444.86</c:v>
                </c:pt>
                <c:pt idx="4626">
                  <c:v>447.51</c:v>
                </c:pt>
                <c:pt idx="4627">
                  <c:v>449.45</c:v>
                </c:pt>
                <c:pt idx="4628">
                  <c:v>451.35</c:v>
                </c:pt>
                <c:pt idx="4629">
                  <c:v>451.35</c:v>
                </c:pt>
                <c:pt idx="4630">
                  <c:v>451.35</c:v>
                </c:pt>
                <c:pt idx="4631">
                  <c:v>450.38</c:v>
                </c:pt>
                <c:pt idx="4632">
                  <c:v>450.54</c:v>
                </c:pt>
                <c:pt idx="4633">
                  <c:v>447.85</c:v>
                </c:pt>
                <c:pt idx="4634">
                  <c:v>448.96</c:v>
                </c:pt>
                <c:pt idx="4635">
                  <c:v>449.73</c:v>
                </c:pt>
                <c:pt idx="4636">
                  <c:v>443.32</c:v>
                </c:pt>
                <c:pt idx="4637">
                  <c:v>485.19</c:v>
                </c:pt>
                <c:pt idx="4638">
                  <c:v>485.39</c:v>
                </c:pt>
                <c:pt idx="4639">
                  <c:v>485.95</c:v>
                </c:pt>
                <c:pt idx="4640">
                  <c:v>487.18</c:v>
                </c:pt>
                <c:pt idx="4641">
                  <c:v>486.67</c:v>
                </c:pt>
                <c:pt idx="4642">
                  <c:v>486.63</c:v>
                </c:pt>
                <c:pt idx="4643">
                  <c:v>486.57</c:v>
                </c:pt>
                <c:pt idx="4644">
                  <c:v>485.77</c:v>
                </c:pt>
                <c:pt idx="4645">
                  <c:v>493.03</c:v>
                </c:pt>
                <c:pt idx="4646">
                  <c:v>490.62</c:v>
                </c:pt>
                <c:pt idx="4647">
                  <c:v>488.17</c:v>
                </c:pt>
                <c:pt idx="4648">
                  <c:v>484.39</c:v>
                </c:pt>
                <c:pt idx="4649">
                  <c:v>486</c:v>
                </c:pt>
                <c:pt idx="4650">
                  <c:v>484.79</c:v>
                </c:pt>
                <c:pt idx="4651">
                  <c:v>487.56</c:v>
                </c:pt>
                <c:pt idx="4652">
                  <c:v>482.33</c:v>
                </c:pt>
                <c:pt idx="4653">
                  <c:v>481.14</c:v>
                </c:pt>
                <c:pt idx="4654">
                  <c:v>477.14</c:v>
                </c:pt>
                <c:pt idx="4655">
                  <c:v>478.09</c:v>
                </c:pt>
                <c:pt idx="4656">
                  <c:v>476.95</c:v>
                </c:pt>
                <c:pt idx="4657">
                  <c:v>472.6</c:v>
                </c:pt>
                <c:pt idx="4658">
                  <c:v>474.13</c:v>
                </c:pt>
                <c:pt idx="4659">
                  <c:v>474.69</c:v>
                </c:pt>
                <c:pt idx="4660">
                  <c:v>470.57</c:v>
                </c:pt>
                <c:pt idx="4661">
                  <c:v>469.32</c:v>
                </c:pt>
                <c:pt idx="4662">
                  <c:v>467.29</c:v>
                </c:pt>
                <c:pt idx="4663">
                  <c:v>467.84</c:v>
                </c:pt>
                <c:pt idx="4664">
                  <c:v>466.23</c:v>
                </c:pt>
                <c:pt idx="4665">
                  <c:v>465.31</c:v>
                </c:pt>
                <c:pt idx="4666">
                  <c:v>462.26</c:v>
                </c:pt>
                <c:pt idx="4667">
                  <c:v>460.85</c:v>
                </c:pt>
                <c:pt idx="4668">
                  <c:v>463.17</c:v>
                </c:pt>
                <c:pt idx="4669">
                  <c:v>461.55</c:v>
                </c:pt>
                <c:pt idx="4670">
                  <c:v>463.35</c:v>
                </c:pt>
                <c:pt idx="4671">
                  <c:v>460.53</c:v>
                </c:pt>
                <c:pt idx="4672">
                  <c:v>463.67</c:v>
                </c:pt>
                <c:pt idx="4673">
                  <c:v>464.56</c:v>
                </c:pt>
                <c:pt idx="4674">
                  <c:v>466.23</c:v>
                </c:pt>
                <c:pt idx="4675">
                  <c:v>465.73</c:v>
                </c:pt>
                <c:pt idx="4676">
                  <c:v>466.99</c:v>
                </c:pt>
                <c:pt idx="4677">
                  <c:v>471.15</c:v>
                </c:pt>
                <c:pt idx="4678">
                  <c:v>472.45</c:v>
                </c:pt>
                <c:pt idx="4679">
                  <c:v>473</c:v>
                </c:pt>
                <c:pt idx="4680">
                  <c:v>475.28</c:v>
                </c:pt>
                <c:pt idx="4681">
                  <c:v>476.57</c:v>
                </c:pt>
                <c:pt idx="4682">
                  <c:v>476.95</c:v>
                </c:pt>
                <c:pt idx="4683">
                  <c:v>477.9</c:v>
                </c:pt>
                <c:pt idx="4684">
                  <c:v>479.85</c:v>
                </c:pt>
                <c:pt idx="4685">
                  <c:v>479.27</c:v>
                </c:pt>
                <c:pt idx="4686">
                  <c:v>481.2</c:v>
                </c:pt>
                <c:pt idx="4687">
                  <c:v>481.2</c:v>
                </c:pt>
                <c:pt idx="4688">
                  <c:v>482.18</c:v>
                </c:pt>
                <c:pt idx="4689">
                  <c:v>481.4</c:v>
                </c:pt>
                <c:pt idx="4690">
                  <c:v>480.24</c:v>
                </c:pt>
                <c:pt idx="4691">
                  <c:v>475.47</c:v>
                </c:pt>
                <c:pt idx="4692">
                  <c:v>472.48</c:v>
                </c:pt>
                <c:pt idx="4693">
                  <c:v>469.53</c:v>
                </c:pt>
                <c:pt idx="4694">
                  <c:v>469.13</c:v>
                </c:pt>
                <c:pt idx="4695">
                  <c:v>473.19</c:v>
                </c:pt>
                <c:pt idx="4696">
                  <c:v>470.45</c:v>
                </c:pt>
                <c:pt idx="4697">
                  <c:v>470.64</c:v>
                </c:pt>
                <c:pt idx="4698">
                  <c:v>468.44</c:v>
                </c:pt>
                <c:pt idx="4699">
                  <c:v>470.64</c:v>
                </c:pt>
                <c:pt idx="4700">
                  <c:v>471.93</c:v>
                </c:pt>
                <c:pt idx="4701">
                  <c:v>472.67</c:v>
                </c:pt>
                <c:pt idx="4702">
                  <c:v>475.06</c:v>
                </c:pt>
                <c:pt idx="4703">
                  <c:v>466.96</c:v>
                </c:pt>
                <c:pt idx="4704">
                  <c:v>469.69</c:v>
                </c:pt>
                <c:pt idx="4705">
                  <c:v>465.56</c:v>
                </c:pt>
                <c:pt idx="4706">
                  <c:v>467</c:v>
                </c:pt>
                <c:pt idx="4707">
                  <c:v>467.54</c:v>
                </c:pt>
                <c:pt idx="4708">
                  <c:v>463.24</c:v>
                </c:pt>
                <c:pt idx="4709">
                  <c:v>465.17</c:v>
                </c:pt>
                <c:pt idx="4710">
                  <c:v>467.72</c:v>
                </c:pt>
                <c:pt idx="4711">
                  <c:v>463.78</c:v>
                </c:pt>
                <c:pt idx="4712">
                  <c:v>463.24</c:v>
                </c:pt>
                <c:pt idx="4713">
                  <c:v>463.24</c:v>
                </c:pt>
                <c:pt idx="4714">
                  <c:v>454.26</c:v>
                </c:pt>
                <c:pt idx="4715">
                  <c:v>462.36</c:v>
                </c:pt>
                <c:pt idx="4716">
                  <c:v>463.42</c:v>
                </c:pt>
                <c:pt idx="4717">
                  <c:v>467.36</c:v>
                </c:pt>
                <c:pt idx="4718">
                  <c:v>465.74</c:v>
                </c:pt>
                <c:pt idx="4719">
                  <c:v>460.26</c:v>
                </c:pt>
                <c:pt idx="4720">
                  <c:v>460.7</c:v>
                </c:pt>
                <c:pt idx="4721">
                  <c:v>460.67</c:v>
                </c:pt>
                <c:pt idx="4722">
                  <c:v>464.55</c:v>
                </c:pt>
                <c:pt idx="4723">
                  <c:v>464.01</c:v>
                </c:pt>
                <c:pt idx="4724">
                  <c:v>460.15</c:v>
                </c:pt>
                <c:pt idx="4725">
                  <c:v>459.28</c:v>
                </c:pt>
                <c:pt idx="4726">
                  <c:v>458.41</c:v>
                </c:pt>
                <c:pt idx="4727">
                  <c:v>457.21</c:v>
                </c:pt>
                <c:pt idx="4728">
                  <c:v>458.76</c:v>
                </c:pt>
                <c:pt idx="4729">
                  <c:v>456.7</c:v>
                </c:pt>
                <c:pt idx="4730">
                  <c:v>455.7</c:v>
                </c:pt>
                <c:pt idx="4731">
                  <c:v>453.14</c:v>
                </c:pt>
                <c:pt idx="4732">
                  <c:v>453.31</c:v>
                </c:pt>
                <c:pt idx="4733">
                  <c:v>459.63</c:v>
                </c:pt>
                <c:pt idx="4734">
                  <c:v>455.36</c:v>
                </c:pt>
                <c:pt idx="4735">
                  <c:v>459.11</c:v>
                </c:pt>
                <c:pt idx="4736">
                  <c:v>453</c:v>
                </c:pt>
                <c:pt idx="4737">
                  <c:v>448.49</c:v>
                </c:pt>
                <c:pt idx="4738">
                  <c:v>447.7</c:v>
                </c:pt>
                <c:pt idx="4739">
                  <c:v>448.16</c:v>
                </c:pt>
                <c:pt idx="4740">
                  <c:v>447.67</c:v>
                </c:pt>
                <c:pt idx="4741">
                  <c:v>448.49</c:v>
                </c:pt>
                <c:pt idx="4742">
                  <c:v>449.18</c:v>
                </c:pt>
                <c:pt idx="4743">
                  <c:v>450</c:v>
                </c:pt>
                <c:pt idx="4744">
                  <c:v>450.63</c:v>
                </c:pt>
                <c:pt idx="4745">
                  <c:v>450.63</c:v>
                </c:pt>
                <c:pt idx="4746">
                  <c:v>450.99</c:v>
                </c:pt>
                <c:pt idx="4747">
                  <c:v>452.46</c:v>
                </c:pt>
                <c:pt idx="4748">
                  <c:v>456.56</c:v>
                </c:pt>
                <c:pt idx="4749">
                  <c:v>455.36</c:v>
                </c:pt>
                <c:pt idx="4750">
                  <c:v>453</c:v>
                </c:pt>
                <c:pt idx="4751">
                  <c:v>453.33</c:v>
                </c:pt>
                <c:pt idx="4752">
                  <c:v>454.51</c:v>
                </c:pt>
                <c:pt idx="4753">
                  <c:v>454.32</c:v>
                </c:pt>
                <c:pt idx="4754">
                  <c:v>448.65</c:v>
                </c:pt>
                <c:pt idx="4755">
                  <c:v>452.49</c:v>
                </c:pt>
                <c:pt idx="4756">
                  <c:v>448.19</c:v>
                </c:pt>
                <c:pt idx="4757">
                  <c:v>444.31</c:v>
                </c:pt>
                <c:pt idx="4758">
                  <c:v>445.43</c:v>
                </c:pt>
                <c:pt idx="4759">
                  <c:v>445.75</c:v>
                </c:pt>
                <c:pt idx="4760">
                  <c:v>450.19</c:v>
                </c:pt>
                <c:pt idx="4761">
                  <c:v>448.19</c:v>
                </c:pt>
                <c:pt idx="4762">
                  <c:v>447.73</c:v>
                </c:pt>
                <c:pt idx="4763">
                  <c:v>447.54</c:v>
                </c:pt>
                <c:pt idx="4764">
                  <c:v>446.89</c:v>
                </c:pt>
                <c:pt idx="4765">
                  <c:v>449.5</c:v>
                </c:pt>
                <c:pt idx="4766">
                  <c:v>447.86</c:v>
                </c:pt>
                <c:pt idx="4767">
                  <c:v>447.05</c:v>
                </c:pt>
                <c:pt idx="4768">
                  <c:v>444.15</c:v>
                </c:pt>
                <c:pt idx="4769">
                  <c:v>442.55</c:v>
                </c:pt>
                <c:pt idx="4770">
                  <c:v>440.19</c:v>
                </c:pt>
                <c:pt idx="4771">
                  <c:v>436.77</c:v>
                </c:pt>
                <c:pt idx="4772">
                  <c:v>435.55</c:v>
                </c:pt>
                <c:pt idx="4773">
                  <c:v>435.55</c:v>
                </c:pt>
                <c:pt idx="4774">
                  <c:v>435.55</c:v>
                </c:pt>
                <c:pt idx="4775">
                  <c:v>437.39</c:v>
                </c:pt>
                <c:pt idx="4776">
                  <c:v>437.54</c:v>
                </c:pt>
                <c:pt idx="4777">
                  <c:v>434.81</c:v>
                </c:pt>
                <c:pt idx="4778">
                  <c:v>437.54</c:v>
                </c:pt>
                <c:pt idx="4779">
                  <c:v>437.39</c:v>
                </c:pt>
                <c:pt idx="4780">
                  <c:v>431.32</c:v>
                </c:pt>
                <c:pt idx="4781">
                  <c:v>431.77</c:v>
                </c:pt>
                <c:pt idx="4782">
                  <c:v>432.4</c:v>
                </c:pt>
                <c:pt idx="4783">
                  <c:v>429.39</c:v>
                </c:pt>
                <c:pt idx="4784">
                  <c:v>429.69</c:v>
                </c:pt>
                <c:pt idx="4785">
                  <c:v>436.62</c:v>
                </c:pt>
                <c:pt idx="4786">
                  <c:v>437.42</c:v>
                </c:pt>
                <c:pt idx="4787">
                  <c:v>441.29</c:v>
                </c:pt>
                <c:pt idx="4788">
                  <c:v>436.19</c:v>
                </c:pt>
                <c:pt idx="4789">
                  <c:v>436.93</c:v>
                </c:pt>
                <c:pt idx="4790">
                  <c:v>434.81</c:v>
                </c:pt>
                <c:pt idx="4791">
                  <c:v>433.9</c:v>
                </c:pt>
                <c:pt idx="4792">
                  <c:v>441.63</c:v>
                </c:pt>
                <c:pt idx="4793">
                  <c:v>446.89</c:v>
                </c:pt>
                <c:pt idx="4794">
                  <c:v>447.21</c:v>
                </c:pt>
                <c:pt idx="4795">
                  <c:v>445.62</c:v>
                </c:pt>
                <c:pt idx="4796">
                  <c:v>440.5</c:v>
                </c:pt>
                <c:pt idx="4797">
                  <c:v>442.08</c:v>
                </c:pt>
                <c:pt idx="4798">
                  <c:v>444.63</c:v>
                </c:pt>
                <c:pt idx="4799">
                  <c:v>424.29</c:v>
                </c:pt>
                <c:pt idx="4800">
                  <c:v>427.45</c:v>
                </c:pt>
                <c:pt idx="4801">
                  <c:v>426.67</c:v>
                </c:pt>
                <c:pt idx="4802">
                  <c:v>430.97</c:v>
                </c:pt>
                <c:pt idx="4803">
                  <c:v>432.65</c:v>
                </c:pt>
                <c:pt idx="4804">
                  <c:v>432.06</c:v>
                </c:pt>
                <c:pt idx="4805">
                  <c:v>434.41</c:v>
                </c:pt>
                <c:pt idx="4806">
                  <c:v>435.64</c:v>
                </c:pt>
                <c:pt idx="4807">
                  <c:v>435.83</c:v>
                </c:pt>
                <c:pt idx="4808">
                  <c:v>443.59</c:v>
                </c:pt>
                <c:pt idx="4809">
                  <c:v>444.75</c:v>
                </c:pt>
                <c:pt idx="4810">
                  <c:v>443.26</c:v>
                </c:pt>
                <c:pt idx="4811">
                  <c:v>443.59</c:v>
                </c:pt>
                <c:pt idx="4812">
                  <c:v>445.25</c:v>
                </c:pt>
                <c:pt idx="4813">
                  <c:v>448.8</c:v>
                </c:pt>
                <c:pt idx="4814">
                  <c:v>451.06</c:v>
                </c:pt>
                <c:pt idx="4815">
                  <c:v>448.49</c:v>
                </c:pt>
                <c:pt idx="4816">
                  <c:v>446.96</c:v>
                </c:pt>
                <c:pt idx="4817">
                  <c:v>443.12</c:v>
                </c:pt>
                <c:pt idx="4818">
                  <c:v>448.97</c:v>
                </c:pt>
                <c:pt idx="4819">
                  <c:v>451.03</c:v>
                </c:pt>
                <c:pt idx="4820">
                  <c:v>449.14</c:v>
                </c:pt>
                <c:pt idx="4821">
                  <c:v>448.12</c:v>
                </c:pt>
                <c:pt idx="4822">
                  <c:v>443.59</c:v>
                </c:pt>
                <c:pt idx="4823">
                  <c:v>446.43</c:v>
                </c:pt>
                <c:pt idx="4824">
                  <c:v>442.1</c:v>
                </c:pt>
                <c:pt idx="4825">
                  <c:v>443.59</c:v>
                </c:pt>
                <c:pt idx="4826">
                  <c:v>440.96</c:v>
                </c:pt>
                <c:pt idx="4827">
                  <c:v>442.76</c:v>
                </c:pt>
                <c:pt idx="4828">
                  <c:v>439.2</c:v>
                </c:pt>
                <c:pt idx="4829">
                  <c:v>439.52</c:v>
                </c:pt>
                <c:pt idx="4830">
                  <c:v>439.17</c:v>
                </c:pt>
                <c:pt idx="4831">
                  <c:v>436.92</c:v>
                </c:pt>
                <c:pt idx="4832">
                  <c:v>437.08</c:v>
                </c:pt>
                <c:pt idx="4833">
                  <c:v>440.82</c:v>
                </c:pt>
                <c:pt idx="4834">
                  <c:v>434.38</c:v>
                </c:pt>
                <c:pt idx="4835">
                  <c:v>434.09</c:v>
                </c:pt>
                <c:pt idx="4836">
                  <c:v>433.12</c:v>
                </c:pt>
                <c:pt idx="4837">
                  <c:v>433.9</c:v>
                </c:pt>
                <c:pt idx="4838">
                  <c:v>429.86</c:v>
                </c:pt>
                <c:pt idx="4839">
                  <c:v>432.34</c:v>
                </c:pt>
                <c:pt idx="4840">
                  <c:v>433.59</c:v>
                </c:pt>
                <c:pt idx="4841">
                  <c:v>432.96</c:v>
                </c:pt>
                <c:pt idx="4842">
                  <c:v>433.72</c:v>
                </c:pt>
                <c:pt idx="4843">
                  <c:v>433.87</c:v>
                </c:pt>
                <c:pt idx="4844">
                  <c:v>426.34</c:v>
                </c:pt>
                <c:pt idx="4845">
                  <c:v>425.59</c:v>
                </c:pt>
                <c:pt idx="4846">
                  <c:v>425.74</c:v>
                </c:pt>
                <c:pt idx="4847">
                  <c:v>429.53</c:v>
                </c:pt>
                <c:pt idx="4848">
                  <c:v>424.84</c:v>
                </c:pt>
                <c:pt idx="4849">
                  <c:v>423.36</c:v>
                </c:pt>
                <c:pt idx="4850">
                  <c:v>422.18</c:v>
                </c:pt>
                <c:pt idx="4851">
                  <c:v>420.3</c:v>
                </c:pt>
                <c:pt idx="4852">
                  <c:v>426.94</c:v>
                </c:pt>
                <c:pt idx="4853">
                  <c:v>427.7</c:v>
                </c:pt>
                <c:pt idx="4854">
                  <c:v>420.42</c:v>
                </c:pt>
                <c:pt idx="4855">
                  <c:v>417.54</c:v>
                </c:pt>
                <c:pt idx="4856">
                  <c:v>418.4</c:v>
                </c:pt>
                <c:pt idx="4857">
                  <c:v>420.42</c:v>
                </c:pt>
                <c:pt idx="4858">
                  <c:v>416.82</c:v>
                </c:pt>
                <c:pt idx="4859">
                  <c:v>421.44</c:v>
                </c:pt>
                <c:pt idx="4860">
                  <c:v>421.74</c:v>
                </c:pt>
                <c:pt idx="4861">
                  <c:v>416.25</c:v>
                </c:pt>
                <c:pt idx="4862">
                  <c:v>414.98</c:v>
                </c:pt>
                <c:pt idx="4863">
                  <c:v>412.88</c:v>
                </c:pt>
                <c:pt idx="4864">
                  <c:v>412.46</c:v>
                </c:pt>
                <c:pt idx="4865">
                  <c:v>411.35</c:v>
                </c:pt>
                <c:pt idx="4866">
                  <c:v>412.32</c:v>
                </c:pt>
                <c:pt idx="4867">
                  <c:v>410.25</c:v>
                </c:pt>
                <c:pt idx="4868">
                  <c:v>408.21</c:v>
                </c:pt>
                <c:pt idx="4869">
                  <c:v>404.86</c:v>
                </c:pt>
                <c:pt idx="4870">
                  <c:v>407.53</c:v>
                </c:pt>
                <c:pt idx="4871">
                  <c:v>407.8</c:v>
                </c:pt>
                <c:pt idx="4872">
                  <c:v>404.2</c:v>
                </c:pt>
                <c:pt idx="4873">
                  <c:v>405.39</c:v>
                </c:pt>
                <c:pt idx="4874">
                  <c:v>405.39</c:v>
                </c:pt>
                <c:pt idx="4875">
                  <c:v>404.73</c:v>
                </c:pt>
                <c:pt idx="4876">
                  <c:v>407.13</c:v>
                </c:pt>
                <c:pt idx="4877">
                  <c:v>409.16</c:v>
                </c:pt>
                <c:pt idx="4878">
                  <c:v>407.94</c:v>
                </c:pt>
                <c:pt idx="4879">
                  <c:v>407.16</c:v>
                </c:pt>
                <c:pt idx="4880">
                  <c:v>407.4</c:v>
                </c:pt>
                <c:pt idx="4881">
                  <c:v>400.8</c:v>
                </c:pt>
                <c:pt idx="4882">
                  <c:v>398.23</c:v>
                </c:pt>
                <c:pt idx="4883">
                  <c:v>399.51</c:v>
                </c:pt>
                <c:pt idx="4884">
                  <c:v>399.25</c:v>
                </c:pt>
                <c:pt idx="4885">
                  <c:v>402.09</c:v>
                </c:pt>
                <c:pt idx="4886">
                  <c:v>416.83</c:v>
                </c:pt>
                <c:pt idx="4887">
                  <c:v>418.43</c:v>
                </c:pt>
                <c:pt idx="4888">
                  <c:v>416.12</c:v>
                </c:pt>
                <c:pt idx="4889">
                  <c:v>417.54</c:v>
                </c:pt>
                <c:pt idx="4890">
                  <c:v>415.86</c:v>
                </c:pt>
                <c:pt idx="4891">
                  <c:v>415.55</c:v>
                </c:pt>
                <c:pt idx="4892">
                  <c:v>412.07</c:v>
                </c:pt>
                <c:pt idx="4893">
                  <c:v>411.13</c:v>
                </c:pt>
                <c:pt idx="4894">
                  <c:v>408.81</c:v>
                </c:pt>
                <c:pt idx="4895">
                  <c:v>405.3</c:v>
                </c:pt>
                <c:pt idx="4896">
                  <c:v>406.63</c:v>
                </c:pt>
                <c:pt idx="4897">
                  <c:v>406.79</c:v>
                </c:pt>
                <c:pt idx="4898">
                  <c:v>404.4</c:v>
                </c:pt>
                <c:pt idx="4899">
                  <c:v>402.8</c:v>
                </c:pt>
                <c:pt idx="4900">
                  <c:v>400.85</c:v>
                </c:pt>
                <c:pt idx="4901">
                  <c:v>397.42</c:v>
                </c:pt>
                <c:pt idx="4902">
                  <c:v>398.06</c:v>
                </c:pt>
                <c:pt idx="4903">
                  <c:v>392.79</c:v>
                </c:pt>
                <c:pt idx="4904">
                  <c:v>392.42</c:v>
                </c:pt>
                <c:pt idx="4905">
                  <c:v>391.32</c:v>
                </c:pt>
                <c:pt idx="4906">
                  <c:v>387.95</c:v>
                </c:pt>
                <c:pt idx="4907">
                  <c:v>384.53</c:v>
                </c:pt>
                <c:pt idx="4908">
                  <c:v>386.41</c:v>
                </c:pt>
                <c:pt idx="4909">
                  <c:v>384.65</c:v>
                </c:pt>
                <c:pt idx="4910">
                  <c:v>382.33</c:v>
                </c:pt>
                <c:pt idx="4911">
                  <c:v>379.94</c:v>
                </c:pt>
                <c:pt idx="4912">
                  <c:v>379.15</c:v>
                </c:pt>
                <c:pt idx="4913">
                  <c:v>374.83</c:v>
                </c:pt>
                <c:pt idx="4914">
                  <c:v>376.47</c:v>
                </c:pt>
                <c:pt idx="4915">
                  <c:v>374.83</c:v>
                </c:pt>
                <c:pt idx="4916">
                  <c:v>374.17</c:v>
                </c:pt>
                <c:pt idx="4917">
                  <c:v>369.77</c:v>
                </c:pt>
                <c:pt idx="4918">
                  <c:v>330.11</c:v>
                </c:pt>
                <c:pt idx="4919">
                  <c:v>331.94</c:v>
                </c:pt>
                <c:pt idx="4920">
                  <c:v>333.37</c:v>
                </c:pt>
                <c:pt idx="4921">
                  <c:v>332.72</c:v>
                </c:pt>
                <c:pt idx="4922">
                  <c:v>331.14</c:v>
                </c:pt>
                <c:pt idx="4923">
                  <c:v>331.44</c:v>
                </c:pt>
                <c:pt idx="4924">
                  <c:v>332.24</c:v>
                </c:pt>
                <c:pt idx="4925">
                  <c:v>331.2</c:v>
                </c:pt>
                <c:pt idx="4926">
                  <c:v>182.43</c:v>
                </c:pt>
                <c:pt idx="4927">
                  <c:v>182.84</c:v>
                </c:pt>
                <c:pt idx="4928">
                  <c:v>182.94</c:v>
                </c:pt>
                <c:pt idx="4929">
                  <c:v>182.99</c:v>
                </c:pt>
                <c:pt idx="4930">
                  <c:v>182.99</c:v>
                </c:pt>
                <c:pt idx="4931">
                  <c:v>183.79</c:v>
                </c:pt>
                <c:pt idx="4932">
                  <c:v>183.3</c:v>
                </c:pt>
                <c:pt idx="4933">
                  <c:v>330.76</c:v>
                </c:pt>
                <c:pt idx="4934">
                  <c:v>328.94</c:v>
                </c:pt>
                <c:pt idx="4935">
                  <c:v>326</c:v>
                </c:pt>
                <c:pt idx="4936">
                  <c:v>324.58999999999997</c:v>
                </c:pt>
                <c:pt idx="4937">
                  <c:v>325.76</c:v>
                </c:pt>
                <c:pt idx="4938">
                  <c:v>325.12</c:v>
                </c:pt>
                <c:pt idx="4939">
                  <c:v>322.83999999999997</c:v>
                </c:pt>
                <c:pt idx="4940">
                  <c:v>320.13</c:v>
                </c:pt>
                <c:pt idx="4941">
                  <c:v>319.98</c:v>
                </c:pt>
                <c:pt idx="4942">
                  <c:v>322.14</c:v>
                </c:pt>
                <c:pt idx="4943">
                  <c:v>246.89</c:v>
                </c:pt>
                <c:pt idx="4944">
                  <c:v>247.42</c:v>
                </c:pt>
                <c:pt idx="4945">
                  <c:v>247.87</c:v>
                </c:pt>
                <c:pt idx="4946">
                  <c:v>248.33</c:v>
                </c:pt>
                <c:pt idx="4947">
                  <c:v>251.72</c:v>
                </c:pt>
                <c:pt idx="4948">
                  <c:v>252.41</c:v>
                </c:pt>
                <c:pt idx="4949">
                  <c:v>253.09</c:v>
                </c:pt>
                <c:pt idx="4950">
                  <c:v>253.69</c:v>
                </c:pt>
                <c:pt idx="4951">
                  <c:v>294.66000000000003</c:v>
                </c:pt>
                <c:pt idx="4952">
                  <c:v>255.03</c:v>
                </c:pt>
                <c:pt idx="4953">
                  <c:v>255.03</c:v>
                </c:pt>
                <c:pt idx="4954">
                  <c:v>255.4</c:v>
                </c:pt>
                <c:pt idx="4955">
                  <c:v>255.95</c:v>
                </c:pt>
                <c:pt idx="4956">
                  <c:v>256.3</c:v>
                </c:pt>
                <c:pt idx="4957">
                  <c:v>256.56</c:v>
                </c:pt>
                <c:pt idx="4958">
                  <c:v>257.07</c:v>
                </c:pt>
                <c:pt idx="4959">
                  <c:v>256.32</c:v>
                </c:pt>
                <c:pt idx="4960">
                  <c:v>256.39999999999998</c:v>
                </c:pt>
                <c:pt idx="4961">
                  <c:v>257.29000000000002</c:v>
                </c:pt>
                <c:pt idx="4962">
                  <c:v>256.51</c:v>
                </c:pt>
                <c:pt idx="4963">
                  <c:v>256.39999999999998</c:v>
                </c:pt>
                <c:pt idx="4964">
                  <c:v>258.05</c:v>
                </c:pt>
                <c:pt idx="4965">
                  <c:v>258.12</c:v>
                </c:pt>
                <c:pt idx="4966">
                  <c:v>258.31</c:v>
                </c:pt>
                <c:pt idx="4967">
                  <c:v>258.14999999999998</c:v>
                </c:pt>
                <c:pt idx="4968">
                  <c:v>258.52</c:v>
                </c:pt>
                <c:pt idx="4969">
                  <c:v>259.2</c:v>
                </c:pt>
                <c:pt idx="4970">
                  <c:v>258.64</c:v>
                </c:pt>
                <c:pt idx="4971">
                  <c:v>258.20999999999998</c:v>
                </c:pt>
                <c:pt idx="4972">
                  <c:v>258.33</c:v>
                </c:pt>
                <c:pt idx="4973">
                  <c:v>259.2</c:v>
                </c:pt>
                <c:pt idx="4974">
                  <c:v>259.10000000000002</c:v>
                </c:pt>
                <c:pt idx="4975">
                  <c:v>298.72000000000003</c:v>
                </c:pt>
                <c:pt idx="4976">
                  <c:v>338.2</c:v>
                </c:pt>
                <c:pt idx="4977">
                  <c:v>337.94</c:v>
                </c:pt>
                <c:pt idx="4978">
                  <c:v>336.31</c:v>
                </c:pt>
                <c:pt idx="4979">
                  <c:v>337.94</c:v>
                </c:pt>
                <c:pt idx="4980">
                  <c:v>337.51</c:v>
                </c:pt>
                <c:pt idx="4981">
                  <c:v>339.39</c:v>
                </c:pt>
                <c:pt idx="4982">
                  <c:v>340.9</c:v>
                </c:pt>
                <c:pt idx="4983">
                  <c:v>338.37</c:v>
                </c:pt>
                <c:pt idx="4984">
                  <c:v>338.46</c:v>
                </c:pt>
                <c:pt idx="4985">
                  <c:v>339.94</c:v>
                </c:pt>
                <c:pt idx="4986">
                  <c:v>339.15</c:v>
                </c:pt>
                <c:pt idx="4987">
                  <c:v>341.87</c:v>
                </c:pt>
                <c:pt idx="4988">
                  <c:v>341.87</c:v>
                </c:pt>
                <c:pt idx="4989">
                  <c:v>341.43</c:v>
                </c:pt>
                <c:pt idx="4990">
                  <c:v>342.05</c:v>
                </c:pt>
                <c:pt idx="4991">
                  <c:v>341.06</c:v>
                </c:pt>
                <c:pt idx="4992">
                  <c:v>341.96</c:v>
                </c:pt>
                <c:pt idx="4993">
                  <c:v>342.32</c:v>
                </c:pt>
                <c:pt idx="4994">
                  <c:v>340.73</c:v>
                </c:pt>
                <c:pt idx="4995">
                  <c:v>342.23</c:v>
                </c:pt>
                <c:pt idx="4996">
                  <c:v>344.45</c:v>
                </c:pt>
                <c:pt idx="4997">
                  <c:v>342.76</c:v>
                </c:pt>
                <c:pt idx="4998">
                  <c:v>342.94</c:v>
                </c:pt>
                <c:pt idx="4999">
                  <c:v>342.5</c:v>
                </c:pt>
                <c:pt idx="5000">
                  <c:v>343.12</c:v>
                </c:pt>
                <c:pt idx="5001">
                  <c:v>344.74</c:v>
                </c:pt>
                <c:pt idx="5002">
                  <c:v>345.15</c:v>
                </c:pt>
                <c:pt idx="5003">
                  <c:v>348.88</c:v>
                </c:pt>
                <c:pt idx="5004">
                  <c:v>348.51</c:v>
                </c:pt>
                <c:pt idx="5005">
                  <c:v>346.73</c:v>
                </c:pt>
                <c:pt idx="5006">
                  <c:v>344.29</c:v>
                </c:pt>
                <c:pt idx="5007">
                  <c:v>343.75</c:v>
                </c:pt>
                <c:pt idx="5008">
                  <c:v>343.75</c:v>
                </c:pt>
                <c:pt idx="5009">
                  <c:v>420.39</c:v>
                </c:pt>
                <c:pt idx="5010">
                  <c:v>410.32</c:v>
                </c:pt>
                <c:pt idx="5011">
                  <c:v>410.44</c:v>
                </c:pt>
                <c:pt idx="5012">
                  <c:v>409.69</c:v>
                </c:pt>
                <c:pt idx="5013">
                  <c:v>413.09</c:v>
                </c:pt>
                <c:pt idx="5014">
                  <c:v>416.69</c:v>
                </c:pt>
                <c:pt idx="5015">
                  <c:v>414.11</c:v>
                </c:pt>
                <c:pt idx="5016">
                  <c:v>412.2</c:v>
                </c:pt>
                <c:pt idx="5017">
                  <c:v>410.82</c:v>
                </c:pt>
                <c:pt idx="5018">
                  <c:v>411.95</c:v>
                </c:pt>
                <c:pt idx="5019">
                  <c:v>414.8</c:v>
                </c:pt>
                <c:pt idx="5020">
                  <c:v>415.42</c:v>
                </c:pt>
                <c:pt idx="5021">
                  <c:v>415.55</c:v>
                </c:pt>
                <c:pt idx="5022">
                  <c:v>413.88</c:v>
                </c:pt>
                <c:pt idx="5023">
                  <c:v>417.22</c:v>
                </c:pt>
                <c:pt idx="5024">
                  <c:v>416.05</c:v>
                </c:pt>
                <c:pt idx="5025">
                  <c:v>385</c:v>
                </c:pt>
                <c:pt idx="5026">
                  <c:v>386.07</c:v>
                </c:pt>
                <c:pt idx="5027">
                  <c:v>386.83</c:v>
                </c:pt>
                <c:pt idx="5028">
                  <c:v>386.83</c:v>
                </c:pt>
                <c:pt idx="5029">
                  <c:v>384.28</c:v>
                </c:pt>
                <c:pt idx="5030">
                  <c:v>384.79</c:v>
                </c:pt>
                <c:pt idx="5031">
                  <c:v>386.12</c:v>
                </c:pt>
                <c:pt idx="5032">
                  <c:v>383.56</c:v>
                </c:pt>
                <c:pt idx="5033">
                  <c:v>388.09</c:v>
                </c:pt>
                <c:pt idx="5034">
                  <c:v>385.39</c:v>
                </c:pt>
                <c:pt idx="5035">
                  <c:v>384.18</c:v>
                </c:pt>
                <c:pt idx="5036">
                  <c:v>384.3</c:v>
                </c:pt>
                <c:pt idx="5037">
                  <c:v>384.18</c:v>
                </c:pt>
                <c:pt idx="5038">
                  <c:v>382.86</c:v>
                </c:pt>
                <c:pt idx="5039">
                  <c:v>386.61</c:v>
                </c:pt>
                <c:pt idx="5040">
                  <c:v>387.57</c:v>
                </c:pt>
                <c:pt idx="5041">
                  <c:v>384.06</c:v>
                </c:pt>
                <c:pt idx="5042">
                  <c:v>382.5</c:v>
                </c:pt>
                <c:pt idx="5043">
                  <c:v>384.76</c:v>
                </c:pt>
                <c:pt idx="5044">
                  <c:v>384.76</c:v>
                </c:pt>
                <c:pt idx="5045">
                  <c:v>380.61</c:v>
                </c:pt>
                <c:pt idx="5046">
                  <c:v>382.14</c:v>
                </c:pt>
                <c:pt idx="5047">
                  <c:v>379.9</c:v>
                </c:pt>
                <c:pt idx="5048">
                  <c:v>377.46</c:v>
                </c:pt>
                <c:pt idx="5049">
                  <c:v>378.73</c:v>
                </c:pt>
                <c:pt idx="5050">
                  <c:v>377.46</c:v>
                </c:pt>
                <c:pt idx="5051">
                  <c:v>378.03</c:v>
                </c:pt>
                <c:pt idx="5052">
                  <c:v>378.38</c:v>
                </c:pt>
                <c:pt idx="5053">
                  <c:v>501.8</c:v>
                </c:pt>
                <c:pt idx="5054">
                  <c:v>503.48</c:v>
                </c:pt>
                <c:pt idx="5055">
                  <c:v>506.76</c:v>
                </c:pt>
                <c:pt idx="5056">
                  <c:v>510.01</c:v>
                </c:pt>
                <c:pt idx="5057">
                  <c:v>507.4</c:v>
                </c:pt>
                <c:pt idx="5058">
                  <c:v>509.72</c:v>
                </c:pt>
                <c:pt idx="5059">
                  <c:v>508.41</c:v>
                </c:pt>
                <c:pt idx="5060">
                  <c:v>510.16</c:v>
                </c:pt>
                <c:pt idx="5061">
                  <c:v>512.21</c:v>
                </c:pt>
                <c:pt idx="5062">
                  <c:v>512.66</c:v>
                </c:pt>
                <c:pt idx="5063">
                  <c:v>516.69000000000005</c:v>
                </c:pt>
                <c:pt idx="5064">
                  <c:v>515.79</c:v>
                </c:pt>
                <c:pt idx="5065">
                  <c:v>517.44000000000005</c:v>
                </c:pt>
                <c:pt idx="5066">
                  <c:v>515.79</c:v>
                </c:pt>
                <c:pt idx="5067">
                  <c:v>521.41999999999996</c:v>
                </c:pt>
                <c:pt idx="5068">
                  <c:v>522.19000000000005</c:v>
                </c:pt>
                <c:pt idx="5069">
                  <c:v>520.65</c:v>
                </c:pt>
                <c:pt idx="5070">
                  <c:v>521.69000000000005</c:v>
                </c:pt>
                <c:pt idx="5071">
                  <c:v>519.58000000000004</c:v>
                </c:pt>
                <c:pt idx="5072">
                  <c:v>523.59</c:v>
                </c:pt>
                <c:pt idx="5073">
                  <c:v>523.75</c:v>
                </c:pt>
                <c:pt idx="5074">
                  <c:v>524.84</c:v>
                </c:pt>
                <c:pt idx="5075">
                  <c:v>524.37</c:v>
                </c:pt>
                <c:pt idx="5076">
                  <c:v>521.26</c:v>
                </c:pt>
                <c:pt idx="5077">
                  <c:v>519.58000000000004</c:v>
                </c:pt>
                <c:pt idx="5078">
                  <c:v>520.19000000000005</c:v>
                </c:pt>
                <c:pt idx="5079">
                  <c:v>518.51</c:v>
                </c:pt>
                <c:pt idx="5080">
                  <c:v>521.73</c:v>
                </c:pt>
                <c:pt idx="5081">
                  <c:v>519.12</c:v>
                </c:pt>
                <c:pt idx="5082">
                  <c:v>515.19000000000005</c:v>
                </c:pt>
                <c:pt idx="5083">
                  <c:v>521.88</c:v>
                </c:pt>
                <c:pt idx="5084">
                  <c:v>521.57000000000005</c:v>
                </c:pt>
                <c:pt idx="5085">
                  <c:v>516.99</c:v>
                </c:pt>
                <c:pt idx="5086">
                  <c:v>510.45</c:v>
                </c:pt>
                <c:pt idx="5087">
                  <c:v>509.43</c:v>
                </c:pt>
                <c:pt idx="5088">
                  <c:v>512.07000000000005</c:v>
                </c:pt>
                <c:pt idx="5089">
                  <c:v>510.45</c:v>
                </c:pt>
                <c:pt idx="5090">
                  <c:v>503.55</c:v>
                </c:pt>
                <c:pt idx="5091">
                  <c:v>502.56</c:v>
                </c:pt>
                <c:pt idx="5092">
                  <c:v>496.74</c:v>
                </c:pt>
                <c:pt idx="5093">
                  <c:v>496.06</c:v>
                </c:pt>
                <c:pt idx="5094">
                  <c:v>492.95</c:v>
                </c:pt>
                <c:pt idx="5095">
                  <c:v>491.88</c:v>
                </c:pt>
                <c:pt idx="5096">
                  <c:v>492.15</c:v>
                </c:pt>
                <c:pt idx="5097">
                  <c:v>492.95</c:v>
                </c:pt>
                <c:pt idx="5098">
                  <c:v>488.06</c:v>
                </c:pt>
                <c:pt idx="5099">
                  <c:v>482.9</c:v>
                </c:pt>
                <c:pt idx="5100">
                  <c:v>481.63</c:v>
                </c:pt>
                <c:pt idx="5101">
                  <c:v>479.25</c:v>
                </c:pt>
                <c:pt idx="5102">
                  <c:v>476.31</c:v>
                </c:pt>
                <c:pt idx="5103">
                  <c:v>473.12</c:v>
                </c:pt>
                <c:pt idx="5104">
                  <c:v>473.24</c:v>
                </c:pt>
                <c:pt idx="5105">
                  <c:v>467.44</c:v>
                </c:pt>
                <c:pt idx="5106">
                  <c:v>463.51</c:v>
                </c:pt>
                <c:pt idx="5107">
                  <c:v>461.89</c:v>
                </c:pt>
                <c:pt idx="5108">
                  <c:v>461.89</c:v>
                </c:pt>
                <c:pt idx="5109">
                  <c:v>458.52</c:v>
                </c:pt>
                <c:pt idx="5110">
                  <c:v>457.88</c:v>
                </c:pt>
                <c:pt idx="5111">
                  <c:v>453.36</c:v>
                </c:pt>
                <c:pt idx="5112">
                  <c:v>452.39</c:v>
                </c:pt>
                <c:pt idx="5113">
                  <c:v>447.44</c:v>
                </c:pt>
                <c:pt idx="5114">
                  <c:v>443.93</c:v>
                </c:pt>
                <c:pt idx="5115">
                  <c:v>442.6</c:v>
                </c:pt>
                <c:pt idx="5116">
                  <c:v>443.32</c:v>
                </c:pt>
                <c:pt idx="5117">
                  <c:v>440.89</c:v>
                </c:pt>
                <c:pt idx="5118">
                  <c:v>437.51</c:v>
                </c:pt>
                <c:pt idx="5119">
                  <c:v>444.92</c:v>
                </c:pt>
                <c:pt idx="5120">
                  <c:v>443.67</c:v>
                </c:pt>
                <c:pt idx="5121">
                  <c:v>441.86</c:v>
                </c:pt>
                <c:pt idx="5122">
                  <c:v>441.79</c:v>
                </c:pt>
                <c:pt idx="5123">
                  <c:v>372.73</c:v>
                </c:pt>
                <c:pt idx="5124">
                  <c:v>376.36</c:v>
                </c:pt>
                <c:pt idx="5125">
                  <c:v>372.1</c:v>
                </c:pt>
                <c:pt idx="5126">
                  <c:v>371.56</c:v>
                </c:pt>
                <c:pt idx="5127">
                  <c:v>371.67</c:v>
                </c:pt>
                <c:pt idx="5128">
                  <c:v>371.56</c:v>
                </c:pt>
                <c:pt idx="5129">
                  <c:v>373.84</c:v>
                </c:pt>
                <c:pt idx="5130">
                  <c:v>374.5</c:v>
                </c:pt>
                <c:pt idx="5131">
                  <c:v>371.99</c:v>
                </c:pt>
                <c:pt idx="5132">
                  <c:v>371.99</c:v>
                </c:pt>
                <c:pt idx="5133">
                  <c:v>370.81</c:v>
                </c:pt>
                <c:pt idx="5134">
                  <c:v>370.38</c:v>
                </c:pt>
                <c:pt idx="5135">
                  <c:v>370.49</c:v>
                </c:pt>
                <c:pt idx="5136">
                  <c:v>369.96</c:v>
                </c:pt>
                <c:pt idx="5137">
                  <c:v>368.24</c:v>
                </c:pt>
                <c:pt idx="5138">
                  <c:v>366.55</c:v>
                </c:pt>
                <c:pt idx="5139">
                  <c:v>367.09</c:v>
                </c:pt>
                <c:pt idx="5140">
                  <c:v>369.82</c:v>
                </c:pt>
                <c:pt idx="5141">
                  <c:v>366.34</c:v>
                </c:pt>
                <c:pt idx="5142">
                  <c:v>366.76</c:v>
                </c:pt>
                <c:pt idx="5143">
                  <c:v>368.33</c:v>
                </c:pt>
                <c:pt idx="5144">
                  <c:v>368.75</c:v>
                </c:pt>
                <c:pt idx="5145">
                  <c:v>365.71</c:v>
                </c:pt>
                <c:pt idx="5146">
                  <c:v>363.55</c:v>
                </c:pt>
                <c:pt idx="5147">
                  <c:v>360.54</c:v>
                </c:pt>
                <c:pt idx="5148">
                  <c:v>354.16</c:v>
                </c:pt>
                <c:pt idx="5149">
                  <c:v>351.22</c:v>
                </c:pt>
                <c:pt idx="5150">
                  <c:v>348.28</c:v>
                </c:pt>
                <c:pt idx="5151">
                  <c:v>345.11</c:v>
                </c:pt>
                <c:pt idx="5152">
                  <c:v>342.78</c:v>
                </c:pt>
                <c:pt idx="5153">
                  <c:v>341.55</c:v>
                </c:pt>
                <c:pt idx="5154">
                  <c:v>339.39</c:v>
                </c:pt>
                <c:pt idx="5155">
                  <c:v>337.11</c:v>
                </c:pt>
                <c:pt idx="5156">
                  <c:v>336.57</c:v>
                </c:pt>
                <c:pt idx="5157">
                  <c:v>335.32</c:v>
                </c:pt>
                <c:pt idx="5158">
                  <c:v>328.27</c:v>
                </c:pt>
                <c:pt idx="5159">
                  <c:v>322.20999999999998</c:v>
                </c:pt>
                <c:pt idx="5160">
                  <c:v>322.88</c:v>
                </c:pt>
                <c:pt idx="5161">
                  <c:v>320.74</c:v>
                </c:pt>
                <c:pt idx="5162">
                  <c:v>320.74</c:v>
                </c:pt>
                <c:pt idx="5163">
                  <c:v>320</c:v>
                </c:pt>
                <c:pt idx="5164">
                  <c:v>319.88</c:v>
                </c:pt>
                <c:pt idx="5165">
                  <c:v>319.11</c:v>
                </c:pt>
                <c:pt idx="5166">
                  <c:v>321.26</c:v>
                </c:pt>
                <c:pt idx="5167">
                  <c:v>322.06</c:v>
                </c:pt>
                <c:pt idx="5168">
                  <c:v>318.83</c:v>
                </c:pt>
                <c:pt idx="5169">
                  <c:v>318.76</c:v>
                </c:pt>
                <c:pt idx="5170">
                  <c:v>317.82</c:v>
                </c:pt>
                <c:pt idx="5171">
                  <c:v>319.31</c:v>
                </c:pt>
                <c:pt idx="5172">
                  <c:v>315.89999999999998</c:v>
                </c:pt>
                <c:pt idx="5173">
                  <c:v>315.14999999999998</c:v>
                </c:pt>
                <c:pt idx="5174">
                  <c:v>315.14999999999998</c:v>
                </c:pt>
                <c:pt idx="5175">
                  <c:v>315.20999999999998</c:v>
                </c:pt>
                <c:pt idx="5176">
                  <c:v>315.61</c:v>
                </c:pt>
                <c:pt idx="5177">
                  <c:v>316.23</c:v>
                </c:pt>
                <c:pt idx="5178">
                  <c:v>316.08999999999997</c:v>
                </c:pt>
                <c:pt idx="5179">
                  <c:v>315.08</c:v>
                </c:pt>
                <c:pt idx="5180">
                  <c:v>314.8</c:v>
                </c:pt>
                <c:pt idx="5181">
                  <c:v>314.51</c:v>
                </c:pt>
                <c:pt idx="5182">
                  <c:v>314.45999999999998</c:v>
                </c:pt>
                <c:pt idx="5183">
                  <c:v>313.64</c:v>
                </c:pt>
                <c:pt idx="5184">
                  <c:v>312.75</c:v>
                </c:pt>
                <c:pt idx="5185">
                  <c:v>312.41000000000003</c:v>
                </c:pt>
                <c:pt idx="5186">
                  <c:v>312.29000000000002</c:v>
                </c:pt>
                <c:pt idx="5187">
                  <c:v>313.08</c:v>
                </c:pt>
                <c:pt idx="5188">
                  <c:v>312.89999999999998</c:v>
                </c:pt>
                <c:pt idx="5189">
                  <c:v>312.5</c:v>
                </c:pt>
                <c:pt idx="5190">
                  <c:v>311.89</c:v>
                </c:pt>
                <c:pt idx="5191">
                  <c:v>311.45999999999998</c:v>
                </c:pt>
                <c:pt idx="5192">
                  <c:v>311.26</c:v>
                </c:pt>
                <c:pt idx="5193">
                  <c:v>311.06</c:v>
                </c:pt>
                <c:pt idx="5194">
                  <c:v>310.93</c:v>
                </c:pt>
                <c:pt idx="5195">
                  <c:v>320.97000000000003</c:v>
                </c:pt>
                <c:pt idx="5196">
                  <c:v>321.33999999999997</c:v>
                </c:pt>
                <c:pt idx="5197">
                  <c:v>321.33999999999997</c:v>
                </c:pt>
                <c:pt idx="5198">
                  <c:v>320.82</c:v>
                </c:pt>
                <c:pt idx="5199">
                  <c:v>320.47000000000003</c:v>
                </c:pt>
                <c:pt idx="5200">
                  <c:v>320.26</c:v>
                </c:pt>
                <c:pt idx="5201">
                  <c:v>319.92</c:v>
                </c:pt>
                <c:pt idx="5202">
                  <c:v>319.64</c:v>
                </c:pt>
                <c:pt idx="5203">
                  <c:v>318.92</c:v>
                </c:pt>
                <c:pt idx="5204">
                  <c:v>318.08</c:v>
                </c:pt>
                <c:pt idx="5205">
                  <c:v>317.58999999999997</c:v>
                </c:pt>
                <c:pt idx="5206">
                  <c:v>318.02999999999997</c:v>
                </c:pt>
                <c:pt idx="5207">
                  <c:v>317.38</c:v>
                </c:pt>
                <c:pt idx="5208">
                  <c:v>318.14999999999998</c:v>
                </c:pt>
                <c:pt idx="5209">
                  <c:v>317.45</c:v>
                </c:pt>
                <c:pt idx="5210">
                  <c:v>317.58999999999997</c:v>
                </c:pt>
                <c:pt idx="5211">
                  <c:v>317.58999999999997</c:v>
                </c:pt>
                <c:pt idx="5212">
                  <c:v>317.17</c:v>
                </c:pt>
                <c:pt idx="5213">
                  <c:v>318.01</c:v>
                </c:pt>
                <c:pt idx="5214">
                  <c:v>320.18</c:v>
                </c:pt>
                <c:pt idx="5215">
                  <c:v>320.61</c:v>
                </c:pt>
                <c:pt idx="5216">
                  <c:v>320.68</c:v>
                </c:pt>
                <c:pt idx="5217">
                  <c:v>321.54000000000002</c:v>
                </c:pt>
                <c:pt idx="5218">
                  <c:v>322.39999999999998</c:v>
                </c:pt>
                <c:pt idx="5219">
                  <c:v>323.58</c:v>
                </c:pt>
                <c:pt idx="5220">
                  <c:v>326.29000000000002</c:v>
                </c:pt>
                <c:pt idx="5221">
                  <c:v>327.73</c:v>
                </c:pt>
                <c:pt idx="5222">
                  <c:v>327.49</c:v>
                </c:pt>
                <c:pt idx="5223">
                  <c:v>326.36</c:v>
                </c:pt>
                <c:pt idx="5224">
                  <c:v>324.44</c:v>
                </c:pt>
                <c:pt idx="5225">
                  <c:v>325.16000000000003</c:v>
                </c:pt>
                <c:pt idx="5226">
                  <c:v>325.42</c:v>
                </c:pt>
                <c:pt idx="5227">
                  <c:v>325.86</c:v>
                </c:pt>
                <c:pt idx="5228">
                  <c:v>326.61</c:v>
                </c:pt>
                <c:pt idx="5229">
                  <c:v>325.79000000000002</c:v>
                </c:pt>
                <c:pt idx="5230">
                  <c:v>359.89</c:v>
                </c:pt>
                <c:pt idx="5231">
                  <c:v>357.96</c:v>
                </c:pt>
                <c:pt idx="5232">
                  <c:v>352.7</c:v>
                </c:pt>
                <c:pt idx="5233">
                  <c:v>359.51</c:v>
                </c:pt>
                <c:pt idx="5234">
                  <c:v>351.24</c:v>
                </c:pt>
                <c:pt idx="5235">
                  <c:v>354.29</c:v>
                </c:pt>
                <c:pt idx="5236">
                  <c:v>355.37</c:v>
                </c:pt>
                <c:pt idx="5237">
                  <c:v>355.64</c:v>
                </c:pt>
                <c:pt idx="5238">
                  <c:v>354.47</c:v>
                </c:pt>
                <c:pt idx="5239">
                  <c:v>351.35</c:v>
                </c:pt>
                <c:pt idx="5240">
                  <c:v>348.82</c:v>
                </c:pt>
                <c:pt idx="5241">
                  <c:v>347.36</c:v>
                </c:pt>
                <c:pt idx="5242">
                  <c:v>347.53</c:v>
                </c:pt>
                <c:pt idx="5243">
                  <c:v>346</c:v>
                </c:pt>
                <c:pt idx="5244">
                  <c:v>345.75</c:v>
                </c:pt>
                <c:pt idx="5245">
                  <c:v>347.62</c:v>
                </c:pt>
                <c:pt idx="5246">
                  <c:v>345.66</c:v>
                </c:pt>
                <c:pt idx="5247">
                  <c:v>344.4</c:v>
                </c:pt>
                <c:pt idx="5248">
                  <c:v>344.9</c:v>
                </c:pt>
                <c:pt idx="5249">
                  <c:v>344.07</c:v>
                </c:pt>
                <c:pt idx="5250">
                  <c:v>346.93</c:v>
                </c:pt>
                <c:pt idx="5251">
                  <c:v>347.28</c:v>
                </c:pt>
                <c:pt idx="5252">
                  <c:v>345.85</c:v>
                </c:pt>
                <c:pt idx="5253">
                  <c:v>344.57</c:v>
                </c:pt>
                <c:pt idx="5254">
                  <c:v>342.74</c:v>
                </c:pt>
                <c:pt idx="5255">
                  <c:v>342.25</c:v>
                </c:pt>
                <c:pt idx="5256">
                  <c:v>295.68</c:v>
                </c:pt>
                <c:pt idx="5257">
                  <c:v>297.02999999999997</c:v>
                </c:pt>
                <c:pt idx="5258">
                  <c:v>296.95999999999998</c:v>
                </c:pt>
                <c:pt idx="5259">
                  <c:v>297.45999999999998</c:v>
                </c:pt>
                <c:pt idx="5260">
                  <c:v>294.69</c:v>
                </c:pt>
                <c:pt idx="5261">
                  <c:v>294.89999999999998</c:v>
                </c:pt>
                <c:pt idx="5262">
                  <c:v>295.45999999999998</c:v>
                </c:pt>
                <c:pt idx="5263">
                  <c:v>294.97000000000003</c:v>
                </c:pt>
                <c:pt idx="5264">
                  <c:v>295.04000000000002</c:v>
                </c:pt>
                <c:pt idx="5265">
                  <c:v>295.41000000000003</c:v>
                </c:pt>
                <c:pt idx="5266">
                  <c:v>295.33999999999997</c:v>
                </c:pt>
                <c:pt idx="5267">
                  <c:v>294.97000000000003</c:v>
                </c:pt>
                <c:pt idx="5268">
                  <c:v>342.18</c:v>
                </c:pt>
                <c:pt idx="5269">
                  <c:v>341.61</c:v>
                </c:pt>
                <c:pt idx="5270">
                  <c:v>340.69</c:v>
                </c:pt>
                <c:pt idx="5271">
                  <c:v>338.21</c:v>
                </c:pt>
                <c:pt idx="5272">
                  <c:v>336.94</c:v>
                </c:pt>
                <c:pt idx="5273">
                  <c:v>314.93</c:v>
                </c:pt>
                <c:pt idx="5274">
                  <c:v>314.31</c:v>
                </c:pt>
                <c:pt idx="5275">
                  <c:v>312.89</c:v>
                </c:pt>
                <c:pt idx="5276">
                  <c:v>314.48</c:v>
                </c:pt>
                <c:pt idx="5277">
                  <c:v>313.75</c:v>
                </c:pt>
                <c:pt idx="5278">
                  <c:v>312.56</c:v>
                </c:pt>
                <c:pt idx="5279">
                  <c:v>311.97000000000003</c:v>
                </c:pt>
                <c:pt idx="5280">
                  <c:v>313.25</c:v>
                </c:pt>
                <c:pt idx="5281">
                  <c:v>310.98</c:v>
                </c:pt>
                <c:pt idx="5282">
                  <c:v>311.2</c:v>
                </c:pt>
                <c:pt idx="5283">
                  <c:v>312.58</c:v>
                </c:pt>
                <c:pt idx="5284">
                  <c:v>312.91000000000003</c:v>
                </c:pt>
                <c:pt idx="5285">
                  <c:v>313.36</c:v>
                </c:pt>
                <c:pt idx="5286">
                  <c:v>312.20999999999998</c:v>
                </c:pt>
                <c:pt idx="5287">
                  <c:v>311.22000000000003</c:v>
                </c:pt>
                <c:pt idx="5288">
                  <c:v>311.06</c:v>
                </c:pt>
                <c:pt idx="5289">
                  <c:v>310.35000000000002</c:v>
                </c:pt>
                <c:pt idx="5290">
                  <c:v>311.60000000000002</c:v>
                </c:pt>
                <c:pt idx="5291">
                  <c:v>310.73</c:v>
                </c:pt>
                <c:pt idx="5292">
                  <c:v>309.32</c:v>
                </c:pt>
                <c:pt idx="5293">
                  <c:v>309.12</c:v>
                </c:pt>
                <c:pt idx="5294">
                  <c:v>308.14</c:v>
                </c:pt>
                <c:pt idx="5295">
                  <c:v>307.77</c:v>
                </c:pt>
                <c:pt idx="5296">
                  <c:v>303.64999999999998</c:v>
                </c:pt>
                <c:pt idx="5297">
                  <c:v>305.86</c:v>
                </c:pt>
                <c:pt idx="5298">
                  <c:v>305.42</c:v>
                </c:pt>
                <c:pt idx="5299">
                  <c:v>304.24</c:v>
                </c:pt>
                <c:pt idx="5300">
                  <c:v>304.08999999999997</c:v>
                </c:pt>
                <c:pt idx="5301">
                  <c:v>303.51</c:v>
                </c:pt>
                <c:pt idx="5302">
                  <c:v>303.08999999999997</c:v>
                </c:pt>
                <c:pt idx="5303">
                  <c:v>302.79000000000002</c:v>
                </c:pt>
                <c:pt idx="5304">
                  <c:v>304.11</c:v>
                </c:pt>
                <c:pt idx="5305">
                  <c:v>304.16000000000003</c:v>
                </c:pt>
                <c:pt idx="5306">
                  <c:v>302.94</c:v>
                </c:pt>
                <c:pt idx="5307">
                  <c:v>308.2</c:v>
                </c:pt>
                <c:pt idx="5308">
                  <c:v>327.99</c:v>
                </c:pt>
                <c:pt idx="5309">
                  <c:v>327.63</c:v>
                </c:pt>
                <c:pt idx="5310">
                  <c:v>327.12</c:v>
                </c:pt>
                <c:pt idx="5311">
                  <c:v>326.54000000000002</c:v>
                </c:pt>
                <c:pt idx="5312">
                  <c:v>327.33999999999997</c:v>
                </c:pt>
                <c:pt idx="5313">
                  <c:v>330.1</c:v>
                </c:pt>
                <c:pt idx="5314">
                  <c:v>329.46</c:v>
                </c:pt>
                <c:pt idx="5315">
                  <c:v>328.94</c:v>
                </c:pt>
                <c:pt idx="5316">
                  <c:v>329.14</c:v>
                </c:pt>
                <c:pt idx="5317">
                  <c:v>329.73</c:v>
                </c:pt>
                <c:pt idx="5318">
                  <c:v>331.37</c:v>
                </c:pt>
                <c:pt idx="5319">
                  <c:v>334.16</c:v>
                </c:pt>
                <c:pt idx="5320">
                  <c:v>334.49</c:v>
                </c:pt>
                <c:pt idx="5321">
                  <c:v>334.24</c:v>
                </c:pt>
                <c:pt idx="5322">
                  <c:v>333.94</c:v>
                </c:pt>
                <c:pt idx="5323">
                  <c:v>333.4</c:v>
                </c:pt>
                <c:pt idx="5324">
                  <c:v>334.39</c:v>
                </c:pt>
                <c:pt idx="5325">
                  <c:v>335.55</c:v>
                </c:pt>
                <c:pt idx="5326">
                  <c:v>335.32</c:v>
                </c:pt>
                <c:pt idx="5327">
                  <c:v>334.47</c:v>
                </c:pt>
                <c:pt idx="5328">
                  <c:v>334.47</c:v>
                </c:pt>
                <c:pt idx="5329">
                  <c:v>333.96</c:v>
                </c:pt>
                <c:pt idx="5330">
                  <c:v>334.16</c:v>
                </c:pt>
                <c:pt idx="5331">
                  <c:v>337.05</c:v>
                </c:pt>
                <c:pt idx="5332">
                  <c:v>337.91</c:v>
                </c:pt>
                <c:pt idx="5333">
                  <c:v>351.41</c:v>
                </c:pt>
                <c:pt idx="5334">
                  <c:v>350.45</c:v>
                </c:pt>
                <c:pt idx="5335">
                  <c:v>350.52</c:v>
                </c:pt>
                <c:pt idx="5336">
                  <c:v>348.65</c:v>
                </c:pt>
                <c:pt idx="5337">
                  <c:v>349.42</c:v>
                </c:pt>
                <c:pt idx="5338">
                  <c:v>350.54</c:v>
                </c:pt>
                <c:pt idx="5339">
                  <c:v>349.85</c:v>
                </c:pt>
                <c:pt idx="5340">
                  <c:v>347.71</c:v>
                </c:pt>
                <c:pt idx="5341">
                  <c:v>347.04</c:v>
                </c:pt>
                <c:pt idx="5342">
                  <c:v>346.59</c:v>
                </c:pt>
                <c:pt idx="5343">
                  <c:v>345.76</c:v>
                </c:pt>
                <c:pt idx="5344">
                  <c:v>345.44</c:v>
                </c:pt>
                <c:pt idx="5345">
                  <c:v>345.17</c:v>
                </c:pt>
                <c:pt idx="5346">
                  <c:v>344.12</c:v>
                </c:pt>
                <c:pt idx="5347">
                  <c:v>343.21</c:v>
                </c:pt>
                <c:pt idx="5348">
                  <c:v>341.89</c:v>
                </c:pt>
                <c:pt idx="5349">
                  <c:v>341.99</c:v>
                </c:pt>
                <c:pt idx="5350">
                  <c:v>342.72</c:v>
                </c:pt>
                <c:pt idx="5351">
                  <c:v>341.66</c:v>
                </c:pt>
                <c:pt idx="5352">
                  <c:v>333.69</c:v>
                </c:pt>
                <c:pt idx="5353">
                  <c:v>333.16</c:v>
                </c:pt>
                <c:pt idx="5354">
                  <c:v>333.77</c:v>
                </c:pt>
                <c:pt idx="5355">
                  <c:v>333.31</c:v>
                </c:pt>
                <c:pt idx="5356">
                  <c:v>333.48</c:v>
                </c:pt>
                <c:pt idx="5357">
                  <c:v>333.18</c:v>
                </c:pt>
                <c:pt idx="5358">
                  <c:v>333.41</c:v>
                </c:pt>
                <c:pt idx="5359">
                  <c:v>333.01</c:v>
                </c:pt>
                <c:pt idx="5360">
                  <c:v>333.41</c:v>
                </c:pt>
                <c:pt idx="5361">
                  <c:v>332.61</c:v>
                </c:pt>
                <c:pt idx="5362">
                  <c:v>332.72</c:v>
                </c:pt>
                <c:pt idx="5363">
                  <c:v>332.03</c:v>
                </c:pt>
                <c:pt idx="5364">
                  <c:v>331.95</c:v>
                </c:pt>
                <c:pt idx="5365">
                  <c:v>382.15</c:v>
                </c:pt>
                <c:pt idx="5366">
                  <c:v>332.5</c:v>
                </c:pt>
                <c:pt idx="5367">
                  <c:v>381.33</c:v>
                </c:pt>
                <c:pt idx="5368">
                  <c:v>381.25</c:v>
                </c:pt>
                <c:pt idx="5369">
                  <c:v>381.16</c:v>
                </c:pt>
                <c:pt idx="5370">
                  <c:v>380.89</c:v>
                </c:pt>
                <c:pt idx="5371">
                  <c:v>379.75</c:v>
                </c:pt>
                <c:pt idx="5372">
                  <c:v>379.58</c:v>
                </c:pt>
                <c:pt idx="5373">
                  <c:v>379.84</c:v>
                </c:pt>
                <c:pt idx="5374">
                  <c:v>379.16</c:v>
                </c:pt>
                <c:pt idx="5375">
                  <c:v>329.35</c:v>
                </c:pt>
                <c:pt idx="5376">
                  <c:v>330.46</c:v>
                </c:pt>
                <c:pt idx="5377">
                  <c:v>329.86</c:v>
                </c:pt>
                <c:pt idx="5378">
                  <c:v>329.07</c:v>
                </c:pt>
                <c:pt idx="5379">
                  <c:v>328.76</c:v>
                </c:pt>
                <c:pt idx="5380">
                  <c:v>329.05</c:v>
                </c:pt>
                <c:pt idx="5381">
                  <c:v>377.75</c:v>
                </c:pt>
                <c:pt idx="5382">
                  <c:v>377.75</c:v>
                </c:pt>
                <c:pt idx="5383">
                  <c:v>379.14</c:v>
                </c:pt>
                <c:pt idx="5384">
                  <c:v>377.58</c:v>
                </c:pt>
                <c:pt idx="5385">
                  <c:v>377.95</c:v>
                </c:pt>
                <c:pt idx="5386">
                  <c:v>378.01</c:v>
                </c:pt>
                <c:pt idx="5387">
                  <c:v>328.47</c:v>
                </c:pt>
                <c:pt idx="5388">
                  <c:v>327.98</c:v>
                </c:pt>
                <c:pt idx="5389">
                  <c:v>327.69</c:v>
                </c:pt>
                <c:pt idx="5390">
                  <c:v>327.81</c:v>
                </c:pt>
                <c:pt idx="5391">
                  <c:v>328.27</c:v>
                </c:pt>
                <c:pt idx="5392">
                  <c:v>328.2</c:v>
                </c:pt>
                <c:pt idx="5393">
                  <c:v>327.67</c:v>
                </c:pt>
                <c:pt idx="5394">
                  <c:v>329.15</c:v>
                </c:pt>
                <c:pt idx="5395">
                  <c:v>328.71</c:v>
                </c:pt>
                <c:pt idx="5396">
                  <c:v>328.12</c:v>
                </c:pt>
                <c:pt idx="5397">
                  <c:v>328.39</c:v>
                </c:pt>
                <c:pt idx="5398">
                  <c:v>328.98</c:v>
                </c:pt>
                <c:pt idx="5399">
                  <c:v>409.6</c:v>
                </c:pt>
                <c:pt idx="5400">
                  <c:v>407.99</c:v>
                </c:pt>
                <c:pt idx="5401">
                  <c:v>406.75</c:v>
                </c:pt>
                <c:pt idx="5402">
                  <c:v>406.75</c:v>
                </c:pt>
                <c:pt idx="5403">
                  <c:v>403.44</c:v>
                </c:pt>
                <c:pt idx="5404">
                  <c:v>403.53</c:v>
                </c:pt>
                <c:pt idx="5405">
                  <c:v>405.69</c:v>
                </c:pt>
                <c:pt idx="5406">
                  <c:v>406.31</c:v>
                </c:pt>
                <c:pt idx="5407">
                  <c:v>407.8</c:v>
                </c:pt>
                <c:pt idx="5408">
                  <c:v>411.33</c:v>
                </c:pt>
                <c:pt idx="5409">
                  <c:v>411.64</c:v>
                </c:pt>
                <c:pt idx="5410">
                  <c:v>358.01</c:v>
                </c:pt>
                <c:pt idx="5411">
                  <c:v>359.93</c:v>
                </c:pt>
                <c:pt idx="5412">
                  <c:v>360.93</c:v>
                </c:pt>
                <c:pt idx="5413">
                  <c:v>360.9</c:v>
                </c:pt>
                <c:pt idx="5414">
                  <c:v>360.81</c:v>
                </c:pt>
                <c:pt idx="5415">
                  <c:v>361.36</c:v>
                </c:pt>
                <c:pt idx="5416">
                  <c:v>361.82</c:v>
                </c:pt>
                <c:pt idx="5417">
                  <c:v>358.82</c:v>
                </c:pt>
                <c:pt idx="5418">
                  <c:v>358.55</c:v>
                </c:pt>
                <c:pt idx="5419">
                  <c:v>361.82</c:v>
                </c:pt>
                <c:pt idx="5420">
                  <c:v>359.61</c:v>
                </c:pt>
                <c:pt idx="5421">
                  <c:v>358.35</c:v>
                </c:pt>
                <c:pt idx="5422">
                  <c:v>356.39</c:v>
                </c:pt>
                <c:pt idx="5423">
                  <c:v>355.61</c:v>
                </c:pt>
                <c:pt idx="5424">
                  <c:v>356.83</c:v>
                </c:pt>
                <c:pt idx="5425">
                  <c:v>354.65</c:v>
                </c:pt>
                <c:pt idx="5426">
                  <c:v>353.67</c:v>
                </c:pt>
                <c:pt idx="5427">
                  <c:v>353.24</c:v>
                </c:pt>
                <c:pt idx="5428">
                  <c:v>353.06</c:v>
                </c:pt>
                <c:pt idx="5429">
                  <c:v>353.24</c:v>
                </c:pt>
                <c:pt idx="5430">
                  <c:v>354.04</c:v>
                </c:pt>
                <c:pt idx="5431">
                  <c:v>354.13</c:v>
                </c:pt>
                <c:pt idx="5432">
                  <c:v>352.91</c:v>
                </c:pt>
                <c:pt idx="5433">
                  <c:v>352.23</c:v>
                </c:pt>
                <c:pt idx="5434">
                  <c:v>351.97</c:v>
                </c:pt>
                <c:pt idx="5435">
                  <c:v>351.86</c:v>
                </c:pt>
                <c:pt idx="5436">
                  <c:v>353.61</c:v>
                </c:pt>
                <c:pt idx="5437">
                  <c:v>350.92</c:v>
                </c:pt>
                <c:pt idx="5438">
                  <c:v>350.35</c:v>
                </c:pt>
                <c:pt idx="5439">
                  <c:v>349.74</c:v>
                </c:pt>
                <c:pt idx="5440">
                  <c:v>349.99</c:v>
                </c:pt>
                <c:pt idx="5441">
                  <c:v>349.06</c:v>
                </c:pt>
                <c:pt idx="5442">
                  <c:v>349.09</c:v>
                </c:pt>
                <c:pt idx="5443">
                  <c:v>347.98</c:v>
                </c:pt>
                <c:pt idx="5444">
                  <c:v>347.5</c:v>
                </c:pt>
                <c:pt idx="5445">
                  <c:v>345.85</c:v>
                </c:pt>
                <c:pt idx="5446">
                  <c:v>386.05</c:v>
                </c:pt>
                <c:pt idx="5447">
                  <c:v>383.33</c:v>
                </c:pt>
                <c:pt idx="5448">
                  <c:v>382.68</c:v>
                </c:pt>
                <c:pt idx="5449">
                  <c:v>381.75</c:v>
                </c:pt>
                <c:pt idx="5450">
                  <c:v>382.19</c:v>
                </c:pt>
                <c:pt idx="5451">
                  <c:v>380.43</c:v>
                </c:pt>
                <c:pt idx="5452">
                  <c:v>378.41</c:v>
                </c:pt>
                <c:pt idx="5453">
                  <c:v>378.71</c:v>
                </c:pt>
                <c:pt idx="5454">
                  <c:v>378.23</c:v>
                </c:pt>
                <c:pt idx="5455">
                  <c:v>380.63</c:v>
                </c:pt>
                <c:pt idx="5456">
                  <c:v>376.84</c:v>
                </c:pt>
                <c:pt idx="5457">
                  <c:v>378.24</c:v>
                </c:pt>
                <c:pt idx="5458">
                  <c:v>377.73</c:v>
                </c:pt>
                <c:pt idx="5459">
                  <c:v>377.04</c:v>
                </c:pt>
                <c:pt idx="5460">
                  <c:v>375.43</c:v>
                </c:pt>
                <c:pt idx="5461">
                  <c:v>375.53</c:v>
                </c:pt>
                <c:pt idx="5462">
                  <c:v>376.44</c:v>
                </c:pt>
                <c:pt idx="5463">
                  <c:v>377.61</c:v>
                </c:pt>
                <c:pt idx="5464">
                  <c:v>374.67</c:v>
                </c:pt>
                <c:pt idx="5465">
                  <c:v>373.58</c:v>
                </c:pt>
                <c:pt idx="5466">
                  <c:v>371.87</c:v>
                </c:pt>
                <c:pt idx="5467">
                  <c:v>371.29</c:v>
                </c:pt>
                <c:pt idx="5468">
                  <c:v>370.99</c:v>
                </c:pt>
                <c:pt idx="5469">
                  <c:v>373</c:v>
                </c:pt>
                <c:pt idx="5470">
                  <c:v>371.2</c:v>
                </c:pt>
                <c:pt idx="5471">
                  <c:v>370.2</c:v>
                </c:pt>
                <c:pt idx="5472">
                  <c:v>369.64</c:v>
                </c:pt>
                <c:pt idx="5473">
                  <c:v>368.69</c:v>
                </c:pt>
                <c:pt idx="5474">
                  <c:v>367.69</c:v>
                </c:pt>
                <c:pt idx="5475">
                  <c:v>371.37</c:v>
                </c:pt>
                <c:pt idx="5476">
                  <c:v>369.94</c:v>
                </c:pt>
                <c:pt idx="5477">
                  <c:v>363.24</c:v>
                </c:pt>
                <c:pt idx="5478">
                  <c:v>361.19</c:v>
                </c:pt>
                <c:pt idx="5479">
                  <c:v>359.75</c:v>
                </c:pt>
                <c:pt idx="5480">
                  <c:v>359.24</c:v>
                </c:pt>
                <c:pt idx="5481">
                  <c:v>360.39</c:v>
                </c:pt>
                <c:pt idx="5482">
                  <c:v>344.79</c:v>
                </c:pt>
                <c:pt idx="5483">
                  <c:v>345.2</c:v>
                </c:pt>
                <c:pt idx="5484">
                  <c:v>344.63</c:v>
                </c:pt>
                <c:pt idx="5485">
                  <c:v>340.47</c:v>
                </c:pt>
                <c:pt idx="5486">
                  <c:v>339.91</c:v>
                </c:pt>
                <c:pt idx="5487">
                  <c:v>348.95</c:v>
                </c:pt>
                <c:pt idx="5488">
                  <c:v>357.04</c:v>
                </c:pt>
                <c:pt idx="5489">
                  <c:v>355.68</c:v>
                </c:pt>
                <c:pt idx="5490">
                  <c:v>353.51</c:v>
                </c:pt>
                <c:pt idx="5491">
                  <c:v>352.4</c:v>
                </c:pt>
                <c:pt idx="5492">
                  <c:v>350.9</c:v>
                </c:pt>
                <c:pt idx="5493">
                  <c:v>350.97</c:v>
                </c:pt>
                <c:pt idx="5494">
                  <c:v>348.48</c:v>
                </c:pt>
                <c:pt idx="5495">
                  <c:v>383.43</c:v>
                </c:pt>
                <c:pt idx="5496">
                  <c:v>381.98</c:v>
                </c:pt>
                <c:pt idx="5497">
                  <c:v>332.35</c:v>
                </c:pt>
                <c:pt idx="5498">
                  <c:v>331.41</c:v>
                </c:pt>
                <c:pt idx="5499">
                  <c:v>330.96</c:v>
                </c:pt>
                <c:pt idx="5500">
                  <c:v>324</c:v>
                </c:pt>
                <c:pt idx="5501">
                  <c:v>323.11</c:v>
                </c:pt>
                <c:pt idx="5502">
                  <c:v>322.97000000000003</c:v>
                </c:pt>
                <c:pt idx="5503">
                  <c:v>324.82</c:v>
                </c:pt>
                <c:pt idx="5504">
                  <c:v>404.03</c:v>
                </c:pt>
                <c:pt idx="5505">
                  <c:v>403.77</c:v>
                </c:pt>
                <c:pt idx="5506">
                  <c:v>404.32</c:v>
                </c:pt>
                <c:pt idx="5507">
                  <c:v>404.43</c:v>
                </c:pt>
                <c:pt idx="5508">
                  <c:v>403.5</c:v>
                </c:pt>
                <c:pt idx="5509">
                  <c:v>403.9</c:v>
                </c:pt>
                <c:pt idx="5510">
                  <c:v>400.89</c:v>
                </c:pt>
                <c:pt idx="5511">
                  <c:v>396.06</c:v>
                </c:pt>
                <c:pt idx="5512">
                  <c:v>393.67</c:v>
                </c:pt>
                <c:pt idx="5513">
                  <c:v>388.42</c:v>
                </c:pt>
                <c:pt idx="5514">
                  <c:v>390.14</c:v>
                </c:pt>
                <c:pt idx="5515">
                  <c:v>387.61</c:v>
                </c:pt>
                <c:pt idx="5516">
                  <c:v>384.63</c:v>
                </c:pt>
                <c:pt idx="5517">
                  <c:v>383.23</c:v>
                </c:pt>
                <c:pt idx="5518">
                  <c:v>380.7</c:v>
                </c:pt>
                <c:pt idx="5519">
                  <c:v>379.79</c:v>
                </c:pt>
                <c:pt idx="5520">
                  <c:v>380.36</c:v>
                </c:pt>
                <c:pt idx="5521">
                  <c:v>379</c:v>
                </c:pt>
                <c:pt idx="5522">
                  <c:v>373.68</c:v>
                </c:pt>
                <c:pt idx="5523">
                  <c:v>347.99</c:v>
                </c:pt>
                <c:pt idx="5524">
                  <c:v>348.22</c:v>
                </c:pt>
                <c:pt idx="5525">
                  <c:v>349.4</c:v>
                </c:pt>
                <c:pt idx="5526">
                  <c:v>332.82</c:v>
                </c:pt>
                <c:pt idx="5527">
                  <c:v>333.03</c:v>
                </c:pt>
                <c:pt idx="5528">
                  <c:v>332.18</c:v>
                </c:pt>
                <c:pt idx="5529">
                  <c:v>333.31</c:v>
                </c:pt>
                <c:pt idx="5530">
                  <c:v>331.74</c:v>
                </c:pt>
                <c:pt idx="5531">
                  <c:v>332.18</c:v>
                </c:pt>
                <c:pt idx="5532">
                  <c:v>332.68</c:v>
                </c:pt>
                <c:pt idx="5533">
                  <c:v>333.74</c:v>
                </c:pt>
                <c:pt idx="5534">
                  <c:v>332.18</c:v>
                </c:pt>
                <c:pt idx="5535">
                  <c:v>333.51</c:v>
                </c:pt>
                <c:pt idx="5536">
                  <c:v>335.6</c:v>
                </c:pt>
                <c:pt idx="5537">
                  <c:v>335.02</c:v>
                </c:pt>
                <c:pt idx="5538">
                  <c:v>340.24</c:v>
                </c:pt>
                <c:pt idx="5539">
                  <c:v>341.39</c:v>
                </c:pt>
                <c:pt idx="5540">
                  <c:v>343.28</c:v>
                </c:pt>
                <c:pt idx="5541">
                  <c:v>342.48</c:v>
                </c:pt>
                <c:pt idx="5542">
                  <c:v>342.21</c:v>
                </c:pt>
                <c:pt idx="5543">
                  <c:v>342.86</c:v>
                </c:pt>
                <c:pt idx="5544">
                  <c:v>343.87</c:v>
                </c:pt>
                <c:pt idx="5545">
                  <c:v>344.46</c:v>
                </c:pt>
                <c:pt idx="5546">
                  <c:v>347.68</c:v>
                </c:pt>
                <c:pt idx="5547">
                  <c:v>347.91</c:v>
                </c:pt>
                <c:pt idx="5548">
                  <c:v>488.94</c:v>
                </c:pt>
                <c:pt idx="5549">
                  <c:v>486.59</c:v>
                </c:pt>
                <c:pt idx="5550">
                  <c:v>441.74</c:v>
                </c:pt>
                <c:pt idx="5551">
                  <c:v>449.78</c:v>
                </c:pt>
                <c:pt idx="5552">
                  <c:v>449.92</c:v>
                </c:pt>
                <c:pt idx="5553">
                  <c:v>447.91</c:v>
                </c:pt>
                <c:pt idx="5554">
                  <c:v>448.77</c:v>
                </c:pt>
                <c:pt idx="5555">
                  <c:v>448.89</c:v>
                </c:pt>
                <c:pt idx="5556">
                  <c:v>450.46</c:v>
                </c:pt>
                <c:pt idx="5557">
                  <c:v>449.55</c:v>
                </c:pt>
                <c:pt idx="5558">
                  <c:v>448.11</c:v>
                </c:pt>
                <c:pt idx="5559">
                  <c:v>445.39</c:v>
                </c:pt>
                <c:pt idx="5560">
                  <c:v>445.68</c:v>
                </c:pt>
                <c:pt idx="5561">
                  <c:v>451.03</c:v>
                </c:pt>
                <c:pt idx="5562">
                  <c:v>450.86</c:v>
                </c:pt>
                <c:pt idx="5563">
                  <c:v>447.96</c:v>
                </c:pt>
                <c:pt idx="5564">
                  <c:v>448.54</c:v>
                </c:pt>
                <c:pt idx="5565">
                  <c:v>448.97</c:v>
                </c:pt>
                <c:pt idx="5566">
                  <c:v>446.41</c:v>
                </c:pt>
                <c:pt idx="5567">
                  <c:v>450.71</c:v>
                </c:pt>
                <c:pt idx="5568">
                  <c:v>451.45</c:v>
                </c:pt>
                <c:pt idx="5569">
                  <c:v>449.41</c:v>
                </c:pt>
                <c:pt idx="5570">
                  <c:v>449.7</c:v>
                </c:pt>
                <c:pt idx="5571">
                  <c:v>448.54</c:v>
                </c:pt>
                <c:pt idx="5572">
                  <c:v>450.89</c:v>
                </c:pt>
                <c:pt idx="5573">
                  <c:v>451.59</c:v>
                </c:pt>
                <c:pt idx="5574">
                  <c:v>454.69</c:v>
                </c:pt>
                <c:pt idx="5575">
                  <c:v>502.91</c:v>
                </c:pt>
                <c:pt idx="5576">
                  <c:v>458.6</c:v>
                </c:pt>
                <c:pt idx="5577">
                  <c:v>460.59</c:v>
                </c:pt>
                <c:pt idx="5578">
                  <c:v>458.45</c:v>
                </c:pt>
                <c:pt idx="5579">
                  <c:v>457.69</c:v>
                </c:pt>
                <c:pt idx="5580">
                  <c:v>458.73</c:v>
                </c:pt>
                <c:pt idx="5581">
                  <c:v>461.51</c:v>
                </c:pt>
                <c:pt idx="5582">
                  <c:v>466.97</c:v>
                </c:pt>
                <c:pt idx="5583">
                  <c:v>468.06</c:v>
                </c:pt>
                <c:pt idx="5584">
                  <c:v>469.48</c:v>
                </c:pt>
                <c:pt idx="5585">
                  <c:v>470.96</c:v>
                </c:pt>
                <c:pt idx="5586">
                  <c:v>471.93</c:v>
                </c:pt>
                <c:pt idx="5587">
                  <c:v>469.02</c:v>
                </c:pt>
                <c:pt idx="5588">
                  <c:v>469.02</c:v>
                </c:pt>
                <c:pt idx="5589">
                  <c:v>471.45</c:v>
                </c:pt>
                <c:pt idx="5590">
                  <c:v>470.61</c:v>
                </c:pt>
                <c:pt idx="5591">
                  <c:v>470.44</c:v>
                </c:pt>
                <c:pt idx="5592">
                  <c:v>469.99</c:v>
                </c:pt>
                <c:pt idx="5593">
                  <c:v>470.61</c:v>
                </c:pt>
                <c:pt idx="5594">
                  <c:v>469.83</c:v>
                </c:pt>
                <c:pt idx="5595">
                  <c:v>468.49</c:v>
                </c:pt>
                <c:pt idx="5596">
                  <c:v>467.69</c:v>
                </c:pt>
                <c:pt idx="5597">
                  <c:v>465.31</c:v>
                </c:pt>
                <c:pt idx="5598">
                  <c:v>466.26</c:v>
                </c:pt>
                <c:pt idx="5599">
                  <c:v>467.85</c:v>
                </c:pt>
                <c:pt idx="5600">
                  <c:v>461.88</c:v>
                </c:pt>
                <c:pt idx="5601">
                  <c:v>460.64</c:v>
                </c:pt>
                <c:pt idx="5602">
                  <c:v>465</c:v>
                </c:pt>
                <c:pt idx="5603">
                  <c:v>465.31</c:v>
                </c:pt>
                <c:pt idx="5604">
                  <c:v>461.26</c:v>
                </c:pt>
                <c:pt idx="5605">
                  <c:v>464.21</c:v>
                </c:pt>
                <c:pt idx="5606">
                  <c:v>460.77</c:v>
                </c:pt>
                <c:pt idx="5607">
                  <c:v>459.08</c:v>
                </c:pt>
                <c:pt idx="5608">
                  <c:v>459.26</c:v>
                </c:pt>
                <c:pt idx="5609">
                  <c:v>456.38</c:v>
                </c:pt>
                <c:pt idx="5610">
                  <c:v>457.44</c:v>
                </c:pt>
                <c:pt idx="5611">
                  <c:v>457.59</c:v>
                </c:pt>
                <c:pt idx="5612">
                  <c:v>460.95</c:v>
                </c:pt>
                <c:pt idx="5613">
                  <c:v>457.89</c:v>
                </c:pt>
                <c:pt idx="5614">
                  <c:v>455.93</c:v>
                </c:pt>
                <c:pt idx="5615">
                  <c:v>454.58</c:v>
                </c:pt>
                <c:pt idx="5616">
                  <c:v>453.4</c:v>
                </c:pt>
                <c:pt idx="5617">
                  <c:v>456.08</c:v>
                </c:pt>
                <c:pt idx="5618">
                  <c:v>459.57</c:v>
                </c:pt>
                <c:pt idx="5619">
                  <c:v>458.96</c:v>
                </c:pt>
                <c:pt idx="5620">
                  <c:v>458.65</c:v>
                </c:pt>
                <c:pt idx="5621">
                  <c:v>453.84</c:v>
                </c:pt>
                <c:pt idx="5622">
                  <c:v>452.81</c:v>
                </c:pt>
                <c:pt idx="5623">
                  <c:v>451.63</c:v>
                </c:pt>
                <c:pt idx="5624">
                  <c:v>449.74</c:v>
                </c:pt>
                <c:pt idx="5625">
                  <c:v>446.57</c:v>
                </c:pt>
                <c:pt idx="5626">
                  <c:v>446</c:v>
                </c:pt>
                <c:pt idx="5627">
                  <c:v>445.15</c:v>
                </c:pt>
                <c:pt idx="5628">
                  <c:v>443.59</c:v>
                </c:pt>
                <c:pt idx="5629">
                  <c:v>443.03</c:v>
                </c:pt>
                <c:pt idx="5630">
                  <c:v>446.14</c:v>
                </c:pt>
                <c:pt idx="5631">
                  <c:v>451.93</c:v>
                </c:pt>
                <c:pt idx="5632">
                  <c:v>453.11</c:v>
                </c:pt>
                <c:pt idx="5633">
                  <c:v>454.89</c:v>
                </c:pt>
                <c:pt idx="5634">
                  <c:v>459.66</c:v>
                </c:pt>
                <c:pt idx="5635">
                  <c:v>463.26</c:v>
                </c:pt>
                <c:pt idx="5636">
                  <c:v>471.08</c:v>
                </c:pt>
                <c:pt idx="5637">
                  <c:v>468.12</c:v>
                </c:pt>
                <c:pt idx="5638">
                  <c:v>469.9</c:v>
                </c:pt>
                <c:pt idx="5639">
                  <c:v>476.12</c:v>
                </c:pt>
                <c:pt idx="5640">
                  <c:v>470.06</c:v>
                </c:pt>
                <c:pt idx="5641">
                  <c:v>470.34</c:v>
                </c:pt>
                <c:pt idx="5642">
                  <c:v>469.87</c:v>
                </c:pt>
                <c:pt idx="5643">
                  <c:v>475.38</c:v>
                </c:pt>
                <c:pt idx="5644">
                  <c:v>474.85</c:v>
                </c:pt>
                <c:pt idx="5645">
                  <c:v>472.66</c:v>
                </c:pt>
                <c:pt idx="5646">
                  <c:v>473.03</c:v>
                </c:pt>
                <c:pt idx="5647">
                  <c:v>471.69</c:v>
                </c:pt>
                <c:pt idx="5648">
                  <c:v>475.38</c:v>
                </c:pt>
                <c:pt idx="5649">
                  <c:v>474.03</c:v>
                </c:pt>
                <c:pt idx="5650">
                  <c:v>474.51</c:v>
                </c:pt>
                <c:pt idx="5651">
                  <c:v>476.55</c:v>
                </c:pt>
                <c:pt idx="5652">
                  <c:v>475.36</c:v>
                </c:pt>
                <c:pt idx="5653">
                  <c:v>289.57</c:v>
                </c:pt>
                <c:pt idx="5654">
                  <c:v>290.44</c:v>
                </c:pt>
                <c:pt idx="5655">
                  <c:v>292.02</c:v>
                </c:pt>
                <c:pt idx="5656">
                  <c:v>385.48</c:v>
                </c:pt>
                <c:pt idx="5657">
                  <c:v>258.64</c:v>
                </c:pt>
                <c:pt idx="5658">
                  <c:v>263.45999999999998</c:v>
                </c:pt>
                <c:pt idx="5659">
                  <c:v>263.88</c:v>
                </c:pt>
                <c:pt idx="5660">
                  <c:v>263.01</c:v>
                </c:pt>
                <c:pt idx="5661">
                  <c:v>262.94</c:v>
                </c:pt>
                <c:pt idx="5662">
                  <c:v>260.27</c:v>
                </c:pt>
                <c:pt idx="5663">
                  <c:v>259.45999999999998</c:v>
                </c:pt>
                <c:pt idx="5664">
                  <c:v>260.49</c:v>
                </c:pt>
                <c:pt idx="5665">
                  <c:v>259.68</c:v>
                </c:pt>
                <c:pt idx="5666">
                  <c:v>259.08</c:v>
                </c:pt>
                <c:pt idx="5667">
                  <c:v>260.44</c:v>
                </c:pt>
                <c:pt idx="5668">
                  <c:v>277.8</c:v>
                </c:pt>
                <c:pt idx="5669">
                  <c:v>276.02</c:v>
                </c:pt>
                <c:pt idx="5670">
                  <c:v>328.09</c:v>
                </c:pt>
                <c:pt idx="5671">
                  <c:v>327</c:v>
                </c:pt>
                <c:pt idx="5672">
                  <c:v>326.47000000000003</c:v>
                </c:pt>
                <c:pt idx="5673">
                  <c:v>284.88</c:v>
                </c:pt>
                <c:pt idx="5674">
                  <c:v>284.97000000000003</c:v>
                </c:pt>
                <c:pt idx="5675">
                  <c:v>290.99</c:v>
                </c:pt>
                <c:pt idx="5676">
                  <c:v>291.22000000000003</c:v>
                </c:pt>
                <c:pt idx="5677">
                  <c:v>293.16000000000003</c:v>
                </c:pt>
                <c:pt idx="5678">
                  <c:v>295.64</c:v>
                </c:pt>
                <c:pt idx="5679">
                  <c:v>298.89</c:v>
                </c:pt>
                <c:pt idx="5680">
                  <c:v>301.35000000000002</c:v>
                </c:pt>
                <c:pt idx="5681">
                  <c:v>300.45999999999998</c:v>
                </c:pt>
                <c:pt idx="5682">
                  <c:v>301.97000000000003</c:v>
                </c:pt>
                <c:pt idx="5683">
                  <c:v>471.42</c:v>
                </c:pt>
                <c:pt idx="5684">
                  <c:v>278.37</c:v>
                </c:pt>
                <c:pt idx="5685">
                  <c:v>280.14</c:v>
                </c:pt>
                <c:pt idx="5686">
                  <c:v>282.72000000000003</c:v>
                </c:pt>
                <c:pt idx="5687">
                  <c:v>282.72000000000003</c:v>
                </c:pt>
                <c:pt idx="5688">
                  <c:v>283.49</c:v>
                </c:pt>
                <c:pt idx="5689">
                  <c:v>297.39999999999998</c:v>
                </c:pt>
                <c:pt idx="5690">
                  <c:v>346.15</c:v>
                </c:pt>
                <c:pt idx="5691">
                  <c:v>345.92</c:v>
                </c:pt>
                <c:pt idx="5692">
                  <c:v>345.16</c:v>
                </c:pt>
                <c:pt idx="5693">
                  <c:v>345.54</c:v>
                </c:pt>
                <c:pt idx="5694">
                  <c:v>345.72</c:v>
                </c:pt>
                <c:pt idx="5695">
                  <c:v>346.83</c:v>
                </c:pt>
                <c:pt idx="5696">
                  <c:v>244.46</c:v>
                </c:pt>
                <c:pt idx="5697">
                  <c:v>246.19</c:v>
                </c:pt>
                <c:pt idx="5698">
                  <c:v>244.21</c:v>
                </c:pt>
                <c:pt idx="5699">
                  <c:v>244.51</c:v>
                </c:pt>
                <c:pt idx="5700">
                  <c:v>245.21</c:v>
                </c:pt>
                <c:pt idx="5701">
                  <c:v>242.91</c:v>
                </c:pt>
                <c:pt idx="5702">
                  <c:v>242.49</c:v>
                </c:pt>
                <c:pt idx="5703">
                  <c:v>243.95</c:v>
                </c:pt>
                <c:pt idx="5704">
                  <c:v>243.03</c:v>
                </c:pt>
                <c:pt idx="5705">
                  <c:v>243.89</c:v>
                </c:pt>
                <c:pt idx="5706">
                  <c:v>243.02</c:v>
                </c:pt>
                <c:pt idx="5707">
                  <c:v>241.96</c:v>
                </c:pt>
                <c:pt idx="5708">
                  <c:v>240.06</c:v>
                </c:pt>
                <c:pt idx="5709">
                  <c:v>241.6</c:v>
                </c:pt>
                <c:pt idx="5710">
                  <c:v>241.19</c:v>
                </c:pt>
                <c:pt idx="5711">
                  <c:v>241.54</c:v>
                </c:pt>
                <c:pt idx="5712">
                  <c:v>240.95</c:v>
                </c:pt>
                <c:pt idx="5713">
                  <c:v>241.25</c:v>
                </c:pt>
                <c:pt idx="5714">
                  <c:v>249.8</c:v>
                </c:pt>
                <c:pt idx="5715">
                  <c:v>250.33</c:v>
                </c:pt>
                <c:pt idx="5716">
                  <c:v>250.51</c:v>
                </c:pt>
                <c:pt idx="5717">
                  <c:v>250.71</c:v>
                </c:pt>
                <c:pt idx="5718">
                  <c:v>251.48</c:v>
                </c:pt>
                <c:pt idx="5719">
                  <c:v>251.67</c:v>
                </c:pt>
                <c:pt idx="5720">
                  <c:v>251.8</c:v>
                </c:pt>
                <c:pt idx="5721">
                  <c:v>251.02</c:v>
                </c:pt>
                <c:pt idx="5722">
                  <c:v>251.48</c:v>
                </c:pt>
                <c:pt idx="5723">
                  <c:v>251.61</c:v>
                </c:pt>
                <c:pt idx="5724">
                  <c:v>252.32</c:v>
                </c:pt>
                <c:pt idx="5725">
                  <c:v>257.89</c:v>
                </c:pt>
                <c:pt idx="5726">
                  <c:v>258.41000000000003</c:v>
                </c:pt>
                <c:pt idx="5727">
                  <c:v>258.32</c:v>
                </c:pt>
                <c:pt idx="5728">
                  <c:v>258.22000000000003</c:v>
                </c:pt>
                <c:pt idx="5729">
                  <c:v>258.54000000000002</c:v>
                </c:pt>
                <c:pt idx="5730">
                  <c:v>258.88</c:v>
                </c:pt>
                <c:pt idx="5731">
                  <c:v>260</c:v>
                </c:pt>
                <c:pt idx="5732">
                  <c:v>260.74</c:v>
                </c:pt>
                <c:pt idx="5733">
                  <c:v>260.49</c:v>
                </c:pt>
                <c:pt idx="5734">
                  <c:v>260</c:v>
                </c:pt>
                <c:pt idx="5735">
                  <c:v>260.54000000000002</c:v>
                </c:pt>
                <c:pt idx="5736">
                  <c:v>259.95999999999998</c:v>
                </c:pt>
                <c:pt idx="5737">
                  <c:v>259.27</c:v>
                </c:pt>
                <c:pt idx="5738">
                  <c:v>258.92</c:v>
                </c:pt>
                <c:pt idx="5739">
                  <c:v>258.95999999999998</c:v>
                </c:pt>
                <c:pt idx="5740">
                  <c:v>259.12</c:v>
                </c:pt>
                <c:pt idx="5741">
                  <c:v>259.89999999999998</c:v>
                </c:pt>
                <c:pt idx="5742">
                  <c:v>260.31</c:v>
                </c:pt>
                <c:pt idx="5743">
                  <c:v>259.94</c:v>
                </c:pt>
                <c:pt idx="5744">
                  <c:v>260.48</c:v>
                </c:pt>
                <c:pt idx="5745">
                  <c:v>262.39</c:v>
                </c:pt>
                <c:pt idx="5746">
                  <c:v>262.42</c:v>
                </c:pt>
                <c:pt idx="5747">
                  <c:v>260.55</c:v>
                </c:pt>
                <c:pt idx="5748">
                  <c:v>261.37</c:v>
                </c:pt>
                <c:pt idx="5749">
                  <c:v>262.42</c:v>
                </c:pt>
                <c:pt idx="5750">
                  <c:v>261.3</c:v>
                </c:pt>
                <c:pt idx="5751">
                  <c:v>263.81</c:v>
                </c:pt>
                <c:pt idx="5752">
                  <c:v>264.01</c:v>
                </c:pt>
                <c:pt idx="5753">
                  <c:v>264.27999999999997</c:v>
                </c:pt>
                <c:pt idx="5754">
                  <c:v>264.66000000000003</c:v>
                </c:pt>
                <c:pt idx="5755">
                  <c:v>264.10000000000002</c:v>
                </c:pt>
                <c:pt idx="5756">
                  <c:v>265.18</c:v>
                </c:pt>
                <c:pt idx="5757">
                  <c:v>265.22000000000003</c:v>
                </c:pt>
                <c:pt idx="5758">
                  <c:v>268.2</c:v>
                </c:pt>
                <c:pt idx="5759">
                  <c:v>268.16000000000003</c:v>
                </c:pt>
                <c:pt idx="5760">
                  <c:v>267.19</c:v>
                </c:pt>
                <c:pt idx="5761">
                  <c:v>266.52999999999997</c:v>
                </c:pt>
                <c:pt idx="5762">
                  <c:v>265.54000000000002</c:v>
                </c:pt>
                <c:pt idx="5763">
                  <c:v>265.39999999999998</c:v>
                </c:pt>
                <c:pt idx="5764">
                  <c:v>264.97000000000003</c:v>
                </c:pt>
                <c:pt idx="5765">
                  <c:v>264.27999999999997</c:v>
                </c:pt>
                <c:pt idx="5766">
                  <c:v>261.04000000000002</c:v>
                </c:pt>
                <c:pt idx="5767">
                  <c:v>259.44</c:v>
                </c:pt>
                <c:pt idx="5768">
                  <c:v>259.64999999999998</c:v>
                </c:pt>
                <c:pt idx="5769">
                  <c:v>260.89</c:v>
                </c:pt>
                <c:pt idx="5770">
                  <c:v>261.22000000000003</c:v>
                </c:pt>
                <c:pt idx="5771">
                  <c:v>258.60000000000002</c:v>
                </c:pt>
                <c:pt idx="5772">
                  <c:v>257.83999999999997</c:v>
                </c:pt>
                <c:pt idx="5773">
                  <c:v>258.12</c:v>
                </c:pt>
                <c:pt idx="5774">
                  <c:v>258.32</c:v>
                </c:pt>
                <c:pt idx="5775">
                  <c:v>258.64</c:v>
                </c:pt>
                <c:pt idx="5776">
                  <c:v>258.18</c:v>
                </c:pt>
                <c:pt idx="5777">
                  <c:v>258.19</c:v>
                </c:pt>
                <c:pt idx="5778">
                  <c:v>253.9</c:v>
                </c:pt>
                <c:pt idx="5779">
                  <c:v>254.13</c:v>
                </c:pt>
                <c:pt idx="5780">
                  <c:v>253.67</c:v>
                </c:pt>
                <c:pt idx="5781">
                  <c:v>254.25</c:v>
                </c:pt>
                <c:pt idx="5782">
                  <c:v>263.36</c:v>
                </c:pt>
                <c:pt idx="5783">
                  <c:v>263.7</c:v>
                </c:pt>
                <c:pt idx="5784">
                  <c:v>265.19</c:v>
                </c:pt>
                <c:pt idx="5785">
                  <c:v>265.8</c:v>
                </c:pt>
                <c:pt idx="5786">
                  <c:v>264.51</c:v>
                </c:pt>
                <c:pt idx="5787">
                  <c:v>264.81</c:v>
                </c:pt>
                <c:pt idx="5788">
                  <c:v>264.94</c:v>
                </c:pt>
                <c:pt idx="5789">
                  <c:v>262.73</c:v>
                </c:pt>
                <c:pt idx="5790">
                  <c:v>259.75</c:v>
                </c:pt>
                <c:pt idx="5791">
                  <c:v>256.48</c:v>
                </c:pt>
                <c:pt idx="5792">
                  <c:v>256.08999999999997</c:v>
                </c:pt>
                <c:pt idx="5793">
                  <c:v>255.39</c:v>
                </c:pt>
                <c:pt idx="5794">
                  <c:v>257.31</c:v>
                </c:pt>
                <c:pt idx="5795">
                  <c:v>255.89</c:v>
                </c:pt>
                <c:pt idx="5796">
                  <c:v>256.27999999999997</c:v>
                </c:pt>
                <c:pt idx="5797">
                  <c:v>257.14999999999998</c:v>
                </c:pt>
                <c:pt idx="5798">
                  <c:v>257.47000000000003</c:v>
                </c:pt>
                <c:pt idx="5799">
                  <c:v>258.51</c:v>
                </c:pt>
                <c:pt idx="5800">
                  <c:v>258.39</c:v>
                </c:pt>
                <c:pt idx="5801">
                  <c:v>258.31</c:v>
                </c:pt>
                <c:pt idx="5802">
                  <c:v>258.91000000000003</c:v>
                </c:pt>
                <c:pt idx="5803">
                  <c:v>257.47000000000003</c:v>
                </c:pt>
                <c:pt idx="5804">
                  <c:v>258.75</c:v>
                </c:pt>
                <c:pt idx="5805">
                  <c:v>258.14999999999998</c:v>
                </c:pt>
                <c:pt idx="5806">
                  <c:v>259.95999999999998</c:v>
                </c:pt>
                <c:pt idx="5807">
                  <c:v>260.22000000000003</c:v>
                </c:pt>
                <c:pt idx="5808">
                  <c:v>261.19</c:v>
                </c:pt>
                <c:pt idx="5809">
                  <c:v>262.52</c:v>
                </c:pt>
                <c:pt idx="5810">
                  <c:v>281.57</c:v>
                </c:pt>
                <c:pt idx="5811">
                  <c:v>280.57</c:v>
                </c:pt>
                <c:pt idx="5812">
                  <c:v>282.52999999999997</c:v>
                </c:pt>
                <c:pt idx="5813">
                  <c:v>291.10000000000002</c:v>
                </c:pt>
                <c:pt idx="5814">
                  <c:v>289.7</c:v>
                </c:pt>
                <c:pt idx="5815">
                  <c:v>289.79000000000002</c:v>
                </c:pt>
                <c:pt idx="5816">
                  <c:v>287.16000000000003</c:v>
                </c:pt>
                <c:pt idx="5817">
                  <c:v>288.69</c:v>
                </c:pt>
                <c:pt idx="5818">
                  <c:v>284.04000000000002</c:v>
                </c:pt>
                <c:pt idx="5819">
                  <c:v>283.29000000000002</c:v>
                </c:pt>
                <c:pt idx="5820">
                  <c:v>282.02</c:v>
                </c:pt>
                <c:pt idx="5821">
                  <c:v>286.63</c:v>
                </c:pt>
                <c:pt idx="5822">
                  <c:v>284.72000000000003</c:v>
                </c:pt>
                <c:pt idx="5823">
                  <c:v>288.69</c:v>
                </c:pt>
                <c:pt idx="5824">
                  <c:v>286.33</c:v>
                </c:pt>
                <c:pt idx="5825">
                  <c:v>284.41000000000003</c:v>
                </c:pt>
                <c:pt idx="5826">
                  <c:v>288.17</c:v>
                </c:pt>
                <c:pt idx="5827">
                  <c:v>289.13</c:v>
                </c:pt>
                <c:pt idx="5828">
                  <c:v>292.83</c:v>
                </c:pt>
                <c:pt idx="5829">
                  <c:v>297.63</c:v>
                </c:pt>
                <c:pt idx="5830">
                  <c:v>294.22000000000003</c:v>
                </c:pt>
                <c:pt idx="5831">
                  <c:v>291.27999999999997</c:v>
                </c:pt>
                <c:pt idx="5832">
                  <c:v>288.01</c:v>
                </c:pt>
                <c:pt idx="5833">
                  <c:v>294</c:v>
                </c:pt>
                <c:pt idx="5834">
                  <c:v>295.18</c:v>
                </c:pt>
                <c:pt idx="5835">
                  <c:v>288.12</c:v>
                </c:pt>
                <c:pt idx="5836">
                  <c:v>288.20999999999998</c:v>
                </c:pt>
                <c:pt idx="5837">
                  <c:v>285.33999999999997</c:v>
                </c:pt>
                <c:pt idx="5838">
                  <c:v>288.43</c:v>
                </c:pt>
                <c:pt idx="5839">
                  <c:v>294.77</c:v>
                </c:pt>
                <c:pt idx="5840">
                  <c:v>292.99</c:v>
                </c:pt>
                <c:pt idx="5841">
                  <c:v>291.24</c:v>
                </c:pt>
                <c:pt idx="5842">
                  <c:v>291.12</c:v>
                </c:pt>
                <c:pt idx="5843">
                  <c:v>289.61</c:v>
                </c:pt>
                <c:pt idx="5844">
                  <c:v>292.49</c:v>
                </c:pt>
                <c:pt idx="5845">
                  <c:v>296.07</c:v>
                </c:pt>
                <c:pt idx="5846">
                  <c:v>293.48</c:v>
                </c:pt>
                <c:pt idx="5847">
                  <c:v>292.05</c:v>
                </c:pt>
                <c:pt idx="5848">
                  <c:v>295.86</c:v>
                </c:pt>
                <c:pt idx="5849">
                  <c:v>287.58999999999997</c:v>
                </c:pt>
                <c:pt idx="5850">
                  <c:v>285.39</c:v>
                </c:pt>
                <c:pt idx="5851">
                  <c:v>284.51</c:v>
                </c:pt>
                <c:pt idx="5852">
                  <c:v>288.76</c:v>
                </c:pt>
                <c:pt idx="5853">
                  <c:v>284.37</c:v>
                </c:pt>
                <c:pt idx="5854">
                  <c:v>283.83999999999997</c:v>
                </c:pt>
                <c:pt idx="5855">
                  <c:v>279.99</c:v>
                </c:pt>
                <c:pt idx="5856">
                  <c:v>280.68</c:v>
                </c:pt>
                <c:pt idx="5857">
                  <c:v>280.54000000000002</c:v>
                </c:pt>
                <c:pt idx="5858">
                  <c:v>282.49</c:v>
                </c:pt>
                <c:pt idx="5859">
                  <c:v>279.2</c:v>
                </c:pt>
                <c:pt idx="5860">
                  <c:v>279.98</c:v>
                </c:pt>
                <c:pt idx="5861">
                  <c:v>278.70999999999998</c:v>
                </c:pt>
                <c:pt idx="5862">
                  <c:v>281.82</c:v>
                </c:pt>
                <c:pt idx="5863">
                  <c:v>279.5</c:v>
                </c:pt>
                <c:pt idx="5864">
                  <c:v>262.99</c:v>
                </c:pt>
                <c:pt idx="5865">
                  <c:v>259.5</c:v>
                </c:pt>
                <c:pt idx="5866">
                  <c:v>262.95</c:v>
                </c:pt>
                <c:pt idx="5867">
                  <c:v>261.66000000000003</c:v>
                </c:pt>
                <c:pt idx="5868">
                  <c:v>262.08</c:v>
                </c:pt>
                <c:pt idx="5869">
                  <c:v>257.94</c:v>
                </c:pt>
                <c:pt idx="5870">
                  <c:v>256.32</c:v>
                </c:pt>
                <c:pt idx="5871">
                  <c:v>254.38</c:v>
                </c:pt>
                <c:pt idx="5872">
                  <c:v>253.28</c:v>
                </c:pt>
                <c:pt idx="5873">
                  <c:v>254.77</c:v>
                </c:pt>
                <c:pt idx="5874">
                  <c:v>252.68</c:v>
                </c:pt>
                <c:pt idx="5875">
                  <c:v>249.99</c:v>
                </c:pt>
                <c:pt idx="5876">
                  <c:v>248.7</c:v>
                </c:pt>
                <c:pt idx="5877">
                  <c:v>235.87</c:v>
                </c:pt>
                <c:pt idx="5878">
                  <c:v>234.31</c:v>
                </c:pt>
                <c:pt idx="5879">
                  <c:v>234.74</c:v>
                </c:pt>
                <c:pt idx="5880">
                  <c:v>237.72</c:v>
                </c:pt>
                <c:pt idx="5881">
                  <c:v>237.94</c:v>
                </c:pt>
                <c:pt idx="5882">
                  <c:v>239.68</c:v>
                </c:pt>
                <c:pt idx="5883">
                  <c:v>241.61</c:v>
                </c:pt>
                <c:pt idx="5884">
                  <c:v>243.05</c:v>
                </c:pt>
                <c:pt idx="5885">
                  <c:v>239.19</c:v>
                </c:pt>
                <c:pt idx="5886">
                  <c:v>238.16</c:v>
                </c:pt>
                <c:pt idx="5887">
                  <c:v>239.74</c:v>
                </c:pt>
                <c:pt idx="5888">
                  <c:v>240.78</c:v>
                </c:pt>
                <c:pt idx="5889">
                  <c:v>239.61</c:v>
                </c:pt>
                <c:pt idx="5890">
                  <c:v>242.86</c:v>
                </c:pt>
                <c:pt idx="5891">
                  <c:v>242.25</c:v>
                </c:pt>
                <c:pt idx="5892">
                  <c:v>240.75</c:v>
                </c:pt>
                <c:pt idx="5893">
                  <c:v>240.83</c:v>
                </c:pt>
                <c:pt idx="5894">
                  <c:v>241.68</c:v>
                </c:pt>
                <c:pt idx="5895">
                  <c:v>240.16</c:v>
                </c:pt>
                <c:pt idx="5896">
                  <c:v>241.55</c:v>
                </c:pt>
                <c:pt idx="5897">
                  <c:v>244</c:v>
                </c:pt>
                <c:pt idx="5898">
                  <c:v>244.63</c:v>
                </c:pt>
                <c:pt idx="5899">
                  <c:v>244.63</c:v>
                </c:pt>
                <c:pt idx="5900">
                  <c:v>242.02</c:v>
                </c:pt>
                <c:pt idx="5901">
                  <c:v>241.28</c:v>
                </c:pt>
                <c:pt idx="5902">
                  <c:v>240.46</c:v>
                </c:pt>
                <c:pt idx="5903">
                  <c:v>241.31</c:v>
                </c:pt>
                <c:pt idx="5904">
                  <c:v>239.8</c:v>
                </c:pt>
                <c:pt idx="5905">
                  <c:v>242.76</c:v>
                </c:pt>
                <c:pt idx="5906">
                  <c:v>242.78</c:v>
                </c:pt>
                <c:pt idx="5907">
                  <c:v>241.35</c:v>
                </c:pt>
                <c:pt idx="5908">
                  <c:v>241.68</c:v>
                </c:pt>
                <c:pt idx="5909">
                  <c:v>239.96</c:v>
                </c:pt>
                <c:pt idx="5910">
                  <c:v>240.75</c:v>
                </c:pt>
                <c:pt idx="5911">
                  <c:v>241.18</c:v>
                </c:pt>
                <c:pt idx="5912">
                  <c:v>245</c:v>
                </c:pt>
                <c:pt idx="5913">
                  <c:v>248.26</c:v>
                </c:pt>
                <c:pt idx="5914">
                  <c:v>245.84</c:v>
                </c:pt>
                <c:pt idx="5915">
                  <c:v>245.2</c:v>
                </c:pt>
                <c:pt idx="5916">
                  <c:v>246.14</c:v>
                </c:pt>
                <c:pt idx="5917">
                  <c:v>253.97</c:v>
                </c:pt>
                <c:pt idx="5918">
                  <c:v>280.51</c:v>
                </c:pt>
                <c:pt idx="5919">
                  <c:v>255.18</c:v>
                </c:pt>
                <c:pt idx="5920">
                  <c:v>282.81</c:v>
                </c:pt>
                <c:pt idx="5921">
                  <c:v>285.66000000000003</c:v>
                </c:pt>
                <c:pt idx="5922">
                  <c:v>277.88</c:v>
                </c:pt>
                <c:pt idx="5923">
                  <c:v>277.04000000000002</c:v>
                </c:pt>
                <c:pt idx="5924">
                  <c:v>278.25</c:v>
                </c:pt>
                <c:pt idx="5925">
                  <c:v>278.93</c:v>
                </c:pt>
                <c:pt idx="5926">
                  <c:v>280.08</c:v>
                </c:pt>
                <c:pt idx="5927">
                  <c:v>282.27</c:v>
                </c:pt>
                <c:pt idx="5928">
                  <c:v>280.42</c:v>
                </c:pt>
                <c:pt idx="5929">
                  <c:v>281.49</c:v>
                </c:pt>
                <c:pt idx="5930">
                  <c:v>282.91000000000003</c:v>
                </c:pt>
                <c:pt idx="5931">
                  <c:v>282.17</c:v>
                </c:pt>
                <c:pt idx="5932">
                  <c:v>282.45999999999998</c:v>
                </c:pt>
                <c:pt idx="5933">
                  <c:v>287.39999999999998</c:v>
                </c:pt>
                <c:pt idx="5934">
                  <c:v>285.55</c:v>
                </c:pt>
                <c:pt idx="5935">
                  <c:v>284.39999999999998</c:v>
                </c:pt>
                <c:pt idx="5936">
                  <c:v>282.70999999999998</c:v>
                </c:pt>
                <c:pt idx="5937">
                  <c:v>279.55</c:v>
                </c:pt>
                <c:pt idx="5938">
                  <c:v>283.85000000000002</c:v>
                </c:pt>
                <c:pt idx="5939">
                  <c:v>280.13</c:v>
                </c:pt>
                <c:pt idx="5940">
                  <c:v>280.99</c:v>
                </c:pt>
                <c:pt idx="5941">
                  <c:v>277.12</c:v>
                </c:pt>
                <c:pt idx="5942">
                  <c:v>278.69</c:v>
                </c:pt>
                <c:pt idx="5943">
                  <c:v>273.07</c:v>
                </c:pt>
                <c:pt idx="5944">
                  <c:v>370.5</c:v>
                </c:pt>
                <c:pt idx="5945">
                  <c:v>248.07</c:v>
                </c:pt>
                <c:pt idx="5946">
                  <c:v>252.41</c:v>
                </c:pt>
                <c:pt idx="5947">
                  <c:v>260.55</c:v>
                </c:pt>
                <c:pt idx="5948">
                  <c:v>260.01</c:v>
                </c:pt>
                <c:pt idx="5949">
                  <c:v>261.60000000000002</c:v>
                </c:pt>
                <c:pt idx="5950">
                  <c:v>261.83</c:v>
                </c:pt>
                <c:pt idx="5951">
                  <c:v>261.79000000000002</c:v>
                </c:pt>
                <c:pt idx="5952">
                  <c:v>265.82</c:v>
                </c:pt>
                <c:pt idx="5953">
                  <c:v>267.14</c:v>
                </c:pt>
                <c:pt idx="5954">
                  <c:v>264.88</c:v>
                </c:pt>
                <c:pt idx="5955">
                  <c:v>265.32</c:v>
                </c:pt>
                <c:pt idx="5956">
                  <c:v>266.87</c:v>
                </c:pt>
                <c:pt idx="5957">
                  <c:v>267.24</c:v>
                </c:pt>
                <c:pt idx="5958">
                  <c:v>267.16000000000003</c:v>
                </c:pt>
                <c:pt idx="5959">
                  <c:v>267.99</c:v>
                </c:pt>
                <c:pt idx="5960">
                  <c:v>265.97000000000003</c:v>
                </c:pt>
                <c:pt idx="5961">
                  <c:v>265.36</c:v>
                </c:pt>
                <c:pt idx="5962">
                  <c:v>264.8</c:v>
                </c:pt>
                <c:pt idx="5963">
                  <c:v>266.38</c:v>
                </c:pt>
                <c:pt idx="5964">
                  <c:v>265.76</c:v>
                </c:pt>
                <c:pt idx="5965">
                  <c:v>265.04000000000002</c:v>
                </c:pt>
                <c:pt idx="5966">
                  <c:v>265.69</c:v>
                </c:pt>
                <c:pt idx="5967">
                  <c:v>264.83999999999997</c:v>
                </c:pt>
                <c:pt idx="5968">
                  <c:v>266.45999999999998</c:v>
                </c:pt>
                <c:pt idx="5969">
                  <c:v>266.83</c:v>
                </c:pt>
                <c:pt idx="5970">
                  <c:v>265</c:v>
                </c:pt>
                <c:pt idx="5971">
                  <c:v>266.22000000000003</c:v>
                </c:pt>
                <c:pt idx="5972">
                  <c:v>265.32</c:v>
                </c:pt>
                <c:pt idx="5973">
                  <c:v>263.07</c:v>
                </c:pt>
                <c:pt idx="5974">
                  <c:v>263.51</c:v>
                </c:pt>
                <c:pt idx="5975">
                  <c:v>264.87</c:v>
                </c:pt>
                <c:pt idx="5976">
                  <c:v>267.82</c:v>
                </c:pt>
                <c:pt idx="5977">
                  <c:v>268.27</c:v>
                </c:pt>
                <c:pt idx="5978">
                  <c:v>269.92</c:v>
                </c:pt>
                <c:pt idx="5979">
                  <c:v>270.05</c:v>
                </c:pt>
                <c:pt idx="5980">
                  <c:v>268.35000000000002</c:v>
                </c:pt>
                <c:pt idx="5981">
                  <c:v>267.69</c:v>
                </c:pt>
                <c:pt idx="5982">
                  <c:v>269.18</c:v>
                </c:pt>
                <c:pt idx="5983">
                  <c:v>266.52999999999997</c:v>
                </c:pt>
                <c:pt idx="5984">
                  <c:v>265.98</c:v>
                </c:pt>
                <c:pt idx="5985">
                  <c:v>263.27999999999997</c:v>
                </c:pt>
                <c:pt idx="5986">
                  <c:v>262.77999999999997</c:v>
                </c:pt>
                <c:pt idx="5987">
                  <c:v>264.25</c:v>
                </c:pt>
                <c:pt idx="5988">
                  <c:v>263.83999999999997</c:v>
                </c:pt>
                <c:pt idx="5989">
                  <c:v>263.68</c:v>
                </c:pt>
                <c:pt idx="5990">
                  <c:v>265.20999999999998</c:v>
                </c:pt>
                <c:pt idx="5991">
                  <c:v>265.41000000000003</c:v>
                </c:pt>
                <c:pt idx="5992">
                  <c:v>265.61</c:v>
                </c:pt>
                <c:pt idx="5993">
                  <c:v>266.02</c:v>
                </c:pt>
                <c:pt idx="5994">
                  <c:v>265</c:v>
                </c:pt>
                <c:pt idx="5995">
                  <c:v>263.76</c:v>
                </c:pt>
                <c:pt idx="5996">
                  <c:v>264.56</c:v>
                </c:pt>
                <c:pt idx="5997">
                  <c:v>263.93</c:v>
                </c:pt>
                <c:pt idx="5998">
                  <c:v>263.89999999999998</c:v>
                </c:pt>
                <c:pt idx="5999">
                  <c:v>263.67</c:v>
                </c:pt>
                <c:pt idx="6000">
                  <c:v>265.14999999999998</c:v>
                </c:pt>
                <c:pt idx="6001">
                  <c:v>263.39</c:v>
                </c:pt>
                <c:pt idx="6002">
                  <c:v>264.63</c:v>
                </c:pt>
                <c:pt idx="6003">
                  <c:v>265.68</c:v>
                </c:pt>
                <c:pt idx="6004">
                  <c:v>264.19</c:v>
                </c:pt>
                <c:pt idx="6005">
                  <c:v>265.24</c:v>
                </c:pt>
                <c:pt idx="6006">
                  <c:v>264.47000000000003</c:v>
                </c:pt>
                <c:pt idx="6007">
                  <c:v>263.87</c:v>
                </c:pt>
                <c:pt idx="6008">
                  <c:v>263.27</c:v>
                </c:pt>
                <c:pt idx="6009">
                  <c:v>250.23</c:v>
                </c:pt>
                <c:pt idx="6010">
                  <c:v>249.64</c:v>
                </c:pt>
                <c:pt idx="6011">
                  <c:v>250.69</c:v>
                </c:pt>
                <c:pt idx="6012">
                  <c:v>251.25</c:v>
                </c:pt>
                <c:pt idx="6013">
                  <c:v>252.74</c:v>
                </c:pt>
                <c:pt idx="6014">
                  <c:v>252.59</c:v>
                </c:pt>
                <c:pt idx="6015">
                  <c:v>251.32</c:v>
                </c:pt>
                <c:pt idx="6016">
                  <c:v>247.67</c:v>
                </c:pt>
                <c:pt idx="6017">
                  <c:v>319.26</c:v>
                </c:pt>
                <c:pt idx="6018">
                  <c:v>317.29000000000002</c:v>
                </c:pt>
                <c:pt idx="6019">
                  <c:v>315.37</c:v>
                </c:pt>
                <c:pt idx="6020">
                  <c:v>312.67</c:v>
                </c:pt>
                <c:pt idx="6021">
                  <c:v>310.14999999999998</c:v>
                </c:pt>
                <c:pt idx="6022">
                  <c:v>312</c:v>
                </c:pt>
                <c:pt idx="6023">
                  <c:v>309.22000000000003</c:v>
                </c:pt>
                <c:pt idx="6024">
                  <c:v>311.60000000000002</c:v>
                </c:pt>
                <c:pt idx="6025">
                  <c:v>314.13</c:v>
                </c:pt>
                <c:pt idx="6026">
                  <c:v>312</c:v>
                </c:pt>
                <c:pt idx="6027">
                  <c:v>318.54000000000002</c:v>
                </c:pt>
                <c:pt idx="6028">
                  <c:v>317.70999999999998</c:v>
                </c:pt>
                <c:pt idx="6029">
                  <c:v>318.82</c:v>
                </c:pt>
                <c:pt idx="6030">
                  <c:v>247.18</c:v>
                </c:pt>
                <c:pt idx="6031">
                  <c:v>248.65</c:v>
                </c:pt>
                <c:pt idx="6032">
                  <c:v>246.75</c:v>
                </c:pt>
                <c:pt idx="6033">
                  <c:v>248.16</c:v>
                </c:pt>
                <c:pt idx="6034">
                  <c:v>248.06</c:v>
                </c:pt>
                <c:pt idx="6035">
                  <c:v>274.45</c:v>
                </c:pt>
                <c:pt idx="6036">
                  <c:v>274.66000000000003</c:v>
                </c:pt>
                <c:pt idx="6037">
                  <c:v>274.83999999999997</c:v>
                </c:pt>
                <c:pt idx="6038">
                  <c:v>275.19</c:v>
                </c:pt>
                <c:pt idx="6039">
                  <c:v>275.18</c:v>
                </c:pt>
                <c:pt idx="6040">
                  <c:v>274.75</c:v>
                </c:pt>
                <c:pt idx="6041">
                  <c:v>817.15</c:v>
                </c:pt>
                <c:pt idx="6042">
                  <c:v>799.38</c:v>
                </c:pt>
                <c:pt idx="6043">
                  <c:v>795.09</c:v>
                </c:pt>
                <c:pt idx="6044">
                  <c:v>792.24</c:v>
                </c:pt>
                <c:pt idx="6045">
                  <c:v>783.25</c:v>
                </c:pt>
                <c:pt idx="6046">
                  <c:v>276.16000000000003</c:v>
                </c:pt>
                <c:pt idx="6047">
                  <c:v>276.44</c:v>
                </c:pt>
                <c:pt idx="6048">
                  <c:v>276.26</c:v>
                </c:pt>
                <c:pt idx="6049">
                  <c:v>289.17</c:v>
                </c:pt>
                <c:pt idx="6050">
                  <c:v>287.48</c:v>
                </c:pt>
                <c:pt idx="6051">
                  <c:v>287.39</c:v>
                </c:pt>
                <c:pt idx="6052">
                  <c:v>287.58999999999997</c:v>
                </c:pt>
                <c:pt idx="6053">
                  <c:v>287.20999999999998</c:v>
                </c:pt>
                <c:pt idx="6054">
                  <c:v>286.99</c:v>
                </c:pt>
                <c:pt idx="6055">
                  <c:v>288.95999999999998</c:v>
                </c:pt>
                <c:pt idx="6056">
                  <c:v>287.58</c:v>
                </c:pt>
                <c:pt idx="6057">
                  <c:v>287.74</c:v>
                </c:pt>
                <c:pt idx="6058">
                  <c:v>287.39</c:v>
                </c:pt>
                <c:pt idx="6059">
                  <c:v>287.2</c:v>
                </c:pt>
                <c:pt idx="6060">
                  <c:v>286.81</c:v>
                </c:pt>
                <c:pt idx="6061">
                  <c:v>288.63</c:v>
                </c:pt>
                <c:pt idx="6062">
                  <c:v>288.83</c:v>
                </c:pt>
                <c:pt idx="6063">
                  <c:v>286.94</c:v>
                </c:pt>
                <c:pt idx="6064">
                  <c:v>287.33999999999997</c:v>
                </c:pt>
                <c:pt idx="6065">
                  <c:v>285.95</c:v>
                </c:pt>
                <c:pt idx="6066">
                  <c:v>285.63</c:v>
                </c:pt>
                <c:pt idx="6067">
                  <c:v>287.97000000000003</c:v>
                </c:pt>
                <c:pt idx="6068">
                  <c:v>286.85000000000002</c:v>
                </c:pt>
                <c:pt idx="6069">
                  <c:v>286.72000000000003</c:v>
                </c:pt>
                <c:pt idx="6070">
                  <c:v>283.27</c:v>
                </c:pt>
                <c:pt idx="6071">
                  <c:v>283.45</c:v>
                </c:pt>
                <c:pt idx="6072">
                  <c:v>282.98</c:v>
                </c:pt>
                <c:pt idx="6073">
                  <c:v>283.02999999999997</c:v>
                </c:pt>
                <c:pt idx="6074">
                  <c:v>285.64999999999998</c:v>
                </c:pt>
                <c:pt idx="6075">
                  <c:v>285.66000000000003</c:v>
                </c:pt>
                <c:pt idx="6076">
                  <c:v>284.5</c:v>
                </c:pt>
                <c:pt idx="6077">
                  <c:v>284.77999999999997</c:v>
                </c:pt>
                <c:pt idx="6078">
                  <c:v>284.52</c:v>
                </c:pt>
                <c:pt idx="6079">
                  <c:v>284.14999999999998</c:v>
                </c:pt>
                <c:pt idx="6080">
                  <c:v>281.97000000000003</c:v>
                </c:pt>
                <c:pt idx="6081">
                  <c:v>280.77999999999997</c:v>
                </c:pt>
                <c:pt idx="6082">
                  <c:v>279.52999999999997</c:v>
                </c:pt>
                <c:pt idx="6083">
                  <c:v>280.77</c:v>
                </c:pt>
                <c:pt idx="6084">
                  <c:v>277.23</c:v>
                </c:pt>
                <c:pt idx="6085">
                  <c:v>278.32</c:v>
                </c:pt>
                <c:pt idx="6086">
                  <c:v>277.07</c:v>
                </c:pt>
                <c:pt idx="6087">
                  <c:v>275.92</c:v>
                </c:pt>
                <c:pt idx="6088">
                  <c:v>275.95999999999998</c:v>
                </c:pt>
                <c:pt idx="6089">
                  <c:v>276.08</c:v>
                </c:pt>
                <c:pt idx="6090">
                  <c:v>277.06</c:v>
                </c:pt>
                <c:pt idx="6091">
                  <c:v>350.18</c:v>
                </c:pt>
                <c:pt idx="6092">
                  <c:v>342.52</c:v>
                </c:pt>
                <c:pt idx="6093">
                  <c:v>343.85</c:v>
                </c:pt>
                <c:pt idx="6094">
                  <c:v>282.55</c:v>
                </c:pt>
                <c:pt idx="6095">
                  <c:v>298.05</c:v>
                </c:pt>
                <c:pt idx="6096">
                  <c:v>299.27</c:v>
                </c:pt>
                <c:pt idx="6097">
                  <c:v>299.39999999999998</c:v>
                </c:pt>
                <c:pt idx="6098">
                  <c:v>299.70999999999998</c:v>
                </c:pt>
                <c:pt idx="6099">
                  <c:v>301.48</c:v>
                </c:pt>
                <c:pt idx="6100">
                  <c:v>293.61</c:v>
                </c:pt>
                <c:pt idx="6101">
                  <c:v>293.39</c:v>
                </c:pt>
                <c:pt idx="6102">
                  <c:v>291.55</c:v>
                </c:pt>
                <c:pt idx="6103">
                  <c:v>290.67</c:v>
                </c:pt>
                <c:pt idx="6104">
                  <c:v>290.38</c:v>
                </c:pt>
                <c:pt idx="6105">
                  <c:v>289.97000000000003</c:v>
                </c:pt>
                <c:pt idx="6106">
                  <c:v>283.25</c:v>
                </c:pt>
                <c:pt idx="6107">
                  <c:v>286.13</c:v>
                </c:pt>
                <c:pt idx="6108">
                  <c:v>284.64</c:v>
                </c:pt>
                <c:pt idx="6109">
                  <c:v>254.78</c:v>
                </c:pt>
                <c:pt idx="6110">
                  <c:v>366.75</c:v>
                </c:pt>
                <c:pt idx="6111">
                  <c:v>368.38</c:v>
                </c:pt>
                <c:pt idx="6112">
                  <c:v>365.27</c:v>
                </c:pt>
                <c:pt idx="6113">
                  <c:v>363.84</c:v>
                </c:pt>
                <c:pt idx="6114">
                  <c:v>366.35</c:v>
                </c:pt>
                <c:pt idx="6115">
                  <c:v>366.89</c:v>
                </c:pt>
                <c:pt idx="6116">
                  <c:v>364.37</c:v>
                </c:pt>
                <c:pt idx="6117">
                  <c:v>364.37</c:v>
                </c:pt>
                <c:pt idx="6118">
                  <c:v>365.16</c:v>
                </c:pt>
                <c:pt idx="6119">
                  <c:v>367.04</c:v>
                </c:pt>
                <c:pt idx="6120">
                  <c:v>361.3</c:v>
                </c:pt>
                <c:pt idx="6121">
                  <c:v>361.3</c:v>
                </c:pt>
                <c:pt idx="6122">
                  <c:v>361.69</c:v>
                </c:pt>
                <c:pt idx="6123">
                  <c:v>361.8</c:v>
                </c:pt>
                <c:pt idx="6124">
                  <c:v>362.47</c:v>
                </c:pt>
                <c:pt idx="6125">
                  <c:v>359.46</c:v>
                </c:pt>
                <c:pt idx="6126">
                  <c:v>360</c:v>
                </c:pt>
                <c:pt idx="6127">
                  <c:v>358.72</c:v>
                </c:pt>
                <c:pt idx="6128">
                  <c:v>357.07</c:v>
                </c:pt>
                <c:pt idx="6129">
                  <c:v>356.18</c:v>
                </c:pt>
                <c:pt idx="6130">
                  <c:v>355.56</c:v>
                </c:pt>
                <c:pt idx="6131">
                  <c:v>354.06</c:v>
                </c:pt>
                <c:pt idx="6132">
                  <c:v>346.63</c:v>
                </c:pt>
                <c:pt idx="6133">
                  <c:v>542.53</c:v>
                </c:pt>
                <c:pt idx="6134">
                  <c:v>313.10000000000002</c:v>
                </c:pt>
                <c:pt idx="6135">
                  <c:v>312.52</c:v>
                </c:pt>
                <c:pt idx="6136">
                  <c:v>314.13</c:v>
                </c:pt>
                <c:pt idx="6137">
                  <c:v>314.85000000000002</c:v>
                </c:pt>
                <c:pt idx="6138">
                  <c:v>312.66000000000003</c:v>
                </c:pt>
                <c:pt idx="6139">
                  <c:v>310.82</c:v>
                </c:pt>
                <c:pt idx="6140">
                  <c:v>313</c:v>
                </c:pt>
                <c:pt idx="6141">
                  <c:v>307.60000000000002</c:v>
                </c:pt>
                <c:pt idx="6142">
                  <c:v>307.27</c:v>
                </c:pt>
                <c:pt idx="6143">
                  <c:v>308.92</c:v>
                </c:pt>
                <c:pt idx="6144">
                  <c:v>305.64999999999998</c:v>
                </c:pt>
                <c:pt idx="6145">
                  <c:v>302.22000000000003</c:v>
                </c:pt>
                <c:pt idx="6146">
                  <c:v>302.14</c:v>
                </c:pt>
                <c:pt idx="6147">
                  <c:v>301.27999999999997</c:v>
                </c:pt>
                <c:pt idx="6148">
                  <c:v>289.07</c:v>
                </c:pt>
                <c:pt idx="6149">
                  <c:v>286.68</c:v>
                </c:pt>
                <c:pt idx="6150">
                  <c:v>286.39999999999998</c:v>
                </c:pt>
                <c:pt idx="6151">
                  <c:v>287.44</c:v>
                </c:pt>
                <c:pt idx="6152">
                  <c:v>287.83999999999997</c:v>
                </c:pt>
                <c:pt idx="6153">
                  <c:v>288.3</c:v>
                </c:pt>
                <c:pt idx="6154">
                  <c:v>290.02</c:v>
                </c:pt>
                <c:pt idx="6155">
                  <c:v>290.02</c:v>
                </c:pt>
                <c:pt idx="6156">
                  <c:v>291.95999999999998</c:v>
                </c:pt>
                <c:pt idx="6157">
                  <c:v>291.07</c:v>
                </c:pt>
                <c:pt idx="6158">
                  <c:v>292.04000000000002</c:v>
                </c:pt>
                <c:pt idx="6159">
                  <c:v>292.75</c:v>
                </c:pt>
                <c:pt idx="6160">
                  <c:v>292.64999999999998</c:v>
                </c:pt>
                <c:pt idx="6161">
                  <c:v>296.06</c:v>
                </c:pt>
                <c:pt idx="6162">
                  <c:v>297</c:v>
                </c:pt>
                <c:pt idx="6163">
                  <c:v>297.11</c:v>
                </c:pt>
                <c:pt idx="6164">
                  <c:v>301.2</c:v>
                </c:pt>
                <c:pt idx="6165">
                  <c:v>287.52</c:v>
                </c:pt>
                <c:pt idx="6166">
                  <c:v>288.27999999999997</c:v>
                </c:pt>
                <c:pt idx="6167">
                  <c:v>288</c:v>
                </c:pt>
                <c:pt idx="6168">
                  <c:v>287.91000000000003</c:v>
                </c:pt>
                <c:pt idx="6169">
                  <c:v>286.77</c:v>
                </c:pt>
                <c:pt idx="6170">
                  <c:v>286.77</c:v>
                </c:pt>
                <c:pt idx="6171">
                  <c:v>287.26</c:v>
                </c:pt>
                <c:pt idx="6172">
                  <c:v>403.9</c:v>
                </c:pt>
                <c:pt idx="6173">
                  <c:v>404.38</c:v>
                </c:pt>
                <c:pt idx="6174">
                  <c:v>399.85</c:v>
                </c:pt>
                <c:pt idx="6175">
                  <c:v>395.45</c:v>
                </c:pt>
                <c:pt idx="6176">
                  <c:v>391.12</c:v>
                </c:pt>
                <c:pt idx="6177">
                  <c:v>413.35</c:v>
                </c:pt>
                <c:pt idx="6178">
                  <c:v>415.08</c:v>
                </c:pt>
                <c:pt idx="6179">
                  <c:v>414.28</c:v>
                </c:pt>
                <c:pt idx="6180">
                  <c:v>413.6</c:v>
                </c:pt>
                <c:pt idx="6181">
                  <c:v>413.29</c:v>
                </c:pt>
                <c:pt idx="6182">
                  <c:v>410.14</c:v>
                </c:pt>
                <c:pt idx="6183">
                  <c:v>368.76</c:v>
                </c:pt>
                <c:pt idx="6184">
                  <c:v>358.58</c:v>
                </c:pt>
                <c:pt idx="6185">
                  <c:v>356.66</c:v>
                </c:pt>
                <c:pt idx="6186">
                  <c:v>427.41</c:v>
                </c:pt>
                <c:pt idx="6187">
                  <c:v>429.72</c:v>
                </c:pt>
                <c:pt idx="6188">
                  <c:v>433.89</c:v>
                </c:pt>
                <c:pt idx="6189">
                  <c:v>437.48</c:v>
                </c:pt>
                <c:pt idx="6190">
                  <c:v>437.19</c:v>
                </c:pt>
                <c:pt idx="6191">
                  <c:v>434.52</c:v>
                </c:pt>
                <c:pt idx="6192">
                  <c:v>433.46</c:v>
                </c:pt>
                <c:pt idx="6193">
                  <c:v>434.63</c:v>
                </c:pt>
                <c:pt idx="6194">
                  <c:v>437</c:v>
                </c:pt>
                <c:pt idx="6195">
                  <c:v>435.4</c:v>
                </c:pt>
                <c:pt idx="6196">
                  <c:v>436.73</c:v>
                </c:pt>
                <c:pt idx="6197">
                  <c:v>437.54</c:v>
                </c:pt>
                <c:pt idx="6198">
                  <c:v>435.8</c:v>
                </c:pt>
                <c:pt idx="6199">
                  <c:v>438.11</c:v>
                </c:pt>
                <c:pt idx="6200">
                  <c:v>439.05</c:v>
                </c:pt>
                <c:pt idx="6201">
                  <c:v>440.01</c:v>
                </c:pt>
                <c:pt idx="6202">
                  <c:v>441.62</c:v>
                </c:pt>
                <c:pt idx="6203">
                  <c:v>435.93</c:v>
                </c:pt>
                <c:pt idx="6204">
                  <c:v>434.23</c:v>
                </c:pt>
                <c:pt idx="6205">
                  <c:v>434.5</c:v>
                </c:pt>
                <c:pt idx="6206">
                  <c:v>439.98</c:v>
                </c:pt>
                <c:pt idx="6207">
                  <c:v>436.36</c:v>
                </c:pt>
                <c:pt idx="6208">
                  <c:v>438.92</c:v>
                </c:pt>
                <c:pt idx="6209">
                  <c:v>444.01</c:v>
                </c:pt>
                <c:pt idx="6210">
                  <c:v>444.99</c:v>
                </c:pt>
                <c:pt idx="6211">
                  <c:v>438.92</c:v>
                </c:pt>
                <c:pt idx="6212">
                  <c:v>437.7</c:v>
                </c:pt>
                <c:pt idx="6213">
                  <c:v>439.03</c:v>
                </c:pt>
                <c:pt idx="6214">
                  <c:v>445.66</c:v>
                </c:pt>
                <c:pt idx="6215">
                  <c:v>442.15</c:v>
                </c:pt>
                <c:pt idx="6216">
                  <c:v>440.25</c:v>
                </c:pt>
                <c:pt idx="6217">
                  <c:v>444.12</c:v>
                </c:pt>
                <c:pt idx="6218">
                  <c:v>450.11</c:v>
                </c:pt>
                <c:pt idx="6219">
                  <c:v>451.56</c:v>
                </c:pt>
                <c:pt idx="6220">
                  <c:v>452.58</c:v>
                </c:pt>
                <c:pt idx="6221">
                  <c:v>458.41</c:v>
                </c:pt>
                <c:pt idx="6222">
                  <c:v>458.68</c:v>
                </c:pt>
                <c:pt idx="6223">
                  <c:v>458.98</c:v>
                </c:pt>
                <c:pt idx="6224">
                  <c:v>456.72</c:v>
                </c:pt>
                <c:pt idx="6225">
                  <c:v>459.71</c:v>
                </c:pt>
                <c:pt idx="6226">
                  <c:v>472.24</c:v>
                </c:pt>
                <c:pt idx="6227">
                  <c:v>469.5</c:v>
                </c:pt>
                <c:pt idx="6228">
                  <c:v>477.17</c:v>
                </c:pt>
                <c:pt idx="6229">
                  <c:v>474.52</c:v>
                </c:pt>
                <c:pt idx="6230">
                  <c:v>475.51</c:v>
                </c:pt>
                <c:pt idx="6231">
                  <c:v>475.35</c:v>
                </c:pt>
                <c:pt idx="6232">
                  <c:v>477.83</c:v>
                </c:pt>
                <c:pt idx="6233">
                  <c:v>475.84</c:v>
                </c:pt>
                <c:pt idx="6234">
                  <c:v>480.52</c:v>
                </c:pt>
                <c:pt idx="6235">
                  <c:v>481.37</c:v>
                </c:pt>
                <c:pt idx="6236">
                  <c:v>488.46</c:v>
                </c:pt>
                <c:pt idx="6237">
                  <c:v>539.76</c:v>
                </c:pt>
                <c:pt idx="6238">
                  <c:v>539.36</c:v>
                </c:pt>
                <c:pt idx="6239">
                  <c:v>535.54999999999995</c:v>
                </c:pt>
                <c:pt idx="6240">
                  <c:v>535.54999999999995</c:v>
                </c:pt>
                <c:pt idx="6241">
                  <c:v>535.91999999999996</c:v>
                </c:pt>
                <c:pt idx="6242">
                  <c:v>536.12</c:v>
                </c:pt>
                <c:pt idx="6243">
                  <c:v>545.76</c:v>
                </c:pt>
                <c:pt idx="6244">
                  <c:v>543.66999999999996</c:v>
                </c:pt>
                <c:pt idx="6245">
                  <c:v>544.5</c:v>
                </c:pt>
                <c:pt idx="6246">
                  <c:v>543.66999999999996</c:v>
                </c:pt>
                <c:pt idx="6247">
                  <c:v>545.54999999999995</c:v>
                </c:pt>
                <c:pt idx="6248">
                  <c:v>540.79</c:v>
                </c:pt>
                <c:pt idx="6249">
                  <c:v>543.03</c:v>
                </c:pt>
                <c:pt idx="6250">
                  <c:v>539.95000000000005</c:v>
                </c:pt>
                <c:pt idx="6251">
                  <c:v>532.11</c:v>
                </c:pt>
                <c:pt idx="6252">
                  <c:v>532.11</c:v>
                </c:pt>
                <c:pt idx="6253">
                  <c:v>531.13</c:v>
                </c:pt>
                <c:pt idx="6254">
                  <c:v>528.78</c:v>
                </c:pt>
                <c:pt idx="6255">
                  <c:v>520.20000000000005</c:v>
                </c:pt>
                <c:pt idx="6256">
                  <c:v>516.30999999999995</c:v>
                </c:pt>
                <c:pt idx="6257">
                  <c:v>515.58000000000004</c:v>
                </c:pt>
                <c:pt idx="6258">
                  <c:v>509.64</c:v>
                </c:pt>
                <c:pt idx="6259">
                  <c:v>509.47</c:v>
                </c:pt>
                <c:pt idx="6260">
                  <c:v>499.72</c:v>
                </c:pt>
                <c:pt idx="6261">
                  <c:v>502.98</c:v>
                </c:pt>
                <c:pt idx="6262">
                  <c:v>497.7</c:v>
                </c:pt>
                <c:pt idx="6263">
                  <c:v>484.5</c:v>
                </c:pt>
                <c:pt idx="6264">
                  <c:v>438.1</c:v>
                </c:pt>
                <c:pt idx="6265">
                  <c:v>438</c:v>
                </c:pt>
                <c:pt idx="6266">
                  <c:v>438</c:v>
                </c:pt>
                <c:pt idx="6267">
                  <c:v>438.1</c:v>
                </c:pt>
                <c:pt idx="6268">
                  <c:v>428.46</c:v>
                </c:pt>
                <c:pt idx="6269">
                  <c:v>428.25</c:v>
                </c:pt>
                <c:pt idx="6270">
                  <c:v>428.93</c:v>
                </c:pt>
                <c:pt idx="6271">
                  <c:v>426.48</c:v>
                </c:pt>
                <c:pt idx="6272">
                  <c:v>427.29</c:v>
                </c:pt>
                <c:pt idx="6273">
                  <c:v>427.18</c:v>
                </c:pt>
                <c:pt idx="6274">
                  <c:v>427.06</c:v>
                </c:pt>
                <c:pt idx="6275">
                  <c:v>427.41</c:v>
                </c:pt>
                <c:pt idx="6276">
                  <c:v>400.7</c:v>
                </c:pt>
                <c:pt idx="6277">
                  <c:v>400.02</c:v>
                </c:pt>
                <c:pt idx="6278">
                  <c:v>398.33</c:v>
                </c:pt>
                <c:pt idx="6279">
                  <c:v>399.34</c:v>
                </c:pt>
                <c:pt idx="6280">
                  <c:v>399.2</c:v>
                </c:pt>
                <c:pt idx="6281">
                  <c:v>398.16</c:v>
                </c:pt>
                <c:pt idx="6282">
                  <c:v>398.69</c:v>
                </c:pt>
                <c:pt idx="6283">
                  <c:v>397.85</c:v>
                </c:pt>
                <c:pt idx="6284">
                  <c:v>398.02</c:v>
                </c:pt>
                <c:pt idx="6285">
                  <c:v>396.51</c:v>
                </c:pt>
                <c:pt idx="6286">
                  <c:v>392.06</c:v>
                </c:pt>
                <c:pt idx="6287">
                  <c:v>391.57</c:v>
                </c:pt>
                <c:pt idx="6288">
                  <c:v>419.28</c:v>
                </c:pt>
                <c:pt idx="6289">
                  <c:v>418.51</c:v>
                </c:pt>
                <c:pt idx="6290">
                  <c:v>417.41</c:v>
                </c:pt>
                <c:pt idx="6291">
                  <c:v>415.71</c:v>
                </c:pt>
                <c:pt idx="6292">
                  <c:v>414.95</c:v>
                </c:pt>
                <c:pt idx="6293">
                  <c:v>414.6</c:v>
                </c:pt>
                <c:pt idx="6294">
                  <c:v>414.49</c:v>
                </c:pt>
                <c:pt idx="6295">
                  <c:v>413.41</c:v>
                </c:pt>
                <c:pt idx="6296">
                  <c:v>413</c:v>
                </c:pt>
                <c:pt idx="6297">
                  <c:v>412.14</c:v>
                </c:pt>
                <c:pt idx="6298">
                  <c:v>411.69</c:v>
                </c:pt>
                <c:pt idx="6299">
                  <c:v>412.01</c:v>
                </c:pt>
                <c:pt idx="6300">
                  <c:v>382.56</c:v>
                </c:pt>
                <c:pt idx="6301">
                  <c:v>382.56</c:v>
                </c:pt>
                <c:pt idx="6302">
                  <c:v>381.49</c:v>
                </c:pt>
                <c:pt idx="6303">
                  <c:v>381.49</c:v>
                </c:pt>
                <c:pt idx="6304">
                  <c:v>379.09</c:v>
                </c:pt>
                <c:pt idx="6305">
                  <c:v>378.5</c:v>
                </c:pt>
                <c:pt idx="6306">
                  <c:v>378.94</c:v>
                </c:pt>
                <c:pt idx="6307">
                  <c:v>378.64</c:v>
                </c:pt>
                <c:pt idx="6308">
                  <c:v>378.2</c:v>
                </c:pt>
                <c:pt idx="6309">
                  <c:v>377.15</c:v>
                </c:pt>
                <c:pt idx="6310">
                  <c:v>376.56</c:v>
                </c:pt>
                <c:pt idx="6311">
                  <c:v>376.12</c:v>
                </c:pt>
                <c:pt idx="6312">
                  <c:v>376.1</c:v>
                </c:pt>
                <c:pt idx="6313">
                  <c:v>345.9</c:v>
                </c:pt>
                <c:pt idx="6314">
                  <c:v>343.59</c:v>
                </c:pt>
                <c:pt idx="6315">
                  <c:v>343.1</c:v>
                </c:pt>
                <c:pt idx="6316">
                  <c:v>319.08999999999997</c:v>
                </c:pt>
                <c:pt idx="6317">
                  <c:v>319.56</c:v>
                </c:pt>
                <c:pt idx="6318">
                  <c:v>318.70999999999998</c:v>
                </c:pt>
                <c:pt idx="6319">
                  <c:v>318.64999999999998</c:v>
                </c:pt>
                <c:pt idx="6320">
                  <c:v>318.41000000000003</c:v>
                </c:pt>
                <c:pt idx="6321">
                  <c:v>319.68</c:v>
                </c:pt>
                <c:pt idx="6322">
                  <c:v>318.35000000000002</c:v>
                </c:pt>
                <c:pt idx="6323">
                  <c:v>318.52999999999997</c:v>
                </c:pt>
                <c:pt idx="6324">
                  <c:v>318.83</c:v>
                </c:pt>
                <c:pt idx="6325">
                  <c:v>319.07</c:v>
                </c:pt>
                <c:pt idx="6326">
                  <c:v>319.07</c:v>
                </c:pt>
                <c:pt idx="6327">
                  <c:v>318.11</c:v>
                </c:pt>
                <c:pt idx="6328">
                  <c:v>318.47000000000003</c:v>
                </c:pt>
                <c:pt idx="6329">
                  <c:v>316.91000000000003</c:v>
                </c:pt>
                <c:pt idx="6330">
                  <c:v>316.2</c:v>
                </c:pt>
                <c:pt idx="6331">
                  <c:v>315.67</c:v>
                </c:pt>
                <c:pt idx="6332">
                  <c:v>316.02999999999997</c:v>
                </c:pt>
                <c:pt idx="6333">
                  <c:v>315.38</c:v>
                </c:pt>
                <c:pt idx="6334">
                  <c:v>315.67</c:v>
                </c:pt>
                <c:pt idx="6335">
                  <c:v>314.41000000000003</c:v>
                </c:pt>
                <c:pt idx="6336">
                  <c:v>313.88</c:v>
                </c:pt>
                <c:pt idx="6337">
                  <c:v>314.79000000000002</c:v>
                </c:pt>
                <c:pt idx="6338">
                  <c:v>317.57</c:v>
                </c:pt>
                <c:pt idx="6339">
                  <c:v>318.43</c:v>
                </c:pt>
                <c:pt idx="6340">
                  <c:v>318.43</c:v>
                </c:pt>
                <c:pt idx="6341">
                  <c:v>317.93</c:v>
                </c:pt>
                <c:pt idx="6342">
                  <c:v>317.45</c:v>
                </c:pt>
                <c:pt idx="6343">
                  <c:v>318.29000000000002</c:v>
                </c:pt>
                <c:pt idx="6344">
                  <c:v>318.29000000000002</c:v>
                </c:pt>
                <c:pt idx="6345">
                  <c:v>320.42</c:v>
                </c:pt>
                <c:pt idx="6346">
                  <c:v>318.97000000000003</c:v>
                </c:pt>
                <c:pt idx="6347">
                  <c:v>320.02</c:v>
                </c:pt>
                <c:pt idx="6348">
                  <c:v>320.12</c:v>
                </c:pt>
                <c:pt idx="6349">
                  <c:v>320.24</c:v>
                </c:pt>
                <c:pt idx="6350">
                  <c:v>319.27</c:v>
                </c:pt>
                <c:pt idx="6351">
                  <c:v>319.75</c:v>
                </c:pt>
                <c:pt idx="6352">
                  <c:v>321.05</c:v>
                </c:pt>
                <c:pt idx="6353">
                  <c:v>319.94</c:v>
                </c:pt>
                <c:pt idx="6354">
                  <c:v>319.61</c:v>
                </c:pt>
                <c:pt idx="6355">
                  <c:v>319.92</c:v>
                </c:pt>
                <c:pt idx="6356">
                  <c:v>320.55</c:v>
                </c:pt>
                <c:pt idx="6357">
                  <c:v>320.95999999999998</c:v>
                </c:pt>
                <c:pt idx="6358">
                  <c:v>320.58999999999997</c:v>
                </c:pt>
                <c:pt idx="6359">
                  <c:v>321.77999999999997</c:v>
                </c:pt>
                <c:pt idx="6360">
                  <c:v>320.79000000000002</c:v>
                </c:pt>
                <c:pt idx="6361">
                  <c:v>320.64999999999998</c:v>
                </c:pt>
                <c:pt idx="6362">
                  <c:v>308.76</c:v>
                </c:pt>
                <c:pt idx="6363">
                  <c:v>308.20999999999998</c:v>
                </c:pt>
                <c:pt idx="6364">
                  <c:v>306.98</c:v>
                </c:pt>
                <c:pt idx="6365">
                  <c:v>307.14999999999998</c:v>
                </c:pt>
                <c:pt idx="6366">
                  <c:v>305.85000000000002</c:v>
                </c:pt>
                <c:pt idx="6367">
                  <c:v>306.32</c:v>
                </c:pt>
                <c:pt idx="6368">
                  <c:v>306.20999999999998</c:v>
                </c:pt>
                <c:pt idx="6369">
                  <c:v>305.83</c:v>
                </c:pt>
                <c:pt idx="6370">
                  <c:v>305.08999999999997</c:v>
                </c:pt>
                <c:pt idx="6371">
                  <c:v>304.37</c:v>
                </c:pt>
                <c:pt idx="6372">
                  <c:v>306.02999999999997</c:v>
                </c:pt>
                <c:pt idx="6373">
                  <c:v>308.01</c:v>
                </c:pt>
                <c:pt idx="6374">
                  <c:v>308.87</c:v>
                </c:pt>
                <c:pt idx="6375">
                  <c:v>309.83</c:v>
                </c:pt>
                <c:pt idx="6376">
                  <c:v>309.04000000000002</c:v>
                </c:pt>
                <c:pt idx="6377">
                  <c:v>309.79000000000002</c:v>
                </c:pt>
                <c:pt idx="6378">
                  <c:v>309.73</c:v>
                </c:pt>
                <c:pt idx="6379">
                  <c:v>313.20999999999998</c:v>
                </c:pt>
                <c:pt idx="6380">
                  <c:v>313.31</c:v>
                </c:pt>
                <c:pt idx="6381">
                  <c:v>316.13</c:v>
                </c:pt>
                <c:pt idx="6382">
                  <c:v>346.84</c:v>
                </c:pt>
                <c:pt idx="6383">
                  <c:v>352.71</c:v>
                </c:pt>
                <c:pt idx="6384">
                  <c:v>352.4</c:v>
                </c:pt>
                <c:pt idx="6385">
                  <c:v>351.29</c:v>
                </c:pt>
                <c:pt idx="6386">
                  <c:v>350.82</c:v>
                </c:pt>
                <c:pt idx="6387">
                  <c:v>352.31</c:v>
                </c:pt>
                <c:pt idx="6388">
                  <c:v>350.67</c:v>
                </c:pt>
                <c:pt idx="6389">
                  <c:v>351</c:v>
                </c:pt>
                <c:pt idx="6390">
                  <c:v>351.68</c:v>
                </c:pt>
                <c:pt idx="6391">
                  <c:v>349.2</c:v>
                </c:pt>
                <c:pt idx="6392">
                  <c:v>290.61</c:v>
                </c:pt>
                <c:pt idx="6393">
                  <c:v>290.10000000000002</c:v>
                </c:pt>
                <c:pt idx="6394">
                  <c:v>288.93</c:v>
                </c:pt>
                <c:pt idx="6395">
                  <c:v>288.39999999999998</c:v>
                </c:pt>
                <c:pt idx="6396">
                  <c:v>288.14</c:v>
                </c:pt>
                <c:pt idx="6397">
                  <c:v>288.39999999999998</c:v>
                </c:pt>
                <c:pt idx="6398">
                  <c:v>286.79000000000002</c:v>
                </c:pt>
                <c:pt idx="6399">
                  <c:v>286.01</c:v>
                </c:pt>
                <c:pt idx="6400">
                  <c:v>286.33999999999997</c:v>
                </c:pt>
                <c:pt idx="6401">
                  <c:v>286.45999999999998</c:v>
                </c:pt>
                <c:pt idx="6402">
                  <c:v>286.83</c:v>
                </c:pt>
                <c:pt idx="6403">
                  <c:v>288.2</c:v>
                </c:pt>
                <c:pt idx="6404">
                  <c:v>288.24</c:v>
                </c:pt>
                <c:pt idx="6405">
                  <c:v>287.81</c:v>
                </c:pt>
                <c:pt idx="6406">
                  <c:v>287.25</c:v>
                </c:pt>
                <c:pt idx="6407">
                  <c:v>286.27999999999997</c:v>
                </c:pt>
                <c:pt idx="6408">
                  <c:v>286.23</c:v>
                </c:pt>
                <c:pt idx="6409">
                  <c:v>286.01</c:v>
                </c:pt>
                <c:pt idx="6410">
                  <c:v>285.51</c:v>
                </c:pt>
                <c:pt idx="6411">
                  <c:v>284.82</c:v>
                </c:pt>
                <c:pt idx="6412">
                  <c:v>285.97000000000003</c:v>
                </c:pt>
                <c:pt idx="6413">
                  <c:v>286.77</c:v>
                </c:pt>
                <c:pt idx="6414">
                  <c:v>286.7</c:v>
                </c:pt>
                <c:pt idx="6415">
                  <c:v>286.51</c:v>
                </c:pt>
                <c:pt idx="6416">
                  <c:v>287.37</c:v>
                </c:pt>
                <c:pt idx="6417">
                  <c:v>286.24</c:v>
                </c:pt>
                <c:pt idx="6418">
                  <c:v>285.83999999999997</c:v>
                </c:pt>
                <c:pt idx="6419">
                  <c:v>286.55</c:v>
                </c:pt>
                <c:pt idx="6420">
                  <c:v>286.20999999999998</c:v>
                </c:pt>
                <c:pt idx="6421">
                  <c:v>285.89999999999998</c:v>
                </c:pt>
                <c:pt idx="6422">
                  <c:v>285.89999999999998</c:v>
                </c:pt>
                <c:pt idx="6423">
                  <c:v>285.58999999999997</c:v>
                </c:pt>
                <c:pt idx="6424">
                  <c:v>261.77999999999997</c:v>
                </c:pt>
                <c:pt idx="6425">
                  <c:v>261.77</c:v>
                </c:pt>
                <c:pt idx="6426">
                  <c:v>261.77</c:v>
                </c:pt>
                <c:pt idx="6427">
                  <c:v>261.77999999999997</c:v>
                </c:pt>
                <c:pt idx="6428">
                  <c:v>261</c:v>
                </c:pt>
                <c:pt idx="6429">
                  <c:v>261.20999999999998</c:v>
                </c:pt>
                <c:pt idx="6430">
                  <c:v>261.20999999999998</c:v>
                </c:pt>
                <c:pt idx="6431">
                  <c:v>260.82</c:v>
                </c:pt>
                <c:pt idx="6432">
                  <c:v>260.41000000000003</c:v>
                </c:pt>
                <c:pt idx="6433">
                  <c:v>260.3</c:v>
                </c:pt>
                <c:pt idx="6434">
                  <c:v>260.86</c:v>
                </c:pt>
                <c:pt idx="6435">
                  <c:v>260.22000000000003</c:v>
                </c:pt>
                <c:pt idx="6436">
                  <c:v>259.67</c:v>
                </c:pt>
                <c:pt idx="6437">
                  <c:v>283.44</c:v>
                </c:pt>
                <c:pt idx="6438">
                  <c:v>283.5</c:v>
                </c:pt>
                <c:pt idx="6439">
                  <c:v>283.5</c:v>
                </c:pt>
                <c:pt idx="6440">
                  <c:v>283.85000000000002</c:v>
                </c:pt>
                <c:pt idx="6441">
                  <c:v>282.8</c:v>
                </c:pt>
                <c:pt idx="6442">
                  <c:v>282.75</c:v>
                </c:pt>
                <c:pt idx="6443">
                  <c:v>282.32</c:v>
                </c:pt>
                <c:pt idx="6444">
                  <c:v>281.94</c:v>
                </c:pt>
                <c:pt idx="6445">
                  <c:v>282.81</c:v>
                </c:pt>
                <c:pt idx="6446">
                  <c:v>258.85000000000002</c:v>
                </c:pt>
                <c:pt idx="6447">
                  <c:v>258.02999999999997</c:v>
                </c:pt>
                <c:pt idx="6448">
                  <c:v>258.13</c:v>
                </c:pt>
                <c:pt idx="6449">
                  <c:v>257.45</c:v>
                </c:pt>
                <c:pt idx="6450">
                  <c:v>257.75</c:v>
                </c:pt>
                <c:pt idx="6451">
                  <c:v>258.14</c:v>
                </c:pt>
                <c:pt idx="6452">
                  <c:v>258.04000000000002</c:v>
                </c:pt>
                <c:pt idx="6453">
                  <c:v>274.72000000000003</c:v>
                </c:pt>
                <c:pt idx="6454">
                  <c:v>274.45</c:v>
                </c:pt>
                <c:pt idx="6455">
                  <c:v>274.95999999999998</c:v>
                </c:pt>
                <c:pt idx="6456">
                  <c:v>246.53</c:v>
                </c:pt>
                <c:pt idx="6457">
                  <c:v>317.3</c:v>
                </c:pt>
                <c:pt idx="6458">
                  <c:v>317.41000000000003</c:v>
                </c:pt>
                <c:pt idx="6459">
                  <c:v>316.61</c:v>
                </c:pt>
                <c:pt idx="6460">
                  <c:v>316.55</c:v>
                </c:pt>
                <c:pt idx="6461">
                  <c:v>316.20999999999998</c:v>
                </c:pt>
                <c:pt idx="6462">
                  <c:v>315.91000000000003</c:v>
                </c:pt>
                <c:pt idx="6463">
                  <c:v>316.33</c:v>
                </c:pt>
                <c:pt idx="6464">
                  <c:v>315.98</c:v>
                </c:pt>
                <c:pt idx="6465">
                  <c:v>316.20999999999998</c:v>
                </c:pt>
                <c:pt idx="6466">
                  <c:v>316.33</c:v>
                </c:pt>
                <c:pt idx="6467">
                  <c:v>316.10000000000002</c:v>
                </c:pt>
                <c:pt idx="6468">
                  <c:v>315.76</c:v>
                </c:pt>
                <c:pt idx="6469">
                  <c:v>316.70999999999998</c:v>
                </c:pt>
                <c:pt idx="6470">
                  <c:v>316.76</c:v>
                </c:pt>
                <c:pt idx="6471">
                  <c:v>315.68</c:v>
                </c:pt>
                <c:pt idx="6472">
                  <c:v>315.74</c:v>
                </c:pt>
                <c:pt idx="6473">
                  <c:v>315.57</c:v>
                </c:pt>
                <c:pt idx="6474">
                  <c:v>315.61</c:v>
                </c:pt>
                <c:pt idx="6475">
                  <c:v>315.77999999999997</c:v>
                </c:pt>
                <c:pt idx="6476">
                  <c:v>280.47000000000003</c:v>
                </c:pt>
                <c:pt idx="6477">
                  <c:v>280</c:v>
                </c:pt>
                <c:pt idx="6478">
                  <c:v>280.52</c:v>
                </c:pt>
                <c:pt idx="6479">
                  <c:v>280.91000000000003</c:v>
                </c:pt>
                <c:pt idx="6480">
                  <c:v>280.91000000000003</c:v>
                </c:pt>
                <c:pt idx="6481">
                  <c:v>280.52</c:v>
                </c:pt>
                <c:pt idx="6482">
                  <c:v>280.63</c:v>
                </c:pt>
                <c:pt idx="6483">
                  <c:v>280.11</c:v>
                </c:pt>
                <c:pt idx="6484">
                  <c:v>281.24</c:v>
                </c:pt>
                <c:pt idx="6485">
                  <c:v>282.36</c:v>
                </c:pt>
                <c:pt idx="6486">
                  <c:v>265.16000000000003</c:v>
                </c:pt>
                <c:pt idx="6487">
                  <c:v>265.54000000000002</c:v>
                </c:pt>
                <c:pt idx="6488">
                  <c:v>266.62</c:v>
                </c:pt>
                <c:pt idx="6489">
                  <c:v>267.64999999999998</c:v>
                </c:pt>
                <c:pt idx="6490">
                  <c:v>266.3</c:v>
                </c:pt>
                <c:pt idx="6491">
                  <c:v>265.92</c:v>
                </c:pt>
                <c:pt idx="6492">
                  <c:v>265.64999999999998</c:v>
                </c:pt>
                <c:pt idx="6493">
                  <c:v>266.94</c:v>
                </c:pt>
                <c:pt idx="6494">
                  <c:v>266.36</c:v>
                </c:pt>
                <c:pt idx="6495">
                  <c:v>265.66000000000003</c:v>
                </c:pt>
                <c:pt idx="6496">
                  <c:v>285.01</c:v>
                </c:pt>
                <c:pt idx="6497">
                  <c:v>284.63</c:v>
                </c:pt>
                <c:pt idx="6498">
                  <c:v>285.27999999999997</c:v>
                </c:pt>
                <c:pt idx="6499">
                  <c:v>285.18</c:v>
                </c:pt>
                <c:pt idx="6500">
                  <c:v>286.33999999999997</c:v>
                </c:pt>
                <c:pt idx="6501">
                  <c:v>286.33999999999997</c:v>
                </c:pt>
                <c:pt idx="6502">
                  <c:v>409.19</c:v>
                </c:pt>
                <c:pt idx="6503">
                  <c:v>411.19</c:v>
                </c:pt>
                <c:pt idx="6504">
                  <c:v>412.42</c:v>
                </c:pt>
                <c:pt idx="6505">
                  <c:v>406.27</c:v>
                </c:pt>
                <c:pt idx="6506">
                  <c:v>402.77</c:v>
                </c:pt>
                <c:pt idx="6507">
                  <c:v>402.98</c:v>
                </c:pt>
                <c:pt idx="6508">
                  <c:v>403.09</c:v>
                </c:pt>
                <c:pt idx="6509">
                  <c:v>399.78</c:v>
                </c:pt>
                <c:pt idx="6510">
                  <c:v>355.76</c:v>
                </c:pt>
                <c:pt idx="6511">
                  <c:v>350.87</c:v>
                </c:pt>
                <c:pt idx="6512">
                  <c:v>351.65</c:v>
                </c:pt>
                <c:pt idx="6513">
                  <c:v>349.96</c:v>
                </c:pt>
                <c:pt idx="6514">
                  <c:v>349.06</c:v>
                </c:pt>
                <c:pt idx="6515">
                  <c:v>347.65</c:v>
                </c:pt>
                <c:pt idx="6516">
                  <c:v>347.65</c:v>
                </c:pt>
                <c:pt idx="6517">
                  <c:v>346.13</c:v>
                </c:pt>
                <c:pt idx="6518">
                  <c:v>340.47</c:v>
                </c:pt>
                <c:pt idx="6519">
                  <c:v>338.05</c:v>
                </c:pt>
                <c:pt idx="6520">
                  <c:v>336.89</c:v>
                </c:pt>
                <c:pt idx="6521">
                  <c:v>334.65</c:v>
                </c:pt>
                <c:pt idx="6522">
                  <c:v>300.12</c:v>
                </c:pt>
                <c:pt idx="6523">
                  <c:v>298.87</c:v>
                </c:pt>
                <c:pt idx="6524">
                  <c:v>296.75</c:v>
                </c:pt>
                <c:pt idx="6525">
                  <c:v>296.8</c:v>
                </c:pt>
                <c:pt idx="6526">
                  <c:v>297.72000000000003</c:v>
                </c:pt>
                <c:pt idx="6527">
                  <c:v>296.45999999999998</c:v>
                </c:pt>
                <c:pt idx="6528">
                  <c:v>295.95</c:v>
                </c:pt>
                <c:pt idx="6529">
                  <c:v>295.5</c:v>
                </c:pt>
                <c:pt idx="6530">
                  <c:v>295.62</c:v>
                </c:pt>
                <c:pt idx="6531">
                  <c:v>294.22000000000003</c:v>
                </c:pt>
                <c:pt idx="6532">
                  <c:v>295.5</c:v>
                </c:pt>
                <c:pt idx="6533">
                  <c:v>295.95</c:v>
                </c:pt>
                <c:pt idx="6534">
                  <c:v>295.11</c:v>
                </c:pt>
                <c:pt idx="6535">
                  <c:v>294.44</c:v>
                </c:pt>
                <c:pt idx="6536">
                  <c:v>293.45999999999998</c:v>
                </c:pt>
                <c:pt idx="6537">
                  <c:v>292.8</c:v>
                </c:pt>
                <c:pt idx="6538">
                  <c:v>293.83</c:v>
                </c:pt>
                <c:pt idx="6539">
                  <c:v>334.24</c:v>
                </c:pt>
                <c:pt idx="6540">
                  <c:v>332.47</c:v>
                </c:pt>
                <c:pt idx="6541">
                  <c:v>331.72</c:v>
                </c:pt>
                <c:pt idx="6542">
                  <c:v>331.57</c:v>
                </c:pt>
                <c:pt idx="6543">
                  <c:v>331.57</c:v>
                </c:pt>
                <c:pt idx="6544">
                  <c:v>330.35</c:v>
                </c:pt>
                <c:pt idx="6545">
                  <c:v>332.93</c:v>
                </c:pt>
                <c:pt idx="6546">
                  <c:v>331.12</c:v>
                </c:pt>
                <c:pt idx="6547">
                  <c:v>330.03</c:v>
                </c:pt>
                <c:pt idx="6548">
                  <c:v>328.26</c:v>
                </c:pt>
                <c:pt idx="6549">
                  <c:v>328.22</c:v>
                </c:pt>
                <c:pt idx="6550">
                  <c:v>329.27</c:v>
                </c:pt>
                <c:pt idx="6551">
                  <c:v>327.76</c:v>
                </c:pt>
                <c:pt idx="6552">
                  <c:v>328.53</c:v>
                </c:pt>
                <c:pt idx="6553">
                  <c:v>327.75</c:v>
                </c:pt>
                <c:pt idx="6554">
                  <c:v>327.20999999999998</c:v>
                </c:pt>
                <c:pt idx="6555">
                  <c:v>326.52999999999997</c:v>
                </c:pt>
                <c:pt idx="6556">
                  <c:v>326.72000000000003</c:v>
                </c:pt>
                <c:pt idx="6557">
                  <c:v>327.45999999999998</c:v>
                </c:pt>
                <c:pt idx="6558">
                  <c:v>328.65</c:v>
                </c:pt>
                <c:pt idx="6559">
                  <c:v>326.58999999999997</c:v>
                </c:pt>
                <c:pt idx="6560">
                  <c:v>326.16000000000003</c:v>
                </c:pt>
                <c:pt idx="6561">
                  <c:v>325.16000000000003</c:v>
                </c:pt>
                <c:pt idx="6562">
                  <c:v>324.61</c:v>
                </c:pt>
                <c:pt idx="6563">
                  <c:v>324.92</c:v>
                </c:pt>
                <c:pt idx="6564">
                  <c:v>326.16000000000003</c:v>
                </c:pt>
                <c:pt idx="6565">
                  <c:v>324.45</c:v>
                </c:pt>
                <c:pt idx="6566">
                  <c:v>324.94</c:v>
                </c:pt>
                <c:pt idx="6567">
                  <c:v>324.14999999999998</c:v>
                </c:pt>
                <c:pt idx="6568">
                  <c:v>322.79000000000002</c:v>
                </c:pt>
                <c:pt idx="6569">
                  <c:v>321.64999999999998</c:v>
                </c:pt>
                <c:pt idx="6570">
                  <c:v>322.85000000000002</c:v>
                </c:pt>
                <c:pt idx="6571">
                  <c:v>322.01</c:v>
                </c:pt>
                <c:pt idx="6572">
                  <c:v>282.58</c:v>
                </c:pt>
                <c:pt idx="6573">
                  <c:v>283.27999999999997</c:v>
                </c:pt>
                <c:pt idx="6574">
                  <c:v>283.18</c:v>
                </c:pt>
                <c:pt idx="6575">
                  <c:v>282.49</c:v>
                </c:pt>
                <c:pt idx="6576">
                  <c:v>283</c:v>
                </c:pt>
                <c:pt idx="6577">
                  <c:v>282.3</c:v>
                </c:pt>
                <c:pt idx="6578">
                  <c:v>283.08</c:v>
                </c:pt>
                <c:pt idx="6579">
                  <c:v>281.99</c:v>
                </c:pt>
                <c:pt idx="6580">
                  <c:v>281.81</c:v>
                </c:pt>
                <c:pt idx="6581">
                  <c:v>283.2</c:v>
                </c:pt>
                <c:pt idx="6582">
                  <c:v>281.83999999999997</c:v>
                </c:pt>
                <c:pt idx="6583">
                  <c:v>282.44</c:v>
                </c:pt>
                <c:pt idx="6584">
                  <c:v>283.88</c:v>
                </c:pt>
                <c:pt idx="6585">
                  <c:v>285.66000000000003</c:v>
                </c:pt>
                <c:pt idx="6586">
                  <c:v>285.86</c:v>
                </c:pt>
                <c:pt idx="6587">
                  <c:v>288.67</c:v>
                </c:pt>
                <c:pt idx="6588">
                  <c:v>288.14</c:v>
                </c:pt>
                <c:pt idx="6589">
                  <c:v>298.62</c:v>
                </c:pt>
                <c:pt idx="6590">
                  <c:v>298.22000000000003</c:v>
                </c:pt>
                <c:pt idx="6591">
                  <c:v>298.26</c:v>
                </c:pt>
                <c:pt idx="6592">
                  <c:v>298.26</c:v>
                </c:pt>
                <c:pt idx="6593">
                  <c:v>298.66000000000003</c:v>
                </c:pt>
                <c:pt idx="6594">
                  <c:v>299.08</c:v>
                </c:pt>
                <c:pt idx="6595">
                  <c:v>298.54000000000002</c:v>
                </c:pt>
                <c:pt idx="6596">
                  <c:v>295.95999999999998</c:v>
                </c:pt>
                <c:pt idx="6597">
                  <c:v>296.24</c:v>
                </c:pt>
                <c:pt idx="6598">
                  <c:v>296.3</c:v>
                </c:pt>
                <c:pt idx="6599">
                  <c:v>295.27</c:v>
                </c:pt>
                <c:pt idx="6600">
                  <c:v>295.51</c:v>
                </c:pt>
                <c:pt idx="6601">
                  <c:v>295.01</c:v>
                </c:pt>
                <c:pt idx="6602">
                  <c:v>294.27</c:v>
                </c:pt>
                <c:pt idx="6603">
                  <c:v>295.16000000000003</c:v>
                </c:pt>
                <c:pt idx="6604">
                  <c:v>293.94</c:v>
                </c:pt>
                <c:pt idx="6605">
                  <c:v>294.88</c:v>
                </c:pt>
                <c:pt idx="6606">
                  <c:v>294.58999999999997</c:v>
                </c:pt>
                <c:pt idx="6607">
                  <c:v>294.60000000000002</c:v>
                </c:pt>
                <c:pt idx="6608">
                  <c:v>294.66000000000003</c:v>
                </c:pt>
                <c:pt idx="6609">
                  <c:v>293.11</c:v>
                </c:pt>
                <c:pt idx="6610">
                  <c:v>292.61</c:v>
                </c:pt>
                <c:pt idx="6611">
                  <c:v>292.77</c:v>
                </c:pt>
                <c:pt idx="6612">
                  <c:v>291.76</c:v>
                </c:pt>
                <c:pt idx="6613">
                  <c:v>292.24</c:v>
                </c:pt>
                <c:pt idx="6614">
                  <c:v>290.89</c:v>
                </c:pt>
                <c:pt idx="6615">
                  <c:v>290.41000000000003</c:v>
                </c:pt>
                <c:pt idx="6616">
                  <c:v>289.81</c:v>
                </c:pt>
                <c:pt idx="6617">
                  <c:v>290.08999999999997</c:v>
                </c:pt>
                <c:pt idx="6618">
                  <c:v>289.56</c:v>
                </c:pt>
                <c:pt idx="6619">
                  <c:v>289.83</c:v>
                </c:pt>
                <c:pt idx="6620">
                  <c:v>289.54000000000002</c:v>
                </c:pt>
                <c:pt idx="6621">
                  <c:v>289.83</c:v>
                </c:pt>
                <c:pt idx="6622">
                  <c:v>289.39999999999998</c:v>
                </c:pt>
                <c:pt idx="6623">
                  <c:v>288.77</c:v>
                </c:pt>
                <c:pt idx="6624">
                  <c:v>288.77</c:v>
                </c:pt>
                <c:pt idx="6625">
                  <c:v>288.2</c:v>
                </c:pt>
                <c:pt idx="6626">
                  <c:v>288.82</c:v>
                </c:pt>
                <c:pt idx="6627">
                  <c:v>289.14</c:v>
                </c:pt>
                <c:pt idx="6628">
                  <c:v>287.42</c:v>
                </c:pt>
                <c:pt idx="6629">
                  <c:v>287.36</c:v>
                </c:pt>
                <c:pt idx="6630">
                  <c:v>287.68</c:v>
                </c:pt>
                <c:pt idx="6631">
                  <c:v>287.07</c:v>
                </c:pt>
                <c:pt idx="6632">
                  <c:v>286.92</c:v>
                </c:pt>
                <c:pt idx="6633">
                  <c:v>287.49</c:v>
                </c:pt>
                <c:pt idx="6634">
                  <c:v>287.95</c:v>
                </c:pt>
                <c:pt idx="6635">
                  <c:v>288.11</c:v>
                </c:pt>
                <c:pt idx="6636">
                  <c:v>286.66000000000003</c:v>
                </c:pt>
                <c:pt idx="6637">
                  <c:v>285.94</c:v>
                </c:pt>
                <c:pt idx="6638">
                  <c:v>285.02999999999997</c:v>
                </c:pt>
                <c:pt idx="6639">
                  <c:v>284.83</c:v>
                </c:pt>
                <c:pt idx="6640">
                  <c:v>284.22000000000003</c:v>
                </c:pt>
                <c:pt idx="6641">
                  <c:v>286.2</c:v>
                </c:pt>
                <c:pt idx="6642">
                  <c:v>286.10000000000002</c:v>
                </c:pt>
                <c:pt idx="6643">
                  <c:v>286.2</c:v>
                </c:pt>
                <c:pt idx="6644">
                  <c:v>284.98</c:v>
                </c:pt>
                <c:pt idx="6645">
                  <c:v>285.52999999999997</c:v>
                </c:pt>
                <c:pt idx="6646">
                  <c:v>284.22000000000003</c:v>
                </c:pt>
                <c:pt idx="6647">
                  <c:v>285.33</c:v>
                </c:pt>
                <c:pt idx="6648">
                  <c:v>285.38</c:v>
                </c:pt>
                <c:pt idx="6649">
                  <c:v>284.98</c:v>
                </c:pt>
                <c:pt idx="6650">
                  <c:v>284.22000000000003</c:v>
                </c:pt>
                <c:pt idx="6651">
                  <c:v>284.02</c:v>
                </c:pt>
                <c:pt idx="6652">
                  <c:v>284.72000000000003</c:v>
                </c:pt>
                <c:pt idx="6653">
                  <c:v>284.17</c:v>
                </c:pt>
                <c:pt idx="6654">
                  <c:v>283.02</c:v>
                </c:pt>
                <c:pt idx="6655">
                  <c:v>284.27</c:v>
                </c:pt>
                <c:pt idx="6656">
                  <c:v>282.73</c:v>
                </c:pt>
                <c:pt idx="6657">
                  <c:v>283.27</c:v>
                </c:pt>
                <c:pt idx="6658">
                  <c:v>282.43</c:v>
                </c:pt>
                <c:pt idx="6659">
                  <c:v>283.12</c:v>
                </c:pt>
                <c:pt idx="6660">
                  <c:v>284.57</c:v>
                </c:pt>
                <c:pt idx="6661">
                  <c:v>284.02</c:v>
                </c:pt>
                <c:pt idx="6662">
                  <c:v>283.32</c:v>
                </c:pt>
                <c:pt idx="6663">
                  <c:v>282.48</c:v>
                </c:pt>
                <c:pt idx="6664">
                  <c:v>282.48</c:v>
                </c:pt>
                <c:pt idx="6665">
                  <c:v>282.52999999999997</c:v>
                </c:pt>
                <c:pt idx="6666">
                  <c:v>281.64</c:v>
                </c:pt>
                <c:pt idx="6667">
                  <c:v>281.35000000000002</c:v>
                </c:pt>
                <c:pt idx="6668">
                  <c:v>281.54000000000002</c:v>
                </c:pt>
                <c:pt idx="6669">
                  <c:v>282.04000000000002</c:v>
                </c:pt>
                <c:pt idx="6670">
                  <c:v>280.77</c:v>
                </c:pt>
                <c:pt idx="6671">
                  <c:v>281.83999999999997</c:v>
                </c:pt>
                <c:pt idx="6672">
                  <c:v>281.01</c:v>
                </c:pt>
                <c:pt idx="6673">
                  <c:v>285.18</c:v>
                </c:pt>
                <c:pt idx="6674">
                  <c:v>284.44</c:v>
                </c:pt>
                <c:pt idx="6675">
                  <c:v>284.33999999999997</c:v>
                </c:pt>
                <c:pt idx="6676">
                  <c:v>288.58</c:v>
                </c:pt>
                <c:pt idx="6677">
                  <c:v>287.8</c:v>
                </c:pt>
                <c:pt idx="6678">
                  <c:v>287.82</c:v>
                </c:pt>
                <c:pt idx="6679">
                  <c:v>288.42</c:v>
                </c:pt>
                <c:pt idx="6680">
                  <c:v>289.74</c:v>
                </c:pt>
                <c:pt idx="6681">
                  <c:v>291.13</c:v>
                </c:pt>
                <c:pt idx="6682">
                  <c:v>290.43</c:v>
                </c:pt>
                <c:pt idx="6683">
                  <c:v>293.89999999999998</c:v>
                </c:pt>
                <c:pt idx="6684">
                  <c:v>292.86</c:v>
                </c:pt>
                <c:pt idx="6685">
                  <c:v>308.67</c:v>
                </c:pt>
                <c:pt idx="6686">
                  <c:v>307.95</c:v>
                </c:pt>
                <c:pt idx="6687">
                  <c:v>307.17</c:v>
                </c:pt>
                <c:pt idx="6688">
                  <c:v>308.37</c:v>
                </c:pt>
                <c:pt idx="6689">
                  <c:v>308.07</c:v>
                </c:pt>
                <c:pt idx="6690">
                  <c:v>307.64999999999998</c:v>
                </c:pt>
                <c:pt idx="6691">
                  <c:v>307.58999999999997</c:v>
                </c:pt>
                <c:pt idx="6692">
                  <c:v>307.77</c:v>
                </c:pt>
                <c:pt idx="6693">
                  <c:v>307.47000000000003</c:v>
                </c:pt>
                <c:pt idx="6694">
                  <c:v>306.87</c:v>
                </c:pt>
                <c:pt idx="6695">
                  <c:v>307.05</c:v>
                </c:pt>
                <c:pt idx="6696">
                  <c:v>307.41000000000003</c:v>
                </c:pt>
                <c:pt idx="6697">
                  <c:v>306.52</c:v>
                </c:pt>
                <c:pt idx="6698">
                  <c:v>305.69</c:v>
                </c:pt>
                <c:pt idx="6699">
                  <c:v>304.18</c:v>
                </c:pt>
                <c:pt idx="6700">
                  <c:v>304.58</c:v>
                </c:pt>
                <c:pt idx="6701">
                  <c:v>303.31</c:v>
                </c:pt>
                <c:pt idx="6702">
                  <c:v>302.8</c:v>
                </c:pt>
                <c:pt idx="6703">
                  <c:v>300.76</c:v>
                </c:pt>
                <c:pt idx="6704">
                  <c:v>300.7</c:v>
                </c:pt>
                <c:pt idx="6705">
                  <c:v>298.87</c:v>
                </c:pt>
                <c:pt idx="6706">
                  <c:v>298.20999999999998</c:v>
                </c:pt>
                <c:pt idx="6707">
                  <c:v>298.14999999999998</c:v>
                </c:pt>
                <c:pt idx="6708">
                  <c:v>298.98</c:v>
                </c:pt>
                <c:pt idx="6709">
                  <c:v>298.26</c:v>
                </c:pt>
                <c:pt idx="6710">
                  <c:v>298.14999999999998</c:v>
                </c:pt>
                <c:pt idx="6711">
                  <c:v>298.67</c:v>
                </c:pt>
                <c:pt idx="6712">
                  <c:v>297.95</c:v>
                </c:pt>
                <c:pt idx="6713">
                  <c:v>297.74</c:v>
                </c:pt>
                <c:pt idx="6714">
                  <c:v>297.25</c:v>
                </c:pt>
                <c:pt idx="6715">
                  <c:v>297.72000000000003</c:v>
                </c:pt>
                <c:pt idx="6716">
                  <c:v>296.44</c:v>
                </c:pt>
                <c:pt idx="6717">
                  <c:v>295.79000000000002</c:v>
                </c:pt>
                <c:pt idx="6718">
                  <c:v>295.52</c:v>
                </c:pt>
                <c:pt idx="6719">
                  <c:v>295.38</c:v>
                </c:pt>
                <c:pt idx="6720">
                  <c:v>296.63</c:v>
                </c:pt>
                <c:pt idx="6721">
                  <c:v>295.12</c:v>
                </c:pt>
                <c:pt idx="6722">
                  <c:v>294.43</c:v>
                </c:pt>
                <c:pt idx="6723">
                  <c:v>293.95</c:v>
                </c:pt>
                <c:pt idx="6724">
                  <c:v>293.17</c:v>
                </c:pt>
                <c:pt idx="6725">
                  <c:v>292.60000000000002</c:v>
                </c:pt>
                <c:pt idx="6726">
                  <c:v>293.48</c:v>
                </c:pt>
                <c:pt idx="6727">
                  <c:v>292.54000000000002</c:v>
                </c:pt>
                <c:pt idx="6728">
                  <c:v>291.10000000000002</c:v>
                </c:pt>
                <c:pt idx="6729">
                  <c:v>290.51</c:v>
                </c:pt>
                <c:pt idx="6730">
                  <c:v>291.02</c:v>
                </c:pt>
                <c:pt idx="6731">
                  <c:v>290.61</c:v>
                </c:pt>
                <c:pt idx="6732">
                  <c:v>291.14999999999998</c:v>
                </c:pt>
                <c:pt idx="6733">
                  <c:v>290.13</c:v>
                </c:pt>
                <c:pt idx="6734">
                  <c:v>289.83</c:v>
                </c:pt>
                <c:pt idx="6735">
                  <c:v>289.29000000000002</c:v>
                </c:pt>
                <c:pt idx="6736">
                  <c:v>290.05</c:v>
                </c:pt>
                <c:pt idx="6737">
                  <c:v>285.08999999999997</c:v>
                </c:pt>
                <c:pt idx="6738">
                  <c:v>283.86</c:v>
                </c:pt>
                <c:pt idx="6739">
                  <c:v>293.72000000000003</c:v>
                </c:pt>
                <c:pt idx="6740">
                  <c:v>293.66000000000003</c:v>
                </c:pt>
                <c:pt idx="6741">
                  <c:v>293.58999999999997</c:v>
                </c:pt>
                <c:pt idx="6742">
                  <c:v>383.36</c:v>
                </c:pt>
                <c:pt idx="6743">
                  <c:v>383.92</c:v>
                </c:pt>
                <c:pt idx="6744">
                  <c:v>382.3</c:v>
                </c:pt>
                <c:pt idx="6745">
                  <c:v>382.15</c:v>
                </c:pt>
                <c:pt idx="6746">
                  <c:v>381.36</c:v>
                </c:pt>
                <c:pt idx="6747">
                  <c:v>380.25</c:v>
                </c:pt>
                <c:pt idx="6748">
                  <c:v>378.78</c:v>
                </c:pt>
                <c:pt idx="6749">
                  <c:v>380.72</c:v>
                </c:pt>
                <c:pt idx="6750">
                  <c:v>380.42</c:v>
                </c:pt>
                <c:pt idx="6751">
                  <c:v>379.36</c:v>
                </c:pt>
                <c:pt idx="6752">
                  <c:v>377.69</c:v>
                </c:pt>
                <c:pt idx="6753">
                  <c:v>378.27</c:v>
                </c:pt>
                <c:pt idx="6754">
                  <c:v>378.63</c:v>
                </c:pt>
                <c:pt idx="6755">
                  <c:v>378.07</c:v>
                </c:pt>
                <c:pt idx="6756">
                  <c:v>379.77</c:v>
                </c:pt>
                <c:pt idx="6757">
                  <c:v>379.51</c:v>
                </c:pt>
                <c:pt idx="6758">
                  <c:v>380.03</c:v>
                </c:pt>
                <c:pt idx="6759">
                  <c:v>379.16</c:v>
                </c:pt>
                <c:pt idx="6760">
                  <c:v>262.54000000000002</c:v>
                </c:pt>
                <c:pt idx="6761">
                  <c:v>273.23</c:v>
                </c:pt>
                <c:pt idx="6762">
                  <c:v>258.64</c:v>
                </c:pt>
                <c:pt idx="6763">
                  <c:v>270.48</c:v>
                </c:pt>
                <c:pt idx="6764">
                  <c:v>273.32</c:v>
                </c:pt>
                <c:pt idx="6765">
                  <c:v>254.27</c:v>
                </c:pt>
                <c:pt idx="6766">
                  <c:v>269.11</c:v>
                </c:pt>
                <c:pt idx="6767">
                  <c:v>271.67</c:v>
                </c:pt>
                <c:pt idx="6768">
                  <c:v>463.05</c:v>
                </c:pt>
                <c:pt idx="6769">
                  <c:v>463.05</c:v>
                </c:pt>
                <c:pt idx="6770">
                  <c:v>464.43</c:v>
                </c:pt>
                <c:pt idx="6771">
                  <c:v>461.32</c:v>
                </c:pt>
                <c:pt idx="6772">
                  <c:v>461.52</c:v>
                </c:pt>
                <c:pt idx="6773">
                  <c:v>460.45</c:v>
                </c:pt>
                <c:pt idx="6774">
                  <c:v>285.89</c:v>
                </c:pt>
                <c:pt idx="6775">
                  <c:v>285.60000000000002</c:v>
                </c:pt>
                <c:pt idx="6776">
                  <c:v>286.13</c:v>
                </c:pt>
                <c:pt idx="6777">
                  <c:v>285.23</c:v>
                </c:pt>
                <c:pt idx="6778">
                  <c:v>289.22000000000003</c:v>
                </c:pt>
                <c:pt idx="6779">
                  <c:v>288.27</c:v>
                </c:pt>
                <c:pt idx="6780">
                  <c:v>289</c:v>
                </c:pt>
                <c:pt idx="6781">
                  <c:v>284.37</c:v>
                </c:pt>
                <c:pt idx="6782">
                  <c:v>284.24</c:v>
                </c:pt>
                <c:pt idx="6783">
                  <c:v>284.5</c:v>
                </c:pt>
                <c:pt idx="6784">
                  <c:v>283.14</c:v>
                </c:pt>
                <c:pt idx="6785">
                  <c:v>282.73</c:v>
                </c:pt>
                <c:pt idx="6786">
                  <c:v>282.82</c:v>
                </c:pt>
                <c:pt idx="6787">
                  <c:v>283.18</c:v>
                </c:pt>
                <c:pt idx="6788">
                  <c:v>283.92</c:v>
                </c:pt>
                <c:pt idx="6789">
                  <c:v>298.95</c:v>
                </c:pt>
                <c:pt idx="6790">
                  <c:v>300.83</c:v>
                </c:pt>
                <c:pt idx="6791">
                  <c:v>300.56</c:v>
                </c:pt>
                <c:pt idx="6792">
                  <c:v>296</c:v>
                </c:pt>
                <c:pt idx="6793">
                  <c:v>313.10000000000002</c:v>
                </c:pt>
                <c:pt idx="6794">
                  <c:v>306.76</c:v>
                </c:pt>
                <c:pt idx="6795">
                  <c:v>309.12</c:v>
                </c:pt>
                <c:pt idx="6796">
                  <c:v>353.95</c:v>
                </c:pt>
                <c:pt idx="6797">
                  <c:v>281.16000000000003</c:v>
                </c:pt>
                <c:pt idx="6798">
                  <c:v>280.68</c:v>
                </c:pt>
                <c:pt idx="6799">
                  <c:v>281.16000000000003</c:v>
                </c:pt>
                <c:pt idx="6800">
                  <c:v>279.29000000000002</c:v>
                </c:pt>
                <c:pt idx="6801">
                  <c:v>279.82</c:v>
                </c:pt>
                <c:pt idx="6802">
                  <c:v>280</c:v>
                </c:pt>
                <c:pt idx="6803">
                  <c:v>279.64999999999998</c:v>
                </c:pt>
                <c:pt idx="6804">
                  <c:v>280.58999999999997</c:v>
                </c:pt>
                <c:pt idx="6805">
                  <c:v>281.58</c:v>
                </c:pt>
                <c:pt idx="6806">
                  <c:v>280.02999999999997</c:v>
                </c:pt>
                <c:pt idx="6807">
                  <c:v>279.77999999999997</c:v>
                </c:pt>
                <c:pt idx="6808">
                  <c:v>279.47000000000003</c:v>
                </c:pt>
                <c:pt idx="6809">
                  <c:v>282.33999999999997</c:v>
                </c:pt>
                <c:pt idx="6810">
                  <c:v>282.33999999999997</c:v>
                </c:pt>
                <c:pt idx="6811">
                  <c:v>278.62</c:v>
                </c:pt>
                <c:pt idx="6812">
                  <c:v>278.62</c:v>
                </c:pt>
                <c:pt idx="6813">
                  <c:v>277.39</c:v>
                </c:pt>
                <c:pt idx="6814">
                  <c:v>280.48</c:v>
                </c:pt>
                <c:pt idx="6815">
                  <c:v>278.82</c:v>
                </c:pt>
                <c:pt idx="6816">
                  <c:v>277.82</c:v>
                </c:pt>
                <c:pt idx="6817">
                  <c:v>276.57</c:v>
                </c:pt>
                <c:pt idx="6818">
                  <c:v>276.06</c:v>
                </c:pt>
                <c:pt idx="6819">
                  <c:v>275.17</c:v>
                </c:pt>
                <c:pt idx="6820">
                  <c:v>277.33</c:v>
                </c:pt>
                <c:pt idx="6821">
                  <c:v>276.29000000000002</c:v>
                </c:pt>
                <c:pt idx="6822">
                  <c:v>275.95</c:v>
                </c:pt>
                <c:pt idx="6823">
                  <c:v>275.64</c:v>
                </c:pt>
                <c:pt idx="6824">
                  <c:v>274.45999999999998</c:v>
                </c:pt>
                <c:pt idx="6825">
                  <c:v>273.95</c:v>
                </c:pt>
                <c:pt idx="6826">
                  <c:v>275.12</c:v>
                </c:pt>
                <c:pt idx="6827">
                  <c:v>274.16000000000003</c:v>
                </c:pt>
                <c:pt idx="6828">
                  <c:v>272.88</c:v>
                </c:pt>
                <c:pt idx="6829">
                  <c:v>272.83999999999997</c:v>
                </c:pt>
                <c:pt idx="6830">
                  <c:v>271.93</c:v>
                </c:pt>
                <c:pt idx="6831">
                  <c:v>271.91000000000003</c:v>
                </c:pt>
                <c:pt idx="6832">
                  <c:v>271.33</c:v>
                </c:pt>
                <c:pt idx="6833">
                  <c:v>272.58999999999997</c:v>
                </c:pt>
                <c:pt idx="6834">
                  <c:v>271.27</c:v>
                </c:pt>
                <c:pt idx="6835">
                  <c:v>270.58</c:v>
                </c:pt>
                <c:pt idx="6836">
                  <c:v>270.64</c:v>
                </c:pt>
                <c:pt idx="6837">
                  <c:v>269.39</c:v>
                </c:pt>
                <c:pt idx="6838">
                  <c:v>269.36</c:v>
                </c:pt>
                <c:pt idx="6839">
                  <c:v>268.95</c:v>
                </c:pt>
                <c:pt idx="6840">
                  <c:v>268.43</c:v>
                </c:pt>
                <c:pt idx="6841">
                  <c:v>267.91000000000003</c:v>
                </c:pt>
                <c:pt idx="6842">
                  <c:v>266.88</c:v>
                </c:pt>
                <c:pt idx="6843">
                  <c:v>267</c:v>
                </c:pt>
                <c:pt idx="6844">
                  <c:v>266.45</c:v>
                </c:pt>
                <c:pt idx="6845">
                  <c:v>267.08999999999997</c:v>
                </c:pt>
                <c:pt idx="6846">
                  <c:v>266.70999999999998</c:v>
                </c:pt>
                <c:pt idx="6847">
                  <c:v>266.2</c:v>
                </c:pt>
                <c:pt idx="6848">
                  <c:v>265.05</c:v>
                </c:pt>
                <c:pt idx="6849">
                  <c:v>264.06</c:v>
                </c:pt>
                <c:pt idx="6850">
                  <c:v>264.02</c:v>
                </c:pt>
                <c:pt idx="6851">
                  <c:v>264.26</c:v>
                </c:pt>
                <c:pt idx="6852">
                  <c:v>263.16000000000003</c:v>
                </c:pt>
                <c:pt idx="6853">
                  <c:v>261.94</c:v>
                </c:pt>
                <c:pt idx="6854">
                  <c:v>260.33</c:v>
                </c:pt>
                <c:pt idx="6855">
                  <c:v>260.02</c:v>
                </c:pt>
                <c:pt idx="6856">
                  <c:v>260.25</c:v>
                </c:pt>
                <c:pt idx="6857">
                  <c:v>259.94</c:v>
                </c:pt>
                <c:pt idx="6858">
                  <c:v>259.08999999999997</c:v>
                </c:pt>
                <c:pt idx="6859">
                  <c:v>258.20999999999998</c:v>
                </c:pt>
                <c:pt idx="6860">
                  <c:v>256.83999999999997</c:v>
                </c:pt>
                <c:pt idx="6861">
                  <c:v>256.67</c:v>
                </c:pt>
                <c:pt idx="6862">
                  <c:v>256.52</c:v>
                </c:pt>
                <c:pt idx="6863">
                  <c:v>256.41000000000003</c:v>
                </c:pt>
                <c:pt idx="6864">
                  <c:v>255.5</c:v>
                </c:pt>
                <c:pt idx="6865">
                  <c:v>254.82</c:v>
                </c:pt>
                <c:pt idx="6866">
                  <c:v>254.49</c:v>
                </c:pt>
                <c:pt idx="6867">
                  <c:v>254.19</c:v>
                </c:pt>
                <c:pt idx="6868">
                  <c:v>254.56</c:v>
                </c:pt>
                <c:pt idx="6869">
                  <c:v>254.97</c:v>
                </c:pt>
                <c:pt idx="6870">
                  <c:v>254.52</c:v>
                </c:pt>
                <c:pt idx="6871">
                  <c:v>254.26</c:v>
                </c:pt>
                <c:pt idx="6872">
                  <c:v>254.08</c:v>
                </c:pt>
                <c:pt idx="6873">
                  <c:v>253.78</c:v>
                </c:pt>
                <c:pt idx="6874">
                  <c:v>254.37</c:v>
                </c:pt>
                <c:pt idx="6875">
                  <c:v>254.26</c:v>
                </c:pt>
                <c:pt idx="6876">
                  <c:v>254.15</c:v>
                </c:pt>
                <c:pt idx="6877">
                  <c:v>254.26</c:v>
                </c:pt>
                <c:pt idx="6878">
                  <c:v>254.41</c:v>
                </c:pt>
                <c:pt idx="6879">
                  <c:v>254</c:v>
                </c:pt>
                <c:pt idx="6880">
                  <c:v>254.15</c:v>
                </c:pt>
                <c:pt idx="6881">
                  <c:v>253.93</c:v>
                </c:pt>
                <c:pt idx="6882">
                  <c:v>253.52</c:v>
                </c:pt>
                <c:pt idx="6883">
                  <c:v>254.11</c:v>
                </c:pt>
                <c:pt idx="6884">
                  <c:v>254.04</c:v>
                </c:pt>
                <c:pt idx="6885">
                  <c:v>253.89</c:v>
                </c:pt>
                <c:pt idx="6886">
                  <c:v>253.45</c:v>
                </c:pt>
                <c:pt idx="6887">
                  <c:v>253.94</c:v>
                </c:pt>
                <c:pt idx="6888">
                  <c:v>253.8</c:v>
                </c:pt>
                <c:pt idx="6889">
                  <c:v>253.52</c:v>
                </c:pt>
                <c:pt idx="6890">
                  <c:v>253.3</c:v>
                </c:pt>
                <c:pt idx="6891">
                  <c:v>253.78</c:v>
                </c:pt>
                <c:pt idx="6892">
                  <c:v>249.92</c:v>
                </c:pt>
                <c:pt idx="6893">
                  <c:v>250.34</c:v>
                </c:pt>
                <c:pt idx="6894">
                  <c:v>250.23</c:v>
                </c:pt>
                <c:pt idx="6895">
                  <c:v>250.06</c:v>
                </c:pt>
                <c:pt idx="6896">
                  <c:v>250.02</c:v>
                </c:pt>
                <c:pt idx="6897">
                  <c:v>249.95</c:v>
                </c:pt>
                <c:pt idx="6898">
                  <c:v>249.64</c:v>
                </c:pt>
                <c:pt idx="6899">
                  <c:v>250.04</c:v>
                </c:pt>
                <c:pt idx="6900">
                  <c:v>250.38</c:v>
                </c:pt>
                <c:pt idx="6901">
                  <c:v>250.02</c:v>
                </c:pt>
                <c:pt idx="6902">
                  <c:v>249.43</c:v>
                </c:pt>
                <c:pt idx="6903">
                  <c:v>249.41</c:v>
                </c:pt>
                <c:pt idx="6904">
                  <c:v>249.34</c:v>
                </c:pt>
                <c:pt idx="6905">
                  <c:v>249.32</c:v>
                </c:pt>
                <c:pt idx="6906">
                  <c:v>249.5</c:v>
                </c:pt>
                <c:pt idx="6907">
                  <c:v>249.48</c:v>
                </c:pt>
                <c:pt idx="6908">
                  <c:v>249.29</c:v>
                </c:pt>
                <c:pt idx="6909">
                  <c:v>439.24</c:v>
                </c:pt>
                <c:pt idx="6910">
                  <c:v>315.33999999999997</c:v>
                </c:pt>
                <c:pt idx="6911">
                  <c:v>313.26</c:v>
                </c:pt>
                <c:pt idx="6912">
                  <c:v>312.47000000000003</c:v>
                </c:pt>
                <c:pt idx="6913">
                  <c:v>314.64</c:v>
                </c:pt>
                <c:pt idx="6914">
                  <c:v>309</c:v>
                </c:pt>
                <c:pt idx="6915">
                  <c:v>308.14999999999998</c:v>
                </c:pt>
                <c:pt idx="6916">
                  <c:v>310.33999999999997</c:v>
                </c:pt>
                <c:pt idx="6917">
                  <c:v>307.23</c:v>
                </c:pt>
                <c:pt idx="6918">
                  <c:v>306</c:v>
                </c:pt>
                <c:pt idx="6919">
                  <c:v>304.43</c:v>
                </c:pt>
                <c:pt idx="6920">
                  <c:v>306.37</c:v>
                </c:pt>
                <c:pt idx="6921">
                  <c:v>302.63</c:v>
                </c:pt>
                <c:pt idx="6922">
                  <c:v>302.43</c:v>
                </c:pt>
                <c:pt idx="6923">
                  <c:v>306.74</c:v>
                </c:pt>
                <c:pt idx="6924">
                  <c:v>306.74</c:v>
                </c:pt>
                <c:pt idx="6925">
                  <c:v>305.16000000000003</c:v>
                </c:pt>
                <c:pt idx="6926">
                  <c:v>303.54000000000002</c:v>
                </c:pt>
                <c:pt idx="6927">
                  <c:v>307.02</c:v>
                </c:pt>
                <c:pt idx="6928">
                  <c:v>305.35000000000002</c:v>
                </c:pt>
                <c:pt idx="6929">
                  <c:v>302.05</c:v>
                </c:pt>
                <c:pt idx="6930">
                  <c:v>301.33999999999997</c:v>
                </c:pt>
                <c:pt idx="6931">
                  <c:v>298.25</c:v>
                </c:pt>
                <c:pt idx="6932">
                  <c:v>298.86</c:v>
                </c:pt>
                <c:pt idx="6933">
                  <c:v>296.77999999999997</c:v>
                </c:pt>
                <c:pt idx="6934">
                  <c:v>296.01</c:v>
                </c:pt>
                <c:pt idx="6935">
                  <c:v>294.04000000000002</c:v>
                </c:pt>
                <c:pt idx="6936">
                  <c:v>293.44</c:v>
                </c:pt>
                <c:pt idx="6937">
                  <c:v>298.10000000000002</c:v>
                </c:pt>
                <c:pt idx="6938">
                  <c:v>295.69</c:v>
                </c:pt>
                <c:pt idx="6939">
                  <c:v>294.45</c:v>
                </c:pt>
                <c:pt idx="6940">
                  <c:v>293.47000000000003</c:v>
                </c:pt>
                <c:pt idx="6941">
                  <c:v>295.06</c:v>
                </c:pt>
                <c:pt idx="6942">
                  <c:v>504.75</c:v>
                </c:pt>
                <c:pt idx="6943">
                  <c:v>505.32</c:v>
                </c:pt>
                <c:pt idx="6944">
                  <c:v>506.77</c:v>
                </c:pt>
                <c:pt idx="6945">
                  <c:v>504.95</c:v>
                </c:pt>
                <c:pt idx="6946">
                  <c:v>506.37</c:v>
                </c:pt>
                <c:pt idx="6947">
                  <c:v>510.26</c:v>
                </c:pt>
                <c:pt idx="6948">
                  <c:v>511.5</c:v>
                </c:pt>
                <c:pt idx="6949">
                  <c:v>512.13</c:v>
                </c:pt>
                <c:pt idx="6950">
                  <c:v>210.72</c:v>
                </c:pt>
                <c:pt idx="6951">
                  <c:v>210.27</c:v>
                </c:pt>
                <c:pt idx="6952">
                  <c:v>210.16</c:v>
                </c:pt>
                <c:pt idx="6953">
                  <c:v>209.98</c:v>
                </c:pt>
                <c:pt idx="6954">
                  <c:v>209.99</c:v>
                </c:pt>
                <c:pt idx="6955">
                  <c:v>210.29</c:v>
                </c:pt>
                <c:pt idx="6956">
                  <c:v>209.82</c:v>
                </c:pt>
                <c:pt idx="6957">
                  <c:v>256.57</c:v>
                </c:pt>
                <c:pt idx="6958">
                  <c:v>257.42</c:v>
                </c:pt>
                <c:pt idx="6959">
                  <c:v>258.23</c:v>
                </c:pt>
                <c:pt idx="6960">
                  <c:v>258.75</c:v>
                </c:pt>
                <c:pt idx="6961">
                  <c:v>258.81</c:v>
                </c:pt>
                <c:pt idx="6962">
                  <c:v>259.45</c:v>
                </c:pt>
                <c:pt idx="6963">
                  <c:v>259.8</c:v>
                </c:pt>
                <c:pt idx="6964">
                  <c:v>260.08</c:v>
                </c:pt>
                <c:pt idx="6965">
                  <c:v>260.54000000000002</c:v>
                </c:pt>
                <c:pt idx="6966">
                  <c:v>261.32</c:v>
                </c:pt>
                <c:pt idx="6967">
                  <c:v>261.38</c:v>
                </c:pt>
                <c:pt idx="6968">
                  <c:v>261.60000000000002</c:v>
                </c:pt>
                <c:pt idx="6969">
                  <c:v>262.55</c:v>
                </c:pt>
                <c:pt idx="6970">
                  <c:v>263.23</c:v>
                </c:pt>
                <c:pt idx="6971">
                  <c:v>263.58999999999997</c:v>
                </c:pt>
                <c:pt idx="6972">
                  <c:v>264.39</c:v>
                </c:pt>
                <c:pt idx="6973">
                  <c:v>265.73</c:v>
                </c:pt>
                <c:pt idx="6974">
                  <c:v>265.89</c:v>
                </c:pt>
                <c:pt idx="6975">
                  <c:v>267.02999999999997</c:v>
                </c:pt>
                <c:pt idx="6976">
                  <c:v>267.45999999999998</c:v>
                </c:pt>
                <c:pt idx="6977">
                  <c:v>268.32</c:v>
                </c:pt>
                <c:pt idx="6978">
                  <c:v>269.58</c:v>
                </c:pt>
                <c:pt idx="6979">
                  <c:v>270</c:v>
                </c:pt>
                <c:pt idx="6980">
                  <c:v>270.97000000000003</c:v>
                </c:pt>
                <c:pt idx="6981">
                  <c:v>271.56</c:v>
                </c:pt>
                <c:pt idx="6982">
                  <c:v>273.99</c:v>
                </c:pt>
                <c:pt idx="6983">
                  <c:v>273.92</c:v>
                </c:pt>
                <c:pt idx="6984">
                  <c:v>274.07</c:v>
                </c:pt>
                <c:pt idx="6985">
                  <c:v>275.54000000000002</c:v>
                </c:pt>
                <c:pt idx="6986">
                  <c:v>275.68</c:v>
                </c:pt>
                <c:pt idx="6987">
                  <c:v>276.48</c:v>
                </c:pt>
                <c:pt idx="6988">
                  <c:v>277.98</c:v>
                </c:pt>
                <c:pt idx="6989">
                  <c:v>278.86</c:v>
                </c:pt>
                <c:pt idx="6990">
                  <c:v>281.3</c:v>
                </c:pt>
                <c:pt idx="6991">
                  <c:v>280.97000000000003</c:v>
                </c:pt>
                <c:pt idx="6992">
                  <c:v>280.89</c:v>
                </c:pt>
                <c:pt idx="6993">
                  <c:v>281.38</c:v>
                </c:pt>
                <c:pt idx="6994">
                  <c:v>281.95999999999998</c:v>
                </c:pt>
                <c:pt idx="6995">
                  <c:v>283.60000000000002</c:v>
                </c:pt>
                <c:pt idx="6996">
                  <c:v>284.12</c:v>
                </c:pt>
                <c:pt idx="6997">
                  <c:v>283.79000000000002</c:v>
                </c:pt>
                <c:pt idx="6998">
                  <c:v>285.22000000000003</c:v>
                </c:pt>
                <c:pt idx="6999">
                  <c:v>286.32</c:v>
                </c:pt>
                <c:pt idx="7000">
                  <c:v>286.25</c:v>
                </c:pt>
                <c:pt idx="7001">
                  <c:v>286.94</c:v>
                </c:pt>
                <c:pt idx="7002">
                  <c:v>287.37</c:v>
                </c:pt>
                <c:pt idx="7003">
                  <c:v>286.39999999999998</c:v>
                </c:pt>
                <c:pt idx="7004">
                  <c:v>285.20999999999998</c:v>
                </c:pt>
                <c:pt idx="7005">
                  <c:v>286.49</c:v>
                </c:pt>
                <c:pt idx="7006">
                  <c:v>287.95999999999998</c:v>
                </c:pt>
                <c:pt idx="7007">
                  <c:v>286.57</c:v>
                </c:pt>
                <c:pt idx="7008">
                  <c:v>286.83</c:v>
                </c:pt>
                <c:pt idx="7009">
                  <c:v>287.08999999999997</c:v>
                </c:pt>
                <c:pt idx="7010">
                  <c:v>287.95999999999998</c:v>
                </c:pt>
                <c:pt idx="7011">
                  <c:v>290.16000000000003</c:v>
                </c:pt>
                <c:pt idx="7012">
                  <c:v>287.87</c:v>
                </c:pt>
                <c:pt idx="7013">
                  <c:v>288.22000000000003</c:v>
                </c:pt>
                <c:pt idx="7014">
                  <c:v>287.7</c:v>
                </c:pt>
                <c:pt idx="7015">
                  <c:v>289.10000000000002</c:v>
                </c:pt>
                <c:pt idx="7016">
                  <c:v>289.36</c:v>
                </c:pt>
                <c:pt idx="7017">
                  <c:v>289.98</c:v>
                </c:pt>
                <c:pt idx="7018">
                  <c:v>289.36</c:v>
                </c:pt>
                <c:pt idx="7019">
                  <c:v>288.2</c:v>
                </c:pt>
                <c:pt idx="7020">
                  <c:v>288.05</c:v>
                </c:pt>
                <c:pt idx="7021">
                  <c:v>287.52</c:v>
                </c:pt>
                <c:pt idx="7022">
                  <c:v>286.56</c:v>
                </c:pt>
                <c:pt idx="7023">
                  <c:v>285.36</c:v>
                </c:pt>
                <c:pt idx="7024">
                  <c:v>282.58</c:v>
                </c:pt>
                <c:pt idx="7025">
                  <c:v>282.75</c:v>
                </c:pt>
                <c:pt idx="7026">
                  <c:v>281.58999999999997</c:v>
                </c:pt>
                <c:pt idx="7027">
                  <c:v>279.77999999999997</c:v>
                </c:pt>
                <c:pt idx="7028">
                  <c:v>280.51</c:v>
                </c:pt>
                <c:pt idx="7029">
                  <c:v>279.94</c:v>
                </c:pt>
                <c:pt idx="7030">
                  <c:v>279.54000000000002</c:v>
                </c:pt>
                <c:pt idx="7031">
                  <c:v>278.51</c:v>
                </c:pt>
                <c:pt idx="7032">
                  <c:v>277.79000000000002</c:v>
                </c:pt>
                <c:pt idx="7033">
                  <c:v>276.04000000000002</c:v>
                </c:pt>
                <c:pt idx="7034">
                  <c:v>275.73</c:v>
                </c:pt>
                <c:pt idx="7035">
                  <c:v>275.74</c:v>
                </c:pt>
                <c:pt idx="7036">
                  <c:v>275.8</c:v>
                </c:pt>
                <c:pt idx="7037">
                  <c:v>274.56</c:v>
                </c:pt>
                <c:pt idx="7038">
                  <c:v>274.02</c:v>
                </c:pt>
                <c:pt idx="7039">
                  <c:v>274.51</c:v>
                </c:pt>
                <c:pt idx="7040">
                  <c:v>279.14999999999998</c:v>
                </c:pt>
                <c:pt idx="7041">
                  <c:v>278.64999999999998</c:v>
                </c:pt>
                <c:pt idx="7042">
                  <c:v>278.5</c:v>
                </c:pt>
                <c:pt idx="7043">
                  <c:v>279.61</c:v>
                </c:pt>
                <c:pt idx="7044">
                  <c:v>278.24</c:v>
                </c:pt>
                <c:pt idx="7045">
                  <c:v>277.54000000000002</c:v>
                </c:pt>
                <c:pt idx="7046">
                  <c:v>277.13</c:v>
                </c:pt>
                <c:pt idx="7047">
                  <c:v>276.93</c:v>
                </c:pt>
                <c:pt idx="7048">
                  <c:v>278.64</c:v>
                </c:pt>
                <c:pt idx="7049">
                  <c:v>276.93</c:v>
                </c:pt>
                <c:pt idx="7050">
                  <c:v>275.79000000000002</c:v>
                </c:pt>
                <c:pt idx="7051">
                  <c:v>276.79000000000002</c:v>
                </c:pt>
                <c:pt idx="7052">
                  <c:v>276.73</c:v>
                </c:pt>
                <c:pt idx="7053">
                  <c:v>278.25</c:v>
                </c:pt>
                <c:pt idx="7054">
                  <c:v>277.88</c:v>
                </c:pt>
                <c:pt idx="7055">
                  <c:v>278.08999999999997</c:v>
                </c:pt>
                <c:pt idx="7056">
                  <c:v>277.04000000000002</c:v>
                </c:pt>
                <c:pt idx="7057">
                  <c:v>276.68</c:v>
                </c:pt>
                <c:pt idx="7058">
                  <c:v>276.54000000000002</c:v>
                </c:pt>
                <c:pt idx="7059">
                  <c:v>276.27</c:v>
                </c:pt>
                <c:pt idx="7060">
                  <c:v>278.29000000000002</c:v>
                </c:pt>
                <c:pt idx="7061">
                  <c:v>277.73</c:v>
                </c:pt>
                <c:pt idx="7062">
                  <c:v>277.97000000000003</c:v>
                </c:pt>
                <c:pt idx="7063">
                  <c:v>278.02</c:v>
                </c:pt>
                <c:pt idx="7064">
                  <c:v>277.87</c:v>
                </c:pt>
                <c:pt idx="7065">
                  <c:v>278.08999999999997</c:v>
                </c:pt>
                <c:pt idx="7066">
                  <c:v>281.5</c:v>
                </c:pt>
                <c:pt idx="7067">
                  <c:v>281.13</c:v>
                </c:pt>
                <c:pt idx="7068">
                  <c:v>280.98</c:v>
                </c:pt>
                <c:pt idx="7069">
                  <c:v>281.13</c:v>
                </c:pt>
                <c:pt idx="7070">
                  <c:v>282.2</c:v>
                </c:pt>
                <c:pt idx="7071">
                  <c:v>281.51</c:v>
                </c:pt>
                <c:pt idx="7072">
                  <c:v>281.2</c:v>
                </c:pt>
                <c:pt idx="7073">
                  <c:v>281.14</c:v>
                </c:pt>
                <c:pt idx="7074">
                  <c:v>280.73</c:v>
                </c:pt>
                <c:pt idx="7075">
                  <c:v>272.24</c:v>
                </c:pt>
                <c:pt idx="7076">
                  <c:v>273.39</c:v>
                </c:pt>
                <c:pt idx="7077">
                  <c:v>273.63</c:v>
                </c:pt>
                <c:pt idx="7078">
                  <c:v>273.63</c:v>
                </c:pt>
                <c:pt idx="7079">
                  <c:v>275.01</c:v>
                </c:pt>
                <c:pt idx="7080">
                  <c:v>274.12</c:v>
                </c:pt>
                <c:pt idx="7081">
                  <c:v>273.73</c:v>
                </c:pt>
                <c:pt idx="7082">
                  <c:v>273.73</c:v>
                </c:pt>
                <c:pt idx="7083">
                  <c:v>274.70999999999998</c:v>
                </c:pt>
                <c:pt idx="7084">
                  <c:v>274.31</c:v>
                </c:pt>
                <c:pt idx="7085">
                  <c:v>275.45999999999998</c:v>
                </c:pt>
                <c:pt idx="7086">
                  <c:v>274.08</c:v>
                </c:pt>
                <c:pt idx="7087">
                  <c:v>273.70999999999998</c:v>
                </c:pt>
                <c:pt idx="7088">
                  <c:v>272.92</c:v>
                </c:pt>
                <c:pt idx="7089">
                  <c:v>272.25</c:v>
                </c:pt>
                <c:pt idx="7090">
                  <c:v>273.45</c:v>
                </c:pt>
                <c:pt idx="7091">
                  <c:v>272.52</c:v>
                </c:pt>
                <c:pt idx="7092">
                  <c:v>272.19</c:v>
                </c:pt>
                <c:pt idx="7093">
                  <c:v>272.10000000000002</c:v>
                </c:pt>
                <c:pt idx="7094">
                  <c:v>272.39</c:v>
                </c:pt>
                <c:pt idx="7095">
                  <c:v>272.54000000000002</c:v>
                </c:pt>
                <c:pt idx="7096">
                  <c:v>272.24</c:v>
                </c:pt>
                <c:pt idx="7097">
                  <c:v>272.37</c:v>
                </c:pt>
                <c:pt idx="7098">
                  <c:v>272.20999999999998</c:v>
                </c:pt>
                <c:pt idx="7099">
                  <c:v>271.23</c:v>
                </c:pt>
                <c:pt idx="7100">
                  <c:v>272.95999999999998</c:v>
                </c:pt>
                <c:pt idx="7101">
                  <c:v>271.85000000000002</c:v>
                </c:pt>
                <c:pt idx="7102">
                  <c:v>272.27</c:v>
                </c:pt>
                <c:pt idx="7103">
                  <c:v>271.94</c:v>
                </c:pt>
                <c:pt idx="7104">
                  <c:v>269.81</c:v>
                </c:pt>
                <c:pt idx="7105">
                  <c:v>270.32</c:v>
                </c:pt>
                <c:pt idx="7106">
                  <c:v>270.37</c:v>
                </c:pt>
                <c:pt idx="7107">
                  <c:v>271.01</c:v>
                </c:pt>
                <c:pt idx="7108">
                  <c:v>271.5</c:v>
                </c:pt>
                <c:pt idx="7109">
                  <c:v>271.89</c:v>
                </c:pt>
                <c:pt idx="7110">
                  <c:v>271.33999999999997</c:v>
                </c:pt>
                <c:pt idx="7111">
                  <c:v>271.33999999999997</c:v>
                </c:pt>
                <c:pt idx="7112">
                  <c:v>270.85000000000002</c:v>
                </c:pt>
                <c:pt idx="7113">
                  <c:v>271.69</c:v>
                </c:pt>
                <c:pt idx="7114">
                  <c:v>271.39999999999998</c:v>
                </c:pt>
                <c:pt idx="7115">
                  <c:v>271.44</c:v>
                </c:pt>
                <c:pt idx="7116">
                  <c:v>345.09</c:v>
                </c:pt>
                <c:pt idx="7117">
                  <c:v>343.42</c:v>
                </c:pt>
                <c:pt idx="7118">
                  <c:v>337.3</c:v>
                </c:pt>
                <c:pt idx="7119">
                  <c:v>341.51</c:v>
                </c:pt>
                <c:pt idx="7120">
                  <c:v>334.59</c:v>
                </c:pt>
                <c:pt idx="7121">
                  <c:v>331.56</c:v>
                </c:pt>
                <c:pt idx="7122">
                  <c:v>328.08</c:v>
                </c:pt>
                <c:pt idx="7123">
                  <c:v>329.06</c:v>
                </c:pt>
                <c:pt idx="7124">
                  <c:v>323.27</c:v>
                </c:pt>
                <c:pt idx="7125">
                  <c:v>315.58</c:v>
                </c:pt>
                <c:pt idx="7126">
                  <c:v>310.79000000000002</c:v>
                </c:pt>
                <c:pt idx="7127">
                  <c:v>310.33999999999997</c:v>
                </c:pt>
                <c:pt idx="7128">
                  <c:v>303.49</c:v>
                </c:pt>
                <c:pt idx="7129">
                  <c:v>302.95999999999998</c:v>
                </c:pt>
                <c:pt idx="7130">
                  <c:v>306.11</c:v>
                </c:pt>
                <c:pt idx="7131">
                  <c:v>301.64999999999998</c:v>
                </c:pt>
                <c:pt idx="7132">
                  <c:v>298.95</c:v>
                </c:pt>
                <c:pt idx="7133">
                  <c:v>294.52999999999997</c:v>
                </c:pt>
                <c:pt idx="7134">
                  <c:v>292.64</c:v>
                </c:pt>
                <c:pt idx="7135">
                  <c:v>296.12</c:v>
                </c:pt>
                <c:pt idx="7136">
                  <c:v>294.60000000000002</c:v>
                </c:pt>
                <c:pt idx="7137">
                  <c:v>290.49</c:v>
                </c:pt>
                <c:pt idx="7138">
                  <c:v>299.27999999999997</c:v>
                </c:pt>
                <c:pt idx="7139">
                  <c:v>299.05</c:v>
                </c:pt>
                <c:pt idx="7140">
                  <c:v>295.32</c:v>
                </c:pt>
                <c:pt idx="7141">
                  <c:v>297.37</c:v>
                </c:pt>
                <c:pt idx="7142">
                  <c:v>296.2</c:v>
                </c:pt>
                <c:pt idx="7143">
                  <c:v>296.56</c:v>
                </c:pt>
                <c:pt idx="7144">
                  <c:v>297.7</c:v>
                </c:pt>
                <c:pt idx="7145">
                  <c:v>298.2</c:v>
                </c:pt>
                <c:pt idx="7146">
                  <c:v>299.8</c:v>
                </c:pt>
                <c:pt idx="7147">
                  <c:v>299.35000000000002</c:v>
                </c:pt>
                <c:pt idx="7148">
                  <c:v>297.92</c:v>
                </c:pt>
                <c:pt idx="7149">
                  <c:v>298.14</c:v>
                </c:pt>
                <c:pt idx="7150">
                  <c:v>298.64999999999998</c:v>
                </c:pt>
                <c:pt idx="7151">
                  <c:v>300.02999999999997</c:v>
                </c:pt>
                <c:pt idx="7152">
                  <c:v>284.33</c:v>
                </c:pt>
                <c:pt idx="7153">
                  <c:v>282.97000000000003</c:v>
                </c:pt>
                <c:pt idx="7154">
                  <c:v>283.35000000000002</c:v>
                </c:pt>
                <c:pt idx="7155">
                  <c:v>281.83999999999997</c:v>
                </c:pt>
                <c:pt idx="7156">
                  <c:v>332.91</c:v>
                </c:pt>
                <c:pt idx="7157">
                  <c:v>335.77</c:v>
                </c:pt>
                <c:pt idx="7158">
                  <c:v>331.91</c:v>
                </c:pt>
                <c:pt idx="7159">
                  <c:v>338.24</c:v>
                </c:pt>
                <c:pt idx="7160">
                  <c:v>333.74</c:v>
                </c:pt>
                <c:pt idx="7161">
                  <c:v>332.71</c:v>
                </c:pt>
                <c:pt idx="7162">
                  <c:v>331.06</c:v>
                </c:pt>
                <c:pt idx="7163">
                  <c:v>332.86</c:v>
                </c:pt>
                <c:pt idx="7164">
                  <c:v>332.96</c:v>
                </c:pt>
                <c:pt idx="7165">
                  <c:v>335.58</c:v>
                </c:pt>
                <c:pt idx="7166">
                  <c:v>337.41</c:v>
                </c:pt>
                <c:pt idx="7167">
                  <c:v>336.3</c:v>
                </c:pt>
                <c:pt idx="7168">
                  <c:v>335.89</c:v>
                </c:pt>
                <c:pt idx="7169">
                  <c:v>333.69</c:v>
                </c:pt>
                <c:pt idx="7170">
                  <c:v>325.12</c:v>
                </c:pt>
                <c:pt idx="7171">
                  <c:v>324.41000000000003</c:v>
                </c:pt>
                <c:pt idx="7172">
                  <c:v>322.18</c:v>
                </c:pt>
                <c:pt idx="7173">
                  <c:v>322.13</c:v>
                </c:pt>
                <c:pt idx="7174">
                  <c:v>321.5</c:v>
                </c:pt>
                <c:pt idx="7175">
                  <c:v>322.31</c:v>
                </c:pt>
                <c:pt idx="7176">
                  <c:v>321.36</c:v>
                </c:pt>
                <c:pt idx="7177">
                  <c:v>323.58</c:v>
                </c:pt>
                <c:pt idx="7178">
                  <c:v>320.95</c:v>
                </c:pt>
                <c:pt idx="7179">
                  <c:v>320.43</c:v>
                </c:pt>
                <c:pt idx="7180">
                  <c:v>321.95</c:v>
                </c:pt>
                <c:pt idx="7181">
                  <c:v>321.89</c:v>
                </c:pt>
                <c:pt idx="7182">
                  <c:v>321.89</c:v>
                </c:pt>
                <c:pt idx="7183">
                  <c:v>323.26</c:v>
                </c:pt>
                <c:pt idx="7184">
                  <c:v>323.41000000000003</c:v>
                </c:pt>
                <c:pt idx="7185">
                  <c:v>322.3</c:v>
                </c:pt>
                <c:pt idx="7186">
                  <c:v>321.77999999999997</c:v>
                </c:pt>
                <c:pt idx="7187">
                  <c:v>322.10000000000002</c:v>
                </c:pt>
                <c:pt idx="7188">
                  <c:v>325.39</c:v>
                </c:pt>
                <c:pt idx="7189">
                  <c:v>325.39</c:v>
                </c:pt>
                <c:pt idx="7190">
                  <c:v>324.49</c:v>
                </c:pt>
                <c:pt idx="7191">
                  <c:v>324.86</c:v>
                </c:pt>
                <c:pt idx="7192">
                  <c:v>328.51</c:v>
                </c:pt>
                <c:pt idx="7193">
                  <c:v>326.8</c:v>
                </c:pt>
                <c:pt idx="7194">
                  <c:v>326.75</c:v>
                </c:pt>
                <c:pt idx="7195">
                  <c:v>328.61</c:v>
                </c:pt>
                <c:pt idx="7196">
                  <c:v>329.72</c:v>
                </c:pt>
                <c:pt idx="7197">
                  <c:v>329.28</c:v>
                </c:pt>
                <c:pt idx="7198">
                  <c:v>332.43</c:v>
                </c:pt>
                <c:pt idx="7199">
                  <c:v>331.87</c:v>
                </c:pt>
                <c:pt idx="7200">
                  <c:v>333.69</c:v>
                </c:pt>
                <c:pt idx="7201">
                  <c:v>333.68</c:v>
                </c:pt>
                <c:pt idx="7202">
                  <c:v>334.56</c:v>
                </c:pt>
                <c:pt idx="7203">
                  <c:v>333.1</c:v>
                </c:pt>
                <c:pt idx="7204">
                  <c:v>331.41</c:v>
                </c:pt>
                <c:pt idx="7205">
                  <c:v>332.16</c:v>
                </c:pt>
                <c:pt idx="7206">
                  <c:v>334.08</c:v>
                </c:pt>
                <c:pt idx="7207">
                  <c:v>334.31</c:v>
                </c:pt>
                <c:pt idx="7208">
                  <c:v>334.02</c:v>
                </c:pt>
                <c:pt idx="7209">
                  <c:v>336.17</c:v>
                </c:pt>
                <c:pt idx="7210">
                  <c:v>334.6</c:v>
                </c:pt>
                <c:pt idx="7211">
                  <c:v>336.13</c:v>
                </c:pt>
                <c:pt idx="7212">
                  <c:v>337.48</c:v>
                </c:pt>
                <c:pt idx="7213">
                  <c:v>336.6</c:v>
                </c:pt>
                <c:pt idx="7214">
                  <c:v>333.92</c:v>
                </c:pt>
                <c:pt idx="7215">
                  <c:v>336.25</c:v>
                </c:pt>
                <c:pt idx="7216">
                  <c:v>336.89</c:v>
                </c:pt>
                <c:pt idx="7217">
                  <c:v>336.42</c:v>
                </c:pt>
                <c:pt idx="7218">
                  <c:v>337.84</c:v>
                </c:pt>
                <c:pt idx="7219">
                  <c:v>335.37</c:v>
                </c:pt>
                <c:pt idx="7220">
                  <c:v>335.32</c:v>
                </c:pt>
                <c:pt idx="7221">
                  <c:v>333.98</c:v>
                </c:pt>
                <c:pt idx="7222">
                  <c:v>333.06</c:v>
                </c:pt>
                <c:pt idx="7223">
                  <c:v>334.09</c:v>
                </c:pt>
                <c:pt idx="7224">
                  <c:v>335.19</c:v>
                </c:pt>
                <c:pt idx="7225">
                  <c:v>334.79</c:v>
                </c:pt>
                <c:pt idx="7226">
                  <c:v>334.63</c:v>
                </c:pt>
                <c:pt idx="7227">
                  <c:v>336.66</c:v>
                </c:pt>
                <c:pt idx="7228">
                  <c:v>336.16</c:v>
                </c:pt>
                <c:pt idx="7229">
                  <c:v>329.98</c:v>
                </c:pt>
                <c:pt idx="7230">
                  <c:v>330.66</c:v>
                </c:pt>
                <c:pt idx="7231">
                  <c:v>331.04</c:v>
                </c:pt>
                <c:pt idx="7232">
                  <c:v>329.93</c:v>
                </c:pt>
                <c:pt idx="7233">
                  <c:v>328.98</c:v>
                </c:pt>
                <c:pt idx="7234">
                  <c:v>329.54</c:v>
                </c:pt>
                <c:pt idx="7235">
                  <c:v>329.42</c:v>
                </c:pt>
                <c:pt idx="7236">
                  <c:v>329.2</c:v>
                </c:pt>
                <c:pt idx="7237">
                  <c:v>329.97</c:v>
                </c:pt>
                <c:pt idx="7238">
                  <c:v>331.74</c:v>
                </c:pt>
                <c:pt idx="7239">
                  <c:v>332.37</c:v>
                </c:pt>
                <c:pt idx="7240">
                  <c:v>330.92</c:v>
                </c:pt>
                <c:pt idx="7241">
                  <c:v>330.37</c:v>
                </c:pt>
                <c:pt idx="7242">
                  <c:v>330.47</c:v>
                </c:pt>
                <c:pt idx="7243">
                  <c:v>331.04</c:v>
                </c:pt>
                <c:pt idx="7244">
                  <c:v>331.03</c:v>
                </c:pt>
                <c:pt idx="7245">
                  <c:v>331.94</c:v>
                </c:pt>
                <c:pt idx="7246">
                  <c:v>328.16</c:v>
                </c:pt>
                <c:pt idx="7247">
                  <c:v>327.43</c:v>
                </c:pt>
                <c:pt idx="7248">
                  <c:v>331.83</c:v>
                </c:pt>
                <c:pt idx="7249">
                  <c:v>331.42</c:v>
                </c:pt>
                <c:pt idx="7250">
                  <c:v>330.72</c:v>
                </c:pt>
                <c:pt idx="7251">
                  <c:v>331.59</c:v>
                </c:pt>
                <c:pt idx="7252">
                  <c:v>332.74</c:v>
                </c:pt>
                <c:pt idx="7253">
                  <c:v>333.03</c:v>
                </c:pt>
                <c:pt idx="7254">
                  <c:v>332.74</c:v>
                </c:pt>
                <c:pt idx="7255">
                  <c:v>334.77</c:v>
                </c:pt>
                <c:pt idx="7256">
                  <c:v>336.73</c:v>
                </c:pt>
                <c:pt idx="7257">
                  <c:v>338.29</c:v>
                </c:pt>
                <c:pt idx="7258">
                  <c:v>338.84</c:v>
                </c:pt>
                <c:pt idx="7259">
                  <c:v>319.04000000000002</c:v>
                </c:pt>
                <c:pt idx="7260">
                  <c:v>322.23</c:v>
                </c:pt>
                <c:pt idx="7261">
                  <c:v>324.93</c:v>
                </c:pt>
                <c:pt idx="7262">
                  <c:v>320.60000000000002</c:v>
                </c:pt>
                <c:pt idx="7263">
                  <c:v>324.16000000000003</c:v>
                </c:pt>
                <c:pt idx="7264">
                  <c:v>322.08999999999997</c:v>
                </c:pt>
                <c:pt idx="7265">
                  <c:v>321.57</c:v>
                </c:pt>
                <c:pt idx="7266">
                  <c:v>321.52999999999997</c:v>
                </c:pt>
                <c:pt idx="7267">
                  <c:v>318.72000000000003</c:v>
                </c:pt>
                <c:pt idx="7268">
                  <c:v>322.83999999999997</c:v>
                </c:pt>
                <c:pt idx="7269">
                  <c:v>319.82</c:v>
                </c:pt>
                <c:pt idx="7270">
                  <c:v>320.41000000000003</c:v>
                </c:pt>
                <c:pt idx="7271">
                  <c:v>320.45999999999998</c:v>
                </c:pt>
                <c:pt idx="7272">
                  <c:v>320.60000000000002</c:v>
                </c:pt>
                <c:pt idx="7273">
                  <c:v>321.70999999999998</c:v>
                </c:pt>
                <c:pt idx="7274">
                  <c:v>325.64999999999998</c:v>
                </c:pt>
                <c:pt idx="7275">
                  <c:v>321.56</c:v>
                </c:pt>
                <c:pt idx="7276">
                  <c:v>320.45999999999998</c:v>
                </c:pt>
                <c:pt idx="7277">
                  <c:v>324.01</c:v>
                </c:pt>
                <c:pt idx="7278">
                  <c:v>323.17</c:v>
                </c:pt>
                <c:pt idx="7279">
                  <c:v>325.58999999999997</c:v>
                </c:pt>
                <c:pt idx="7280">
                  <c:v>324.20999999999998</c:v>
                </c:pt>
                <c:pt idx="7281">
                  <c:v>321.10000000000002</c:v>
                </c:pt>
                <c:pt idx="7282">
                  <c:v>321.27999999999997</c:v>
                </c:pt>
                <c:pt idx="7283">
                  <c:v>323.36</c:v>
                </c:pt>
                <c:pt idx="7284">
                  <c:v>320.95999999999998</c:v>
                </c:pt>
                <c:pt idx="7285">
                  <c:v>323.92</c:v>
                </c:pt>
                <c:pt idx="7286">
                  <c:v>322.97000000000003</c:v>
                </c:pt>
                <c:pt idx="7287">
                  <c:v>322.23</c:v>
                </c:pt>
                <c:pt idx="7288">
                  <c:v>323.39999999999998</c:v>
                </c:pt>
                <c:pt idx="7289">
                  <c:v>327.27999999999997</c:v>
                </c:pt>
                <c:pt idx="7290">
                  <c:v>327.98</c:v>
                </c:pt>
                <c:pt idx="7291">
                  <c:v>330.7</c:v>
                </c:pt>
                <c:pt idx="7292">
                  <c:v>330.8</c:v>
                </c:pt>
                <c:pt idx="7293">
                  <c:v>328.36</c:v>
                </c:pt>
                <c:pt idx="7294">
                  <c:v>309.08</c:v>
                </c:pt>
                <c:pt idx="7295">
                  <c:v>310.08999999999997</c:v>
                </c:pt>
                <c:pt idx="7296">
                  <c:v>283.02999999999997</c:v>
                </c:pt>
                <c:pt idx="7297">
                  <c:v>283.67</c:v>
                </c:pt>
                <c:pt idx="7298">
                  <c:v>280.13</c:v>
                </c:pt>
                <c:pt idx="7299">
                  <c:v>280.43</c:v>
                </c:pt>
                <c:pt idx="7300">
                  <c:v>279.70999999999998</c:v>
                </c:pt>
                <c:pt idx="7301">
                  <c:v>278.89</c:v>
                </c:pt>
                <c:pt idx="7302">
                  <c:v>281.88</c:v>
                </c:pt>
                <c:pt idx="7303">
                  <c:v>280.5</c:v>
                </c:pt>
                <c:pt idx="7304">
                  <c:v>283.02999999999997</c:v>
                </c:pt>
                <c:pt idx="7305">
                  <c:v>281</c:v>
                </c:pt>
                <c:pt idx="7306">
                  <c:v>280.67</c:v>
                </c:pt>
                <c:pt idx="7307">
                  <c:v>281.25</c:v>
                </c:pt>
                <c:pt idx="7308">
                  <c:v>283.8</c:v>
                </c:pt>
                <c:pt idx="7309">
                  <c:v>283.8</c:v>
                </c:pt>
                <c:pt idx="7310">
                  <c:v>283.27999999999997</c:v>
                </c:pt>
                <c:pt idx="7311">
                  <c:v>281.83999999999997</c:v>
                </c:pt>
                <c:pt idx="7312">
                  <c:v>280.74</c:v>
                </c:pt>
                <c:pt idx="7313">
                  <c:v>281.93</c:v>
                </c:pt>
                <c:pt idx="7314">
                  <c:v>278.14</c:v>
                </c:pt>
                <c:pt idx="7315">
                  <c:v>282.25</c:v>
                </c:pt>
                <c:pt idx="7316">
                  <c:v>281.38</c:v>
                </c:pt>
                <c:pt idx="7317">
                  <c:v>280.91000000000003</c:v>
                </c:pt>
                <c:pt idx="7318">
                  <c:v>278.52</c:v>
                </c:pt>
                <c:pt idx="7319">
                  <c:v>277.83</c:v>
                </c:pt>
                <c:pt idx="7320">
                  <c:v>277.95</c:v>
                </c:pt>
                <c:pt idx="7321">
                  <c:v>277.87</c:v>
                </c:pt>
                <c:pt idx="7322">
                  <c:v>280.95999999999998</c:v>
                </c:pt>
                <c:pt idx="7323">
                  <c:v>281.3</c:v>
                </c:pt>
                <c:pt idx="7324">
                  <c:v>275.33999999999997</c:v>
                </c:pt>
                <c:pt idx="7325">
                  <c:v>275.97000000000003</c:v>
                </c:pt>
                <c:pt idx="7326">
                  <c:v>276.48</c:v>
                </c:pt>
                <c:pt idx="7327">
                  <c:v>274.70999999999998</c:v>
                </c:pt>
                <c:pt idx="7328">
                  <c:v>274.67</c:v>
                </c:pt>
                <c:pt idx="7329">
                  <c:v>281.17</c:v>
                </c:pt>
                <c:pt idx="7330">
                  <c:v>275.10000000000002</c:v>
                </c:pt>
                <c:pt idx="7331">
                  <c:v>272.56</c:v>
                </c:pt>
                <c:pt idx="7332">
                  <c:v>271.79000000000002</c:v>
                </c:pt>
                <c:pt idx="7333">
                  <c:v>271.67</c:v>
                </c:pt>
                <c:pt idx="7334">
                  <c:v>271.26</c:v>
                </c:pt>
                <c:pt idx="7335">
                  <c:v>273.69</c:v>
                </c:pt>
                <c:pt idx="7336">
                  <c:v>271.95</c:v>
                </c:pt>
                <c:pt idx="7337">
                  <c:v>271.25</c:v>
                </c:pt>
                <c:pt idx="7338">
                  <c:v>268.44</c:v>
                </c:pt>
                <c:pt idx="7339">
                  <c:v>269.92</c:v>
                </c:pt>
                <c:pt idx="7340">
                  <c:v>266.74</c:v>
                </c:pt>
                <c:pt idx="7341">
                  <c:v>270.14999999999998</c:v>
                </c:pt>
                <c:pt idx="7342">
                  <c:v>267.70999999999998</c:v>
                </c:pt>
                <c:pt idx="7343">
                  <c:v>268.47000000000003</c:v>
                </c:pt>
                <c:pt idx="7344">
                  <c:v>270.64999999999998</c:v>
                </c:pt>
                <c:pt idx="7345">
                  <c:v>265.88</c:v>
                </c:pt>
                <c:pt idx="7346">
                  <c:v>266.64</c:v>
                </c:pt>
                <c:pt idx="7347">
                  <c:v>265.91000000000003</c:v>
                </c:pt>
                <c:pt idx="7348">
                  <c:v>264.76</c:v>
                </c:pt>
                <c:pt idx="7349">
                  <c:v>264.48</c:v>
                </c:pt>
                <c:pt idx="7350">
                  <c:v>264.43</c:v>
                </c:pt>
                <c:pt idx="7351">
                  <c:v>262.47000000000003</c:v>
                </c:pt>
                <c:pt idx="7352">
                  <c:v>261.67</c:v>
                </c:pt>
                <c:pt idx="7353">
                  <c:v>259.7</c:v>
                </c:pt>
                <c:pt idx="7354">
                  <c:v>258.08999999999997</c:v>
                </c:pt>
                <c:pt idx="7355">
                  <c:v>256.64</c:v>
                </c:pt>
                <c:pt idx="7356">
                  <c:v>259.93</c:v>
                </c:pt>
                <c:pt idx="7357">
                  <c:v>258.70999999999998</c:v>
                </c:pt>
                <c:pt idx="7358">
                  <c:v>253.79</c:v>
                </c:pt>
                <c:pt idx="7359">
                  <c:v>253.83</c:v>
                </c:pt>
                <c:pt idx="7360">
                  <c:v>251.7</c:v>
                </c:pt>
                <c:pt idx="7361">
                  <c:v>251.44</c:v>
                </c:pt>
                <c:pt idx="7362">
                  <c:v>250.5</c:v>
                </c:pt>
                <c:pt idx="7363">
                  <c:v>250.35</c:v>
                </c:pt>
                <c:pt idx="7364">
                  <c:v>247.82</c:v>
                </c:pt>
                <c:pt idx="7365">
                  <c:v>246.55</c:v>
                </c:pt>
                <c:pt idx="7366">
                  <c:v>245.99</c:v>
                </c:pt>
                <c:pt idx="7367">
                  <c:v>246.2</c:v>
                </c:pt>
                <c:pt idx="7368">
                  <c:v>245.3</c:v>
                </c:pt>
                <c:pt idx="7369">
                  <c:v>241.64</c:v>
                </c:pt>
                <c:pt idx="7370">
                  <c:v>243.17</c:v>
                </c:pt>
                <c:pt idx="7371">
                  <c:v>240.97</c:v>
                </c:pt>
                <c:pt idx="7372">
                  <c:v>239.3</c:v>
                </c:pt>
                <c:pt idx="7373">
                  <c:v>419.23</c:v>
                </c:pt>
                <c:pt idx="7374">
                  <c:v>415.72</c:v>
                </c:pt>
                <c:pt idx="7375">
                  <c:v>413.77</c:v>
                </c:pt>
                <c:pt idx="7376">
                  <c:v>403.88</c:v>
                </c:pt>
                <c:pt idx="7377">
                  <c:v>402.73</c:v>
                </c:pt>
                <c:pt idx="7378">
                  <c:v>397.14</c:v>
                </c:pt>
                <c:pt idx="7379">
                  <c:v>388.13</c:v>
                </c:pt>
                <c:pt idx="7380">
                  <c:v>385.06</c:v>
                </c:pt>
                <c:pt idx="7381">
                  <c:v>384.96</c:v>
                </c:pt>
                <c:pt idx="7382">
                  <c:v>229.93</c:v>
                </c:pt>
                <c:pt idx="7383">
                  <c:v>228.78</c:v>
                </c:pt>
                <c:pt idx="7384">
                  <c:v>229.55</c:v>
                </c:pt>
                <c:pt idx="7385">
                  <c:v>234.79</c:v>
                </c:pt>
                <c:pt idx="7386">
                  <c:v>234.39</c:v>
                </c:pt>
                <c:pt idx="7387">
                  <c:v>235.01</c:v>
                </c:pt>
                <c:pt idx="7388">
                  <c:v>235.9</c:v>
                </c:pt>
                <c:pt idx="7389">
                  <c:v>236.92</c:v>
                </c:pt>
                <c:pt idx="7390">
                  <c:v>236.38</c:v>
                </c:pt>
                <c:pt idx="7391">
                  <c:v>237.07</c:v>
                </c:pt>
                <c:pt idx="7392">
                  <c:v>237.25</c:v>
                </c:pt>
                <c:pt idx="7393">
                  <c:v>238.62</c:v>
                </c:pt>
                <c:pt idx="7394">
                  <c:v>240.11</c:v>
                </c:pt>
                <c:pt idx="7395">
                  <c:v>241.88</c:v>
                </c:pt>
                <c:pt idx="7396">
                  <c:v>242.09</c:v>
                </c:pt>
                <c:pt idx="7397">
                  <c:v>243.74</c:v>
                </c:pt>
                <c:pt idx="7398">
                  <c:v>245.26</c:v>
                </c:pt>
                <c:pt idx="7399">
                  <c:v>247.01</c:v>
                </c:pt>
                <c:pt idx="7400">
                  <c:v>246.44</c:v>
                </c:pt>
                <c:pt idx="7401">
                  <c:v>245.54</c:v>
                </c:pt>
                <c:pt idx="7402">
                  <c:v>245.45</c:v>
                </c:pt>
                <c:pt idx="7403">
                  <c:v>247.32</c:v>
                </c:pt>
                <c:pt idx="7404">
                  <c:v>247.45</c:v>
                </c:pt>
                <c:pt idx="7405">
                  <c:v>250.78</c:v>
                </c:pt>
                <c:pt idx="7406">
                  <c:v>250.27</c:v>
                </c:pt>
                <c:pt idx="7407">
                  <c:v>251.8</c:v>
                </c:pt>
                <c:pt idx="7408">
                  <c:v>252.35</c:v>
                </c:pt>
                <c:pt idx="7409">
                  <c:v>251.97</c:v>
                </c:pt>
                <c:pt idx="7410">
                  <c:v>255</c:v>
                </c:pt>
                <c:pt idx="7411">
                  <c:v>253.98</c:v>
                </c:pt>
                <c:pt idx="7412">
                  <c:v>255.27</c:v>
                </c:pt>
                <c:pt idx="7413">
                  <c:v>259.69</c:v>
                </c:pt>
                <c:pt idx="7414">
                  <c:v>261.2</c:v>
                </c:pt>
                <c:pt idx="7415">
                  <c:v>261.39</c:v>
                </c:pt>
                <c:pt idx="7416">
                  <c:v>260.75</c:v>
                </c:pt>
                <c:pt idx="7417">
                  <c:v>258.88</c:v>
                </c:pt>
                <c:pt idx="7418">
                  <c:v>260.62</c:v>
                </c:pt>
                <c:pt idx="7419">
                  <c:v>263.81</c:v>
                </c:pt>
                <c:pt idx="7420">
                  <c:v>263.97000000000003</c:v>
                </c:pt>
                <c:pt idx="7421">
                  <c:v>264.11</c:v>
                </c:pt>
                <c:pt idx="7422">
                  <c:v>263.58999999999997</c:v>
                </c:pt>
                <c:pt idx="7423">
                  <c:v>259.24</c:v>
                </c:pt>
                <c:pt idx="7424">
                  <c:v>259.85000000000002</c:v>
                </c:pt>
                <c:pt idx="7425">
                  <c:v>262.49</c:v>
                </c:pt>
                <c:pt idx="7426">
                  <c:v>263.08</c:v>
                </c:pt>
                <c:pt idx="7427">
                  <c:v>264.95</c:v>
                </c:pt>
                <c:pt idx="7428">
                  <c:v>264.95</c:v>
                </c:pt>
                <c:pt idx="7429">
                  <c:v>268.18</c:v>
                </c:pt>
                <c:pt idx="7430">
                  <c:v>268.08</c:v>
                </c:pt>
                <c:pt idx="7431">
                  <c:v>270.55</c:v>
                </c:pt>
                <c:pt idx="7432">
                  <c:v>271.05</c:v>
                </c:pt>
                <c:pt idx="7433">
                  <c:v>270.3</c:v>
                </c:pt>
                <c:pt idx="7434">
                  <c:v>269.8</c:v>
                </c:pt>
                <c:pt idx="7435">
                  <c:v>271.08</c:v>
                </c:pt>
                <c:pt idx="7436">
                  <c:v>283.70999999999998</c:v>
                </c:pt>
                <c:pt idx="7437">
                  <c:v>289.81</c:v>
                </c:pt>
                <c:pt idx="7438">
                  <c:v>289.39</c:v>
                </c:pt>
                <c:pt idx="7439">
                  <c:v>287.93</c:v>
                </c:pt>
                <c:pt idx="7440">
                  <c:v>291.23</c:v>
                </c:pt>
                <c:pt idx="7441">
                  <c:v>292.37</c:v>
                </c:pt>
                <c:pt idx="7442">
                  <c:v>291.52999999999997</c:v>
                </c:pt>
                <c:pt idx="7443">
                  <c:v>299.33</c:v>
                </c:pt>
                <c:pt idx="7444">
                  <c:v>301.75</c:v>
                </c:pt>
                <c:pt idx="7445">
                  <c:v>299.61</c:v>
                </c:pt>
                <c:pt idx="7446">
                  <c:v>298.83999999999997</c:v>
                </c:pt>
                <c:pt idx="7447">
                  <c:v>298.73</c:v>
                </c:pt>
                <c:pt idx="7448">
                  <c:v>304.26</c:v>
                </c:pt>
                <c:pt idx="7449">
                  <c:v>298.8</c:v>
                </c:pt>
                <c:pt idx="7450">
                  <c:v>308.06</c:v>
                </c:pt>
                <c:pt idx="7451">
                  <c:v>305.52999999999997</c:v>
                </c:pt>
                <c:pt idx="7452">
                  <c:v>306.20999999999998</c:v>
                </c:pt>
                <c:pt idx="7453">
                  <c:v>296.33999999999997</c:v>
                </c:pt>
                <c:pt idx="7454">
                  <c:v>296.92</c:v>
                </c:pt>
                <c:pt idx="7455">
                  <c:v>295.14</c:v>
                </c:pt>
                <c:pt idx="7456">
                  <c:v>305.44</c:v>
                </c:pt>
                <c:pt idx="7457">
                  <c:v>304.08999999999997</c:v>
                </c:pt>
                <c:pt idx="7458">
                  <c:v>299.58999999999997</c:v>
                </c:pt>
                <c:pt idx="7459">
                  <c:v>290.20999999999998</c:v>
                </c:pt>
                <c:pt idx="7460">
                  <c:v>293.64999999999998</c:v>
                </c:pt>
                <c:pt idx="7461">
                  <c:v>294.52</c:v>
                </c:pt>
                <c:pt idx="7462">
                  <c:v>291.85000000000002</c:v>
                </c:pt>
                <c:pt idx="7463">
                  <c:v>293.83</c:v>
                </c:pt>
                <c:pt idx="7464">
                  <c:v>290.39</c:v>
                </c:pt>
                <c:pt idx="7465">
                  <c:v>290.57</c:v>
                </c:pt>
                <c:pt idx="7466">
                  <c:v>290.33</c:v>
                </c:pt>
                <c:pt idx="7467">
                  <c:v>289</c:v>
                </c:pt>
                <c:pt idx="7468">
                  <c:v>289.3</c:v>
                </c:pt>
                <c:pt idx="7469">
                  <c:v>295.61</c:v>
                </c:pt>
                <c:pt idx="7470">
                  <c:v>294.16000000000003</c:v>
                </c:pt>
                <c:pt idx="7471">
                  <c:v>293.43</c:v>
                </c:pt>
                <c:pt idx="7472">
                  <c:v>281.14999999999998</c:v>
                </c:pt>
                <c:pt idx="7473">
                  <c:v>281.77</c:v>
                </c:pt>
                <c:pt idx="7474">
                  <c:v>281.60000000000002</c:v>
                </c:pt>
                <c:pt idx="7475">
                  <c:v>278.25</c:v>
                </c:pt>
                <c:pt idx="7476">
                  <c:v>276.67</c:v>
                </c:pt>
                <c:pt idx="7477">
                  <c:v>273.45999999999998</c:v>
                </c:pt>
                <c:pt idx="7478">
                  <c:v>272.42</c:v>
                </c:pt>
                <c:pt idx="7479">
                  <c:v>271.27999999999997</c:v>
                </c:pt>
                <c:pt idx="7480">
                  <c:v>276.88</c:v>
                </c:pt>
                <c:pt idx="7481">
                  <c:v>276.02</c:v>
                </c:pt>
                <c:pt idx="7482">
                  <c:v>273.10000000000002</c:v>
                </c:pt>
                <c:pt idx="7483">
                  <c:v>273.77999999999997</c:v>
                </c:pt>
                <c:pt idx="7484">
                  <c:v>272.63</c:v>
                </c:pt>
                <c:pt idx="7485">
                  <c:v>271.33</c:v>
                </c:pt>
                <c:pt idx="7486">
                  <c:v>274.63</c:v>
                </c:pt>
                <c:pt idx="7487">
                  <c:v>272.52</c:v>
                </c:pt>
                <c:pt idx="7488">
                  <c:v>272.89</c:v>
                </c:pt>
                <c:pt idx="7489">
                  <c:v>278.64999999999998</c:v>
                </c:pt>
                <c:pt idx="7490">
                  <c:v>277.5</c:v>
                </c:pt>
                <c:pt idx="7491">
                  <c:v>279.60000000000002</c:v>
                </c:pt>
                <c:pt idx="7492">
                  <c:v>279.48</c:v>
                </c:pt>
                <c:pt idx="7493">
                  <c:v>274.33999999999997</c:v>
                </c:pt>
                <c:pt idx="7494">
                  <c:v>272.44</c:v>
                </c:pt>
                <c:pt idx="7495">
                  <c:v>272.60000000000002</c:v>
                </c:pt>
                <c:pt idx="7496">
                  <c:v>270.74</c:v>
                </c:pt>
                <c:pt idx="7497">
                  <c:v>273.54000000000002</c:v>
                </c:pt>
                <c:pt idx="7498">
                  <c:v>271.3</c:v>
                </c:pt>
                <c:pt idx="7499">
                  <c:v>269.77</c:v>
                </c:pt>
                <c:pt idx="7500">
                  <c:v>272.44</c:v>
                </c:pt>
                <c:pt idx="7501">
                  <c:v>269.11</c:v>
                </c:pt>
                <c:pt idx="7502">
                  <c:v>268.20999999999998</c:v>
                </c:pt>
                <c:pt idx="7503">
                  <c:v>271.72000000000003</c:v>
                </c:pt>
                <c:pt idx="7504">
                  <c:v>271.3</c:v>
                </c:pt>
                <c:pt idx="7505">
                  <c:v>274.76</c:v>
                </c:pt>
                <c:pt idx="7506">
                  <c:v>268.91000000000003</c:v>
                </c:pt>
                <c:pt idx="7507">
                  <c:v>484.79</c:v>
                </c:pt>
                <c:pt idx="7508">
                  <c:v>267.04000000000002</c:v>
                </c:pt>
                <c:pt idx="7509">
                  <c:v>229.87</c:v>
                </c:pt>
                <c:pt idx="7510">
                  <c:v>228.59</c:v>
                </c:pt>
                <c:pt idx="7511">
                  <c:v>227.4</c:v>
                </c:pt>
                <c:pt idx="7512">
                  <c:v>227.63</c:v>
                </c:pt>
                <c:pt idx="7513">
                  <c:v>227.65</c:v>
                </c:pt>
                <c:pt idx="7514">
                  <c:v>228.39</c:v>
                </c:pt>
                <c:pt idx="7515">
                  <c:v>229.54</c:v>
                </c:pt>
                <c:pt idx="7516">
                  <c:v>229.24</c:v>
                </c:pt>
                <c:pt idx="7517">
                  <c:v>229.23</c:v>
                </c:pt>
                <c:pt idx="7518">
                  <c:v>228.95</c:v>
                </c:pt>
                <c:pt idx="7519">
                  <c:v>228.39</c:v>
                </c:pt>
                <c:pt idx="7520">
                  <c:v>227.55</c:v>
                </c:pt>
                <c:pt idx="7521">
                  <c:v>225.88</c:v>
                </c:pt>
                <c:pt idx="7522">
                  <c:v>225.66</c:v>
                </c:pt>
                <c:pt idx="7523">
                  <c:v>227.72</c:v>
                </c:pt>
                <c:pt idx="7524">
                  <c:v>227.36</c:v>
                </c:pt>
                <c:pt idx="7525">
                  <c:v>227.61</c:v>
                </c:pt>
                <c:pt idx="7526">
                  <c:v>227.11</c:v>
                </c:pt>
                <c:pt idx="7527">
                  <c:v>228.04</c:v>
                </c:pt>
                <c:pt idx="7528">
                  <c:v>227.46</c:v>
                </c:pt>
                <c:pt idx="7529">
                  <c:v>229.39</c:v>
                </c:pt>
                <c:pt idx="7530">
                  <c:v>229.98</c:v>
                </c:pt>
                <c:pt idx="7531">
                  <c:v>228.34</c:v>
                </c:pt>
                <c:pt idx="7532">
                  <c:v>228.42</c:v>
                </c:pt>
                <c:pt idx="7533">
                  <c:v>227.91</c:v>
                </c:pt>
                <c:pt idx="7534">
                  <c:v>228.05</c:v>
                </c:pt>
                <c:pt idx="7535">
                  <c:v>227.34</c:v>
                </c:pt>
                <c:pt idx="7536">
                  <c:v>230.01</c:v>
                </c:pt>
                <c:pt idx="7537">
                  <c:v>229.71</c:v>
                </c:pt>
                <c:pt idx="7538">
                  <c:v>229.71</c:v>
                </c:pt>
                <c:pt idx="7539">
                  <c:v>228.17</c:v>
                </c:pt>
                <c:pt idx="7540">
                  <c:v>227.81</c:v>
                </c:pt>
                <c:pt idx="7541">
                  <c:v>227.56</c:v>
                </c:pt>
                <c:pt idx="7542">
                  <c:v>229</c:v>
                </c:pt>
                <c:pt idx="7543">
                  <c:v>231.1</c:v>
                </c:pt>
                <c:pt idx="7544">
                  <c:v>230.63</c:v>
                </c:pt>
                <c:pt idx="7545">
                  <c:v>230.73</c:v>
                </c:pt>
                <c:pt idx="7546">
                  <c:v>231</c:v>
                </c:pt>
                <c:pt idx="7547">
                  <c:v>229.62</c:v>
                </c:pt>
                <c:pt idx="7548">
                  <c:v>229.83</c:v>
                </c:pt>
                <c:pt idx="7549">
                  <c:v>231</c:v>
                </c:pt>
                <c:pt idx="7550">
                  <c:v>232.08</c:v>
                </c:pt>
                <c:pt idx="7551">
                  <c:v>230.14</c:v>
                </c:pt>
                <c:pt idx="7552">
                  <c:v>230.58</c:v>
                </c:pt>
                <c:pt idx="7553">
                  <c:v>229.9</c:v>
                </c:pt>
                <c:pt idx="7554">
                  <c:v>230.42</c:v>
                </c:pt>
                <c:pt idx="7555">
                  <c:v>230.45</c:v>
                </c:pt>
                <c:pt idx="7556">
                  <c:v>230.32</c:v>
                </c:pt>
                <c:pt idx="7557">
                  <c:v>231.68</c:v>
                </c:pt>
                <c:pt idx="7558">
                  <c:v>232.64</c:v>
                </c:pt>
                <c:pt idx="7559">
                  <c:v>233.36</c:v>
                </c:pt>
                <c:pt idx="7560">
                  <c:v>232.84</c:v>
                </c:pt>
                <c:pt idx="7561">
                  <c:v>232.84</c:v>
                </c:pt>
                <c:pt idx="7562">
                  <c:v>232.15</c:v>
                </c:pt>
                <c:pt idx="7563">
                  <c:v>232.53</c:v>
                </c:pt>
                <c:pt idx="7564">
                  <c:v>233.2</c:v>
                </c:pt>
                <c:pt idx="7565">
                  <c:v>233.06</c:v>
                </c:pt>
                <c:pt idx="7566">
                  <c:v>232.77</c:v>
                </c:pt>
                <c:pt idx="7567">
                  <c:v>232.74</c:v>
                </c:pt>
                <c:pt idx="7568">
                  <c:v>233.65</c:v>
                </c:pt>
                <c:pt idx="7569">
                  <c:v>235.1</c:v>
                </c:pt>
                <c:pt idx="7570">
                  <c:v>234.9</c:v>
                </c:pt>
                <c:pt idx="7571">
                  <c:v>235.33</c:v>
                </c:pt>
                <c:pt idx="7572">
                  <c:v>233.93</c:v>
                </c:pt>
                <c:pt idx="7573">
                  <c:v>231.91</c:v>
                </c:pt>
                <c:pt idx="7574">
                  <c:v>231.01</c:v>
                </c:pt>
                <c:pt idx="7575">
                  <c:v>231.01</c:v>
                </c:pt>
                <c:pt idx="7576">
                  <c:v>231.75</c:v>
                </c:pt>
                <c:pt idx="7577">
                  <c:v>231.91</c:v>
                </c:pt>
                <c:pt idx="7578">
                  <c:v>232.3</c:v>
                </c:pt>
                <c:pt idx="7579">
                  <c:v>232.68</c:v>
                </c:pt>
                <c:pt idx="7580">
                  <c:v>231.51</c:v>
                </c:pt>
                <c:pt idx="7581">
                  <c:v>232.99</c:v>
                </c:pt>
                <c:pt idx="7582">
                  <c:v>233.41</c:v>
                </c:pt>
                <c:pt idx="7583">
                  <c:v>235.23</c:v>
                </c:pt>
                <c:pt idx="7584">
                  <c:v>236.24</c:v>
                </c:pt>
                <c:pt idx="7585">
                  <c:v>236.92</c:v>
                </c:pt>
                <c:pt idx="7586">
                  <c:v>237.43</c:v>
                </c:pt>
                <c:pt idx="7587">
                  <c:v>239.23</c:v>
                </c:pt>
                <c:pt idx="7588">
                  <c:v>237.99</c:v>
                </c:pt>
                <c:pt idx="7589">
                  <c:v>239.26</c:v>
                </c:pt>
                <c:pt idx="7590">
                  <c:v>238.97</c:v>
                </c:pt>
                <c:pt idx="7591">
                  <c:v>239.58</c:v>
                </c:pt>
                <c:pt idx="7592">
                  <c:v>239.83</c:v>
                </c:pt>
                <c:pt idx="7593">
                  <c:v>240.05</c:v>
                </c:pt>
                <c:pt idx="7594">
                  <c:v>241.3</c:v>
                </c:pt>
                <c:pt idx="7595">
                  <c:v>243.37</c:v>
                </c:pt>
                <c:pt idx="7596">
                  <c:v>240.67</c:v>
                </c:pt>
                <c:pt idx="7597">
                  <c:v>240.09</c:v>
                </c:pt>
                <c:pt idx="7598">
                  <c:v>239.09</c:v>
                </c:pt>
                <c:pt idx="7599">
                  <c:v>240.18</c:v>
                </c:pt>
                <c:pt idx="7600">
                  <c:v>239.33</c:v>
                </c:pt>
                <c:pt idx="7601">
                  <c:v>239.27</c:v>
                </c:pt>
                <c:pt idx="7602">
                  <c:v>240.06</c:v>
                </c:pt>
                <c:pt idx="7603">
                  <c:v>240.12</c:v>
                </c:pt>
                <c:pt idx="7604">
                  <c:v>239.64</c:v>
                </c:pt>
                <c:pt idx="7605">
                  <c:v>239.58</c:v>
                </c:pt>
                <c:pt idx="7606">
                  <c:v>242.87</c:v>
                </c:pt>
                <c:pt idx="7607">
                  <c:v>243.1</c:v>
                </c:pt>
                <c:pt idx="7608">
                  <c:v>242.57</c:v>
                </c:pt>
                <c:pt idx="7609">
                  <c:v>242.63</c:v>
                </c:pt>
                <c:pt idx="7610">
                  <c:v>243.8</c:v>
                </c:pt>
                <c:pt idx="7611">
                  <c:v>244.37</c:v>
                </c:pt>
                <c:pt idx="7612">
                  <c:v>242.69</c:v>
                </c:pt>
                <c:pt idx="7613">
                  <c:v>243.34</c:v>
                </c:pt>
                <c:pt idx="7614">
                  <c:v>242.83</c:v>
                </c:pt>
                <c:pt idx="7615">
                  <c:v>242.3</c:v>
                </c:pt>
                <c:pt idx="7616">
                  <c:v>242.03</c:v>
                </c:pt>
                <c:pt idx="7617">
                  <c:v>242.21</c:v>
                </c:pt>
                <c:pt idx="7618">
                  <c:v>242.93</c:v>
                </c:pt>
                <c:pt idx="7619">
                  <c:v>243.74</c:v>
                </c:pt>
                <c:pt idx="7620">
                  <c:v>244.19</c:v>
                </c:pt>
                <c:pt idx="7621">
                  <c:v>245.04</c:v>
                </c:pt>
                <c:pt idx="7622">
                  <c:v>245.91</c:v>
                </c:pt>
                <c:pt idx="7623">
                  <c:v>245.94</c:v>
                </c:pt>
                <c:pt idx="7624">
                  <c:v>246.15</c:v>
                </c:pt>
                <c:pt idx="7625">
                  <c:v>245.41</c:v>
                </c:pt>
                <c:pt idx="7626">
                  <c:v>246.15</c:v>
                </c:pt>
                <c:pt idx="7627">
                  <c:v>245.32</c:v>
                </c:pt>
                <c:pt idx="7628">
                  <c:v>245.07</c:v>
                </c:pt>
                <c:pt idx="7629">
                  <c:v>244.28</c:v>
                </c:pt>
                <c:pt idx="7630">
                  <c:v>246.93</c:v>
                </c:pt>
                <c:pt idx="7631">
                  <c:v>247</c:v>
                </c:pt>
                <c:pt idx="7632">
                  <c:v>245.26</c:v>
                </c:pt>
                <c:pt idx="7633">
                  <c:v>243.89</c:v>
                </c:pt>
                <c:pt idx="7634">
                  <c:v>242.04</c:v>
                </c:pt>
                <c:pt idx="7635">
                  <c:v>243.92</c:v>
                </c:pt>
                <c:pt idx="7636">
                  <c:v>242.57</c:v>
                </c:pt>
                <c:pt idx="7637">
                  <c:v>242.57</c:v>
                </c:pt>
                <c:pt idx="7638">
                  <c:v>242.21</c:v>
                </c:pt>
                <c:pt idx="7639">
                  <c:v>242.36</c:v>
                </c:pt>
                <c:pt idx="7640">
                  <c:v>242.96</c:v>
                </c:pt>
                <c:pt idx="7641">
                  <c:v>244.16</c:v>
                </c:pt>
                <c:pt idx="7642">
                  <c:v>244.25</c:v>
                </c:pt>
                <c:pt idx="7643">
                  <c:v>241.62</c:v>
                </c:pt>
                <c:pt idx="7644">
                  <c:v>241.97</c:v>
                </c:pt>
                <c:pt idx="7645">
                  <c:v>242.98</c:v>
                </c:pt>
                <c:pt idx="7646">
                  <c:v>241.92</c:v>
                </c:pt>
                <c:pt idx="7647">
                  <c:v>241.23</c:v>
                </c:pt>
                <c:pt idx="7648">
                  <c:v>241.17</c:v>
                </c:pt>
                <c:pt idx="7649">
                  <c:v>241.5</c:v>
                </c:pt>
                <c:pt idx="7650">
                  <c:v>240.65</c:v>
                </c:pt>
                <c:pt idx="7651">
                  <c:v>240.3</c:v>
                </c:pt>
                <c:pt idx="7652">
                  <c:v>239.09</c:v>
                </c:pt>
                <c:pt idx="7653">
                  <c:v>237.95</c:v>
                </c:pt>
                <c:pt idx="7654">
                  <c:v>238.33</c:v>
                </c:pt>
                <c:pt idx="7655">
                  <c:v>238.29</c:v>
                </c:pt>
                <c:pt idx="7656">
                  <c:v>238.87</c:v>
                </c:pt>
                <c:pt idx="7657">
                  <c:v>238.87</c:v>
                </c:pt>
                <c:pt idx="7658">
                  <c:v>237.15</c:v>
                </c:pt>
                <c:pt idx="7659">
                  <c:v>235.78</c:v>
                </c:pt>
                <c:pt idx="7660">
                  <c:v>235.02</c:v>
                </c:pt>
                <c:pt idx="7661">
                  <c:v>234.96</c:v>
                </c:pt>
                <c:pt idx="7662">
                  <c:v>236.47</c:v>
                </c:pt>
                <c:pt idx="7663">
                  <c:v>235.73</c:v>
                </c:pt>
                <c:pt idx="7664">
                  <c:v>234.34</c:v>
                </c:pt>
                <c:pt idx="7665">
                  <c:v>233.88</c:v>
                </c:pt>
                <c:pt idx="7666">
                  <c:v>234.15</c:v>
                </c:pt>
                <c:pt idx="7667">
                  <c:v>232.37</c:v>
                </c:pt>
                <c:pt idx="7668">
                  <c:v>232.8</c:v>
                </c:pt>
                <c:pt idx="7669">
                  <c:v>231.82</c:v>
                </c:pt>
                <c:pt idx="7670">
                  <c:v>232.55</c:v>
                </c:pt>
                <c:pt idx="7671">
                  <c:v>229.45</c:v>
                </c:pt>
                <c:pt idx="7672">
                  <c:v>227.54</c:v>
                </c:pt>
                <c:pt idx="7673">
                  <c:v>226.7</c:v>
                </c:pt>
                <c:pt idx="7674">
                  <c:v>226.31</c:v>
                </c:pt>
                <c:pt idx="7675">
                  <c:v>227.91</c:v>
                </c:pt>
                <c:pt idx="7676">
                  <c:v>228.21</c:v>
                </c:pt>
                <c:pt idx="7677">
                  <c:v>225.67</c:v>
                </c:pt>
                <c:pt idx="7678">
                  <c:v>225.82</c:v>
                </c:pt>
                <c:pt idx="7679">
                  <c:v>225.84</c:v>
                </c:pt>
                <c:pt idx="7680">
                  <c:v>226.13</c:v>
                </c:pt>
                <c:pt idx="7681">
                  <c:v>228.14</c:v>
                </c:pt>
                <c:pt idx="7682">
                  <c:v>227.88</c:v>
                </c:pt>
                <c:pt idx="7683">
                  <c:v>227.98</c:v>
                </c:pt>
                <c:pt idx="7684">
                  <c:v>227.31</c:v>
                </c:pt>
                <c:pt idx="7685">
                  <c:v>226.77</c:v>
                </c:pt>
                <c:pt idx="7686">
                  <c:v>227.8</c:v>
                </c:pt>
                <c:pt idx="7687">
                  <c:v>227.48</c:v>
                </c:pt>
                <c:pt idx="7688">
                  <c:v>227.45</c:v>
                </c:pt>
                <c:pt idx="7689">
                  <c:v>226.84</c:v>
                </c:pt>
                <c:pt idx="7690">
                  <c:v>226.54</c:v>
                </c:pt>
                <c:pt idx="7691">
                  <c:v>226.73</c:v>
                </c:pt>
                <c:pt idx="7692">
                  <c:v>226.51</c:v>
                </c:pt>
                <c:pt idx="7693">
                  <c:v>226.72</c:v>
                </c:pt>
                <c:pt idx="7694">
                  <c:v>225.67</c:v>
                </c:pt>
                <c:pt idx="7695">
                  <c:v>225.93</c:v>
                </c:pt>
                <c:pt idx="7696">
                  <c:v>226.65</c:v>
                </c:pt>
                <c:pt idx="7697">
                  <c:v>225.44</c:v>
                </c:pt>
                <c:pt idx="7698">
                  <c:v>224.52</c:v>
                </c:pt>
                <c:pt idx="7699">
                  <c:v>225.38</c:v>
                </c:pt>
                <c:pt idx="7700">
                  <c:v>212.42</c:v>
                </c:pt>
                <c:pt idx="7701">
                  <c:v>211.61</c:v>
                </c:pt>
                <c:pt idx="7702">
                  <c:v>212.15</c:v>
                </c:pt>
                <c:pt idx="7703">
                  <c:v>211.91</c:v>
                </c:pt>
                <c:pt idx="7704">
                  <c:v>212.18</c:v>
                </c:pt>
                <c:pt idx="7705">
                  <c:v>212.06</c:v>
                </c:pt>
                <c:pt idx="7706">
                  <c:v>211.68</c:v>
                </c:pt>
                <c:pt idx="7707">
                  <c:v>212.42</c:v>
                </c:pt>
                <c:pt idx="7708">
                  <c:v>213.45</c:v>
                </c:pt>
                <c:pt idx="7709">
                  <c:v>211.11</c:v>
                </c:pt>
                <c:pt idx="7710">
                  <c:v>210.56</c:v>
                </c:pt>
                <c:pt idx="7711">
                  <c:v>211.24</c:v>
                </c:pt>
                <c:pt idx="7712">
                  <c:v>211.2</c:v>
                </c:pt>
                <c:pt idx="7713">
                  <c:v>211.5</c:v>
                </c:pt>
                <c:pt idx="7714">
                  <c:v>211.58</c:v>
                </c:pt>
                <c:pt idx="7715">
                  <c:v>210.94</c:v>
                </c:pt>
                <c:pt idx="7716">
                  <c:v>211.5</c:v>
                </c:pt>
                <c:pt idx="7717">
                  <c:v>212.57</c:v>
                </c:pt>
                <c:pt idx="7718">
                  <c:v>213.92</c:v>
                </c:pt>
                <c:pt idx="7719">
                  <c:v>215.25</c:v>
                </c:pt>
                <c:pt idx="7720">
                  <c:v>214.4</c:v>
                </c:pt>
                <c:pt idx="7721">
                  <c:v>214.61</c:v>
                </c:pt>
                <c:pt idx="7722">
                  <c:v>214.61</c:v>
                </c:pt>
                <c:pt idx="7723">
                  <c:v>212.37</c:v>
                </c:pt>
                <c:pt idx="7724">
                  <c:v>212.97</c:v>
                </c:pt>
                <c:pt idx="7725">
                  <c:v>213.02</c:v>
                </c:pt>
                <c:pt idx="7726">
                  <c:v>212.22</c:v>
                </c:pt>
                <c:pt idx="7727">
                  <c:v>212.42</c:v>
                </c:pt>
                <c:pt idx="7728">
                  <c:v>212.31</c:v>
                </c:pt>
                <c:pt idx="7729">
                  <c:v>212.8</c:v>
                </c:pt>
                <c:pt idx="7730">
                  <c:v>212.61</c:v>
                </c:pt>
                <c:pt idx="7731">
                  <c:v>212.62</c:v>
                </c:pt>
                <c:pt idx="7732">
                  <c:v>212.69</c:v>
                </c:pt>
                <c:pt idx="7733">
                  <c:v>212.27</c:v>
                </c:pt>
                <c:pt idx="7734">
                  <c:v>212.18</c:v>
                </c:pt>
                <c:pt idx="7735">
                  <c:v>214.05</c:v>
                </c:pt>
                <c:pt idx="7736">
                  <c:v>212.3</c:v>
                </c:pt>
                <c:pt idx="7737">
                  <c:v>212.24</c:v>
                </c:pt>
                <c:pt idx="7738">
                  <c:v>211.97</c:v>
                </c:pt>
                <c:pt idx="7739">
                  <c:v>211.91</c:v>
                </c:pt>
                <c:pt idx="7740">
                  <c:v>210.88</c:v>
                </c:pt>
                <c:pt idx="7741">
                  <c:v>209.44</c:v>
                </c:pt>
                <c:pt idx="7742">
                  <c:v>207.16</c:v>
                </c:pt>
                <c:pt idx="7743">
                  <c:v>206.89</c:v>
                </c:pt>
                <c:pt idx="7744">
                  <c:v>206.81</c:v>
                </c:pt>
                <c:pt idx="7745">
                  <c:v>207.55</c:v>
                </c:pt>
                <c:pt idx="7746">
                  <c:v>208.84</c:v>
                </c:pt>
                <c:pt idx="7747">
                  <c:v>207.34</c:v>
                </c:pt>
                <c:pt idx="7748">
                  <c:v>208.05</c:v>
                </c:pt>
                <c:pt idx="7749">
                  <c:v>208.78</c:v>
                </c:pt>
                <c:pt idx="7750">
                  <c:v>209.44</c:v>
                </c:pt>
                <c:pt idx="7751">
                  <c:v>209.39</c:v>
                </c:pt>
                <c:pt idx="7752">
                  <c:v>210.51</c:v>
                </c:pt>
                <c:pt idx="7753">
                  <c:v>210.07</c:v>
                </c:pt>
                <c:pt idx="7754">
                  <c:v>210.02</c:v>
                </c:pt>
                <c:pt idx="7755">
                  <c:v>209.73</c:v>
                </c:pt>
                <c:pt idx="7756">
                  <c:v>208.98</c:v>
                </c:pt>
                <c:pt idx="7757">
                  <c:v>207.99</c:v>
                </c:pt>
                <c:pt idx="7758">
                  <c:v>208.16</c:v>
                </c:pt>
                <c:pt idx="7759">
                  <c:v>208.86</c:v>
                </c:pt>
                <c:pt idx="7760">
                  <c:v>207.84</c:v>
                </c:pt>
                <c:pt idx="7761">
                  <c:v>207.59</c:v>
                </c:pt>
                <c:pt idx="7762">
                  <c:v>208.24</c:v>
                </c:pt>
                <c:pt idx="7763">
                  <c:v>207.37</c:v>
                </c:pt>
                <c:pt idx="7764">
                  <c:v>208.32</c:v>
                </c:pt>
                <c:pt idx="7765">
                  <c:v>207.71</c:v>
                </c:pt>
                <c:pt idx="7766">
                  <c:v>207.85</c:v>
                </c:pt>
                <c:pt idx="7767">
                  <c:v>207.65</c:v>
                </c:pt>
                <c:pt idx="7768">
                  <c:v>207.37</c:v>
                </c:pt>
                <c:pt idx="7769">
                  <c:v>207.35</c:v>
                </c:pt>
                <c:pt idx="7770">
                  <c:v>208.28</c:v>
                </c:pt>
                <c:pt idx="7771">
                  <c:v>207.68</c:v>
                </c:pt>
                <c:pt idx="7772">
                  <c:v>207.03</c:v>
                </c:pt>
                <c:pt idx="7773">
                  <c:v>207.09</c:v>
                </c:pt>
                <c:pt idx="7774">
                  <c:v>206.62</c:v>
                </c:pt>
                <c:pt idx="7775">
                  <c:v>206.5</c:v>
                </c:pt>
                <c:pt idx="7776">
                  <c:v>206.75</c:v>
                </c:pt>
                <c:pt idx="7777">
                  <c:v>206.17</c:v>
                </c:pt>
                <c:pt idx="7778">
                  <c:v>205.65</c:v>
                </c:pt>
                <c:pt idx="7779">
                  <c:v>205.43</c:v>
                </c:pt>
                <c:pt idx="7780">
                  <c:v>205.46</c:v>
                </c:pt>
                <c:pt idx="7781">
                  <c:v>206.37</c:v>
                </c:pt>
                <c:pt idx="7782">
                  <c:v>206.37</c:v>
                </c:pt>
                <c:pt idx="7783">
                  <c:v>205.05</c:v>
                </c:pt>
                <c:pt idx="7784">
                  <c:v>204.81</c:v>
                </c:pt>
                <c:pt idx="7785">
                  <c:v>204.7</c:v>
                </c:pt>
                <c:pt idx="7786">
                  <c:v>204.32</c:v>
                </c:pt>
                <c:pt idx="7787">
                  <c:v>205.77</c:v>
                </c:pt>
                <c:pt idx="7788">
                  <c:v>205.45</c:v>
                </c:pt>
                <c:pt idx="7789">
                  <c:v>207.1</c:v>
                </c:pt>
                <c:pt idx="7790">
                  <c:v>207.93</c:v>
                </c:pt>
                <c:pt idx="7791">
                  <c:v>209.62</c:v>
                </c:pt>
                <c:pt idx="7792">
                  <c:v>209.67</c:v>
                </c:pt>
                <c:pt idx="7793">
                  <c:v>209.93</c:v>
                </c:pt>
                <c:pt idx="7794">
                  <c:v>208.56</c:v>
                </c:pt>
                <c:pt idx="7795">
                  <c:v>208.47</c:v>
                </c:pt>
                <c:pt idx="7796">
                  <c:v>208.76</c:v>
                </c:pt>
                <c:pt idx="7797">
                  <c:v>208.47</c:v>
                </c:pt>
                <c:pt idx="7798">
                  <c:v>209.3</c:v>
                </c:pt>
                <c:pt idx="7799">
                  <c:v>209.36</c:v>
                </c:pt>
                <c:pt idx="7800">
                  <c:v>209.93</c:v>
                </c:pt>
                <c:pt idx="7801">
                  <c:v>210.81</c:v>
                </c:pt>
                <c:pt idx="7802">
                  <c:v>211.95</c:v>
                </c:pt>
                <c:pt idx="7803">
                  <c:v>210.87</c:v>
                </c:pt>
                <c:pt idx="7804">
                  <c:v>209.76</c:v>
                </c:pt>
                <c:pt idx="7805">
                  <c:v>209.93</c:v>
                </c:pt>
                <c:pt idx="7806">
                  <c:v>210.22</c:v>
                </c:pt>
                <c:pt idx="7807">
                  <c:v>210.25</c:v>
                </c:pt>
                <c:pt idx="7808">
                  <c:v>210.27</c:v>
                </c:pt>
                <c:pt idx="7809">
                  <c:v>211.57</c:v>
                </c:pt>
                <c:pt idx="7810">
                  <c:v>211.56</c:v>
                </c:pt>
                <c:pt idx="7811">
                  <c:v>210.11</c:v>
                </c:pt>
                <c:pt idx="7812">
                  <c:v>208.73</c:v>
                </c:pt>
                <c:pt idx="7813">
                  <c:v>205.58</c:v>
                </c:pt>
                <c:pt idx="7814">
                  <c:v>206.65</c:v>
                </c:pt>
                <c:pt idx="7815">
                  <c:v>206.32</c:v>
                </c:pt>
                <c:pt idx="7816">
                  <c:v>205.66</c:v>
                </c:pt>
                <c:pt idx="7817">
                  <c:v>204.93</c:v>
                </c:pt>
                <c:pt idx="7818">
                  <c:v>204.85</c:v>
                </c:pt>
                <c:pt idx="7819">
                  <c:v>205.39</c:v>
                </c:pt>
                <c:pt idx="7820">
                  <c:v>205.76</c:v>
                </c:pt>
                <c:pt idx="7821">
                  <c:v>207.07</c:v>
                </c:pt>
                <c:pt idx="7822">
                  <c:v>207.53</c:v>
                </c:pt>
                <c:pt idx="7823">
                  <c:v>206.98</c:v>
                </c:pt>
                <c:pt idx="7824">
                  <c:v>208.22</c:v>
                </c:pt>
                <c:pt idx="7825">
                  <c:v>208.76</c:v>
                </c:pt>
                <c:pt idx="7826">
                  <c:v>209.09</c:v>
                </c:pt>
                <c:pt idx="7827">
                  <c:v>209.65</c:v>
                </c:pt>
                <c:pt idx="7828">
                  <c:v>209.7</c:v>
                </c:pt>
                <c:pt idx="7829">
                  <c:v>209.47</c:v>
                </c:pt>
                <c:pt idx="7830">
                  <c:v>209.72</c:v>
                </c:pt>
                <c:pt idx="7831">
                  <c:v>209.49</c:v>
                </c:pt>
                <c:pt idx="7832">
                  <c:v>209.91</c:v>
                </c:pt>
                <c:pt idx="7833">
                  <c:v>210.49</c:v>
                </c:pt>
                <c:pt idx="7834">
                  <c:v>209.16</c:v>
                </c:pt>
                <c:pt idx="7835">
                  <c:v>222.69</c:v>
                </c:pt>
                <c:pt idx="7836">
                  <c:v>223.8</c:v>
                </c:pt>
                <c:pt idx="7837">
                  <c:v>223.06</c:v>
                </c:pt>
                <c:pt idx="7838">
                  <c:v>223.11</c:v>
                </c:pt>
                <c:pt idx="7839">
                  <c:v>224.12</c:v>
                </c:pt>
                <c:pt idx="7840">
                  <c:v>224.22</c:v>
                </c:pt>
                <c:pt idx="7841">
                  <c:v>224.43</c:v>
                </c:pt>
                <c:pt idx="7842">
                  <c:v>224.67</c:v>
                </c:pt>
                <c:pt idx="7843">
                  <c:v>224.67</c:v>
                </c:pt>
                <c:pt idx="7844">
                  <c:v>225.22</c:v>
                </c:pt>
                <c:pt idx="7845">
                  <c:v>225.15</c:v>
                </c:pt>
                <c:pt idx="7846">
                  <c:v>226.4</c:v>
                </c:pt>
                <c:pt idx="7847">
                  <c:v>227.11</c:v>
                </c:pt>
                <c:pt idx="7848">
                  <c:v>229.31</c:v>
                </c:pt>
                <c:pt idx="7849">
                  <c:v>229.31</c:v>
                </c:pt>
                <c:pt idx="7850">
                  <c:v>229.12</c:v>
                </c:pt>
                <c:pt idx="7851">
                  <c:v>229.45</c:v>
                </c:pt>
                <c:pt idx="7852">
                  <c:v>229.43</c:v>
                </c:pt>
                <c:pt idx="7853">
                  <c:v>266.70999999999998</c:v>
                </c:pt>
                <c:pt idx="7854">
                  <c:v>268.25</c:v>
                </c:pt>
                <c:pt idx="7855">
                  <c:v>254.3</c:v>
                </c:pt>
                <c:pt idx="7856">
                  <c:v>251.73</c:v>
                </c:pt>
                <c:pt idx="7857">
                  <c:v>249.63</c:v>
                </c:pt>
                <c:pt idx="7858">
                  <c:v>249.39</c:v>
                </c:pt>
                <c:pt idx="7859">
                  <c:v>251.09</c:v>
                </c:pt>
                <c:pt idx="7860">
                  <c:v>252.11</c:v>
                </c:pt>
                <c:pt idx="7861">
                  <c:v>251.72</c:v>
                </c:pt>
                <c:pt idx="7862">
                  <c:v>250.75</c:v>
                </c:pt>
                <c:pt idx="7863">
                  <c:v>250.08</c:v>
                </c:pt>
                <c:pt idx="7864">
                  <c:v>249.9</c:v>
                </c:pt>
                <c:pt idx="7865">
                  <c:v>250.44</c:v>
                </c:pt>
                <c:pt idx="7866">
                  <c:v>250.14</c:v>
                </c:pt>
                <c:pt idx="7867">
                  <c:v>247.81</c:v>
                </c:pt>
                <c:pt idx="7868">
                  <c:v>245.42</c:v>
                </c:pt>
                <c:pt idx="7869">
                  <c:v>242.13</c:v>
                </c:pt>
                <c:pt idx="7870">
                  <c:v>454.6</c:v>
                </c:pt>
                <c:pt idx="7871">
                  <c:v>453.56</c:v>
                </c:pt>
                <c:pt idx="7872">
                  <c:v>450.15</c:v>
                </c:pt>
                <c:pt idx="7873">
                  <c:v>451.52</c:v>
                </c:pt>
                <c:pt idx="7874">
                  <c:v>443.97</c:v>
                </c:pt>
                <c:pt idx="7875">
                  <c:v>443.83</c:v>
                </c:pt>
                <c:pt idx="7876">
                  <c:v>443.97</c:v>
                </c:pt>
                <c:pt idx="7877">
                  <c:v>446.79</c:v>
                </c:pt>
                <c:pt idx="7878">
                  <c:v>452.7</c:v>
                </c:pt>
                <c:pt idx="7879">
                  <c:v>458.11</c:v>
                </c:pt>
                <c:pt idx="7880">
                  <c:v>456.01</c:v>
                </c:pt>
                <c:pt idx="7881">
                  <c:v>450.67</c:v>
                </c:pt>
                <c:pt idx="7882">
                  <c:v>450.15</c:v>
                </c:pt>
                <c:pt idx="7883">
                  <c:v>454.6</c:v>
                </c:pt>
                <c:pt idx="7884">
                  <c:v>451.52</c:v>
                </c:pt>
                <c:pt idx="7885">
                  <c:v>455.82</c:v>
                </c:pt>
                <c:pt idx="7886">
                  <c:v>457.58</c:v>
                </c:pt>
                <c:pt idx="7887">
                  <c:v>456.17</c:v>
                </c:pt>
                <c:pt idx="7888">
                  <c:v>454.08</c:v>
                </c:pt>
                <c:pt idx="7889">
                  <c:v>455.49</c:v>
                </c:pt>
                <c:pt idx="7890">
                  <c:v>452.36</c:v>
                </c:pt>
                <c:pt idx="7891">
                  <c:v>452.02</c:v>
                </c:pt>
                <c:pt idx="7892">
                  <c:v>446.79</c:v>
                </c:pt>
                <c:pt idx="7893">
                  <c:v>447.8</c:v>
                </c:pt>
                <c:pt idx="7894">
                  <c:v>443.99</c:v>
                </c:pt>
                <c:pt idx="7895">
                  <c:v>437.67</c:v>
                </c:pt>
                <c:pt idx="7896">
                  <c:v>430.19</c:v>
                </c:pt>
                <c:pt idx="7897">
                  <c:v>436.72</c:v>
                </c:pt>
                <c:pt idx="7898">
                  <c:v>441.85</c:v>
                </c:pt>
                <c:pt idx="7899">
                  <c:v>433.76</c:v>
                </c:pt>
                <c:pt idx="7900">
                  <c:v>434.52</c:v>
                </c:pt>
                <c:pt idx="7901">
                  <c:v>430.96</c:v>
                </c:pt>
                <c:pt idx="7902">
                  <c:v>434.69</c:v>
                </c:pt>
                <c:pt idx="7903">
                  <c:v>430.5</c:v>
                </c:pt>
                <c:pt idx="7904">
                  <c:v>1098.6500000000001</c:v>
                </c:pt>
                <c:pt idx="7905">
                  <c:v>438.79</c:v>
                </c:pt>
                <c:pt idx="7906">
                  <c:v>433.89</c:v>
                </c:pt>
                <c:pt idx="7907">
                  <c:v>436.71</c:v>
                </c:pt>
                <c:pt idx="7908">
                  <c:v>433.73</c:v>
                </c:pt>
                <c:pt idx="7909">
                  <c:v>428.96</c:v>
                </c:pt>
                <c:pt idx="7910">
                  <c:v>419.77</c:v>
                </c:pt>
                <c:pt idx="7911">
                  <c:v>419.04</c:v>
                </c:pt>
                <c:pt idx="7912">
                  <c:v>417.9</c:v>
                </c:pt>
                <c:pt idx="7913">
                  <c:v>428.77</c:v>
                </c:pt>
                <c:pt idx="7914">
                  <c:v>436.97</c:v>
                </c:pt>
                <c:pt idx="7915">
                  <c:v>434.61</c:v>
                </c:pt>
                <c:pt idx="7916">
                  <c:v>1094.5</c:v>
                </c:pt>
                <c:pt idx="7917">
                  <c:v>430.75</c:v>
                </c:pt>
                <c:pt idx="7918">
                  <c:v>429.83</c:v>
                </c:pt>
                <c:pt idx="7919">
                  <c:v>421.05</c:v>
                </c:pt>
                <c:pt idx="7920">
                  <c:v>418.16</c:v>
                </c:pt>
                <c:pt idx="7921">
                  <c:v>419.75</c:v>
                </c:pt>
                <c:pt idx="7922">
                  <c:v>417.6</c:v>
                </c:pt>
                <c:pt idx="7923">
                  <c:v>423.98</c:v>
                </c:pt>
                <c:pt idx="7924">
                  <c:v>422.81</c:v>
                </c:pt>
                <c:pt idx="7925">
                  <c:v>423.1</c:v>
                </c:pt>
                <c:pt idx="7926">
                  <c:v>421.2</c:v>
                </c:pt>
                <c:pt idx="7927">
                  <c:v>417.46</c:v>
                </c:pt>
                <c:pt idx="7928">
                  <c:v>1040.83</c:v>
                </c:pt>
                <c:pt idx="7929">
                  <c:v>413.79</c:v>
                </c:pt>
                <c:pt idx="7930">
                  <c:v>411.56</c:v>
                </c:pt>
                <c:pt idx="7931">
                  <c:v>407.89</c:v>
                </c:pt>
                <c:pt idx="7932">
                  <c:v>407.89</c:v>
                </c:pt>
                <c:pt idx="7933">
                  <c:v>405.07</c:v>
                </c:pt>
                <c:pt idx="7934">
                  <c:v>404.01</c:v>
                </c:pt>
                <c:pt idx="7935">
                  <c:v>404.01</c:v>
                </c:pt>
                <c:pt idx="7936">
                  <c:v>404.94</c:v>
                </c:pt>
                <c:pt idx="7937">
                  <c:v>406.01</c:v>
                </c:pt>
                <c:pt idx="7938">
                  <c:v>406.68</c:v>
                </c:pt>
                <c:pt idx="7939">
                  <c:v>402.95</c:v>
                </c:pt>
                <c:pt idx="7940">
                  <c:v>1052.74</c:v>
                </c:pt>
                <c:pt idx="7941">
                  <c:v>771.38</c:v>
                </c:pt>
                <c:pt idx="7942">
                  <c:v>781.43</c:v>
                </c:pt>
                <c:pt idx="7943">
                  <c:v>773.17</c:v>
                </c:pt>
                <c:pt idx="7944">
                  <c:v>781.17</c:v>
                </c:pt>
                <c:pt idx="7945">
                  <c:v>769.61</c:v>
                </c:pt>
                <c:pt idx="7946">
                  <c:v>776.76</c:v>
                </c:pt>
                <c:pt idx="7947">
                  <c:v>766.09</c:v>
                </c:pt>
                <c:pt idx="7948">
                  <c:v>760.88</c:v>
                </c:pt>
                <c:pt idx="7949">
                  <c:v>755.27</c:v>
                </c:pt>
                <c:pt idx="7950">
                  <c:v>756.48</c:v>
                </c:pt>
                <c:pt idx="7951">
                  <c:v>756.51</c:v>
                </c:pt>
                <c:pt idx="7952">
                  <c:v>1079.99</c:v>
                </c:pt>
                <c:pt idx="7953">
                  <c:v>407.09</c:v>
                </c:pt>
                <c:pt idx="7954">
                  <c:v>407.21</c:v>
                </c:pt>
                <c:pt idx="7955">
                  <c:v>406.27</c:v>
                </c:pt>
                <c:pt idx="7956">
                  <c:v>406.94</c:v>
                </c:pt>
                <c:pt idx="7957">
                  <c:v>407.62</c:v>
                </c:pt>
                <c:pt idx="7958">
                  <c:v>406.27</c:v>
                </c:pt>
                <c:pt idx="7959">
                  <c:v>403.21</c:v>
                </c:pt>
                <c:pt idx="7960">
                  <c:v>393.4</c:v>
                </c:pt>
                <c:pt idx="7961">
                  <c:v>393.65</c:v>
                </c:pt>
                <c:pt idx="7962">
                  <c:v>395.01</c:v>
                </c:pt>
                <c:pt idx="7963">
                  <c:v>392.9</c:v>
                </c:pt>
                <c:pt idx="7964">
                  <c:v>1105.5999999999999</c:v>
                </c:pt>
                <c:pt idx="7965">
                  <c:v>395.15</c:v>
                </c:pt>
                <c:pt idx="7966">
                  <c:v>398.2</c:v>
                </c:pt>
                <c:pt idx="7967">
                  <c:v>399.73</c:v>
                </c:pt>
                <c:pt idx="7968">
                  <c:v>396.67</c:v>
                </c:pt>
                <c:pt idx="7969">
                  <c:v>397.8</c:v>
                </c:pt>
                <c:pt idx="7970">
                  <c:v>398.7</c:v>
                </c:pt>
                <c:pt idx="7971">
                  <c:v>398.44</c:v>
                </c:pt>
                <c:pt idx="7972">
                  <c:v>402.48</c:v>
                </c:pt>
                <c:pt idx="7973">
                  <c:v>402.34</c:v>
                </c:pt>
                <c:pt idx="7974">
                  <c:v>401.56</c:v>
                </c:pt>
                <c:pt idx="7975">
                  <c:v>400.52</c:v>
                </c:pt>
                <c:pt idx="7976">
                  <c:v>1194.3</c:v>
                </c:pt>
                <c:pt idx="7977">
                  <c:v>1193.45</c:v>
                </c:pt>
                <c:pt idx="7978">
                  <c:v>496.53</c:v>
                </c:pt>
                <c:pt idx="7979">
                  <c:v>496.53</c:v>
                </c:pt>
                <c:pt idx="7980">
                  <c:v>1191.92</c:v>
                </c:pt>
                <c:pt idx="7981">
                  <c:v>1191.7</c:v>
                </c:pt>
                <c:pt idx="7982">
                  <c:v>1192.32</c:v>
                </c:pt>
                <c:pt idx="7983">
                  <c:v>1192.55</c:v>
                </c:pt>
                <c:pt idx="7984">
                  <c:v>1192.19</c:v>
                </c:pt>
                <c:pt idx="7985">
                  <c:v>1192.24</c:v>
                </c:pt>
                <c:pt idx="7986">
                  <c:v>1193</c:v>
                </c:pt>
                <c:pt idx="7987">
                  <c:v>1193.0899999999999</c:v>
                </c:pt>
                <c:pt idx="7988">
                  <c:v>1193.18</c:v>
                </c:pt>
                <c:pt idx="7989">
                  <c:v>1193.76</c:v>
                </c:pt>
                <c:pt idx="7990">
                  <c:v>1193.94</c:v>
                </c:pt>
                <c:pt idx="7991">
                  <c:v>1194.32</c:v>
                </c:pt>
                <c:pt idx="7992">
                  <c:v>1194.8399999999999</c:v>
                </c:pt>
                <c:pt idx="7993">
                  <c:v>1194.53</c:v>
                </c:pt>
                <c:pt idx="7994">
                  <c:v>1194.1400000000001</c:v>
                </c:pt>
                <c:pt idx="7995">
                  <c:v>1176.46</c:v>
                </c:pt>
                <c:pt idx="7996">
                  <c:v>1175.6600000000001</c:v>
                </c:pt>
                <c:pt idx="7997">
                  <c:v>1173.42</c:v>
                </c:pt>
                <c:pt idx="7998">
                  <c:v>1174.21</c:v>
                </c:pt>
                <c:pt idx="7999">
                  <c:v>1173.1500000000001</c:v>
                </c:pt>
                <c:pt idx="8000">
                  <c:v>1171.58</c:v>
                </c:pt>
                <c:pt idx="8001">
                  <c:v>1166.0999999999999</c:v>
                </c:pt>
                <c:pt idx="8002">
                  <c:v>1164.1600000000001</c:v>
                </c:pt>
                <c:pt idx="8003">
                  <c:v>1162.23</c:v>
                </c:pt>
                <c:pt idx="8004">
                  <c:v>1160.18</c:v>
                </c:pt>
                <c:pt idx="8005">
                  <c:v>1157.8900000000001</c:v>
                </c:pt>
                <c:pt idx="8006">
                  <c:v>1154.72</c:v>
                </c:pt>
                <c:pt idx="8007">
                  <c:v>1152.32</c:v>
                </c:pt>
                <c:pt idx="8008">
                  <c:v>1148.7</c:v>
                </c:pt>
                <c:pt idx="8009">
                  <c:v>1143.8699999999999</c:v>
                </c:pt>
                <c:pt idx="8010">
                  <c:v>1142.1500000000001</c:v>
                </c:pt>
                <c:pt idx="8011">
                  <c:v>1138.98</c:v>
                </c:pt>
                <c:pt idx="8012">
                  <c:v>1135.02</c:v>
                </c:pt>
                <c:pt idx="8013">
                  <c:v>1132.26</c:v>
                </c:pt>
                <c:pt idx="8014">
                  <c:v>1129.8699999999999</c:v>
                </c:pt>
                <c:pt idx="8015">
                  <c:v>1126.5999999999999</c:v>
                </c:pt>
                <c:pt idx="8016">
                  <c:v>1121.3399999999999</c:v>
                </c:pt>
                <c:pt idx="8017">
                  <c:v>1119.9000000000001</c:v>
                </c:pt>
                <c:pt idx="8018">
                  <c:v>1131.53</c:v>
                </c:pt>
                <c:pt idx="8019">
                  <c:v>1125.1600000000001</c:v>
                </c:pt>
                <c:pt idx="8020">
                  <c:v>1118.75</c:v>
                </c:pt>
                <c:pt idx="8021">
                  <c:v>386.7</c:v>
                </c:pt>
                <c:pt idx="8022">
                  <c:v>381.29</c:v>
                </c:pt>
                <c:pt idx="8023">
                  <c:v>374.71</c:v>
                </c:pt>
                <c:pt idx="8024">
                  <c:v>373.82</c:v>
                </c:pt>
                <c:pt idx="8025">
                  <c:v>372.06</c:v>
                </c:pt>
                <c:pt idx="8026">
                  <c:v>377.5</c:v>
                </c:pt>
                <c:pt idx="8027">
                  <c:v>374.62</c:v>
                </c:pt>
                <c:pt idx="8028">
                  <c:v>373.53</c:v>
                </c:pt>
                <c:pt idx="8029">
                  <c:v>369.86</c:v>
                </c:pt>
                <c:pt idx="8030">
                  <c:v>256.64</c:v>
                </c:pt>
                <c:pt idx="8031">
                  <c:v>256.58</c:v>
                </c:pt>
                <c:pt idx="8032">
                  <c:v>256.94</c:v>
                </c:pt>
                <c:pt idx="8033">
                  <c:v>255.38</c:v>
                </c:pt>
                <c:pt idx="8034">
                  <c:v>255.38</c:v>
                </c:pt>
                <c:pt idx="8035">
                  <c:v>257.39999999999998</c:v>
                </c:pt>
                <c:pt idx="8036">
                  <c:v>255.78</c:v>
                </c:pt>
                <c:pt idx="8037">
                  <c:v>256.54000000000002</c:v>
                </c:pt>
                <c:pt idx="8038">
                  <c:v>256.67</c:v>
                </c:pt>
                <c:pt idx="8039">
                  <c:v>258.51</c:v>
                </c:pt>
                <c:pt idx="8040">
                  <c:v>257.94</c:v>
                </c:pt>
                <c:pt idx="8041">
                  <c:v>257.38</c:v>
                </c:pt>
                <c:pt idx="8042">
                  <c:v>258.41000000000003</c:v>
                </c:pt>
                <c:pt idx="8043">
                  <c:v>257.64999999999998</c:v>
                </c:pt>
                <c:pt idx="8044">
                  <c:v>258.08999999999997</c:v>
                </c:pt>
                <c:pt idx="8045">
                  <c:v>260.2</c:v>
                </c:pt>
                <c:pt idx="8046">
                  <c:v>259.95999999999998</c:v>
                </c:pt>
                <c:pt idx="8047">
                  <c:v>258.72000000000003</c:v>
                </c:pt>
                <c:pt idx="8048">
                  <c:v>259.38</c:v>
                </c:pt>
                <c:pt idx="8049">
                  <c:v>259.86</c:v>
                </c:pt>
                <c:pt idx="8050">
                  <c:v>261.04000000000002</c:v>
                </c:pt>
                <c:pt idx="8051">
                  <c:v>261.39</c:v>
                </c:pt>
                <c:pt idx="8052">
                  <c:v>263.3</c:v>
                </c:pt>
                <c:pt idx="8053">
                  <c:v>262.55</c:v>
                </c:pt>
                <c:pt idx="8054">
                  <c:v>261.92</c:v>
                </c:pt>
                <c:pt idx="8055">
                  <c:v>261.89</c:v>
                </c:pt>
                <c:pt idx="8056">
                  <c:v>262.42</c:v>
                </c:pt>
                <c:pt idx="8057">
                  <c:v>262.55</c:v>
                </c:pt>
                <c:pt idx="8058">
                  <c:v>264.29000000000002</c:v>
                </c:pt>
                <c:pt idx="8059">
                  <c:v>264.02</c:v>
                </c:pt>
                <c:pt idx="8060">
                  <c:v>262.95</c:v>
                </c:pt>
                <c:pt idx="8061">
                  <c:v>261.43</c:v>
                </c:pt>
                <c:pt idx="8062">
                  <c:v>261.45</c:v>
                </c:pt>
                <c:pt idx="8063">
                  <c:v>261.2</c:v>
                </c:pt>
                <c:pt idx="8064">
                  <c:v>217.27</c:v>
                </c:pt>
                <c:pt idx="8065">
                  <c:v>215.22</c:v>
                </c:pt>
                <c:pt idx="8066">
                  <c:v>216.49</c:v>
                </c:pt>
                <c:pt idx="8067">
                  <c:v>213.95</c:v>
                </c:pt>
                <c:pt idx="8068">
                  <c:v>212.88</c:v>
                </c:pt>
                <c:pt idx="8069">
                  <c:v>211.95</c:v>
                </c:pt>
                <c:pt idx="8070">
                  <c:v>211.03</c:v>
                </c:pt>
                <c:pt idx="8071">
                  <c:v>215.78</c:v>
                </c:pt>
                <c:pt idx="8072">
                  <c:v>249.87</c:v>
                </c:pt>
                <c:pt idx="8073">
                  <c:v>250.44</c:v>
                </c:pt>
                <c:pt idx="8074">
                  <c:v>248.14</c:v>
                </c:pt>
                <c:pt idx="8075">
                  <c:v>247.25</c:v>
                </c:pt>
                <c:pt idx="8076">
                  <c:v>247.47</c:v>
                </c:pt>
                <c:pt idx="8077">
                  <c:v>245.34</c:v>
                </c:pt>
                <c:pt idx="8078">
                  <c:v>245.25</c:v>
                </c:pt>
                <c:pt idx="8079">
                  <c:v>246.49</c:v>
                </c:pt>
                <c:pt idx="8080">
                  <c:v>246.8</c:v>
                </c:pt>
                <c:pt idx="8081">
                  <c:v>244.77</c:v>
                </c:pt>
                <c:pt idx="8082">
                  <c:v>244.55</c:v>
                </c:pt>
                <c:pt idx="8083">
                  <c:v>244.16</c:v>
                </c:pt>
                <c:pt idx="8084">
                  <c:v>243.55</c:v>
                </c:pt>
                <c:pt idx="8085">
                  <c:v>245.82</c:v>
                </c:pt>
                <c:pt idx="8086">
                  <c:v>245.47</c:v>
                </c:pt>
                <c:pt idx="8087">
                  <c:v>242.78</c:v>
                </c:pt>
                <c:pt idx="8088">
                  <c:v>242.58</c:v>
                </c:pt>
                <c:pt idx="8089">
                  <c:v>242.23</c:v>
                </c:pt>
                <c:pt idx="8090">
                  <c:v>242.15</c:v>
                </c:pt>
                <c:pt idx="8091">
                  <c:v>242.1</c:v>
                </c:pt>
                <c:pt idx="8092">
                  <c:v>243.55</c:v>
                </c:pt>
                <c:pt idx="8093">
                  <c:v>241.34</c:v>
                </c:pt>
                <c:pt idx="8094">
                  <c:v>240.59</c:v>
                </c:pt>
                <c:pt idx="8095">
                  <c:v>240.01</c:v>
                </c:pt>
                <c:pt idx="8096">
                  <c:v>239.03</c:v>
                </c:pt>
                <c:pt idx="8097">
                  <c:v>237.63</c:v>
                </c:pt>
                <c:pt idx="8098">
                  <c:v>239.73</c:v>
                </c:pt>
                <c:pt idx="8099">
                  <c:v>239.59</c:v>
                </c:pt>
                <c:pt idx="8100">
                  <c:v>236.8</c:v>
                </c:pt>
                <c:pt idx="8101">
                  <c:v>236.48</c:v>
                </c:pt>
                <c:pt idx="8102">
                  <c:v>236.36</c:v>
                </c:pt>
                <c:pt idx="8103">
                  <c:v>236.39</c:v>
                </c:pt>
                <c:pt idx="8104">
                  <c:v>236.85</c:v>
                </c:pt>
                <c:pt idx="8105">
                  <c:v>239.82</c:v>
                </c:pt>
                <c:pt idx="8106">
                  <c:v>238.63</c:v>
                </c:pt>
                <c:pt idx="8107">
                  <c:v>236.93</c:v>
                </c:pt>
                <c:pt idx="8108">
                  <c:v>235.69</c:v>
                </c:pt>
                <c:pt idx="8109">
                  <c:v>235.06</c:v>
                </c:pt>
                <c:pt idx="8110">
                  <c:v>235.26</c:v>
                </c:pt>
                <c:pt idx="8111">
                  <c:v>237.26</c:v>
                </c:pt>
                <c:pt idx="8112">
                  <c:v>237.97</c:v>
                </c:pt>
                <c:pt idx="8113">
                  <c:v>236.18</c:v>
                </c:pt>
                <c:pt idx="8114">
                  <c:v>236.73</c:v>
                </c:pt>
                <c:pt idx="8115">
                  <c:v>237.05</c:v>
                </c:pt>
                <c:pt idx="8116">
                  <c:v>238.75</c:v>
                </c:pt>
                <c:pt idx="8117">
                  <c:v>239.13</c:v>
                </c:pt>
                <c:pt idx="8118">
                  <c:v>240.78</c:v>
                </c:pt>
                <c:pt idx="8119">
                  <c:v>271.74</c:v>
                </c:pt>
                <c:pt idx="8120">
                  <c:v>273.3</c:v>
                </c:pt>
                <c:pt idx="8121">
                  <c:v>272.87</c:v>
                </c:pt>
                <c:pt idx="8122">
                  <c:v>272.47000000000003</c:v>
                </c:pt>
                <c:pt idx="8123">
                  <c:v>272.10000000000002</c:v>
                </c:pt>
                <c:pt idx="8124">
                  <c:v>272.10000000000002</c:v>
                </c:pt>
                <c:pt idx="8125">
                  <c:v>274.66000000000003</c:v>
                </c:pt>
                <c:pt idx="8126">
                  <c:v>277.06</c:v>
                </c:pt>
                <c:pt idx="8127">
                  <c:v>277.42</c:v>
                </c:pt>
                <c:pt idx="8128">
                  <c:v>277.35000000000002</c:v>
                </c:pt>
                <c:pt idx="8129">
                  <c:v>276.95999999999998</c:v>
                </c:pt>
                <c:pt idx="8130">
                  <c:v>277.10000000000002</c:v>
                </c:pt>
                <c:pt idx="8131">
                  <c:v>277.7</c:v>
                </c:pt>
                <c:pt idx="8132">
                  <c:v>279.75</c:v>
                </c:pt>
                <c:pt idx="8133">
                  <c:v>279.98</c:v>
                </c:pt>
                <c:pt idx="8134">
                  <c:v>278.49</c:v>
                </c:pt>
                <c:pt idx="8135">
                  <c:v>278.04000000000002</c:v>
                </c:pt>
                <c:pt idx="8136">
                  <c:v>277.08999999999997</c:v>
                </c:pt>
                <c:pt idx="8137">
                  <c:v>277.27</c:v>
                </c:pt>
                <c:pt idx="8138">
                  <c:v>279.95999999999998</c:v>
                </c:pt>
                <c:pt idx="8139">
                  <c:v>281.74</c:v>
                </c:pt>
                <c:pt idx="8140">
                  <c:v>280.70999999999998</c:v>
                </c:pt>
                <c:pt idx="8141">
                  <c:v>280.85000000000002</c:v>
                </c:pt>
                <c:pt idx="8142">
                  <c:v>281.19</c:v>
                </c:pt>
                <c:pt idx="8143">
                  <c:v>265.13</c:v>
                </c:pt>
                <c:pt idx="8144">
                  <c:v>252.26</c:v>
                </c:pt>
                <c:pt idx="8145">
                  <c:v>253.92</c:v>
                </c:pt>
                <c:pt idx="8146">
                  <c:v>254.61</c:v>
                </c:pt>
                <c:pt idx="8147">
                  <c:v>257.36</c:v>
                </c:pt>
                <c:pt idx="8148">
                  <c:v>256.39999999999998</c:v>
                </c:pt>
                <c:pt idx="8149">
                  <c:v>261.72000000000003</c:v>
                </c:pt>
                <c:pt idx="8150">
                  <c:v>263.33999999999997</c:v>
                </c:pt>
                <c:pt idx="8151">
                  <c:v>262.27</c:v>
                </c:pt>
                <c:pt idx="8152">
                  <c:v>265.89</c:v>
                </c:pt>
                <c:pt idx="8153">
                  <c:v>265.89</c:v>
                </c:pt>
                <c:pt idx="8154">
                  <c:v>265.79000000000002</c:v>
                </c:pt>
                <c:pt idx="8155">
                  <c:v>271.27999999999997</c:v>
                </c:pt>
                <c:pt idx="8156">
                  <c:v>271.13</c:v>
                </c:pt>
                <c:pt idx="8157">
                  <c:v>272.27</c:v>
                </c:pt>
                <c:pt idx="8158">
                  <c:v>272.23</c:v>
                </c:pt>
                <c:pt idx="8159">
                  <c:v>272.14999999999998</c:v>
                </c:pt>
                <c:pt idx="8160">
                  <c:v>273.8</c:v>
                </c:pt>
                <c:pt idx="8161">
                  <c:v>274.38</c:v>
                </c:pt>
                <c:pt idx="8162">
                  <c:v>273.72000000000003</c:v>
                </c:pt>
                <c:pt idx="8163">
                  <c:v>273.37</c:v>
                </c:pt>
                <c:pt idx="8164">
                  <c:v>274.18</c:v>
                </c:pt>
                <c:pt idx="8165">
                  <c:v>274.83999999999997</c:v>
                </c:pt>
                <c:pt idx="8166">
                  <c:v>274.88</c:v>
                </c:pt>
                <c:pt idx="8167">
                  <c:v>275.47000000000003</c:v>
                </c:pt>
                <c:pt idx="8168">
                  <c:v>275.35000000000002</c:v>
                </c:pt>
                <c:pt idx="8169">
                  <c:v>277.33</c:v>
                </c:pt>
                <c:pt idx="8170">
                  <c:v>278.26</c:v>
                </c:pt>
                <c:pt idx="8171">
                  <c:v>278.62</c:v>
                </c:pt>
                <c:pt idx="8172">
                  <c:v>279.14</c:v>
                </c:pt>
                <c:pt idx="8173">
                  <c:v>280.64999999999998</c:v>
                </c:pt>
                <c:pt idx="8174">
                  <c:v>280.36</c:v>
                </c:pt>
                <c:pt idx="8175">
                  <c:v>281.98</c:v>
                </c:pt>
                <c:pt idx="8176">
                  <c:v>280.98</c:v>
                </c:pt>
                <c:pt idx="8177">
                  <c:v>277.33999999999997</c:v>
                </c:pt>
                <c:pt idx="8178">
                  <c:v>276.42</c:v>
                </c:pt>
                <c:pt idx="8179">
                  <c:v>276.89</c:v>
                </c:pt>
                <c:pt idx="8180">
                  <c:v>277.72000000000003</c:v>
                </c:pt>
                <c:pt idx="8181">
                  <c:v>278.05</c:v>
                </c:pt>
                <c:pt idx="8182">
                  <c:v>278.58</c:v>
                </c:pt>
                <c:pt idx="8183">
                  <c:v>279.64999999999998</c:v>
                </c:pt>
                <c:pt idx="8184">
                  <c:v>277.27999999999997</c:v>
                </c:pt>
                <c:pt idx="8185">
                  <c:v>278.20999999999998</c:v>
                </c:pt>
                <c:pt idx="8186">
                  <c:v>277.83999999999997</c:v>
                </c:pt>
                <c:pt idx="8187">
                  <c:v>276.43</c:v>
                </c:pt>
                <c:pt idx="8188">
                  <c:v>275.16000000000003</c:v>
                </c:pt>
                <c:pt idx="8189">
                  <c:v>276.23</c:v>
                </c:pt>
                <c:pt idx="8190">
                  <c:v>279.89999999999998</c:v>
                </c:pt>
                <c:pt idx="8191">
                  <c:v>278.99</c:v>
                </c:pt>
                <c:pt idx="8192">
                  <c:v>276.83</c:v>
                </c:pt>
                <c:pt idx="8193">
                  <c:v>276.55</c:v>
                </c:pt>
                <c:pt idx="8194">
                  <c:v>278.25</c:v>
                </c:pt>
                <c:pt idx="8195">
                  <c:v>278.13</c:v>
                </c:pt>
                <c:pt idx="8196">
                  <c:v>278.29000000000002</c:v>
                </c:pt>
                <c:pt idx="8197">
                  <c:v>281.11</c:v>
                </c:pt>
                <c:pt idx="8198">
                  <c:v>279.94</c:v>
                </c:pt>
                <c:pt idx="8199">
                  <c:v>280.39999999999998</c:v>
                </c:pt>
                <c:pt idx="8200">
                  <c:v>280.36</c:v>
                </c:pt>
                <c:pt idx="8201">
                  <c:v>280.73</c:v>
                </c:pt>
                <c:pt idx="8202">
                  <c:v>280.07</c:v>
                </c:pt>
                <c:pt idx="8203">
                  <c:v>279.66000000000003</c:v>
                </c:pt>
                <c:pt idx="8204">
                  <c:v>281.45</c:v>
                </c:pt>
                <c:pt idx="8205">
                  <c:v>281.89</c:v>
                </c:pt>
                <c:pt idx="8206">
                  <c:v>280.77</c:v>
                </c:pt>
                <c:pt idx="8207">
                  <c:v>281.08999999999997</c:v>
                </c:pt>
                <c:pt idx="8208">
                  <c:v>272.06</c:v>
                </c:pt>
                <c:pt idx="8209">
                  <c:v>275.67</c:v>
                </c:pt>
                <c:pt idx="8210">
                  <c:v>273.43</c:v>
                </c:pt>
                <c:pt idx="8211">
                  <c:v>272.64</c:v>
                </c:pt>
                <c:pt idx="8212">
                  <c:v>273.61</c:v>
                </c:pt>
                <c:pt idx="8213">
                  <c:v>272.07</c:v>
                </c:pt>
                <c:pt idx="8214">
                  <c:v>275.63</c:v>
                </c:pt>
                <c:pt idx="8215">
                  <c:v>272.23</c:v>
                </c:pt>
                <c:pt idx="8216">
                  <c:v>276.69</c:v>
                </c:pt>
                <c:pt idx="8217">
                  <c:v>274.73</c:v>
                </c:pt>
                <c:pt idx="8218">
                  <c:v>274.91000000000003</c:v>
                </c:pt>
                <c:pt idx="8219">
                  <c:v>272.97000000000003</c:v>
                </c:pt>
                <c:pt idx="8220">
                  <c:v>274.07</c:v>
                </c:pt>
                <c:pt idx="8221">
                  <c:v>274.97000000000003</c:v>
                </c:pt>
                <c:pt idx="8222">
                  <c:v>274.37</c:v>
                </c:pt>
                <c:pt idx="8223">
                  <c:v>274.13</c:v>
                </c:pt>
                <c:pt idx="8224">
                  <c:v>273.33999999999997</c:v>
                </c:pt>
                <c:pt idx="8225">
                  <c:v>278.31</c:v>
                </c:pt>
                <c:pt idx="8226">
                  <c:v>272.07</c:v>
                </c:pt>
                <c:pt idx="8227">
                  <c:v>269.51</c:v>
                </c:pt>
                <c:pt idx="8228">
                  <c:v>266.76</c:v>
                </c:pt>
                <c:pt idx="8229">
                  <c:v>263.56</c:v>
                </c:pt>
                <c:pt idx="8230">
                  <c:v>254.14</c:v>
                </c:pt>
                <c:pt idx="8231">
                  <c:v>254.19</c:v>
                </c:pt>
                <c:pt idx="8232">
                  <c:v>255.98</c:v>
                </c:pt>
                <c:pt idx="8233">
                  <c:v>254.01</c:v>
                </c:pt>
                <c:pt idx="8234">
                  <c:v>254.5</c:v>
                </c:pt>
                <c:pt idx="8235">
                  <c:v>248.77</c:v>
                </c:pt>
                <c:pt idx="8236">
                  <c:v>249.2</c:v>
                </c:pt>
                <c:pt idx="8237">
                  <c:v>248.77</c:v>
                </c:pt>
                <c:pt idx="8238">
                  <c:v>247.87</c:v>
                </c:pt>
                <c:pt idx="8239">
                  <c:v>250.69</c:v>
                </c:pt>
                <c:pt idx="8240">
                  <c:v>250.55</c:v>
                </c:pt>
                <c:pt idx="8241">
                  <c:v>246.98</c:v>
                </c:pt>
                <c:pt idx="8242">
                  <c:v>249.29</c:v>
                </c:pt>
                <c:pt idx="8243">
                  <c:v>250.98</c:v>
                </c:pt>
                <c:pt idx="8244">
                  <c:v>251.18</c:v>
                </c:pt>
                <c:pt idx="8245">
                  <c:v>249.16</c:v>
                </c:pt>
                <c:pt idx="8246">
                  <c:v>248.01</c:v>
                </c:pt>
                <c:pt idx="8247">
                  <c:v>248.01</c:v>
                </c:pt>
                <c:pt idx="8248">
                  <c:v>246.74</c:v>
                </c:pt>
                <c:pt idx="8249">
                  <c:v>248.77</c:v>
                </c:pt>
                <c:pt idx="8250">
                  <c:v>251.38</c:v>
                </c:pt>
                <c:pt idx="8251">
                  <c:v>248.87</c:v>
                </c:pt>
                <c:pt idx="8252">
                  <c:v>248.63</c:v>
                </c:pt>
                <c:pt idx="8253">
                  <c:v>250.5</c:v>
                </c:pt>
                <c:pt idx="8254">
                  <c:v>251.92</c:v>
                </c:pt>
                <c:pt idx="8255">
                  <c:v>253.21</c:v>
                </c:pt>
                <c:pt idx="8256">
                  <c:v>253.56</c:v>
                </c:pt>
                <c:pt idx="8257">
                  <c:v>252.41</c:v>
                </c:pt>
                <c:pt idx="8258">
                  <c:v>250.99</c:v>
                </c:pt>
                <c:pt idx="8259">
                  <c:v>251.24</c:v>
                </c:pt>
                <c:pt idx="8260">
                  <c:v>250.37</c:v>
                </c:pt>
                <c:pt idx="8261">
                  <c:v>248.87</c:v>
                </c:pt>
                <c:pt idx="8262">
                  <c:v>250.17</c:v>
                </c:pt>
                <c:pt idx="8263">
                  <c:v>248.45</c:v>
                </c:pt>
                <c:pt idx="8264">
                  <c:v>248.75</c:v>
                </c:pt>
                <c:pt idx="8265">
                  <c:v>248.12</c:v>
                </c:pt>
                <c:pt idx="8266">
                  <c:v>250.08</c:v>
                </c:pt>
                <c:pt idx="8267">
                  <c:v>248.59</c:v>
                </c:pt>
                <c:pt idx="8268">
                  <c:v>252.42</c:v>
                </c:pt>
                <c:pt idx="8269">
                  <c:v>254.97</c:v>
                </c:pt>
                <c:pt idx="8270">
                  <c:v>253.86</c:v>
                </c:pt>
                <c:pt idx="8271">
                  <c:v>253.81</c:v>
                </c:pt>
                <c:pt idx="8272">
                  <c:v>254.08</c:v>
                </c:pt>
                <c:pt idx="8273">
                  <c:v>251.95</c:v>
                </c:pt>
                <c:pt idx="8274">
                  <c:v>254.08</c:v>
                </c:pt>
                <c:pt idx="8275">
                  <c:v>253.23</c:v>
                </c:pt>
                <c:pt idx="8276">
                  <c:v>254.28</c:v>
                </c:pt>
                <c:pt idx="8277">
                  <c:v>253.88</c:v>
                </c:pt>
                <c:pt idx="8278">
                  <c:v>258.38</c:v>
                </c:pt>
                <c:pt idx="8279">
                  <c:v>270.64999999999998</c:v>
                </c:pt>
                <c:pt idx="8280">
                  <c:v>270.64999999999998</c:v>
                </c:pt>
                <c:pt idx="8281">
                  <c:v>269.42</c:v>
                </c:pt>
                <c:pt idx="8282">
                  <c:v>269.95</c:v>
                </c:pt>
                <c:pt idx="8283">
                  <c:v>269</c:v>
                </c:pt>
                <c:pt idx="8284">
                  <c:v>269</c:v>
                </c:pt>
                <c:pt idx="8285">
                  <c:v>269.45</c:v>
                </c:pt>
                <c:pt idx="8286">
                  <c:v>268.93</c:v>
                </c:pt>
                <c:pt idx="8287">
                  <c:v>270.48</c:v>
                </c:pt>
                <c:pt idx="8288">
                  <c:v>271.43</c:v>
                </c:pt>
                <c:pt idx="8289">
                  <c:v>272.43</c:v>
                </c:pt>
                <c:pt idx="8290">
                  <c:v>273.72000000000003</c:v>
                </c:pt>
                <c:pt idx="8291">
                  <c:v>274.19</c:v>
                </c:pt>
                <c:pt idx="8292">
                  <c:v>274.87</c:v>
                </c:pt>
                <c:pt idx="8293">
                  <c:v>280.60000000000002</c:v>
                </c:pt>
                <c:pt idx="8294">
                  <c:v>281.55</c:v>
                </c:pt>
                <c:pt idx="8295">
                  <c:v>282.31</c:v>
                </c:pt>
                <c:pt idx="8296">
                  <c:v>281.33999999999997</c:v>
                </c:pt>
                <c:pt idx="8297">
                  <c:v>283.42</c:v>
                </c:pt>
                <c:pt idx="8298">
                  <c:v>279.14999999999998</c:v>
                </c:pt>
                <c:pt idx="8299">
                  <c:v>279.58</c:v>
                </c:pt>
                <c:pt idx="8300">
                  <c:v>283.61</c:v>
                </c:pt>
                <c:pt idx="8301">
                  <c:v>280.89999999999998</c:v>
                </c:pt>
                <c:pt idx="8302">
                  <c:v>281.70999999999998</c:v>
                </c:pt>
                <c:pt idx="8303">
                  <c:v>285.27</c:v>
                </c:pt>
                <c:pt idx="8304">
                  <c:v>285.07</c:v>
                </c:pt>
                <c:pt idx="8305">
                  <c:v>283.74</c:v>
                </c:pt>
                <c:pt idx="8306">
                  <c:v>284.45999999999998</c:v>
                </c:pt>
                <c:pt idx="8307">
                  <c:v>997.91</c:v>
                </c:pt>
                <c:pt idx="8308">
                  <c:v>518.02</c:v>
                </c:pt>
                <c:pt idx="8309">
                  <c:v>512.94000000000005</c:v>
                </c:pt>
                <c:pt idx="8310">
                  <c:v>517.61</c:v>
                </c:pt>
                <c:pt idx="8311">
                  <c:v>528.41</c:v>
                </c:pt>
                <c:pt idx="8312">
                  <c:v>142.57</c:v>
                </c:pt>
                <c:pt idx="8313">
                  <c:v>143.15</c:v>
                </c:pt>
                <c:pt idx="8314">
                  <c:v>143.47999999999999</c:v>
                </c:pt>
                <c:pt idx="8315">
                  <c:v>143.66</c:v>
                </c:pt>
                <c:pt idx="8316">
                  <c:v>143.34</c:v>
                </c:pt>
                <c:pt idx="8317">
                  <c:v>143.96</c:v>
                </c:pt>
                <c:pt idx="8318">
                  <c:v>219.12</c:v>
                </c:pt>
                <c:pt idx="8319">
                  <c:v>220.43</c:v>
                </c:pt>
                <c:pt idx="8320">
                  <c:v>221.08</c:v>
                </c:pt>
                <c:pt idx="8321">
                  <c:v>220.65</c:v>
                </c:pt>
                <c:pt idx="8322">
                  <c:v>221.46</c:v>
                </c:pt>
                <c:pt idx="8323">
                  <c:v>221.01</c:v>
                </c:pt>
                <c:pt idx="8324">
                  <c:v>222.62</c:v>
                </c:pt>
                <c:pt idx="8325">
                  <c:v>223.17</c:v>
                </c:pt>
                <c:pt idx="8326">
                  <c:v>223.17</c:v>
                </c:pt>
                <c:pt idx="8327">
                  <c:v>225.2</c:v>
                </c:pt>
                <c:pt idx="8328">
                  <c:v>224.2</c:v>
                </c:pt>
                <c:pt idx="8329">
                  <c:v>224.04</c:v>
                </c:pt>
                <c:pt idx="8330">
                  <c:v>225.1</c:v>
                </c:pt>
                <c:pt idx="8331">
                  <c:v>224.62</c:v>
                </c:pt>
                <c:pt idx="8332">
                  <c:v>223.21</c:v>
                </c:pt>
                <c:pt idx="8333">
                  <c:v>228.92</c:v>
                </c:pt>
                <c:pt idx="8334">
                  <c:v>230.07</c:v>
                </c:pt>
                <c:pt idx="8335">
                  <c:v>229.23</c:v>
                </c:pt>
                <c:pt idx="8336">
                  <c:v>229.88</c:v>
                </c:pt>
                <c:pt idx="8337">
                  <c:v>229.31</c:v>
                </c:pt>
                <c:pt idx="8338">
                  <c:v>230.44</c:v>
                </c:pt>
                <c:pt idx="8339">
                  <c:v>230.91</c:v>
                </c:pt>
                <c:pt idx="8340">
                  <c:v>232.39</c:v>
                </c:pt>
                <c:pt idx="8341">
                  <c:v>233.4</c:v>
                </c:pt>
                <c:pt idx="8342">
                  <c:v>231.24</c:v>
                </c:pt>
                <c:pt idx="8343">
                  <c:v>231.69</c:v>
                </c:pt>
                <c:pt idx="8344">
                  <c:v>231.63</c:v>
                </c:pt>
                <c:pt idx="8345">
                  <c:v>232.81</c:v>
                </c:pt>
                <c:pt idx="8346">
                  <c:v>231.97</c:v>
                </c:pt>
                <c:pt idx="8347">
                  <c:v>234.1</c:v>
                </c:pt>
                <c:pt idx="8348">
                  <c:v>232.92</c:v>
                </c:pt>
                <c:pt idx="8349">
                  <c:v>233.17</c:v>
                </c:pt>
                <c:pt idx="8350">
                  <c:v>234</c:v>
                </c:pt>
                <c:pt idx="8351">
                  <c:v>234.67</c:v>
                </c:pt>
                <c:pt idx="8352">
                  <c:v>233.76</c:v>
                </c:pt>
                <c:pt idx="8353">
                  <c:v>233.99</c:v>
                </c:pt>
                <c:pt idx="8354">
                  <c:v>236.17</c:v>
                </c:pt>
                <c:pt idx="8355">
                  <c:v>237.35</c:v>
                </c:pt>
                <c:pt idx="8356">
                  <c:v>234.25</c:v>
                </c:pt>
                <c:pt idx="8357">
                  <c:v>233.76</c:v>
                </c:pt>
                <c:pt idx="8358">
                  <c:v>234.23</c:v>
                </c:pt>
                <c:pt idx="8359">
                  <c:v>233.02</c:v>
                </c:pt>
                <c:pt idx="8360">
                  <c:v>232.46</c:v>
                </c:pt>
                <c:pt idx="8361">
                  <c:v>232.79</c:v>
                </c:pt>
                <c:pt idx="8362">
                  <c:v>235.45</c:v>
                </c:pt>
                <c:pt idx="8363">
                  <c:v>235.24</c:v>
                </c:pt>
                <c:pt idx="8364">
                  <c:v>232.95</c:v>
                </c:pt>
                <c:pt idx="8365">
                  <c:v>233.29</c:v>
                </c:pt>
                <c:pt idx="8366">
                  <c:v>233.61</c:v>
                </c:pt>
                <c:pt idx="8367">
                  <c:v>233.34</c:v>
                </c:pt>
                <c:pt idx="8368">
                  <c:v>236.77</c:v>
                </c:pt>
                <c:pt idx="8369">
                  <c:v>238.02</c:v>
                </c:pt>
                <c:pt idx="8370">
                  <c:v>235.73</c:v>
                </c:pt>
                <c:pt idx="8371">
                  <c:v>236.88</c:v>
                </c:pt>
                <c:pt idx="8372">
                  <c:v>235.7</c:v>
                </c:pt>
                <c:pt idx="8373">
                  <c:v>236.03</c:v>
                </c:pt>
                <c:pt idx="8374">
                  <c:v>236.68</c:v>
                </c:pt>
                <c:pt idx="8375">
                  <c:v>237.1</c:v>
                </c:pt>
                <c:pt idx="8376">
                  <c:v>234.21</c:v>
                </c:pt>
                <c:pt idx="8377">
                  <c:v>233.57</c:v>
                </c:pt>
                <c:pt idx="8378">
                  <c:v>221.93</c:v>
                </c:pt>
                <c:pt idx="8379">
                  <c:v>221.55</c:v>
                </c:pt>
                <c:pt idx="8380">
                  <c:v>221.38</c:v>
                </c:pt>
                <c:pt idx="8381">
                  <c:v>221.74</c:v>
                </c:pt>
                <c:pt idx="8382">
                  <c:v>222.53</c:v>
                </c:pt>
                <c:pt idx="8383">
                  <c:v>223.65</c:v>
                </c:pt>
                <c:pt idx="8384">
                  <c:v>224.05</c:v>
                </c:pt>
                <c:pt idx="8385">
                  <c:v>224.38</c:v>
                </c:pt>
                <c:pt idx="8386">
                  <c:v>224.55</c:v>
                </c:pt>
                <c:pt idx="8387">
                  <c:v>223.65</c:v>
                </c:pt>
                <c:pt idx="8388">
                  <c:v>223.98</c:v>
                </c:pt>
                <c:pt idx="8389">
                  <c:v>223.82</c:v>
                </c:pt>
                <c:pt idx="8390">
                  <c:v>224.28</c:v>
                </c:pt>
                <c:pt idx="8391">
                  <c:v>223.7</c:v>
                </c:pt>
                <c:pt idx="8392">
                  <c:v>223.85</c:v>
                </c:pt>
                <c:pt idx="8393">
                  <c:v>224.8</c:v>
                </c:pt>
                <c:pt idx="8394">
                  <c:v>224.15</c:v>
                </c:pt>
                <c:pt idx="8395">
                  <c:v>224</c:v>
                </c:pt>
                <c:pt idx="8396">
                  <c:v>224.1</c:v>
                </c:pt>
                <c:pt idx="8397">
                  <c:v>225.48</c:v>
                </c:pt>
                <c:pt idx="8398">
                  <c:v>224.37</c:v>
                </c:pt>
                <c:pt idx="8399">
                  <c:v>224.25</c:v>
                </c:pt>
                <c:pt idx="8400">
                  <c:v>223.9</c:v>
                </c:pt>
                <c:pt idx="8401">
                  <c:v>224.52</c:v>
                </c:pt>
                <c:pt idx="8402">
                  <c:v>223.36</c:v>
                </c:pt>
                <c:pt idx="8403">
                  <c:v>223.58</c:v>
                </c:pt>
                <c:pt idx="8404">
                  <c:v>223.44</c:v>
                </c:pt>
                <c:pt idx="8405">
                  <c:v>222.87</c:v>
                </c:pt>
                <c:pt idx="8406">
                  <c:v>223.47</c:v>
                </c:pt>
                <c:pt idx="8407">
                  <c:v>223.25</c:v>
                </c:pt>
                <c:pt idx="8408">
                  <c:v>221.98</c:v>
                </c:pt>
                <c:pt idx="8409">
                  <c:v>221.78</c:v>
                </c:pt>
                <c:pt idx="8410">
                  <c:v>222.29</c:v>
                </c:pt>
                <c:pt idx="8411">
                  <c:v>220.53</c:v>
                </c:pt>
                <c:pt idx="8412">
                  <c:v>219.82</c:v>
                </c:pt>
                <c:pt idx="8413">
                  <c:v>218.33</c:v>
                </c:pt>
                <c:pt idx="8414">
                  <c:v>217.66</c:v>
                </c:pt>
                <c:pt idx="8415">
                  <c:v>216.96</c:v>
                </c:pt>
                <c:pt idx="8416">
                  <c:v>216.15</c:v>
                </c:pt>
                <c:pt idx="8417">
                  <c:v>216.37</c:v>
                </c:pt>
                <c:pt idx="8418">
                  <c:v>215.7</c:v>
                </c:pt>
                <c:pt idx="8419">
                  <c:v>215.25</c:v>
                </c:pt>
                <c:pt idx="8420">
                  <c:v>215.1</c:v>
                </c:pt>
                <c:pt idx="8421">
                  <c:v>214.07</c:v>
                </c:pt>
                <c:pt idx="8422">
                  <c:v>213.52</c:v>
                </c:pt>
                <c:pt idx="8423">
                  <c:v>213.33</c:v>
                </c:pt>
                <c:pt idx="8424">
                  <c:v>212.73</c:v>
                </c:pt>
                <c:pt idx="8425">
                  <c:v>211.8</c:v>
                </c:pt>
                <c:pt idx="8426">
                  <c:v>210.98</c:v>
                </c:pt>
                <c:pt idx="8427">
                  <c:v>210.51</c:v>
                </c:pt>
                <c:pt idx="8428">
                  <c:v>210.36</c:v>
                </c:pt>
                <c:pt idx="8429">
                  <c:v>209.89</c:v>
                </c:pt>
                <c:pt idx="8430">
                  <c:v>210.57</c:v>
                </c:pt>
                <c:pt idx="8431">
                  <c:v>210.07</c:v>
                </c:pt>
                <c:pt idx="8432">
                  <c:v>209.86</c:v>
                </c:pt>
                <c:pt idx="8433">
                  <c:v>209.82</c:v>
                </c:pt>
                <c:pt idx="8434">
                  <c:v>538.27</c:v>
                </c:pt>
                <c:pt idx="8435">
                  <c:v>532.99</c:v>
                </c:pt>
                <c:pt idx="8436">
                  <c:v>1234.98</c:v>
                </c:pt>
                <c:pt idx="8437">
                  <c:v>527.36</c:v>
                </c:pt>
                <c:pt idx="8438">
                  <c:v>522.98</c:v>
                </c:pt>
                <c:pt idx="8439">
                  <c:v>524.83000000000004</c:v>
                </c:pt>
                <c:pt idx="8440">
                  <c:v>524.58000000000004</c:v>
                </c:pt>
                <c:pt idx="8441">
                  <c:v>531.79</c:v>
                </c:pt>
                <c:pt idx="8442">
                  <c:v>531.33000000000004</c:v>
                </c:pt>
                <c:pt idx="8443">
                  <c:v>529.69000000000005</c:v>
                </c:pt>
                <c:pt idx="8444">
                  <c:v>525.05999999999995</c:v>
                </c:pt>
                <c:pt idx="8445">
                  <c:v>522.09</c:v>
                </c:pt>
                <c:pt idx="8446">
                  <c:v>526.9</c:v>
                </c:pt>
                <c:pt idx="8447">
                  <c:v>518.72</c:v>
                </c:pt>
                <c:pt idx="8448">
                  <c:v>1220.02</c:v>
                </c:pt>
                <c:pt idx="8449">
                  <c:v>510.02</c:v>
                </c:pt>
                <c:pt idx="8450">
                  <c:v>506.84</c:v>
                </c:pt>
                <c:pt idx="8451">
                  <c:v>503.45</c:v>
                </c:pt>
                <c:pt idx="8452">
                  <c:v>506.18</c:v>
                </c:pt>
                <c:pt idx="8453">
                  <c:v>513.71</c:v>
                </c:pt>
                <c:pt idx="8454">
                  <c:v>515.27</c:v>
                </c:pt>
                <c:pt idx="8455">
                  <c:v>505.76</c:v>
                </c:pt>
                <c:pt idx="8456">
                  <c:v>507.47</c:v>
                </c:pt>
                <c:pt idx="8457">
                  <c:v>507.26</c:v>
                </c:pt>
                <c:pt idx="8458">
                  <c:v>505.76</c:v>
                </c:pt>
                <c:pt idx="8459">
                  <c:v>503.46</c:v>
                </c:pt>
                <c:pt idx="8460">
                  <c:v>505.14</c:v>
                </c:pt>
                <c:pt idx="8461">
                  <c:v>500.74</c:v>
                </c:pt>
                <c:pt idx="8462">
                  <c:v>496.04</c:v>
                </c:pt>
                <c:pt idx="8463">
                  <c:v>495.03</c:v>
                </c:pt>
                <c:pt idx="8464">
                  <c:v>503.65</c:v>
                </c:pt>
                <c:pt idx="8465">
                  <c:v>498.48</c:v>
                </c:pt>
                <c:pt idx="8466">
                  <c:v>502</c:v>
                </c:pt>
                <c:pt idx="8467">
                  <c:v>498.07</c:v>
                </c:pt>
                <c:pt idx="8468">
                  <c:v>491.35</c:v>
                </c:pt>
                <c:pt idx="8469">
                  <c:v>490.95</c:v>
                </c:pt>
                <c:pt idx="8470">
                  <c:v>490.55</c:v>
                </c:pt>
                <c:pt idx="8471">
                  <c:v>494.34</c:v>
                </c:pt>
                <c:pt idx="8472">
                  <c:v>493.52</c:v>
                </c:pt>
                <c:pt idx="8473">
                  <c:v>497.56</c:v>
                </c:pt>
                <c:pt idx="8474">
                  <c:v>500.63</c:v>
                </c:pt>
                <c:pt idx="8475">
                  <c:v>500.63</c:v>
                </c:pt>
                <c:pt idx="8476">
                  <c:v>498.17</c:v>
                </c:pt>
                <c:pt idx="8477">
                  <c:v>496.56</c:v>
                </c:pt>
                <c:pt idx="8478">
                  <c:v>497.37</c:v>
                </c:pt>
                <c:pt idx="8479">
                  <c:v>504.61</c:v>
                </c:pt>
                <c:pt idx="8480">
                  <c:v>504.82</c:v>
                </c:pt>
                <c:pt idx="8481">
                  <c:v>500.24</c:v>
                </c:pt>
                <c:pt idx="8482">
                  <c:v>500.84</c:v>
                </c:pt>
                <c:pt idx="8483">
                  <c:v>503.54</c:v>
                </c:pt>
                <c:pt idx="8484">
                  <c:v>501.67</c:v>
                </c:pt>
                <c:pt idx="8485">
                  <c:v>503.96</c:v>
                </c:pt>
                <c:pt idx="8486">
                  <c:v>503.14</c:v>
                </c:pt>
                <c:pt idx="8487">
                  <c:v>509.91</c:v>
                </c:pt>
                <c:pt idx="8488">
                  <c:v>507.79</c:v>
                </c:pt>
                <c:pt idx="8489">
                  <c:v>507.58</c:v>
                </c:pt>
                <c:pt idx="8490">
                  <c:v>512.30999999999995</c:v>
                </c:pt>
                <c:pt idx="8491">
                  <c:v>531.58000000000004</c:v>
                </c:pt>
                <c:pt idx="8492">
                  <c:v>209.61</c:v>
                </c:pt>
                <c:pt idx="8493">
                  <c:v>234.63</c:v>
                </c:pt>
                <c:pt idx="8494">
                  <c:v>234.26</c:v>
                </c:pt>
                <c:pt idx="8495">
                  <c:v>208.25</c:v>
                </c:pt>
                <c:pt idx="8496">
                  <c:v>208.4</c:v>
                </c:pt>
                <c:pt idx="8497">
                  <c:v>208.15</c:v>
                </c:pt>
                <c:pt idx="8498">
                  <c:v>208.27</c:v>
                </c:pt>
                <c:pt idx="8499">
                  <c:v>250.46</c:v>
                </c:pt>
                <c:pt idx="8500">
                  <c:v>250.82</c:v>
                </c:pt>
                <c:pt idx="8501">
                  <c:v>249</c:v>
                </c:pt>
                <c:pt idx="8502">
                  <c:v>248.77</c:v>
                </c:pt>
                <c:pt idx="8503">
                  <c:v>248.71</c:v>
                </c:pt>
                <c:pt idx="8504">
                  <c:v>248.64</c:v>
                </c:pt>
                <c:pt idx="8505">
                  <c:v>250.76</c:v>
                </c:pt>
                <c:pt idx="8506">
                  <c:v>250.62</c:v>
                </c:pt>
                <c:pt idx="8507">
                  <c:v>248.86</c:v>
                </c:pt>
                <c:pt idx="8508">
                  <c:v>248.51</c:v>
                </c:pt>
                <c:pt idx="8509">
                  <c:v>248.57</c:v>
                </c:pt>
                <c:pt idx="8510">
                  <c:v>248.19</c:v>
                </c:pt>
                <c:pt idx="8511">
                  <c:v>247.87</c:v>
                </c:pt>
                <c:pt idx="8512">
                  <c:v>250.35</c:v>
                </c:pt>
                <c:pt idx="8513">
                  <c:v>250.29</c:v>
                </c:pt>
                <c:pt idx="8514">
                  <c:v>249.64</c:v>
                </c:pt>
                <c:pt idx="8515">
                  <c:v>250.95</c:v>
                </c:pt>
                <c:pt idx="8516">
                  <c:v>248.67</c:v>
                </c:pt>
                <c:pt idx="8517">
                  <c:v>249.34</c:v>
                </c:pt>
                <c:pt idx="8518">
                  <c:v>247.72</c:v>
                </c:pt>
                <c:pt idx="8519">
                  <c:v>249.45</c:v>
                </c:pt>
                <c:pt idx="8520">
                  <c:v>250.8</c:v>
                </c:pt>
                <c:pt idx="8521">
                  <c:v>251.44</c:v>
                </c:pt>
                <c:pt idx="8522">
                  <c:v>249.24</c:v>
                </c:pt>
                <c:pt idx="8523">
                  <c:v>250.98</c:v>
                </c:pt>
                <c:pt idx="8524">
                  <c:v>250</c:v>
                </c:pt>
                <c:pt idx="8525">
                  <c:v>249.73</c:v>
                </c:pt>
                <c:pt idx="8526">
                  <c:v>250.19</c:v>
                </c:pt>
                <c:pt idx="8527">
                  <c:v>251.52</c:v>
                </c:pt>
                <c:pt idx="8528">
                  <c:v>251.45</c:v>
                </c:pt>
                <c:pt idx="8529">
                  <c:v>249.81</c:v>
                </c:pt>
                <c:pt idx="8530">
                  <c:v>249.45</c:v>
                </c:pt>
                <c:pt idx="8531">
                  <c:v>249.03</c:v>
                </c:pt>
                <c:pt idx="8532">
                  <c:v>248.58</c:v>
                </c:pt>
                <c:pt idx="8533">
                  <c:v>248.36</c:v>
                </c:pt>
                <c:pt idx="8534">
                  <c:v>250.11</c:v>
                </c:pt>
                <c:pt idx="8535">
                  <c:v>248.86</c:v>
                </c:pt>
                <c:pt idx="8536">
                  <c:v>248.96</c:v>
                </c:pt>
                <c:pt idx="8537">
                  <c:v>250.68</c:v>
                </c:pt>
                <c:pt idx="8538">
                  <c:v>249.47</c:v>
                </c:pt>
                <c:pt idx="8539">
                  <c:v>248.76</c:v>
                </c:pt>
                <c:pt idx="8540">
                  <c:v>248.22</c:v>
                </c:pt>
                <c:pt idx="8541">
                  <c:v>248.12</c:v>
                </c:pt>
                <c:pt idx="8542">
                  <c:v>247.46</c:v>
                </c:pt>
                <c:pt idx="8543">
                  <c:v>248.06</c:v>
                </c:pt>
                <c:pt idx="8544">
                  <c:v>455.3</c:v>
                </c:pt>
                <c:pt idx="8545">
                  <c:v>243.25</c:v>
                </c:pt>
                <c:pt idx="8546">
                  <c:v>241.34</c:v>
                </c:pt>
                <c:pt idx="8547">
                  <c:v>240.19</c:v>
                </c:pt>
                <c:pt idx="8548">
                  <c:v>239.29</c:v>
                </c:pt>
                <c:pt idx="8549">
                  <c:v>238.41</c:v>
                </c:pt>
                <c:pt idx="8550">
                  <c:v>239.73</c:v>
                </c:pt>
                <c:pt idx="8551">
                  <c:v>238.55</c:v>
                </c:pt>
                <c:pt idx="8552">
                  <c:v>237.73</c:v>
                </c:pt>
                <c:pt idx="8553">
                  <c:v>238.43</c:v>
                </c:pt>
                <c:pt idx="8554">
                  <c:v>238.07</c:v>
                </c:pt>
                <c:pt idx="8555">
                  <c:v>238.12</c:v>
                </c:pt>
                <c:pt idx="8556">
                  <c:v>239.64</c:v>
                </c:pt>
                <c:pt idx="8557">
                  <c:v>238.49</c:v>
                </c:pt>
                <c:pt idx="8558">
                  <c:v>238.46</c:v>
                </c:pt>
                <c:pt idx="8559">
                  <c:v>238.21</c:v>
                </c:pt>
                <c:pt idx="8560">
                  <c:v>237.7</c:v>
                </c:pt>
                <c:pt idx="8561">
                  <c:v>237.98</c:v>
                </c:pt>
                <c:pt idx="8562">
                  <c:v>239.65</c:v>
                </c:pt>
                <c:pt idx="8563">
                  <c:v>239.53</c:v>
                </c:pt>
                <c:pt idx="8564">
                  <c:v>237.71</c:v>
                </c:pt>
                <c:pt idx="8565">
                  <c:v>237.37</c:v>
                </c:pt>
                <c:pt idx="8566">
                  <c:v>237.62</c:v>
                </c:pt>
                <c:pt idx="8567">
                  <c:v>237.23</c:v>
                </c:pt>
                <c:pt idx="8568">
                  <c:v>238.76</c:v>
                </c:pt>
                <c:pt idx="8569">
                  <c:v>239.02</c:v>
                </c:pt>
                <c:pt idx="8570">
                  <c:v>237.42</c:v>
                </c:pt>
                <c:pt idx="8571">
                  <c:v>237.73</c:v>
                </c:pt>
                <c:pt idx="8572">
                  <c:v>206.96</c:v>
                </c:pt>
                <c:pt idx="8573">
                  <c:v>206.86</c:v>
                </c:pt>
                <c:pt idx="8574">
                  <c:v>206.42</c:v>
                </c:pt>
                <c:pt idx="8575">
                  <c:v>205.57</c:v>
                </c:pt>
                <c:pt idx="8576">
                  <c:v>204.17</c:v>
                </c:pt>
                <c:pt idx="8577">
                  <c:v>1027.1300000000001</c:v>
                </c:pt>
                <c:pt idx="8578">
                  <c:v>1014.74</c:v>
                </c:pt>
                <c:pt idx="8579">
                  <c:v>1002.67</c:v>
                </c:pt>
                <c:pt idx="8580">
                  <c:v>987.06</c:v>
                </c:pt>
                <c:pt idx="8581">
                  <c:v>966.25</c:v>
                </c:pt>
                <c:pt idx="8582">
                  <c:v>969.89</c:v>
                </c:pt>
                <c:pt idx="8583">
                  <c:v>955.02</c:v>
                </c:pt>
                <c:pt idx="8584">
                  <c:v>952.25</c:v>
                </c:pt>
                <c:pt idx="8585">
                  <c:v>943.29</c:v>
                </c:pt>
                <c:pt idx="8586">
                  <c:v>930.39</c:v>
                </c:pt>
                <c:pt idx="8587">
                  <c:v>931.88</c:v>
                </c:pt>
                <c:pt idx="8588">
                  <c:v>920.78</c:v>
                </c:pt>
                <c:pt idx="8589">
                  <c:v>920.41</c:v>
                </c:pt>
                <c:pt idx="8590">
                  <c:v>912.1</c:v>
                </c:pt>
                <c:pt idx="8591">
                  <c:v>916.41</c:v>
                </c:pt>
                <c:pt idx="8592">
                  <c:v>910.31</c:v>
                </c:pt>
                <c:pt idx="8593">
                  <c:v>901.47</c:v>
                </c:pt>
                <c:pt idx="8594">
                  <c:v>883.77</c:v>
                </c:pt>
                <c:pt idx="8595">
                  <c:v>867.73</c:v>
                </c:pt>
                <c:pt idx="8596">
                  <c:v>862.04</c:v>
                </c:pt>
                <c:pt idx="8597">
                  <c:v>866.45</c:v>
                </c:pt>
                <c:pt idx="8598">
                  <c:v>864.54</c:v>
                </c:pt>
                <c:pt idx="8599">
                  <c:v>867.12</c:v>
                </c:pt>
                <c:pt idx="8600">
                  <c:v>871.91</c:v>
                </c:pt>
                <c:pt idx="8601">
                  <c:v>874.51</c:v>
                </c:pt>
                <c:pt idx="8602">
                  <c:v>871.59</c:v>
                </c:pt>
                <c:pt idx="8603">
                  <c:v>871.88</c:v>
                </c:pt>
                <c:pt idx="8604">
                  <c:v>881.09</c:v>
                </c:pt>
                <c:pt idx="8605">
                  <c:v>883.12</c:v>
                </c:pt>
                <c:pt idx="8606">
                  <c:v>885.09</c:v>
                </c:pt>
                <c:pt idx="8607">
                  <c:v>893.89</c:v>
                </c:pt>
                <c:pt idx="8608">
                  <c:v>904.29</c:v>
                </c:pt>
                <c:pt idx="8609">
                  <c:v>906.4</c:v>
                </c:pt>
                <c:pt idx="8610">
                  <c:v>974.92</c:v>
                </c:pt>
                <c:pt idx="8611">
                  <c:v>970.44</c:v>
                </c:pt>
                <c:pt idx="8612">
                  <c:v>984.85</c:v>
                </c:pt>
                <c:pt idx="8613">
                  <c:v>1010.68</c:v>
                </c:pt>
                <c:pt idx="8614">
                  <c:v>1002.34</c:v>
                </c:pt>
                <c:pt idx="8615">
                  <c:v>1031.51</c:v>
                </c:pt>
                <c:pt idx="8616">
                  <c:v>205.16</c:v>
                </c:pt>
                <c:pt idx="8617">
                  <c:v>205.84</c:v>
                </c:pt>
                <c:pt idx="8618">
                  <c:v>206.2</c:v>
                </c:pt>
                <c:pt idx="8619">
                  <c:v>1025.32</c:v>
                </c:pt>
                <c:pt idx="8620">
                  <c:v>203.79</c:v>
                </c:pt>
                <c:pt idx="8621">
                  <c:v>203.85</c:v>
                </c:pt>
                <c:pt idx="8622">
                  <c:v>204.29</c:v>
                </c:pt>
                <c:pt idx="8623">
                  <c:v>205.4</c:v>
                </c:pt>
                <c:pt idx="8624">
                  <c:v>206.2</c:v>
                </c:pt>
                <c:pt idx="8625">
                  <c:v>206.89</c:v>
                </c:pt>
                <c:pt idx="8626">
                  <c:v>207.91</c:v>
                </c:pt>
                <c:pt idx="8627">
                  <c:v>208.55</c:v>
                </c:pt>
                <c:pt idx="8628">
                  <c:v>209.01</c:v>
                </c:pt>
                <c:pt idx="8629">
                  <c:v>209.79</c:v>
                </c:pt>
                <c:pt idx="8630">
                  <c:v>210.49</c:v>
                </c:pt>
                <c:pt idx="8631">
                  <c:v>211.61</c:v>
                </c:pt>
                <c:pt idx="8632">
                  <c:v>212.93</c:v>
                </c:pt>
                <c:pt idx="8633">
                  <c:v>213.68</c:v>
                </c:pt>
                <c:pt idx="8634">
                  <c:v>213.61</c:v>
                </c:pt>
                <c:pt idx="8635">
                  <c:v>213.81</c:v>
                </c:pt>
                <c:pt idx="8636">
                  <c:v>214.67</c:v>
                </c:pt>
                <c:pt idx="8637">
                  <c:v>219.01</c:v>
                </c:pt>
                <c:pt idx="8638">
                  <c:v>219.99</c:v>
                </c:pt>
                <c:pt idx="8639">
                  <c:v>220.62</c:v>
                </c:pt>
                <c:pt idx="8640">
                  <c:v>223.03</c:v>
                </c:pt>
                <c:pt idx="8641">
                  <c:v>223.5</c:v>
                </c:pt>
                <c:pt idx="8642">
                  <c:v>223.92</c:v>
                </c:pt>
                <c:pt idx="8643">
                  <c:v>224.55</c:v>
                </c:pt>
                <c:pt idx="8644">
                  <c:v>224.5</c:v>
                </c:pt>
                <c:pt idx="8645">
                  <c:v>225.69</c:v>
                </c:pt>
                <c:pt idx="8646">
                  <c:v>226.18</c:v>
                </c:pt>
                <c:pt idx="8647">
                  <c:v>226.72</c:v>
                </c:pt>
                <c:pt idx="8648">
                  <c:v>227.08</c:v>
                </c:pt>
                <c:pt idx="8649">
                  <c:v>227.47</c:v>
                </c:pt>
                <c:pt idx="8650">
                  <c:v>228.04</c:v>
                </c:pt>
                <c:pt idx="8651">
                  <c:v>228.86</c:v>
                </c:pt>
                <c:pt idx="8652">
                  <c:v>229.55</c:v>
                </c:pt>
                <c:pt idx="8653">
                  <c:v>229.81</c:v>
                </c:pt>
                <c:pt idx="8654">
                  <c:v>230.4</c:v>
                </c:pt>
                <c:pt idx="8655">
                  <c:v>230.72</c:v>
                </c:pt>
                <c:pt idx="8656">
                  <c:v>232.78</c:v>
                </c:pt>
                <c:pt idx="8657">
                  <c:v>233.77</c:v>
                </c:pt>
                <c:pt idx="8658">
                  <c:v>234.71</c:v>
                </c:pt>
                <c:pt idx="8659">
                  <c:v>235.13</c:v>
                </c:pt>
                <c:pt idx="8660">
                  <c:v>235.7</c:v>
                </c:pt>
                <c:pt idx="8661">
                  <c:v>235.98</c:v>
                </c:pt>
                <c:pt idx="8662">
                  <c:v>236.07</c:v>
                </c:pt>
                <c:pt idx="8663">
                  <c:v>235.64</c:v>
                </c:pt>
                <c:pt idx="8664">
                  <c:v>232.83</c:v>
                </c:pt>
                <c:pt idx="8665">
                  <c:v>231.72</c:v>
                </c:pt>
                <c:pt idx="8666">
                  <c:v>231.55</c:v>
                </c:pt>
                <c:pt idx="8667">
                  <c:v>231.96</c:v>
                </c:pt>
                <c:pt idx="8668">
                  <c:v>232.92</c:v>
                </c:pt>
                <c:pt idx="8669">
                  <c:v>233.47</c:v>
                </c:pt>
                <c:pt idx="8670">
                  <c:v>232.54</c:v>
                </c:pt>
                <c:pt idx="8671">
                  <c:v>232.67</c:v>
                </c:pt>
                <c:pt idx="8672">
                  <c:v>232.49</c:v>
                </c:pt>
                <c:pt idx="8673">
                  <c:v>232.9</c:v>
                </c:pt>
                <c:pt idx="8674">
                  <c:v>233.29</c:v>
                </c:pt>
                <c:pt idx="8675">
                  <c:v>233.22</c:v>
                </c:pt>
                <c:pt idx="8676">
                  <c:v>234.14</c:v>
                </c:pt>
                <c:pt idx="8677">
                  <c:v>233.66</c:v>
                </c:pt>
                <c:pt idx="8678">
                  <c:v>234.06</c:v>
                </c:pt>
                <c:pt idx="8679">
                  <c:v>232.98</c:v>
                </c:pt>
                <c:pt idx="8680">
                  <c:v>232.57</c:v>
                </c:pt>
                <c:pt idx="8681">
                  <c:v>232.85</c:v>
                </c:pt>
                <c:pt idx="8682">
                  <c:v>234.23</c:v>
                </c:pt>
                <c:pt idx="8683">
                  <c:v>233.6</c:v>
                </c:pt>
                <c:pt idx="8684">
                  <c:v>233.49</c:v>
                </c:pt>
                <c:pt idx="8685">
                  <c:v>234.54</c:v>
                </c:pt>
                <c:pt idx="8686">
                  <c:v>234.95</c:v>
                </c:pt>
                <c:pt idx="8687">
                  <c:v>234.38</c:v>
                </c:pt>
                <c:pt idx="8688">
                  <c:v>232.65</c:v>
                </c:pt>
                <c:pt idx="8689">
                  <c:v>227.45</c:v>
                </c:pt>
                <c:pt idx="8690">
                  <c:v>227.53</c:v>
                </c:pt>
                <c:pt idx="8691">
                  <c:v>227.04</c:v>
                </c:pt>
                <c:pt idx="8692">
                  <c:v>227.73</c:v>
                </c:pt>
                <c:pt idx="8693">
                  <c:v>227.7</c:v>
                </c:pt>
                <c:pt idx="8694">
                  <c:v>228.32</c:v>
                </c:pt>
                <c:pt idx="8695">
                  <c:v>228.31</c:v>
                </c:pt>
                <c:pt idx="8696">
                  <c:v>228.15</c:v>
                </c:pt>
                <c:pt idx="8697">
                  <c:v>227.18</c:v>
                </c:pt>
                <c:pt idx="8698">
                  <c:v>227.37</c:v>
                </c:pt>
                <c:pt idx="8699">
                  <c:v>228.29</c:v>
                </c:pt>
                <c:pt idx="8700">
                  <c:v>228.44</c:v>
                </c:pt>
                <c:pt idx="8701">
                  <c:v>228.96</c:v>
                </c:pt>
                <c:pt idx="8702">
                  <c:v>234.98</c:v>
                </c:pt>
                <c:pt idx="8703">
                  <c:v>234.49</c:v>
                </c:pt>
                <c:pt idx="8704">
                  <c:v>234.32</c:v>
                </c:pt>
                <c:pt idx="8705">
                  <c:v>234.17</c:v>
                </c:pt>
                <c:pt idx="8706">
                  <c:v>234.86</c:v>
                </c:pt>
                <c:pt idx="8707">
                  <c:v>233.96</c:v>
                </c:pt>
                <c:pt idx="8708">
                  <c:v>234.65</c:v>
                </c:pt>
                <c:pt idx="8709">
                  <c:v>234.61</c:v>
                </c:pt>
                <c:pt idx="8710">
                  <c:v>234.4</c:v>
                </c:pt>
                <c:pt idx="8711">
                  <c:v>233.66</c:v>
                </c:pt>
                <c:pt idx="8712">
                  <c:v>236.09</c:v>
                </c:pt>
                <c:pt idx="8713">
                  <c:v>237.5</c:v>
                </c:pt>
                <c:pt idx="8714">
                  <c:v>236.86</c:v>
                </c:pt>
                <c:pt idx="8715">
                  <c:v>236.17</c:v>
                </c:pt>
                <c:pt idx="8716">
                  <c:v>236.98</c:v>
                </c:pt>
                <c:pt idx="8717">
                  <c:v>236.51</c:v>
                </c:pt>
                <c:pt idx="8718">
                  <c:v>235.39</c:v>
                </c:pt>
                <c:pt idx="8719">
                  <c:v>234.78</c:v>
                </c:pt>
                <c:pt idx="8720">
                  <c:v>233.47</c:v>
                </c:pt>
                <c:pt idx="8721">
                  <c:v>232.04</c:v>
                </c:pt>
                <c:pt idx="8722">
                  <c:v>231.23</c:v>
                </c:pt>
                <c:pt idx="8723">
                  <c:v>230.46</c:v>
                </c:pt>
                <c:pt idx="8724">
                  <c:v>229.24</c:v>
                </c:pt>
                <c:pt idx="8725">
                  <c:v>229.18</c:v>
                </c:pt>
                <c:pt idx="8726">
                  <c:v>228.73</c:v>
                </c:pt>
                <c:pt idx="8727">
                  <c:v>228.59</c:v>
                </c:pt>
                <c:pt idx="8728">
                  <c:v>228.45</c:v>
                </c:pt>
                <c:pt idx="8729">
                  <c:v>228.65</c:v>
                </c:pt>
                <c:pt idx="8730">
                  <c:v>228.14</c:v>
                </c:pt>
                <c:pt idx="8731">
                  <c:v>228.59</c:v>
                </c:pt>
                <c:pt idx="8732">
                  <c:v>228.22</c:v>
                </c:pt>
                <c:pt idx="8733">
                  <c:v>228.28</c:v>
                </c:pt>
                <c:pt idx="8734">
                  <c:v>228.54</c:v>
                </c:pt>
                <c:pt idx="8735">
                  <c:v>228.45</c:v>
                </c:pt>
                <c:pt idx="8736">
                  <c:v>229.69</c:v>
                </c:pt>
                <c:pt idx="8737">
                  <c:v>230.51</c:v>
                </c:pt>
                <c:pt idx="8738">
                  <c:v>230.97</c:v>
                </c:pt>
                <c:pt idx="8739">
                  <c:v>230.92</c:v>
                </c:pt>
                <c:pt idx="8740">
                  <c:v>231.15</c:v>
                </c:pt>
                <c:pt idx="8741">
                  <c:v>230.97</c:v>
                </c:pt>
                <c:pt idx="8742">
                  <c:v>230.68</c:v>
                </c:pt>
                <c:pt idx="8743">
                  <c:v>231.06</c:v>
                </c:pt>
                <c:pt idx="8744">
                  <c:v>230.97</c:v>
                </c:pt>
                <c:pt idx="8745">
                  <c:v>231</c:v>
                </c:pt>
                <c:pt idx="8746">
                  <c:v>231.26</c:v>
                </c:pt>
                <c:pt idx="8747">
                  <c:v>231.17</c:v>
                </c:pt>
                <c:pt idx="8748">
                  <c:v>230.63</c:v>
                </c:pt>
                <c:pt idx="8749">
                  <c:v>230.43</c:v>
                </c:pt>
                <c:pt idx="8750">
                  <c:v>229.48</c:v>
                </c:pt>
                <c:pt idx="8751">
                  <c:v>228.48</c:v>
                </c:pt>
                <c:pt idx="8752">
                  <c:v>227.76</c:v>
                </c:pt>
                <c:pt idx="8753">
                  <c:v>228.12</c:v>
                </c:pt>
                <c:pt idx="8754">
                  <c:v>228.42</c:v>
                </c:pt>
                <c:pt idx="8755">
                  <c:v>229.12</c:v>
                </c:pt>
                <c:pt idx="8756">
                  <c:v>229.1</c:v>
                </c:pt>
                <c:pt idx="8757">
                  <c:v>229.32</c:v>
                </c:pt>
                <c:pt idx="8758">
                  <c:v>229.29</c:v>
                </c:pt>
                <c:pt idx="8759">
                  <c:v>230.34</c:v>
                </c:pt>
                <c:pt idx="8760">
                  <c:v>231.41</c:v>
                </c:pt>
                <c:pt idx="8761">
                  <c:v>232.42</c:v>
                </c:pt>
                <c:pt idx="8762">
                  <c:v>232.39</c:v>
                </c:pt>
                <c:pt idx="8763">
                  <c:v>231.99</c:v>
                </c:pt>
                <c:pt idx="8764">
                  <c:v>231.2</c:v>
                </c:pt>
                <c:pt idx="8765">
                  <c:v>231.09</c:v>
                </c:pt>
                <c:pt idx="8766">
                  <c:v>231.78</c:v>
                </c:pt>
                <c:pt idx="8767">
                  <c:v>231.87</c:v>
                </c:pt>
                <c:pt idx="8768">
                  <c:v>232.28</c:v>
                </c:pt>
                <c:pt idx="8769">
                  <c:v>232.63</c:v>
                </c:pt>
                <c:pt idx="8770">
                  <c:v>231.93</c:v>
                </c:pt>
                <c:pt idx="8771">
                  <c:v>235.56</c:v>
                </c:pt>
                <c:pt idx="8772">
                  <c:v>240.25</c:v>
                </c:pt>
                <c:pt idx="8773">
                  <c:v>239.4</c:v>
                </c:pt>
                <c:pt idx="8774">
                  <c:v>239.62</c:v>
                </c:pt>
                <c:pt idx="8775">
                  <c:v>240.48</c:v>
                </c:pt>
                <c:pt idx="8776">
                  <c:v>241.03</c:v>
                </c:pt>
                <c:pt idx="8777">
                  <c:v>242.55</c:v>
                </c:pt>
                <c:pt idx="8778">
                  <c:v>245.73</c:v>
                </c:pt>
                <c:pt idx="8779">
                  <c:v>247.7</c:v>
                </c:pt>
                <c:pt idx="8780">
                  <c:v>249.62</c:v>
                </c:pt>
                <c:pt idx="8781">
                  <c:v>249.58</c:v>
                </c:pt>
                <c:pt idx="8782">
                  <c:v>248.74</c:v>
                </c:pt>
                <c:pt idx="8783">
                  <c:v>248.34</c:v>
                </c:pt>
                <c:pt idx="8784">
                  <c:v>247.8</c:v>
                </c:pt>
                <c:pt idx="8785">
                  <c:v>249.23</c:v>
                </c:pt>
                <c:pt idx="8786">
                  <c:v>250.01</c:v>
                </c:pt>
                <c:pt idx="8787">
                  <c:v>254.76</c:v>
                </c:pt>
                <c:pt idx="8788">
                  <c:v>252.69</c:v>
                </c:pt>
                <c:pt idx="8789">
                  <c:v>252.44</c:v>
                </c:pt>
                <c:pt idx="8790">
                  <c:v>250.35</c:v>
                </c:pt>
                <c:pt idx="8791">
                  <c:v>251.96</c:v>
                </c:pt>
                <c:pt idx="8792">
                  <c:v>252.61</c:v>
                </c:pt>
                <c:pt idx="8793">
                  <c:v>252.28</c:v>
                </c:pt>
                <c:pt idx="8794">
                  <c:v>254.67</c:v>
                </c:pt>
                <c:pt idx="8795">
                  <c:v>255.09</c:v>
                </c:pt>
                <c:pt idx="8796">
                  <c:v>254.05</c:v>
                </c:pt>
                <c:pt idx="8797">
                  <c:v>254.52</c:v>
                </c:pt>
                <c:pt idx="8798">
                  <c:v>254.12</c:v>
                </c:pt>
                <c:pt idx="8799">
                  <c:v>254.59</c:v>
                </c:pt>
                <c:pt idx="8800">
                  <c:v>255.53</c:v>
                </c:pt>
                <c:pt idx="8801">
                  <c:v>258.91000000000003</c:v>
                </c:pt>
                <c:pt idx="8802">
                  <c:v>259.75</c:v>
                </c:pt>
                <c:pt idx="8803">
                  <c:v>256.36</c:v>
                </c:pt>
                <c:pt idx="8804">
                  <c:v>259.75</c:v>
                </c:pt>
                <c:pt idx="8805">
                  <c:v>256.27999999999997</c:v>
                </c:pt>
                <c:pt idx="8806">
                  <c:v>254.85</c:v>
                </c:pt>
                <c:pt idx="8807">
                  <c:v>254.83</c:v>
                </c:pt>
                <c:pt idx="8808">
                  <c:v>258.02</c:v>
                </c:pt>
                <c:pt idx="8809">
                  <c:v>259.42</c:v>
                </c:pt>
                <c:pt idx="8810">
                  <c:v>257.25</c:v>
                </c:pt>
                <c:pt idx="8811">
                  <c:v>256.55</c:v>
                </c:pt>
                <c:pt idx="8812">
                  <c:v>256.67</c:v>
                </c:pt>
                <c:pt idx="8813">
                  <c:v>255.76</c:v>
                </c:pt>
                <c:pt idx="8814">
                  <c:v>256.22000000000003</c:v>
                </c:pt>
                <c:pt idx="8815">
                  <c:v>260.56</c:v>
                </c:pt>
                <c:pt idx="8816">
                  <c:v>258.35000000000002</c:v>
                </c:pt>
                <c:pt idx="8817">
                  <c:v>259.14999999999998</c:v>
                </c:pt>
                <c:pt idx="8818">
                  <c:v>258.91000000000003</c:v>
                </c:pt>
                <c:pt idx="8819">
                  <c:v>258.63</c:v>
                </c:pt>
                <c:pt idx="8820">
                  <c:v>259.26</c:v>
                </c:pt>
                <c:pt idx="8821">
                  <c:v>264.07</c:v>
                </c:pt>
                <c:pt idx="8822">
                  <c:v>260.60000000000002</c:v>
                </c:pt>
                <c:pt idx="8823">
                  <c:v>259.81</c:v>
                </c:pt>
                <c:pt idx="8824">
                  <c:v>259.36</c:v>
                </c:pt>
                <c:pt idx="8825">
                  <c:v>259.42</c:v>
                </c:pt>
                <c:pt idx="8826">
                  <c:v>259.2</c:v>
                </c:pt>
                <c:pt idx="8827">
                  <c:v>261.23</c:v>
                </c:pt>
                <c:pt idx="8828">
                  <c:v>264.66000000000003</c:v>
                </c:pt>
                <c:pt idx="8829">
                  <c:v>260.32</c:v>
                </c:pt>
                <c:pt idx="8830">
                  <c:v>260.16000000000003</c:v>
                </c:pt>
                <c:pt idx="8831">
                  <c:v>260.20999999999998</c:v>
                </c:pt>
                <c:pt idx="8832">
                  <c:v>259.87</c:v>
                </c:pt>
                <c:pt idx="8833">
                  <c:v>259.14</c:v>
                </c:pt>
                <c:pt idx="8834">
                  <c:v>263.43</c:v>
                </c:pt>
                <c:pt idx="8835">
                  <c:v>263.19</c:v>
                </c:pt>
                <c:pt idx="8836">
                  <c:v>257.51</c:v>
                </c:pt>
                <c:pt idx="8837">
                  <c:v>260.08</c:v>
                </c:pt>
                <c:pt idx="8838">
                  <c:v>257.13</c:v>
                </c:pt>
                <c:pt idx="8839">
                  <c:v>257.45999999999998</c:v>
                </c:pt>
                <c:pt idx="8840">
                  <c:v>257.62</c:v>
                </c:pt>
                <c:pt idx="8841">
                  <c:v>257.73</c:v>
                </c:pt>
                <c:pt idx="8842">
                  <c:v>261.11</c:v>
                </c:pt>
                <c:pt idx="8843">
                  <c:v>256.48</c:v>
                </c:pt>
                <c:pt idx="8844">
                  <c:v>256.2</c:v>
                </c:pt>
                <c:pt idx="8845">
                  <c:v>256.33</c:v>
                </c:pt>
                <c:pt idx="8846">
                  <c:v>256.29000000000002</c:v>
                </c:pt>
                <c:pt idx="8847">
                  <c:v>255.79</c:v>
                </c:pt>
                <c:pt idx="8848">
                  <c:v>259.73</c:v>
                </c:pt>
                <c:pt idx="8849">
                  <c:v>255.72</c:v>
                </c:pt>
                <c:pt idx="8850">
                  <c:v>256.06</c:v>
                </c:pt>
                <c:pt idx="8851">
                  <c:v>254.44</c:v>
                </c:pt>
                <c:pt idx="8852">
                  <c:v>253.49</c:v>
                </c:pt>
                <c:pt idx="8853">
                  <c:v>253.27</c:v>
                </c:pt>
                <c:pt idx="8854">
                  <c:v>254.97</c:v>
                </c:pt>
                <c:pt idx="8855">
                  <c:v>252.72</c:v>
                </c:pt>
                <c:pt idx="8856">
                  <c:v>251.89</c:v>
                </c:pt>
                <c:pt idx="8857">
                  <c:v>251.38</c:v>
                </c:pt>
                <c:pt idx="8858">
                  <c:v>250.85</c:v>
                </c:pt>
                <c:pt idx="8859">
                  <c:v>251.06</c:v>
                </c:pt>
                <c:pt idx="8860">
                  <c:v>253.16</c:v>
                </c:pt>
                <c:pt idx="8861">
                  <c:v>252.11</c:v>
                </c:pt>
                <c:pt idx="8862">
                  <c:v>249.83</c:v>
                </c:pt>
                <c:pt idx="8863">
                  <c:v>248.55</c:v>
                </c:pt>
                <c:pt idx="8864">
                  <c:v>247.48</c:v>
                </c:pt>
                <c:pt idx="8865">
                  <c:v>247.38</c:v>
                </c:pt>
                <c:pt idx="8866">
                  <c:v>249.29</c:v>
                </c:pt>
                <c:pt idx="8867">
                  <c:v>248.59</c:v>
                </c:pt>
                <c:pt idx="8868">
                  <c:v>246.45</c:v>
                </c:pt>
                <c:pt idx="8869">
                  <c:v>243.74</c:v>
                </c:pt>
                <c:pt idx="8870">
                  <c:v>244.2</c:v>
                </c:pt>
                <c:pt idx="8871">
                  <c:v>245.07</c:v>
                </c:pt>
                <c:pt idx="8872">
                  <c:v>245.07</c:v>
                </c:pt>
                <c:pt idx="8873">
                  <c:v>246.82</c:v>
                </c:pt>
                <c:pt idx="8874">
                  <c:v>246.83</c:v>
                </c:pt>
                <c:pt idx="8875">
                  <c:v>245.13</c:v>
                </c:pt>
                <c:pt idx="8876">
                  <c:v>242.57</c:v>
                </c:pt>
                <c:pt idx="8877">
                  <c:v>242.28</c:v>
                </c:pt>
                <c:pt idx="8878">
                  <c:v>241.26</c:v>
                </c:pt>
                <c:pt idx="8879">
                  <c:v>240.16</c:v>
                </c:pt>
                <c:pt idx="8880">
                  <c:v>241.99</c:v>
                </c:pt>
                <c:pt idx="8881">
                  <c:v>242.31</c:v>
                </c:pt>
                <c:pt idx="8882">
                  <c:v>240.32</c:v>
                </c:pt>
                <c:pt idx="8883">
                  <c:v>240.99</c:v>
                </c:pt>
                <c:pt idx="8884">
                  <c:v>241.31</c:v>
                </c:pt>
                <c:pt idx="8885">
                  <c:v>240.97</c:v>
                </c:pt>
                <c:pt idx="8886">
                  <c:v>240.58</c:v>
                </c:pt>
                <c:pt idx="8887">
                  <c:v>241.71</c:v>
                </c:pt>
                <c:pt idx="8888">
                  <c:v>240.81</c:v>
                </c:pt>
                <c:pt idx="8889">
                  <c:v>236.23</c:v>
                </c:pt>
                <c:pt idx="8890">
                  <c:v>236.62</c:v>
                </c:pt>
                <c:pt idx="8891">
                  <c:v>235.78</c:v>
                </c:pt>
                <c:pt idx="8892">
                  <c:v>235.45</c:v>
                </c:pt>
                <c:pt idx="8893">
                  <c:v>235.2</c:v>
                </c:pt>
                <c:pt idx="8894">
                  <c:v>237.57</c:v>
                </c:pt>
                <c:pt idx="8895">
                  <c:v>238.53</c:v>
                </c:pt>
                <c:pt idx="8896">
                  <c:v>239.48</c:v>
                </c:pt>
                <c:pt idx="8897">
                  <c:v>239.7</c:v>
                </c:pt>
                <c:pt idx="8898">
                  <c:v>238.69</c:v>
                </c:pt>
                <c:pt idx="8899">
                  <c:v>241.19</c:v>
                </c:pt>
                <c:pt idx="8900">
                  <c:v>241.39</c:v>
                </c:pt>
                <c:pt idx="8901">
                  <c:v>240.61</c:v>
                </c:pt>
                <c:pt idx="8902">
                  <c:v>240.83</c:v>
                </c:pt>
                <c:pt idx="8903">
                  <c:v>242.39</c:v>
                </c:pt>
                <c:pt idx="8904">
                  <c:v>241.58</c:v>
                </c:pt>
                <c:pt idx="8905">
                  <c:v>241.32</c:v>
                </c:pt>
                <c:pt idx="8906">
                  <c:v>240.62</c:v>
                </c:pt>
                <c:pt idx="8907">
                  <c:v>241.64</c:v>
                </c:pt>
                <c:pt idx="8908">
                  <c:v>241.54</c:v>
                </c:pt>
                <c:pt idx="8909">
                  <c:v>243.77</c:v>
                </c:pt>
                <c:pt idx="8910">
                  <c:v>244.17</c:v>
                </c:pt>
                <c:pt idx="8911">
                  <c:v>244.66</c:v>
                </c:pt>
                <c:pt idx="8912">
                  <c:v>244.33</c:v>
                </c:pt>
                <c:pt idx="8913">
                  <c:v>237.43</c:v>
                </c:pt>
                <c:pt idx="8914">
                  <c:v>238.9</c:v>
                </c:pt>
                <c:pt idx="8915">
                  <c:v>239.04</c:v>
                </c:pt>
                <c:pt idx="8916">
                  <c:v>239.13</c:v>
                </c:pt>
                <c:pt idx="8917">
                  <c:v>240.17</c:v>
                </c:pt>
                <c:pt idx="8918">
                  <c:v>240.41</c:v>
                </c:pt>
                <c:pt idx="8919">
                  <c:v>240.82</c:v>
                </c:pt>
                <c:pt idx="8920">
                  <c:v>241.68</c:v>
                </c:pt>
                <c:pt idx="8921">
                  <c:v>243.46</c:v>
                </c:pt>
                <c:pt idx="8922">
                  <c:v>242.02</c:v>
                </c:pt>
                <c:pt idx="8923">
                  <c:v>243.89</c:v>
                </c:pt>
                <c:pt idx="8924">
                  <c:v>244.92</c:v>
                </c:pt>
                <c:pt idx="8925">
                  <c:v>242.73</c:v>
                </c:pt>
                <c:pt idx="8926">
                  <c:v>243.41</c:v>
                </c:pt>
                <c:pt idx="8927">
                  <c:v>244.62</c:v>
                </c:pt>
                <c:pt idx="8928">
                  <c:v>247.71</c:v>
                </c:pt>
                <c:pt idx="8929">
                  <c:v>245.81</c:v>
                </c:pt>
                <c:pt idx="8930">
                  <c:v>246.96</c:v>
                </c:pt>
                <c:pt idx="8931">
                  <c:v>247.16</c:v>
                </c:pt>
                <c:pt idx="8932">
                  <c:v>248.32</c:v>
                </c:pt>
                <c:pt idx="8933">
                  <c:v>248.99</c:v>
                </c:pt>
                <c:pt idx="8934">
                  <c:v>252.11</c:v>
                </c:pt>
                <c:pt idx="8935">
                  <c:v>253.51</c:v>
                </c:pt>
                <c:pt idx="8936">
                  <c:v>253.46</c:v>
                </c:pt>
                <c:pt idx="8937">
                  <c:v>254.85</c:v>
                </c:pt>
                <c:pt idx="8938">
                  <c:v>253.43</c:v>
                </c:pt>
                <c:pt idx="8939">
                  <c:v>252.9</c:v>
                </c:pt>
                <c:pt idx="8940">
                  <c:v>254.36</c:v>
                </c:pt>
                <c:pt idx="8941">
                  <c:v>253.7</c:v>
                </c:pt>
                <c:pt idx="8942">
                  <c:v>254.28</c:v>
                </c:pt>
                <c:pt idx="8943">
                  <c:v>255.62</c:v>
                </c:pt>
                <c:pt idx="8944">
                  <c:v>260.25</c:v>
                </c:pt>
                <c:pt idx="8945">
                  <c:v>258.01</c:v>
                </c:pt>
                <c:pt idx="8946">
                  <c:v>259.31</c:v>
                </c:pt>
                <c:pt idx="8947">
                  <c:v>259.99</c:v>
                </c:pt>
                <c:pt idx="8948">
                  <c:v>260.27</c:v>
                </c:pt>
                <c:pt idx="8949">
                  <c:v>259.94</c:v>
                </c:pt>
                <c:pt idx="8950">
                  <c:v>263.88</c:v>
                </c:pt>
                <c:pt idx="8951">
                  <c:v>262.41000000000003</c:v>
                </c:pt>
                <c:pt idx="8952">
                  <c:v>263.82</c:v>
                </c:pt>
                <c:pt idx="8953">
                  <c:v>264.24</c:v>
                </c:pt>
                <c:pt idx="8954">
                  <c:v>264.66000000000003</c:v>
                </c:pt>
                <c:pt idx="8955">
                  <c:v>265.74</c:v>
                </c:pt>
                <c:pt idx="8956">
                  <c:v>269.16000000000003</c:v>
                </c:pt>
                <c:pt idx="8957">
                  <c:v>270.10000000000002</c:v>
                </c:pt>
                <c:pt idx="8958">
                  <c:v>430</c:v>
                </c:pt>
                <c:pt idx="8959">
                  <c:v>267.72000000000003</c:v>
                </c:pt>
                <c:pt idx="8960">
                  <c:v>268.39999999999998</c:v>
                </c:pt>
                <c:pt idx="8961">
                  <c:v>267.70999999999998</c:v>
                </c:pt>
                <c:pt idx="8962">
                  <c:v>267.3</c:v>
                </c:pt>
                <c:pt idx="8963">
                  <c:v>271.98</c:v>
                </c:pt>
                <c:pt idx="8964">
                  <c:v>273.06</c:v>
                </c:pt>
                <c:pt idx="8965">
                  <c:v>273.32</c:v>
                </c:pt>
                <c:pt idx="8966">
                  <c:v>274.23</c:v>
                </c:pt>
                <c:pt idx="8967">
                  <c:v>271.92</c:v>
                </c:pt>
                <c:pt idx="8968">
                  <c:v>272.49</c:v>
                </c:pt>
                <c:pt idx="8969">
                  <c:v>271.47000000000003</c:v>
                </c:pt>
                <c:pt idx="8970">
                  <c:v>271.85000000000002</c:v>
                </c:pt>
                <c:pt idx="8971">
                  <c:v>272.04000000000002</c:v>
                </c:pt>
                <c:pt idx="8972">
                  <c:v>275.74</c:v>
                </c:pt>
                <c:pt idx="8973">
                  <c:v>272.62</c:v>
                </c:pt>
                <c:pt idx="8974">
                  <c:v>272.67</c:v>
                </c:pt>
                <c:pt idx="8975">
                  <c:v>280.83999999999997</c:v>
                </c:pt>
                <c:pt idx="8976">
                  <c:v>282.97000000000003</c:v>
                </c:pt>
                <c:pt idx="8977">
                  <c:v>283.06</c:v>
                </c:pt>
                <c:pt idx="8978">
                  <c:v>283.06</c:v>
                </c:pt>
                <c:pt idx="8979">
                  <c:v>283.75</c:v>
                </c:pt>
                <c:pt idx="8980">
                  <c:v>281.16000000000003</c:v>
                </c:pt>
                <c:pt idx="8981">
                  <c:v>281.16000000000003</c:v>
                </c:pt>
                <c:pt idx="8982">
                  <c:v>281.35000000000002</c:v>
                </c:pt>
                <c:pt idx="8983">
                  <c:v>281.41000000000003</c:v>
                </c:pt>
                <c:pt idx="8984">
                  <c:v>282.10000000000002</c:v>
                </c:pt>
                <c:pt idx="8985">
                  <c:v>282.27999999999997</c:v>
                </c:pt>
                <c:pt idx="8986">
                  <c:v>282.54000000000002</c:v>
                </c:pt>
                <c:pt idx="8987">
                  <c:v>282.44</c:v>
                </c:pt>
                <c:pt idx="8988">
                  <c:v>282.44</c:v>
                </c:pt>
                <c:pt idx="8989">
                  <c:v>283.75</c:v>
                </c:pt>
                <c:pt idx="8990">
                  <c:v>283.75</c:v>
                </c:pt>
                <c:pt idx="8991">
                  <c:v>282.70999999999998</c:v>
                </c:pt>
                <c:pt idx="8992">
                  <c:v>282.70999999999998</c:v>
                </c:pt>
                <c:pt idx="8993">
                  <c:v>282.8</c:v>
                </c:pt>
                <c:pt idx="8994">
                  <c:v>282.63</c:v>
                </c:pt>
                <c:pt idx="8995">
                  <c:v>281.69</c:v>
                </c:pt>
                <c:pt idx="8996">
                  <c:v>282.37</c:v>
                </c:pt>
                <c:pt idx="8997">
                  <c:v>282.02999999999997</c:v>
                </c:pt>
                <c:pt idx="8998">
                  <c:v>282.45999999999998</c:v>
                </c:pt>
                <c:pt idx="8999">
                  <c:v>282.63</c:v>
                </c:pt>
                <c:pt idx="9000">
                  <c:v>282.02999999999997</c:v>
                </c:pt>
                <c:pt idx="9001">
                  <c:v>282.3</c:v>
                </c:pt>
                <c:pt idx="9002">
                  <c:v>281.33</c:v>
                </c:pt>
                <c:pt idx="9003">
                  <c:v>281.33</c:v>
                </c:pt>
                <c:pt idx="9004">
                  <c:v>280.14999999999998</c:v>
                </c:pt>
                <c:pt idx="9005">
                  <c:v>280.20999999999998</c:v>
                </c:pt>
                <c:pt idx="9006">
                  <c:v>280.20999999999998</c:v>
                </c:pt>
                <c:pt idx="9007">
                  <c:v>278.73</c:v>
                </c:pt>
                <c:pt idx="9008">
                  <c:v>277.98</c:v>
                </c:pt>
                <c:pt idx="9009">
                  <c:v>277.95999999999998</c:v>
                </c:pt>
                <c:pt idx="9010">
                  <c:v>277.49</c:v>
                </c:pt>
                <c:pt idx="9011">
                  <c:v>277.57</c:v>
                </c:pt>
                <c:pt idx="9012">
                  <c:v>277.43</c:v>
                </c:pt>
                <c:pt idx="9013">
                  <c:v>276.63</c:v>
                </c:pt>
                <c:pt idx="9014">
                  <c:v>276.04000000000002</c:v>
                </c:pt>
                <c:pt idx="9015">
                  <c:v>276.04000000000002</c:v>
                </c:pt>
                <c:pt idx="9016">
                  <c:v>274.83</c:v>
                </c:pt>
                <c:pt idx="9017">
                  <c:v>274.48</c:v>
                </c:pt>
                <c:pt idx="9018">
                  <c:v>272.82</c:v>
                </c:pt>
                <c:pt idx="9019">
                  <c:v>272.60000000000002</c:v>
                </c:pt>
                <c:pt idx="9020">
                  <c:v>271.88</c:v>
                </c:pt>
                <c:pt idx="9021">
                  <c:v>270.95</c:v>
                </c:pt>
                <c:pt idx="9022">
                  <c:v>269.87</c:v>
                </c:pt>
                <c:pt idx="9023">
                  <c:v>269.18</c:v>
                </c:pt>
                <c:pt idx="9024">
                  <c:v>268.27</c:v>
                </c:pt>
                <c:pt idx="9025">
                  <c:v>161.46</c:v>
                </c:pt>
                <c:pt idx="9026">
                  <c:v>162.16999999999999</c:v>
                </c:pt>
                <c:pt idx="9027">
                  <c:v>162.01</c:v>
                </c:pt>
                <c:pt idx="9028">
                  <c:v>162.69999999999999</c:v>
                </c:pt>
                <c:pt idx="9029">
                  <c:v>334.41</c:v>
                </c:pt>
                <c:pt idx="9030">
                  <c:v>253</c:v>
                </c:pt>
                <c:pt idx="9031">
                  <c:v>251.29</c:v>
                </c:pt>
                <c:pt idx="9032">
                  <c:v>252.05</c:v>
                </c:pt>
                <c:pt idx="9033">
                  <c:v>250.97</c:v>
                </c:pt>
                <c:pt idx="9034">
                  <c:v>250.4</c:v>
                </c:pt>
                <c:pt idx="9035">
                  <c:v>251.52</c:v>
                </c:pt>
                <c:pt idx="9036">
                  <c:v>252.11</c:v>
                </c:pt>
                <c:pt idx="9037">
                  <c:v>324.16000000000003</c:v>
                </c:pt>
                <c:pt idx="9038">
                  <c:v>325.23</c:v>
                </c:pt>
                <c:pt idx="9039">
                  <c:v>325.23</c:v>
                </c:pt>
                <c:pt idx="9040">
                  <c:v>323.2</c:v>
                </c:pt>
                <c:pt idx="9041">
                  <c:v>324.58999999999997</c:v>
                </c:pt>
                <c:pt idx="9042">
                  <c:v>319.85000000000002</c:v>
                </c:pt>
                <c:pt idx="9043">
                  <c:v>320.47000000000003</c:v>
                </c:pt>
                <c:pt idx="9044">
                  <c:v>310.08999999999997</c:v>
                </c:pt>
                <c:pt idx="9045">
                  <c:v>310.66000000000003</c:v>
                </c:pt>
                <c:pt idx="9046">
                  <c:v>310.66000000000003</c:v>
                </c:pt>
                <c:pt idx="9047">
                  <c:v>308.02999999999997</c:v>
                </c:pt>
                <c:pt idx="9048">
                  <c:v>379.21</c:v>
                </c:pt>
                <c:pt idx="9049">
                  <c:v>381.09</c:v>
                </c:pt>
                <c:pt idx="9050">
                  <c:v>382.99</c:v>
                </c:pt>
                <c:pt idx="9051">
                  <c:v>388</c:v>
                </c:pt>
                <c:pt idx="9052">
                  <c:v>180.48</c:v>
                </c:pt>
                <c:pt idx="9053">
                  <c:v>181.38</c:v>
                </c:pt>
                <c:pt idx="9054">
                  <c:v>185.46</c:v>
                </c:pt>
                <c:pt idx="9055">
                  <c:v>186.25</c:v>
                </c:pt>
                <c:pt idx="9056">
                  <c:v>186.98</c:v>
                </c:pt>
                <c:pt idx="9057">
                  <c:v>187.75</c:v>
                </c:pt>
                <c:pt idx="9058">
                  <c:v>188.18</c:v>
                </c:pt>
                <c:pt idx="9059">
                  <c:v>188.12</c:v>
                </c:pt>
                <c:pt idx="9060">
                  <c:v>189.5</c:v>
                </c:pt>
                <c:pt idx="9061">
                  <c:v>189.75</c:v>
                </c:pt>
                <c:pt idx="9062">
                  <c:v>188.49</c:v>
                </c:pt>
                <c:pt idx="9063">
                  <c:v>188.77</c:v>
                </c:pt>
                <c:pt idx="9064">
                  <c:v>189.75</c:v>
                </c:pt>
                <c:pt idx="9065">
                  <c:v>189.47</c:v>
                </c:pt>
                <c:pt idx="9066">
                  <c:v>191.04</c:v>
                </c:pt>
                <c:pt idx="9067">
                  <c:v>191.78</c:v>
                </c:pt>
                <c:pt idx="9068">
                  <c:v>193.41</c:v>
                </c:pt>
                <c:pt idx="9069">
                  <c:v>193.41</c:v>
                </c:pt>
                <c:pt idx="9070">
                  <c:v>193.75</c:v>
                </c:pt>
                <c:pt idx="9071">
                  <c:v>194.16</c:v>
                </c:pt>
                <c:pt idx="9072">
                  <c:v>193.69</c:v>
                </c:pt>
                <c:pt idx="9073">
                  <c:v>194.05</c:v>
                </c:pt>
                <c:pt idx="9074">
                  <c:v>193.28</c:v>
                </c:pt>
                <c:pt idx="9075">
                  <c:v>193.28</c:v>
                </c:pt>
                <c:pt idx="9076">
                  <c:v>565.52</c:v>
                </c:pt>
                <c:pt idx="9077">
                  <c:v>557.45000000000005</c:v>
                </c:pt>
                <c:pt idx="9078">
                  <c:v>557.03</c:v>
                </c:pt>
                <c:pt idx="9079">
                  <c:v>561.19000000000005</c:v>
                </c:pt>
                <c:pt idx="9080">
                  <c:v>548.17999999999995</c:v>
                </c:pt>
                <c:pt idx="9081">
                  <c:v>550.58000000000004</c:v>
                </c:pt>
                <c:pt idx="9082">
                  <c:v>545.55999999999995</c:v>
                </c:pt>
                <c:pt idx="9083">
                  <c:v>547.67999999999995</c:v>
                </c:pt>
                <c:pt idx="9084">
                  <c:v>547.28</c:v>
                </c:pt>
                <c:pt idx="9085">
                  <c:v>546.82000000000005</c:v>
                </c:pt>
                <c:pt idx="9086">
                  <c:v>544.44000000000005</c:v>
                </c:pt>
                <c:pt idx="9087">
                  <c:v>539.12</c:v>
                </c:pt>
                <c:pt idx="9088">
                  <c:v>543.54999999999995</c:v>
                </c:pt>
                <c:pt idx="9089">
                  <c:v>541.65</c:v>
                </c:pt>
                <c:pt idx="9090">
                  <c:v>533.15</c:v>
                </c:pt>
                <c:pt idx="9091">
                  <c:v>527.91</c:v>
                </c:pt>
                <c:pt idx="9092">
                  <c:v>537.49</c:v>
                </c:pt>
                <c:pt idx="9093">
                  <c:v>523.98</c:v>
                </c:pt>
                <c:pt idx="9094">
                  <c:v>580.84</c:v>
                </c:pt>
                <c:pt idx="9095">
                  <c:v>574.25</c:v>
                </c:pt>
                <c:pt idx="9096">
                  <c:v>569.94000000000005</c:v>
                </c:pt>
                <c:pt idx="9097">
                  <c:v>570.65</c:v>
                </c:pt>
                <c:pt idx="9098">
                  <c:v>569.46</c:v>
                </c:pt>
                <c:pt idx="9099">
                  <c:v>567.78</c:v>
                </c:pt>
                <c:pt idx="9100">
                  <c:v>570.12</c:v>
                </c:pt>
                <c:pt idx="9101">
                  <c:v>569.9</c:v>
                </c:pt>
                <c:pt idx="9102">
                  <c:v>569.9</c:v>
                </c:pt>
                <c:pt idx="9103">
                  <c:v>565.44000000000005</c:v>
                </c:pt>
                <c:pt idx="9104">
                  <c:v>576.64</c:v>
                </c:pt>
                <c:pt idx="9105">
                  <c:v>668.53</c:v>
                </c:pt>
                <c:pt idx="9106">
                  <c:v>677.05</c:v>
                </c:pt>
                <c:pt idx="9107">
                  <c:v>666.7</c:v>
                </c:pt>
                <c:pt idx="9108">
                  <c:v>671.98</c:v>
                </c:pt>
                <c:pt idx="9109">
                  <c:v>670.26</c:v>
                </c:pt>
                <c:pt idx="9110">
                  <c:v>669.8</c:v>
                </c:pt>
                <c:pt idx="9111">
                  <c:v>674.84</c:v>
                </c:pt>
                <c:pt idx="9112">
                  <c:v>676.14</c:v>
                </c:pt>
                <c:pt idx="9113">
                  <c:v>679.55</c:v>
                </c:pt>
                <c:pt idx="9114">
                  <c:v>679.52</c:v>
                </c:pt>
                <c:pt idx="9115">
                  <c:v>692.89</c:v>
                </c:pt>
                <c:pt idx="9116">
                  <c:v>319.10000000000002</c:v>
                </c:pt>
                <c:pt idx="9117">
                  <c:v>315.95</c:v>
                </c:pt>
                <c:pt idx="9118">
                  <c:v>316.25</c:v>
                </c:pt>
                <c:pt idx="9119">
                  <c:v>320.20999999999998</c:v>
                </c:pt>
                <c:pt idx="9120">
                  <c:v>319.8</c:v>
                </c:pt>
                <c:pt idx="9121">
                  <c:v>318.37</c:v>
                </c:pt>
                <c:pt idx="9122">
                  <c:v>317.76</c:v>
                </c:pt>
                <c:pt idx="9123">
                  <c:v>319.69</c:v>
                </c:pt>
                <c:pt idx="9124">
                  <c:v>319.70999999999998</c:v>
                </c:pt>
                <c:pt idx="9125">
                  <c:v>320</c:v>
                </c:pt>
                <c:pt idx="9126">
                  <c:v>320.56</c:v>
                </c:pt>
                <c:pt idx="9127">
                  <c:v>320.56</c:v>
                </c:pt>
                <c:pt idx="9128">
                  <c:v>318.51</c:v>
                </c:pt>
                <c:pt idx="9129">
                  <c:v>317.7</c:v>
                </c:pt>
                <c:pt idx="9130">
                  <c:v>317.7</c:v>
                </c:pt>
                <c:pt idx="9131">
                  <c:v>318.64999999999998</c:v>
                </c:pt>
                <c:pt idx="9132">
                  <c:v>318.73</c:v>
                </c:pt>
                <c:pt idx="9133">
                  <c:v>227.02</c:v>
                </c:pt>
                <c:pt idx="9134">
                  <c:v>227.13</c:v>
                </c:pt>
                <c:pt idx="9135">
                  <c:v>226.71</c:v>
                </c:pt>
                <c:pt idx="9136">
                  <c:v>227.71</c:v>
                </c:pt>
                <c:pt idx="9137">
                  <c:v>229.25</c:v>
                </c:pt>
                <c:pt idx="9138">
                  <c:v>229.09</c:v>
                </c:pt>
                <c:pt idx="9139">
                  <c:v>228.39</c:v>
                </c:pt>
                <c:pt idx="9140">
                  <c:v>228.02</c:v>
                </c:pt>
                <c:pt idx="9141">
                  <c:v>227.65</c:v>
                </c:pt>
                <c:pt idx="9142">
                  <c:v>227.6</c:v>
                </c:pt>
                <c:pt idx="9143">
                  <c:v>227.44</c:v>
                </c:pt>
                <c:pt idx="9144">
                  <c:v>226.81</c:v>
                </c:pt>
                <c:pt idx="9145">
                  <c:v>225.93</c:v>
                </c:pt>
                <c:pt idx="9146">
                  <c:v>225.67</c:v>
                </c:pt>
                <c:pt idx="9147">
                  <c:v>226.29</c:v>
                </c:pt>
                <c:pt idx="9148">
                  <c:v>225.69</c:v>
                </c:pt>
                <c:pt idx="9149">
                  <c:v>225.69</c:v>
                </c:pt>
                <c:pt idx="9150">
                  <c:v>224.68</c:v>
                </c:pt>
                <c:pt idx="9151">
                  <c:v>225.55</c:v>
                </c:pt>
                <c:pt idx="9152">
                  <c:v>224.32</c:v>
                </c:pt>
                <c:pt idx="9153">
                  <c:v>224.59</c:v>
                </c:pt>
                <c:pt idx="9154">
                  <c:v>223.98</c:v>
                </c:pt>
                <c:pt idx="9155">
                  <c:v>223.53</c:v>
                </c:pt>
                <c:pt idx="9156">
                  <c:v>223.08</c:v>
                </c:pt>
                <c:pt idx="9157">
                  <c:v>545.36</c:v>
                </c:pt>
                <c:pt idx="9158">
                  <c:v>537.47</c:v>
                </c:pt>
                <c:pt idx="9159">
                  <c:v>529.51</c:v>
                </c:pt>
                <c:pt idx="9160">
                  <c:v>632.21</c:v>
                </c:pt>
                <c:pt idx="9161">
                  <c:v>611.12</c:v>
                </c:pt>
                <c:pt idx="9162">
                  <c:v>617.82000000000005</c:v>
                </c:pt>
                <c:pt idx="9163">
                  <c:v>612.03</c:v>
                </c:pt>
                <c:pt idx="9164">
                  <c:v>608.37</c:v>
                </c:pt>
                <c:pt idx="9165">
                  <c:v>606.6</c:v>
                </c:pt>
                <c:pt idx="9166">
                  <c:v>607.45000000000005</c:v>
                </c:pt>
                <c:pt idx="9167">
                  <c:v>605.84</c:v>
                </c:pt>
                <c:pt idx="9168">
                  <c:v>598.17999999999995</c:v>
                </c:pt>
                <c:pt idx="9169">
                  <c:v>599.27</c:v>
                </c:pt>
                <c:pt idx="9170">
                  <c:v>252.13</c:v>
                </c:pt>
                <c:pt idx="9171">
                  <c:v>251.66</c:v>
                </c:pt>
                <c:pt idx="9172">
                  <c:v>218.61</c:v>
                </c:pt>
                <c:pt idx="9173">
                  <c:v>217.72</c:v>
                </c:pt>
                <c:pt idx="9174">
                  <c:v>216.74</c:v>
                </c:pt>
                <c:pt idx="9175">
                  <c:v>217.1</c:v>
                </c:pt>
                <c:pt idx="9176">
                  <c:v>217.06</c:v>
                </c:pt>
                <c:pt idx="9177">
                  <c:v>220.57</c:v>
                </c:pt>
                <c:pt idx="9178">
                  <c:v>220.63</c:v>
                </c:pt>
                <c:pt idx="9179">
                  <c:v>220.45</c:v>
                </c:pt>
                <c:pt idx="9180">
                  <c:v>220.26</c:v>
                </c:pt>
                <c:pt idx="9181">
                  <c:v>220.14</c:v>
                </c:pt>
                <c:pt idx="9182">
                  <c:v>219.65</c:v>
                </c:pt>
                <c:pt idx="9183">
                  <c:v>219.43</c:v>
                </c:pt>
                <c:pt idx="9184">
                  <c:v>219.56</c:v>
                </c:pt>
                <c:pt idx="9185">
                  <c:v>219.69</c:v>
                </c:pt>
                <c:pt idx="9186">
                  <c:v>260.75</c:v>
                </c:pt>
                <c:pt idx="9187">
                  <c:v>262.01</c:v>
                </c:pt>
                <c:pt idx="9188">
                  <c:v>261.44</c:v>
                </c:pt>
                <c:pt idx="9189">
                  <c:v>262.45999999999998</c:v>
                </c:pt>
                <c:pt idx="9190">
                  <c:v>265.04000000000002</c:v>
                </c:pt>
                <c:pt idx="9191">
                  <c:v>266.56</c:v>
                </c:pt>
                <c:pt idx="9192">
                  <c:v>266.75</c:v>
                </c:pt>
                <c:pt idx="9193">
                  <c:v>263.10000000000002</c:v>
                </c:pt>
                <c:pt idx="9194">
                  <c:v>264.27999999999997</c:v>
                </c:pt>
                <c:pt idx="9195">
                  <c:v>265.2</c:v>
                </c:pt>
                <c:pt idx="9196">
                  <c:v>267.08</c:v>
                </c:pt>
                <c:pt idx="9197">
                  <c:v>268.64999999999998</c:v>
                </c:pt>
                <c:pt idx="9198">
                  <c:v>272.43</c:v>
                </c:pt>
                <c:pt idx="9199">
                  <c:v>272.99</c:v>
                </c:pt>
                <c:pt idx="9200">
                  <c:v>274.93</c:v>
                </c:pt>
                <c:pt idx="9201">
                  <c:v>275.88</c:v>
                </c:pt>
                <c:pt idx="9202">
                  <c:v>276.04000000000002</c:v>
                </c:pt>
                <c:pt idx="9203">
                  <c:v>278.58</c:v>
                </c:pt>
                <c:pt idx="9204">
                  <c:v>279.19</c:v>
                </c:pt>
                <c:pt idx="9205">
                  <c:v>280.41000000000003</c:v>
                </c:pt>
                <c:pt idx="9206">
                  <c:v>282.5</c:v>
                </c:pt>
                <c:pt idx="9207">
                  <c:v>287.85000000000002</c:v>
                </c:pt>
                <c:pt idx="9208">
                  <c:v>289.66000000000003</c:v>
                </c:pt>
                <c:pt idx="9209">
                  <c:v>291.18</c:v>
                </c:pt>
                <c:pt idx="9210">
                  <c:v>291.95</c:v>
                </c:pt>
                <c:pt idx="9211">
                  <c:v>292.37</c:v>
                </c:pt>
                <c:pt idx="9212">
                  <c:v>293.47000000000003</c:v>
                </c:pt>
                <c:pt idx="9213">
                  <c:v>295.26</c:v>
                </c:pt>
                <c:pt idx="9214">
                  <c:v>296.29000000000002</c:v>
                </c:pt>
                <c:pt idx="9215">
                  <c:v>296.05</c:v>
                </c:pt>
                <c:pt idx="9216">
                  <c:v>299.08</c:v>
                </c:pt>
                <c:pt idx="9217">
                  <c:v>298.54000000000002</c:v>
                </c:pt>
                <c:pt idx="9218">
                  <c:v>304.52999999999997</c:v>
                </c:pt>
                <c:pt idx="9219">
                  <c:v>305</c:v>
                </c:pt>
                <c:pt idx="9220">
                  <c:v>305.38</c:v>
                </c:pt>
                <c:pt idx="9221">
                  <c:v>305.93</c:v>
                </c:pt>
                <c:pt idx="9222">
                  <c:v>305.45999999999998</c:v>
                </c:pt>
                <c:pt idx="9223">
                  <c:v>306.05</c:v>
                </c:pt>
                <c:pt idx="9224">
                  <c:v>307.39</c:v>
                </c:pt>
                <c:pt idx="9225">
                  <c:v>306.51</c:v>
                </c:pt>
                <c:pt idx="9226">
                  <c:v>307.38</c:v>
                </c:pt>
                <c:pt idx="9227">
                  <c:v>307.27999999999997</c:v>
                </c:pt>
                <c:pt idx="9228">
                  <c:v>306.87</c:v>
                </c:pt>
                <c:pt idx="9229">
                  <c:v>307.26</c:v>
                </c:pt>
                <c:pt idx="9230">
                  <c:v>306.77999999999997</c:v>
                </c:pt>
                <c:pt idx="9231">
                  <c:v>306.02999999999997</c:v>
                </c:pt>
                <c:pt idx="9232">
                  <c:v>306.02999999999997</c:v>
                </c:pt>
                <c:pt idx="9233">
                  <c:v>304.02</c:v>
                </c:pt>
                <c:pt idx="9234">
                  <c:v>303.64</c:v>
                </c:pt>
                <c:pt idx="9235">
                  <c:v>303.83</c:v>
                </c:pt>
                <c:pt idx="9236">
                  <c:v>303.17</c:v>
                </c:pt>
                <c:pt idx="9237">
                  <c:v>304.02</c:v>
                </c:pt>
                <c:pt idx="9238">
                  <c:v>307.74</c:v>
                </c:pt>
                <c:pt idx="9239">
                  <c:v>306.41000000000003</c:v>
                </c:pt>
                <c:pt idx="9240">
                  <c:v>304.68</c:v>
                </c:pt>
                <c:pt idx="9241">
                  <c:v>348.21</c:v>
                </c:pt>
                <c:pt idx="9242">
                  <c:v>346.26</c:v>
                </c:pt>
                <c:pt idx="9243">
                  <c:v>343.84</c:v>
                </c:pt>
                <c:pt idx="9244">
                  <c:v>341.54</c:v>
                </c:pt>
                <c:pt idx="9245">
                  <c:v>341.65</c:v>
                </c:pt>
                <c:pt idx="9246">
                  <c:v>326.33999999999997</c:v>
                </c:pt>
                <c:pt idx="9247">
                  <c:v>324.67</c:v>
                </c:pt>
                <c:pt idx="9248">
                  <c:v>324.18</c:v>
                </c:pt>
                <c:pt idx="9249">
                  <c:v>326.66000000000003</c:v>
                </c:pt>
                <c:pt idx="9250">
                  <c:v>324.98</c:v>
                </c:pt>
                <c:pt idx="9251">
                  <c:v>326.76</c:v>
                </c:pt>
                <c:pt idx="9252">
                  <c:v>327.08</c:v>
                </c:pt>
                <c:pt idx="9253">
                  <c:v>324.02999999999997</c:v>
                </c:pt>
                <c:pt idx="9254">
                  <c:v>317.51</c:v>
                </c:pt>
                <c:pt idx="9255">
                  <c:v>316.68</c:v>
                </c:pt>
                <c:pt idx="9256">
                  <c:v>317.7</c:v>
                </c:pt>
                <c:pt idx="9257">
                  <c:v>317.33</c:v>
                </c:pt>
                <c:pt idx="9258">
                  <c:v>317.23</c:v>
                </c:pt>
                <c:pt idx="9259">
                  <c:v>313.67</c:v>
                </c:pt>
                <c:pt idx="9260">
                  <c:v>313.77999999999997</c:v>
                </c:pt>
                <c:pt idx="9261">
                  <c:v>315.68</c:v>
                </c:pt>
                <c:pt idx="9262">
                  <c:v>408.88</c:v>
                </c:pt>
                <c:pt idx="9263">
                  <c:v>314.12</c:v>
                </c:pt>
                <c:pt idx="9264">
                  <c:v>314.14</c:v>
                </c:pt>
                <c:pt idx="9265">
                  <c:v>314.3</c:v>
                </c:pt>
                <c:pt idx="9266">
                  <c:v>273.52999999999997</c:v>
                </c:pt>
                <c:pt idx="9267">
                  <c:v>273.22000000000003</c:v>
                </c:pt>
                <c:pt idx="9268">
                  <c:v>270.77</c:v>
                </c:pt>
                <c:pt idx="9269">
                  <c:v>272.08999999999997</c:v>
                </c:pt>
                <c:pt idx="9270">
                  <c:v>269.99</c:v>
                </c:pt>
                <c:pt idx="9271">
                  <c:v>269.67</c:v>
                </c:pt>
                <c:pt idx="9272">
                  <c:v>286.7</c:v>
                </c:pt>
                <c:pt idx="9273">
                  <c:v>284</c:v>
                </c:pt>
                <c:pt idx="9274">
                  <c:v>282.88</c:v>
                </c:pt>
                <c:pt idx="9275">
                  <c:v>281.08</c:v>
                </c:pt>
                <c:pt idx="9276">
                  <c:v>280.83999999999997</c:v>
                </c:pt>
                <c:pt idx="9277">
                  <c:v>280.12</c:v>
                </c:pt>
                <c:pt idx="9278">
                  <c:v>281.27</c:v>
                </c:pt>
                <c:pt idx="9279">
                  <c:v>279.74</c:v>
                </c:pt>
                <c:pt idx="9280">
                  <c:v>278.49</c:v>
                </c:pt>
                <c:pt idx="9281">
                  <c:v>277.36</c:v>
                </c:pt>
                <c:pt idx="9282">
                  <c:v>276.45999999999998</c:v>
                </c:pt>
                <c:pt idx="9283">
                  <c:v>276.87</c:v>
                </c:pt>
                <c:pt idx="9284">
                  <c:v>276.89</c:v>
                </c:pt>
                <c:pt idx="9285">
                  <c:v>277.88</c:v>
                </c:pt>
                <c:pt idx="9286">
                  <c:v>276.36</c:v>
                </c:pt>
                <c:pt idx="9287">
                  <c:v>276.07</c:v>
                </c:pt>
                <c:pt idx="9288">
                  <c:v>274.66000000000003</c:v>
                </c:pt>
                <c:pt idx="9289">
                  <c:v>273.97000000000003</c:v>
                </c:pt>
                <c:pt idx="9290">
                  <c:v>272.83</c:v>
                </c:pt>
                <c:pt idx="9291">
                  <c:v>273.45</c:v>
                </c:pt>
                <c:pt idx="9292">
                  <c:v>271.87</c:v>
                </c:pt>
                <c:pt idx="9293">
                  <c:v>271.98</c:v>
                </c:pt>
                <c:pt idx="9294">
                  <c:v>271.98</c:v>
                </c:pt>
                <c:pt idx="9295">
                  <c:v>273.17</c:v>
                </c:pt>
                <c:pt idx="9296">
                  <c:v>273.17</c:v>
                </c:pt>
                <c:pt idx="9297">
                  <c:v>272.83</c:v>
                </c:pt>
                <c:pt idx="9298">
                  <c:v>272.77</c:v>
                </c:pt>
                <c:pt idx="9299">
                  <c:v>266.18</c:v>
                </c:pt>
                <c:pt idx="9300">
                  <c:v>264.79000000000002</c:v>
                </c:pt>
                <c:pt idx="9301">
                  <c:v>263.62</c:v>
                </c:pt>
                <c:pt idx="9302">
                  <c:v>264.57</c:v>
                </c:pt>
                <c:pt idx="9303">
                  <c:v>263.41000000000003</c:v>
                </c:pt>
                <c:pt idx="9304">
                  <c:v>262.23</c:v>
                </c:pt>
                <c:pt idx="9305">
                  <c:v>262.22000000000003</c:v>
                </c:pt>
                <c:pt idx="9306">
                  <c:v>261.44</c:v>
                </c:pt>
                <c:pt idx="9307">
                  <c:v>247.91</c:v>
                </c:pt>
                <c:pt idx="9308">
                  <c:v>243.84</c:v>
                </c:pt>
                <c:pt idx="9309">
                  <c:v>244.86</c:v>
                </c:pt>
                <c:pt idx="9310">
                  <c:v>244.02</c:v>
                </c:pt>
                <c:pt idx="9311">
                  <c:v>242.87</c:v>
                </c:pt>
                <c:pt idx="9312">
                  <c:v>242.05</c:v>
                </c:pt>
                <c:pt idx="9313">
                  <c:v>241.92</c:v>
                </c:pt>
                <c:pt idx="9314">
                  <c:v>241.62</c:v>
                </c:pt>
                <c:pt idx="9315">
                  <c:v>241.28</c:v>
                </c:pt>
                <c:pt idx="9316">
                  <c:v>234.43</c:v>
                </c:pt>
                <c:pt idx="9317">
                  <c:v>233.87</c:v>
                </c:pt>
                <c:pt idx="9318">
                  <c:v>234.31</c:v>
                </c:pt>
                <c:pt idx="9319">
                  <c:v>232.6</c:v>
                </c:pt>
                <c:pt idx="9320">
                  <c:v>232.65</c:v>
                </c:pt>
                <c:pt idx="9321">
                  <c:v>232.56</c:v>
                </c:pt>
                <c:pt idx="9322">
                  <c:v>232.36</c:v>
                </c:pt>
                <c:pt idx="9323">
                  <c:v>232.09</c:v>
                </c:pt>
                <c:pt idx="9324">
                  <c:v>232.77</c:v>
                </c:pt>
                <c:pt idx="9325">
                  <c:v>232.01</c:v>
                </c:pt>
                <c:pt idx="9326">
                  <c:v>232.01</c:v>
                </c:pt>
                <c:pt idx="9327">
                  <c:v>232.01</c:v>
                </c:pt>
                <c:pt idx="9328">
                  <c:v>269.76</c:v>
                </c:pt>
                <c:pt idx="9329">
                  <c:v>270.02999999999997</c:v>
                </c:pt>
                <c:pt idx="9330">
                  <c:v>268.69</c:v>
                </c:pt>
                <c:pt idx="9331">
                  <c:v>253.78</c:v>
                </c:pt>
                <c:pt idx="9332">
                  <c:v>253.78</c:v>
                </c:pt>
                <c:pt idx="9333">
                  <c:v>254</c:v>
                </c:pt>
                <c:pt idx="9334">
                  <c:v>252.25</c:v>
                </c:pt>
                <c:pt idx="9335">
                  <c:v>251.04</c:v>
                </c:pt>
                <c:pt idx="9336">
                  <c:v>250.65</c:v>
                </c:pt>
                <c:pt idx="9337">
                  <c:v>250.43</c:v>
                </c:pt>
                <c:pt idx="9338">
                  <c:v>251.51</c:v>
                </c:pt>
                <c:pt idx="9339">
                  <c:v>252.96</c:v>
                </c:pt>
                <c:pt idx="9340">
                  <c:v>252.21</c:v>
                </c:pt>
                <c:pt idx="9341">
                  <c:v>251.76</c:v>
                </c:pt>
                <c:pt idx="9342">
                  <c:v>252.14</c:v>
                </c:pt>
                <c:pt idx="9343">
                  <c:v>251.2</c:v>
                </c:pt>
                <c:pt idx="9344">
                  <c:v>251.01</c:v>
                </c:pt>
                <c:pt idx="9345">
                  <c:v>251.31</c:v>
                </c:pt>
                <c:pt idx="9346">
                  <c:v>255.29</c:v>
                </c:pt>
                <c:pt idx="9347">
                  <c:v>253.81</c:v>
                </c:pt>
                <c:pt idx="9348">
                  <c:v>253.12</c:v>
                </c:pt>
                <c:pt idx="9349">
                  <c:v>254.32</c:v>
                </c:pt>
                <c:pt idx="9350">
                  <c:v>253.09</c:v>
                </c:pt>
                <c:pt idx="9351">
                  <c:v>252.98</c:v>
                </c:pt>
                <c:pt idx="9352">
                  <c:v>252.48</c:v>
                </c:pt>
                <c:pt idx="9353">
                  <c:v>253.42</c:v>
                </c:pt>
                <c:pt idx="9354">
                  <c:v>252.56</c:v>
                </c:pt>
                <c:pt idx="9355">
                  <c:v>251.63</c:v>
                </c:pt>
                <c:pt idx="9356">
                  <c:v>251.12</c:v>
                </c:pt>
                <c:pt idx="9357">
                  <c:v>250.52</c:v>
                </c:pt>
                <c:pt idx="9358">
                  <c:v>241.76</c:v>
                </c:pt>
                <c:pt idx="9359">
                  <c:v>248.11</c:v>
                </c:pt>
                <c:pt idx="9360">
                  <c:v>247.43</c:v>
                </c:pt>
                <c:pt idx="9361">
                  <c:v>247.06</c:v>
                </c:pt>
                <c:pt idx="9362">
                  <c:v>267.32</c:v>
                </c:pt>
                <c:pt idx="9363">
                  <c:v>266.75</c:v>
                </c:pt>
                <c:pt idx="9364">
                  <c:v>267.77999999999997</c:v>
                </c:pt>
                <c:pt idx="9365">
                  <c:v>267.16000000000003</c:v>
                </c:pt>
                <c:pt idx="9366">
                  <c:v>266.39999999999998</c:v>
                </c:pt>
                <c:pt idx="9367">
                  <c:v>265.24</c:v>
                </c:pt>
                <c:pt idx="9368">
                  <c:v>266.01</c:v>
                </c:pt>
                <c:pt idx="9369">
                  <c:v>265.61</c:v>
                </c:pt>
                <c:pt idx="9370">
                  <c:v>309.89</c:v>
                </c:pt>
                <c:pt idx="9371">
                  <c:v>314.25</c:v>
                </c:pt>
                <c:pt idx="9372">
                  <c:v>316.33999999999997</c:v>
                </c:pt>
                <c:pt idx="9373">
                  <c:v>319.77999999999997</c:v>
                </c:pt>
                <c:pt idx="9374">
                  <c:v>325.39</c:v>
                </c:pt>
                <c:pt idx="9375">
                  <c:v>327.84</c:v>
                </c:pt>
                <c:pt idx="9376">
                  <c:v>333.38</c:v>
                </c:pt>
                <c:pt idx="9377">
                  <c:v>217.01</c:v>
                </c:pt>
                <c:pt idx="9378">
                  <c:v>216.61</c:v>
                </c:pt>
                <c:pt idx="9379">
                  <c:v>217.15</c:v>
                </c:pt>
                <c:pt idx="9380">
                  <c:v>214.73</c:v>
                </c:pt>
                <c:pt idx="9381">
                  <c:v>215.13</c:v>
                </c:pt>
                <c:pt idx="9382">
                  <c:v>221.08</c:v>
                </c:pt>
                <c:pt idx="9383">
                  <c:v>223.11</c:v>
                </c:pt>
                <c:pt idx="9384">
                  <c:v>217.53</c:v>
                </c:pt>
                <c:pt idx="9385">
                  <c:v>217.53</c:v>
                </c:pt>
                <c:pt idx="9386">
                  <c:v>218.63</c:v>
                </c:pt>
                <c:pt idx="9387">
                  <c:v>218.49</c:v>
                </c:pt>
                <c:pt idx="9388">
                  <c:v>302.38</c:v>
                </c:pt>
                <c:pt idx="9389">
                  <c:v>302.45</c:v>
                </c:pt>
                <c:pt idx="9390">
                  <c:v>303.20999999999998</c:v>
                </c:pt>
                <c:pt idx="9391">
                  <c:v>302.79000000000002</c:v>
                </c:pt>
                <c:pt idx="9392">
                  <c:v>302.04000000000002</c:v>
                </c:pt>
                <c:pt idx="9393">
                  <c:v>302.58999999999997</c:v>
                </c:pt>
                <c:pt idx="9394">
                  <c:v>303.18</c:v>
                </c:pt>
                <c:pt idx="9395">
                  <c:v>303.39</c:v>
                </c:pt>
                <c:pt idx="9396">
                  <c:v>305.64999999999998</c:v>
                </c:pt>
                <c:pt idx="9397">
                  <c:v>303.95999999999998</c:v>
                </c:pt>
                <c:pt idx="9398">
                  <c:v>303.95999999999998</c:v>
                </c:pt>
                <c:pt idx="9399">
                  <c:v>304.04000000000002</c:v>
                </c:pt>
                <c:pt idx="9400">
                  <c:v>304.47000000000003</c:v>
                </c:pt>
                <c:pt idx="9401">
                  <c:v>304.47000000000003</c:v>
                </c:pt>
                <c:pt idx="9402">
                  <c:v>306.75</c:v>
                </c:pt>
                <c:pt idx="9403">
                  <c:v>305.41000000000003</c:v>
                </c:pt>
                <c:pt idx="9404">
                  <c:v>305.26</c:v>
                </c:pt>
                <c:pt idx="9405">
                  <c:v>306.06</c:v>
                </c:pt>
                <c:pt idx="9406">
                  <c:v>305.04000000000002</c:v>
                </c:pt>
                <c:pt idx="9407">
                  <c:v>306.12</c:v>
                </c:pt>
                <c:pt idx="9408">
                  <c:v>304.83</c:v>
                </c:pt>
                <c:pt idx="9409">
                  <c:v>305.57</c:v>
                </c:pt>
                <c:pt idx="9410">
                  <c:v>306.08999999999997</c:v>
                </c:pt>
                <c:pt idx="9411">
                  <c:v>305.42</c:v>
                </c:pt>
                <c:pt idx="9412">
                  <c:v>304.77999999999997</c:v>
                </c:pt>
                <c:pt idx="9413">
                  <c:v>303.56</c:v>
                </c:pt>
                <c:pt idx="9414">
                  <c:v>302.39999999999998</c:v>
                </c:pt>
                <c:pt idx="9415">
                  <c:v>301.76</c:v>
                </c:pt>
                <c:pt idx="9416">
                  <c:v>301.5</c:v>
                </c:pt>
                <c:pt idx="9417">
                  <c:v>300.73</c:v>
                </c:pt>
                <c:pt idx="9418">
                  <c:v>300.58999999999997</c:v>
                </c:pt>
                <c:pt idx="9419">
                  <c:v>301.06</c:v>
                </c:pt>
                <c:pt idx="9420">
                  <c:v>300.02</c:v>
                </c:pt>
                <c:pt idx="9421">
                  <c:v>299.52999999999997</c:v>
                </c:pt>
                <c:pt idx="9422">
                  <c:v>298.38</c:v>
                </c:pt>
                <c:pt idx="9423">
                  <c:v>297.7</c:v>
                </c:pt>
                <c:pt idx="9424">
                  <c:v>296.45999999999998</c:v>
                </c:pt>
                <c:pt idx="9425">
                  <c:v>297.75</c:v>
                </c:pt>
                <c:pt idx="9426">
                  <c:v>296.82</c:v>
                </c:pt>
                <c:pt idx="9427">
                  <c:v>296.27999999999997</c:v>
                </c:pt>
                <c:pt idx="9428">
                  <c:v>295.88</c:v>
                </c:pt>
                <c:pt idx="9429">
                  <c:v>295.54000000000002</c:v>
                </c:pt>
                <c:pt idx="9430">
                  <c:v>294.27999999999997</c:v>
                </c:pt>
                <c:pt idx="9431">
                  <c:v>293.87</c:v>
                </c:pt>
                <c:pt idx="9432">
                  <c:v>293.3</c:v>
                </c:pt>
                <c:pt idx="9433">
                  <c:v>292.52</c:v>
                </c:pt>
                <c:pt idx="9434">
                  <c:v>292.45</c:v>
                </c:pt>
                <c:pt idx="9435">
                  <c:v>292.05</c:v>
                </c:pt>
                <c:pt idx="9436">
                  <c:v>292.32</c:v>
                </c:pt>
                <c:pt idx="9437">
                  <c:v>292.13</c:v>
                </c:pt>
                <c:pt idx="9438">
                  <c:v>292.64999999999998</c:v>
                </c:pt>
                <c:pt idx="9439">
                  <c:v>292.13</c:v>
                </c:pt>
                <c:pt idx="9440">
                  <c:v>291.66000000000003</c:v>
                </c:pt>
                <c:pt idx="9441">
                  <c:v>292.64999999999998</c:v>
                </c:pt>
                <c:pt idx="9442">
                  <c:v>292.43</c:v>
                </c:pt>
                <c:pt idx="9443">
                  <c:v>292.91000000000003</c:v>
                </c:pt>
                <c:pt idx="9444">
                  <c:v>293.48</c:v>
                </c:pt>
                <c:pt idx="9445">
                  <c:v>294.58</c:v>
                </c:pt>
                <c:pt idx="9446">
                  <c:v>292.14</c:v>
                </c:pt>
                <c:pt idx="9447">
                  <c:v>290.20999999999998</c:v>
                </c:pt>
                <c:pt idx="9448">
                  <c:v>288.76</c:v>
                </c:pt>
                <c:pt idx="9449">
                  <c:v>287.58</c:v>
                </c:pt>
                <c:pt idx="9450">
                  <c:v>286.95999999999998</c:v>
                </c:pt>
                <c:pt idx="9451">
                  <c:v>286.67</c:v>
                </c:pt>
                <c:pt idx="9452">
                  <c:v>288.26</c:v>
                </c:pt>
                <c:pt idx="9453">
                  <c:v>302.89</c:v>
                </c:pt>
                <c:pt idx="9454">
                  <c:v>303.67</c:v>
                </c:pt>
                <c:pt idx="9455">
                  <c:v>303.23</c:v>
                </c:pt>
                <c:pt idx="9456">
                  <c:v>303.67</c:v>
                </c:pt>
                <c:pt idx="9457">
                  <c:v>304.08</c:v>
                </c:pt>
                <c:pt idx="9458">
                  <c:v>304.17</c:v>
                </c:pt>
                <c:pt idx="9459">
                  <c:v>306</c:v>
                </c:pt>
                <c:pt idx="9460">
                  <c:v>305.20999999999998</c:v>
                </c:pt>
                <c:pt idx="9461">
                  <c:v>305.77</c:v>
                </c:pt>
                <c:pt idx="9462">
                  <c:v>304.76</c:v>
                </c:pt>
                <c:pt idx="9463">
                  <c:v>307.08</c:v>
                </c:pt>
                <c:pt idx="9464">
                  <c:v>259.81</c:v>
                </c:pt>
                <c:pt idx="9465">
                  <c:v>258.92</c:v>
                </c:pt>
                <c:pt idx="9466">
                  <c:v>257.25</c:v>
                </c:pt>
                <c:pt idx="9467">
                  <c:v>256.67</c:v>
                </c:pt>
                <c:pt idx="9468">
                  <c:v>255.03</c:v>
                </c:pt>
                <c:pt idx="9469">
                  <c:v>254.07</c:v>
                </c:pt>
                <c:pt idx="9470">
                  <c:v>253.41</c:v>
                </c:pt>
                <c:pt idx="9471">
                  <c:v>255.13</c:v>
                </c:pt>
                <c:pt idx="9472">
                  <c:v>220.47</c:v>
                </c:pt>
                <c:pt idx="9473">
                  <c:v>219.04</c:v>
                </c:pt>
                <c:pt idx="9474">
                  <c:v>217.22</c:v>
                </c:pt>
                <c:pt idx="9475">
                  <c:v>215.61</c:v>
                </c:pt>
                <c:pt idx="9476">
                  <c:v>214.25</c:v>
                </c:pt>
                <c:pt idx="9477">
                  <c:v>214.74</c:v>
                </c:pt>
                <c:pt idx="9478">
                  <c:v>214.69</c:v>
                </c:pt>
                <c:pt idx="9479">
                  <c:v>214.79</c:v>
                </c:pt>
                <c:pt idx="9480">
                  <c:v>213.61</c:v>
                </c:pt>
                <c:pt idx="9481">
                  <c:v>208.95</c:v>
                </c:pt>
                <c:pt idx="9482">
                  <c:v>207.35</c:v>
                </c:pt>
                <c:pt idx="9483">
                  <c:v>207.71</c:v>
                </c:pt>
                <c:pt idx="9484">
                  <c:v>207.12</c:v>
                </c:pt>
                <c:pt idx="9485">
                  <c:v>208.02</c:v>
                </c:pt>
                <c:pt idx="9486">
                  <c:v>207.26</c:v>
                </c:pt>
                <c:pt idx="9487">
                  <c:v>205.84</c:v>
                </c:pt>
                <c:pt idx="9488">
                  <c:v>205.93</c:v>
                </c:pt>
                <c:pt idx="9489">
                  <c:v>204.35</c:v>
                </c:pt>
                <c:pt idx="9490">
                  <c:v>202.51</c:v>
                </c:pt>
                <c:pt idx="9491">
                  <c:v>201.63</c:v>
                </c:pt>
                <c:pt idx="9492">
                  <c:v>200.9</c:v>
                </c:pt>
                <c:pt idx="9493">
                  <c:v>201.13</c:v>
                </c:pt>
                <c:pt idx="9494">
                  <c:v>200.5</c:v>
                </c:pt>
                <c:pt idx="9495">
                  <c:v>199.6</c:v>
                </c:pt>
                <c:pt idx="9496">
                  <c:v>199.53</c:v>
                </c:pt>
                <c:pt idx="9497">
                  <c:v>199.29</c:v>
                </c:pt>
                <c:pt idx="9498">
                  <c:v>199.98</c:v>
                </c:pt>
                <c:pt idx="9499">
                  <c:v>200.97</c:v>
                </c:pt>
                <c:pt idx="9500">
                  <c:v>201.86</c:v>
                </c:pt>
                <c:pt idx="9501">
                  <c:v>202.1</c:v>
                </c:pt>
                <c:pt idx="9502">
                  <c:v>201.24</c:v>
                </c:pt>
                <c:pt idx="9503">
                  <c:v>201.6</c:v>
                </c:pt>
                <c:pt idx="9504">
                  <c:v>200.48</c:v>
                </c:pt>
                <c:pt idx="9505">
                  <c:v>200.34</c:v>
                </c:pt>
                <c:pt idx="9506">
                  <c:v>200.48</c:v>
                </c:pt>
                <c:pt idx="9507">
                  <c:v>199.32</c:v>
                </c:pt>
                <c:pt idx="9508">
                  <c:v>199.86</c:v>
                </c:pt>
                <c:pt idx="9509">
                  <c:v>200.25</c:v>
                </c:pt>
                <c:pt idx="9510">
                  <c:v>199.74</c:v>
                </c:pt>
                <c:pt idx="9511">
                  <c:v>199.34</c:v>
                </c:pt>
                <c:pt idx="9512">
                  <c:v>199.96</c:v>
                </c:pt>
                <c:pt idx="9513">
                  <c:v>198.86</c:v>
                </c:pt>
                <c:pt idx="9514">
                  <c:v>198.12</c:v>
                </c:pt>
                <c:pt idx="9515">
                  <c:v>198.5</c:v>
                </c:pt>
                <c:pt idx="9516">
                  <c:v>197.68</c:v>
                </c:pt>
                <c:pt idx="9517">
                  <c:v>197.31</c:v>
                </c:pt>
                <c:pt idx="9518">
                  <c:v>197.61</c:v>
                </c:pt>
                <c:pt idx="9519">
                  <c:v>197.34</c:v>
                </c:pt>
                <c:pt idx="9520">
                  <c:v>197.44</c:v>
                </c:pt>
                <c:pt idx="9521">
                  <c:v>197.3</c:v>
                </c:pt>
                <c:pt idx="9522">
                  <c:v>197.25</c:v>
                </c:pt>
                <c:pt idx="9523">
                  <c:v>280.41000000000003</c:v>
                </c:pt>
                <c:pt idx="9524">
                  <c:v>280.45</c:v>
                </c:pt>
                <c:pt idx="9525">
                  <c:v>279.91000000000003</c:v>
                </c:pt>
                <c:pt idx="9526">
                  <c:v>279.74</c:v>
                </c:pt>
                <c:pt idx="9527">
                  <c:v>279.5</c:v>
                </c:pt>
                <c:pt idx="9528">
                  <c:v>278.39999999999998</c:v>
                </c:pt>
                <c:pt idx="9529">
                  <c:v>277.8</c:v>
                </c:pt>
                <c:pt idx="9530">
                  <c:v>277.77</c:v>
                </c:pt>
                <c:pt idx="9531">
                  <c:v>277.37</c:v>
                </c:pt>
                <c:pt idx="9532">
                  <c:v>277.17</c:v>
                </c:pt>
                <c:pt idx="9533">
                  <c:v>277.27999999999997</c:v>
                </c:pt>
                <c:pt idx="9534">
                  <c:v>276.95</c:v>
                </c:pt>
                <c:pt idx="9535">
                  <c:v>276.74</c:v>
                </c:pt>
                <c:pt idx="9536">
                  <c:v>276.68</c:v>
                </c:pt>
                <c:pt idx="9537">
                  <c:v>274.02999999999997</c:v>
                </c:pt>
                <c:pt idx="9538">
                  <c:v>274.02999999999997</c:v>
                </c:pt>
                <c:pt idx="9539">
                  <c:v>274.14</c:v>
                </c:pt>
                <c:pt idx="9540">
                  <c:v>274.02999999999997</c:v>
                </c:pt>
                <c:pt idx="9541">
                  <c:v>273.25</c:v>
                </c:pt>
                <c:pt idx="9542">
                  <c:v>280.69</c:v>
                </c:pt>
                <c:pt idx="9543">
                  <c:v>319.73</c:v>
                </c:pt>
                <c:pt idx="9544">
                  <c:v>319.68</c:v>
                </c:pt>
                <c:pt idx="9545">
                  <c:v>321.60000000000002</c:v>
                </c:pt>
                <c:pt idx="9546">
                  <c:v>319.66000000000003</c:v>
                </c:pt>
                <c:pt idx="9547">
                  <c:v>321.48</c:v>
                </c:pt>
                <c:pt idx="9548">
                  <c:v>320.18</c:v>
                </c:pt>
                <c:pt idx="9549">
                  <c:v>320.57</c:v>
                </c:pt>
                <c:pt idx="9550">
                  <c:v>320.57</c:v>
                </c:pt>
                <c:pt idx="9551">
                  <c:v>320.57</c:v>
                </c:pt>
                <c:pt idx="9552">
                  <c:v>317.79000000000002</c:v>
                </c:pt>
                <c:pt idx="9553">
                  <c:v>310.18</c:v>
                </c:pt>
                <c:pt idx="9554">
                  <c:v>309.75</c:v>
                </c:pt>
                <c:pt idx="9555">
                  <c:v>315.83999999999997</c:v>
                </c:pt>
                <c:pt idx="9556">
                  <c:v>316.89999999999998</c:v>
                </c:pt>
                <c:pt idx="9557">
                  <c:v>316.95</c:v>
                </c:pt>
                <c:pt idx="9558">
                  <c:v>312.36</c:v>
                </c:pt>
                <c:pt idx="9559">
                  <c:v>313.29000000000002</c:v>
                </c:pt>
                <c:pt idx="9560">
                  <c:v>309.82</c:v>
                </c:pt>
                <c:pt idx="9561">
                  <c:v>308.92</c:v>
                </c:pt>
                <c:pt idx="9562">
                  <c:v>308.32</c:v>
                </c:pt>
                <c:pt idx="9563">
                  <c:v>308.85000000000002</c:v>
                </c:pt>
                <c:pt idx="9564">
                  <c:v>308.39999999999998</c:v>
                </c:pt>
                <c:pt idx="9565">
                  <c:v>307.43</c:v>
                </c:pt>
                <c:pt idx="9566">
                  <c:v>306.14</c:v>
                </c:pt>
                <c:pt idx="9567">
                  <c:v>298.07</c:v>
                </c:pt>
                <c:pt idx="9568">
                  <c:v>297.82</c:v>
                </c:pt>
                <c:pt idx="9569">
                  <c:v>305.69</c:v>
                </c:pt>
                <c:pt idx="9570">
                  <c:v>306.32</c:v>
                </c:pt>
                <c:pt idx="9571">
                  <c:v>304.95999999999998</c:v>
                </c:pt>
                <c:pt idx="9572">
                  <c:v>303.01</c:v>
                </c:pt>
                <c:pt idx="9573">
                  <c:v>302.5</c:v>
                </c:pt>
                <c:pt idx="9574">
                  <c:v>298.43</c:v>
                </c:pt>
                <c:pt idx="9575">
                  <c:v>298.08999999999997</c:v>
                </c:pt>
                <c:pt idx="9576">
                  <c:v>298.33</c:v>
                </c:pt>
                <c:pt idx="9577">
                  <c:v>297.08999999999997</c:v>
                </c:pt>
                <c:pt idx="9578">
                  <c:v>297.17</c:v>
                </c:pt>
                <c:pt idx="9579">
                  <c:v>296.05</c:v>
                </c:pt>
                <c:pt idx="9580">
                  <c:v>294.47000000000003</c:v>
                </c:pt>
                <c:pt idx="9581">
                  <c:v>294.08999999999997</c:v>
                </c:pt>
                <c:pt idx="9582">
                  <c:v>293.35000000000002</c:v>
                </c:pt>
                <c:pt idx="9583">
                  <c:v>292.91000000000003</c:v>
                </c:pt>
                <c:pt idx="9584">
                  <c:v>293.47000000000003</c:v>
                </c:pt>
                <c:pt idx="9585">
                  <c:v>292.73</c:v>
                </c:pt>
                <c:pt idx="9586">
                  <c:v>292.63</c:v>
                </c:pt>
                <c:pt idx="9587">
                  <c:v>778.69</c:v>
                </c:pt>
                <c:pt idx="9588">
                  <c:v>775.71</c:v>
                </c:pt>
                <c:pt idx="9589">
                  <c:v>779.19</c:v>
                </c:pt>
                <c:pt idx="9590">
                  <c:v>782.68</c:v>
                </c:pt>
                <c:pt idx="9591">
                  <c:v>772.75</c:v>
                </c:pt>
                <c:pt idx="9592">
                  <c:v>776.92</c:v>
                </c:pt>
                <c:pt idx="9593">
                  <c:v>767.38</c:v>
                </c:pt>
                <c:pt idx="9594">
                  <c:v>782.7</c:v>
                </c:pt>
                <c:pt idx="9595">
                  <c:v>298.73</c:v>
                </c:pt>
                <c:pt idx="9596">
                  <c:v>298.76</c:v>
                </c:pt>
                <c:pt idx="9597">
                  <c:v>301.11</c:v>
                </c:pt>
                <c:pt idx="9598">
                  <c:v>295.52</c:v>
                </c:pt>
                <c:pt idx="9599">
                  <c:v>296.01</c:v>
                </c:pt>
                <c:pt idx="9600">
                  <c:v>295.39999999999998</c:v>
                </c:pt>
                <c:pt idx="9601">
                  <c:v>295.22000000000003</c:v>
                </c:pt>
                <c:pt idx="9602">
                  <c:v>295.99</c:v>
                </c:pt>
                <c:pt idx="9603">
                  <c:v>295.86</c:v>
                </c:pt>
                <c:pt idx="9604">
                  <c:v>296.91000000000003</c:v>
                </c:pt>
                <c:pt idx="9605">
                  <c:v>297.52999999999997</c:v>
                </c:pt>
                <c:pt idx="9606">
                  <c:v>294.48</c:v>
                </c:pt>
                <c:pt idx="9607">
                  <c:v>293.94</c:v>
                </c:pt>
                <c:pt idx="9608">
                  <c:v>294.23</c:v>
                </c:pt>
                <c:pt idx="9609">
                  <c:v>293.39</c:v>
                </c:pt>
                <c:pt idx="9610">
                  <c:v>293.39</c:v>
                </c:pt>
                <c:pt idx="9611">
                  <c:v>293.48</c:v>
                </c:pt>
                <c:pt idx="9612">
                  <c:v>292.77</c:v>
                </c:pt>
                <c:pt idx="9613">
                  <c:v>293.07</c:v>
                </c:pt>
                <c:pt idx="9614">
                  <c:v>292.25</c:v>
                </c:pt>
                <c:pt idx="9615">
                  <c:v>290.51</c:v>
                </c:pt>
                <c:pt idx="9616">
                  <c:v>290.8</c:v>
                </c:pt>
                <c:pt idx="9617">
                  <c:v>291.08</c:v>
                </c:pt>
                <c:pt idx="9618">
                  <c:v>291.08</c:v>
                </c:pt>
                <c:pt idx="9619">
                  <c:v>289.8</c:v>
                </c:pt>
                <c:pt idx="9620">
                  <c:v>289.3</c:v>
                </c:pt>
                <c:pt idx="9621">
                  <c:v>289.47000000000003</c:v>
                </c:pt>
                <c:pt idx="9622">
                  <c:v>289.14</c:v>
                </c:pt>
                <c:pt idx="9623">
                  <c:v>289.62</c:v>
                </c:pt>
                <c:pt idx="9624">
                  <c:v>288.82</c:v>
                </c:pt>
                <c:pt idx="9625">
                  <c:v>288.05</c:v>
                </c:pt>
                <c:pt idx="9626">
                  <c:v>287.66000000000003</c:v>
                </c:pt>
                <c:pt idx="9627">
                  <c:v>1269.6600000000001</c:v>
                </c:pt>
                <c:pt idx="9628">
                  <c:v>288.87</c:v>
                </c:pt>
                <c:pt idx="9629">
                  <c:v>288.04000000000002</c:v>
                </c:pt>
                <c:pt idx="9630">
                  <c:v>289.70999999999998</c:v>
                </c:pt>
                <c:pt idx="9631">
                  <c:v>288.7</c:v>
                </c:pt>
                <c:pt idx="9632">
                  <c:v>288.72000000000003</c:v>
                </c:pt>
                <c:pt idx="9633">
                  <c:v>288.32</c:v>
                </c:pt>
                <c:pt idx="9634">
                  <c:v>288.07</c:v>
                </c:pt>
                <c:pt idx="9635">
                  <c:v>288.42</c:v>
                </c:pt>
                <c:pt idx="9636">
                  <c:v>290.27999999999997</c:v>
                </c:pt>
                <c:pt idx="9637">
                  <c:v>290.91000000000003</c:v>
                </c:pt>
                <c:pt idx="9638">
                  <c:v>290.13</c:v>
                </c:pt>
                <c:pt idx="9639">
                  <c:v>290.58</c:v>
                </c:pt>
                <c:pt idx="9640">
                  <c:v>291.83999999999997</c:v>
                </c:pt>
                <c:pt idx="9641">
                  <c:v>292.51</c:v>
                </c:pt>
                <c:pt idx="9642">
                  <c:v>292.94</c:v>
                </c:pt>
                <c:pt idx="9643">
                  <c:v>294.31</c:v>
                </c:pt>
                <c:pt idx="9644">
                  <c:v>293.87</c:v>
                </c:pt>
                <c:pt idx="9645">
                  <c:v>294.56</c:v>
                </c:pt>
                <c:pt idx="9646">
                  <c:v>294.02999999999997</c:v>
                </c:pt>
                <c:pt idx="9647">
                  <c:v>294.06</c:v>
                </c:pt>
                <c:pt idx="9648">
                  <c:v>294.39999999999998</c:v>
                </c:pt>
                <c:pt idx="9649">
                  <c:v>295.22000000000003</c:v>
                </c:pt>
                <c:pt idx="9650">
                  <c:v>295.22000000000003</c:v>
                </c:pt>
                <c:pt idx="9651">
                  <c:v>294.02</c:v>
                </c:pt>
                <c:pt idx="9652">
                  <c:v>293.06</c:v>
                </c:pt>
                <c:pt idx="9653">
                  <c:v>293.25</c:v>
                </c:pt>
                <c:pt idx="9654">
                  <c:v>293.06</c:v>
                </c:pt>
                <c:pt idx="9655">
                  <c:v>292.87</c:v>
                </c:pt>
                <c:pt idx="9656">
                  <c:v>293.31</c:v>
                </c:pt>
                <c:pt idx="9657">
                  <c:v>292.58999999999997</c:v>
                </c:pt>
                <c:pt idx="9658">
                  <c:v>293.24</c:v>
                </c:pt>
                <c:pt idx="9659">
                  <c:v>294.11</c:v>
                </c:pt>
                <c:pt idx="9660">
                  <c:v>294.88</c:v>
                </c:pt>
                <c:pt idx="9661">
                  <c:v>294.88</c:v>
                </c:pt>
                <c:pt idx="9662">
                  <c:v>261.82</c:v>
                </c:pt>
                <c:pt idx="9663">
                  <c:v>262.25</c:v>
                </c:pt>
                <c:pt idx="9664">
                  <c:v>262.22000000000003</c:v>
                </c:pt>
                <c:pt idx="9665">
                  <c:v>268.95999999999998</c:v>
                </c:pt>
                <c:pt idx="9666">
                  <c:v>268.19</c:v>
                </c:pt>
                <c:pt idx="9667">
                  <c:v>268.23</c:v>
                </c:pt>
                <c:pt idx="9668">
                  <c:v>292.79000000000002</c:v>
                </c:pt>
                <c:pt idx="9669">
                  <c:v>291.14999999999998</c:v>
                </c:pt>
                <c:pt idx="9670">
                  <c:v>285.66000000000003</c:v>
                </c:pt>
                <c:pt idx="9671">
                  <c:v>282.17</c:v>
                </c:pt>
                <c:pt idx="9672">
                  <c:v>280.77999999999997</c:v>
                </c:pt>
                <c:pt idx="9673">
                  <c:v>281.10000000000002</c:v>
                </c:pt>
                <c:pt idx="9674">
                  <c:v>281.3</c:v>
                </c:pt>
                <c:pt idx="9675">
                  <c:v>281.52999999999997</c:v>
                </c:pt>
                <c:pt idx="9676">
                  <c:v>280.76</c:v>
                </c:pt>
                <c:pt idx="9677">
                  <c:v>279.93</c:v>
                </c:pt>
                <c:pt idx="9678">
                  <c:v>279.98</c:v>
                </c:pt>
                <c:pt idx="9679">
                  <c:v>281.26</c:v>
                </c:pt>
                <c:pt idx="9680">
                  <c:v>281.16000000000003</c:v>
                </c:pt>
                <c:pt idx="9681">
                  <c:v>281.3</c:v>
                </c:pt>
                <c:pt idx="9682">
                  <c:v>281.02</c:v>
                </c:pt>
                <c:pt idx="9683">
                  <c:v>281.85000000000002</c:v>
                </c:pt>
                <c:pt idx="9684">
                  <c:v>281.22000000000003</c:v>
                </c:pt>
                <c:pt idx="9685">
                  <c:v>281.85000000000002</c:v>
                </c:pt>
                <c:pt idx="9686">
                  <c:v>281.94</c:v>
                </c:pt>
                <c:pt idx="9687">
                  <c:v>282.23</c:v>
                </c:pt>
                <c:pt idx="9688">
                  <c:v>281.61</c:v>
                </c:pt>
                <c:pt idx="9689">
                  <c:v>281.61</c:v>
                </c:pt>
                <c:pt idx="9690">
                  <c:v>281.33999999999997</c:v>
                </c:pt>
                <c:pt idx="9691">
                  <c:v>281.82</c:v>
                </c:pt>
                <c:pt idx="9692">
                  <c:v>281.63</c:v>
                </c:pt>
                <c:pt idx="9693">
                  <c:v>281.7</c:v>
                </c:pt>
                <c:pt idx="9694">
                  <c:v>281.74</c:v>
                </c:pt>
                <c:pt idx="9695">
                  <c:v>281.39</c:v>
                </c:pt>
                <c:pt idx="9696">
                  <c:v>281.10000000000002</c:v>
                </c:pt>
                <c:pt idx="9697">
                  <c:v>280.79000000000002</c:v>
                </c:pt>
                <c:pt idx="9698">
                  <c:v>280.25</c:v>
                </c:pt>
                <c:pt idx="9699">
                  <c:v>281.02</c:v>
                </c:pt>
                <c:pt idx="9700">
                  <c:v>280.45</c:v>
                </c:pt>
                <c:pt idx="9701">
                  <c:v>280.29000000000002</c:v>
                </c:pt>
                <c:pt idx="9702">
                  <c:v>280.41000000000003</c:v>
                </c:pt>
                <c:pt idx="9703">
                  <c:v>280.29000000000002</c:v>
                </c:pt>
                <c:pt idx="9704">
                  <c:v>280.12</c:v>
                </c:pt>
                <c:pt idx="9705">
                  <c:v>280.5</c:v>
                </c:pt>
                <c:pt idx="9706">
                  <c:v>279.93</c:v>
                </c:pt>
                <c:pt idx="9707">
                  <c:v>279.56</c:v>
                </c:pt>
                <c:pt idx="9708">
                  <c:v>279.54000000000002</c:v>
                </c:pt>
                <c:pt idx="9709">
                  <c:v>280.08</c:v>
                </c:pt>
                <c:pt idx="9710">
                  <c:v>280.01</c:v>
                </c:pt>
                <c:pt idx="9711">
                  <c:v>280.41000000000003</c:v>
                </c:pt>
                <c:pt idx="9712">
                  <c:v>281.44</c:v>
                </c:pt>
                <c:pt idx="9713">
                  <c:v>287.51</c:v>
                </c:pt>
                <c:pt idx="9714">
                  <c:v>287.39</c:v>
                </c:pt>
                <c:pt idx="9715">
                  <c:v>288.38</c:v>
                </c:pt>
                <c:pt idx="9716">
                  <c:v>287.41000000000003</c:v>
                </c:pt>
                <c:pt idx="9717">
                  <c:v>288.07</c:v>
                </c:pt>
                <c:pt idx="9718">
                  <c:v>296.85000000000002</c:v>
                </c:pt>
                <c:pt idx="9719">
                  <c:v>297.18</c:v>
                </c:pt>
                <c:pt idx="9720">
                  <c:v>299.2</c:v>
                </c:pt>
                <c:pt idx="9721">
                  <c:v>298.39</c:v>
                </c:pt>
                <c:pt idx="9722">
                  <c:v>298.22000000000003</c:v>
                </c:pt>
                <c:pt idx="9723">
                  <c:v>297.75</c:v>
                </c:pt>
                <c:pt idx="9724">
                  <c:v>297.27</c:v>
                </c:pt>
                <c:pt idx="9725">
                  <c:v>296.66000000000003</c:v>
                </c:pt>
                <c:pt idx="9726">
                  <c:v>296.35000000000002</c:v>
                </c:pt>
                <c:pt idx="9727">
                  <c:v>296.07</c:v>
                </c:pt>
                <c:pt idx="9728">
                  <c:v>295.47000000000003</c:v>
                </c:pt>
                <c:pt idx="9729">
                  <c:v>294.49</c:v>
                </c:pt>
                <c:pt idx="9730">
                  <c:v>293.89</c:v>
                </c:pt>
                <c:pt idx="9731">
                  <c:v>293.02999999999997</c:v>
                </c:pt>
                <c:pt idx="9732">
                  <c:v>293.45999999999998</c:v>
                </c:pt>
                <c:pt idx="9733">
                  <c:v>293.02999999999997</c:v>
                </c:pt>
                <c:pt idx="9734">
                  <c:v>293.77999999999997</c:v>
                </c:pt>
                <c:pt idx="9735">
                  <c:v>295.14</c:v>
                </c:pt>
                <c:pt idx="9736">
                  <c:v>293.89</c:v>
                </c:pt>
                <c:pt idx="9737">
                  <c:v>292.76</c:v>
                </c:pt>
                <c:pt idx="9738">
                  <c:v>291.91000000000003</c:v>
                </c:pt>
                <c:pt idx="9739">
                  <c:v>291.54000000000002</c:v>
                </c:pt>
                <c:pt idx="9740">
                  <c:v>291.16000000000003</c:v>
                </c:pt>
                <c:pt idx="9741">
                  <c:v>291.11</c:v>
                </c:pt>
                <c:pt idx="9742">
                  <c:v>292.60000000000002</c:v>
                </c:pt>
                <c:pt idx="9743">
                  <c:v>290.37</c:v>
                </c:pt>
                <c:pt idx="9744">
                  <c:v>290.74</c:v>
                </c:pt>
                <c:pt idx="9745">
                  <c:v>290.7</c:v>
                </c:pt>
                <c:pt idx="9746">
                  <c:v>290.5</c:v>
                </c:pt>
                <c:pt idx="9747">
                  <c:v>289.45999999999998</c:v>
                </c:pt>
                <c:pt idx="9748">
                  <c:v>290.13</c:v>
                </c:pt>
                <c:pt idx="9749">
                  <c:v>289.04000000000002</c:v>
                </c:pt>
                <c:pt idx="9750">
                  <c:v>289.08999999999997</c:v>
                </c:pt>
                <c:pt idx="9751">
                  <c:v>288.17</c:v>
                </c:pt>
                <c:pt idx="9752">
                  <c:v>287.41000000000003</c:v>
                </c:pt>
                <c:pt idx="9753">
                  <c:v>288.43</c:v>
                </c:pt>
                <c:pt idx="9754">
                  <c:v>289.04000000000002</c:v>
                </c:pt>
                <c:pt idx="9755">
                  <c:v>289.14999999999998</c:v>
                </c:pt>
                <c:pt idx="9756">
                  <c:v>288.41000000000003</c:v>
                </c:pt>
                <c:pt idx="9757">
                  <c:v>287.97000000000003</c:v>
                </c:pt>
                <c:pt idx="9758">
                  <c:v>287.45999999999998</c:v>
                </c:pt>
                <c:pt idx="9759">
                  <c:v>287.24</c:v>
                </c:pt>
                <c:pt idx="9760">
                  <c:v>287.20999999999998</c:v>
                </c:pt>
                <c:pt idx="9761">
                  <c:v>288.07</c:v>
                </c:pt>
                <c:pt idx="9762">
                  <c:v>288</c:v>
                </c:pt>
                <c:pt idx="9763">
                  <c:v>287.05</c:v>
                </c:pt>
                <c:pt idx="9764">
                  <c:v>286.89</c:v>
                </c:pt>
                <c:pt idx="9765">
                  <c:v>286.52999999999997</c:v>
                </c:pt>
                <c:pt idx="9766">
                  <c:v>286</c:v>
                </c:pt>
                <c:pt idx="9767">
                  <c:v>287.33999999999997</c:v>
                </c:pt>
                <c:pt idx="9768">
                  <c:v>286.73</c:v>
                </c:pt>
                <c:pt idx="9769">
                  <c:v>286.43</c:v>
                </c:pt>
                <c:pt idx="9770">
                  <c:v>286.33</c:v>
                </c:pt>
                <c:pt idx="9771">
                  <c:v>286.25</c:v>
                </c:pt>
                <c:pt idx="9772">
                  <c:v>286.18</c:v>
                </c:pt>
                <c:pt idx="9773">
                  <c:v>287.04000000000002</c:v>
                </c:pt>
                <c:pt idx="9774">
                  <c:v>287.08999999999997</c:v>
                </c:pt>
                <c:pt idx="9775">
                  <c:v>286.13</c:v>
                </c:pt>
                <c:pt idx="9776">
                  <c:v>286.83</c:v>
                </c:pt>
                <c:pt idx="9777">
                  <c:v>286.08</c:v>
                </c:pt>
                <c:pt idx="9778">
                  <c:v>285.93</c:v>
                </c:pt>
                <c:pt idx="9779">
                  <c:v>285.83</c:v>
                </c:pt>
                <c:pt idx="9780">
                  <c:v>285.58</c:v>
                </c:pt>
                <c:pt idx="9781">
                  <c:v>286.83</c:v>
                </c:pt>
                <c:pt idx="9782">
                  <c:v>286.43</c:v>
                </c:pt>
                <c:pt idx="9783">
                  <c:v>285.55</c:v>
                </c:pt>
                <c:pt idx="9784">
                  <c:v>285.83</c:v>
                </c:pt>
                <c:pt idx="9785">
                  <c:v>285.3</c:v>
                </c:pt>
                <c:pt idx="9786">
                  <c:v>285.14</c:v>
                </c:pt>
                <c:pt idx="9787">
                  <c:v>285.2</c:v>
                </c:pt>
                <c:pt idx="9788">
                  <c:v>286.27999999999997</c:v>
                </c:pt>
                <c:pt idx="9789">
                  <c:v>286.08</c:v>
                </c:pt>
                <c:pt idx="9790">
                  <c:v>285.25</c:v>
                </c:pt>
                <c:pt idx="9791">
                  <c:v>284.99</c:v>
                </c:pt>
                <c:pt idx="9792">
                  <c:v>285.85000000000002</c:v>
                </c:pt>
                <c:pt idx="9793">
                  <c:v>285.58</c:v>
                </c:pt>
                <c:pt idx="9794">
                  <c:v>285.58</c:v>
                </c:pt>
                <c:pt idx="9795">
                  <c:v>286.68</c:v>
                </c:pt>
                <c:pt idx="9796">
                  <c:v>286.63</c:v>
                </c:pt>
                <c:pt idx="9797">
                  <c:v>286.68</c:v>
                </c:pt>
                <c:pt idx="9798">
                  <c:v>285.73</c:v>
                </c:pt>
                <c:pt idx="9799">
                  <c:v>285.52999999999997</c:v>
                </c:pt>
                <c:pt idx="9800">
                  <c:v>285.77999999999997</c:v>
                </c:pt>
                <c:pt idx="9801">
                  <c:v>285.77999999999997</c:v>
                </c:pt>
                <c:pt idx="9802">
                  <c:v>285.18</c:v>
                </c:pt>
                <c:pt idx="9803">
                  <c:v>286.83</c:v>
                </c:pt>
                <c:pt idx="9804">
                  <c:v>286.63</c:v>
                </c:pt>
                <c:pt idx="9805">
                  <c:v>285.31</c:v>
                </c:pt>
                <c:pt idx="9806">
                  <c:v>285.18</c:v>
                </c:pt>
                <c:pt idx="9807">
                  <c:v>285.33</c:v>
                </c:pt>
                <c:pt idx="9808">
                  <c:v>284.91000000000003</c:v>
                </c:pt>
                <c:pt idx="9809">
                  <c:v>285.08</c:v>
                </c:pt>
                <c:pt idx="9810">
                  <c:v>286.26</c:v>
                </c:pt>
                <c:pt idx="9811">
                  <c:v>284.82</c:v>
                </c:pt>
                <c:pt idx="9812">
                  <c:v>284.93</c:v>
                </c:pt>
                <c:pt idx="9813">
                  <c:v>284.93</c:v>
                </c:pt>
                <c:pt idx="9814">
                  <c:v>285.01</c:v>
                </c:pt>
                <c:pt idx="9815">
                  <c:v>285.73</c:v>
                </c:pt>
                <c:pt idx="9816">
                  <c:v>284.63</c:v>
                </c:pt>
                <c:pt idx="9817">
                  <c:v>284.44</c:v>
                </c:pt>
                <c:pt idx="9818">
                  <c:v>285.08</c:v>
                </c:pt>
                <c:pt idx="9819">
                  <c:v>284.98</c:v>
                </c:pt>
                <c:pt idx="9820">
                  <c:v>285.02999999999997</c:v>
                </c:pt>
                <c:pt idx="9821">
                  <c:v>285.70999999999998</c:v>
                </c:pt>
                <c:pt idx="9822">
                  <c:v>285.31</c:v>
                </c:pt>
                <c:pt idx="9823">
                  <c:v>284.98</c:v>
                </c:pt>
                <c:pt idx="9824">
                  <c:v>285.02999999999997</c:v>
                </c:pt>
                <c:pt idx="9825">
                  <c:v>285.43</c:v>
                </c:pt>
                <c:pt idx="9826">
                  <c:v>285.52999999999997</c:v>
                </c:pt>
                <c:pt idx="9827">
                  <c:v>286.77999999999997</c:v>
                </c:pt>
                <c:pt idx="9828">
                  <c:v>287.13</c:v>
                </c:pt>
                <c:pt idx="9829">
                  <c:v>286.88</c:v>
                </c:pt>
                <c:pt idx="9830">
                  <c:v>286.27999999999997</c:v>
                </c:pt>
                <c:pt idx="9831">
                  <c:v>288.05</c:v>
                </c:pt>
                <c:pt idx="9832">
                  <c:v>290.33999999999997</c:v>
                </c:pt>
                <c:pt idx="9833">
                  <c:v>290.97000000000003</c:v>
                </c:pt>
                <c:pt idx="9834">
                  <c:v>290.86</c:v>
                </c:pt>
                <c:pt idx="9835">
                  <c:v>290.42</c:v>
                </c:pt>
                <c:pt idx="9836">
                  <c:v>290.16000000000003</c:v>
                </c:pt>
                <c:pt idx="9837">
                  <c:v>290.49</c:v>
                </c:pt>
                <c:pt idx="9838">
                  <c:v>290.22000000000003</c:v>
                </c:pt>
                <c:pt idx="9839">
                  <c:v>290.58</c:v>
                </c:pt>
                <c:pt idx="9840">
                  <c:v>291.07</c:v>
                </c:pt>
                <c:pt idx="9841">
                  <c:v>292.33999999999997</c:v>
                </c:pt>
                <c:pt idx="9842">
                  <c:v>305.60000000000002</c:v>
                </c:pt>
                <c:pt idx="9843">
                  <c:v>305.79000000000002</c:v>
                </c:pt>
                <c:pt idx="9844">
                  <c:v>304.29000000000002</c:v>
                </c:pt>
                <c:pt idx="9845">
                  <c:v>303.45999999999998</c:v>
                </c:pt>
                <c:pt idx="9846">
                  <c:v>303.33999999999997</c:v>
                </c:pt>
                <c:pt idx="9847">
                  <c:v>303.39999999999998</c:v>
                </c:pt>
                <c:pt idx="9848">
                  <c:v>302.87</c:v>
                </c:pt>
                <c:pt idx="9849">
                  <c:v>303.95</c:v>
                </c:pt>
                <c:pt idx="9850">
                  <c:v>302.47000000000003</c:v>
                </c:pt>
                <c:pt idx="9851">
                  <c:v>302.76</c:v>
                </c:pt>
                <c:pt idx="9852">
                  <c:v>302.64</c:v>
                </c:pt>
                <c:pt idx="9853">
                  <c:v>302</c:v>
                </c:pt>
                <c:pt idx="9854">
                  <c:v>301.5</c:v>
                </c:pt>
                <c:pt idx="9855">
                  <c:v>302.7</c:v>
                </c:pt>
                <c:pt idx="9856">
                  <c:v>302.37</c:v>
                </c:pt>
                <c:pt idx="9857">
                  <c:v>301.44</c:v>
                </c:pt>
                <c:pt idx="9858">
                  <c:v>301.20999999999998</c:v>
                </c:pt>
                <c:pt idx="9859">
                  <c:v>299.64</c:v>
                </c:pt>
                <c:pt idx="9860">
                  <c:v>298.85000000000002</c:v>
                </c:pt>
                <c:pt idx="9861">
                  <c:v>297.77999999999997</c:v>
                </c:pt>
                <c:pt idx="9862">
                  <c:v>297.55</c:v>
                </c:pt>
                <c:pt idx="9863">
                  <c:v>296.99</c:v>
                </c:pt>
                <c:pt idx="9864">
                  <c:v>297.33999999999997</c:v>
                </c:pt>
                <c:pt idx="9865">
                  <c:v>298.13</c:v>
                </c:pt>
                <c:pt idx="9866">
                  <c:v>297.39999999999998</c:v>
                </c:pt>
                <c:pt idx="9867">
                  <c:v>296.38</c:v>
                </c:pt>
                <c:pt idx="9868">
                  <c:v>296.60000000000002</c:v>
                </c:pt>
                <c:pt idx="9869">
                  <c:v>295.25</c:v>
                </c:pt>
                <c:pt idx="9870">
                  <c:v>294.87</c:v>
                </c:pt>
                <c:pt idx="9871">
                  <c:v>294.7</c:v>
                </c:pt>
                <c:pt idx="9872">
                  <c:v>294.25</c:v>
                </c:pt>
                <c:pt idx="9873">
                  <c:v>295.45</c:v>
                </c:pt>
                <c:pt idx="9874">
                  <c:v>294.27</c:v>
                </c:pt>
                <c:pt idx="9875">
                  <c:v>293.35000000000002</c:v>
                </c:pt>
                <c:pt idx="9876">
                  <c:v>292.91000000000003</c:v>
                </c:pt>
                <c:pt idx="9877">
                  <c:v>292.37</c:v>
                </c:pt>
                <c:pt idx="9878">
                  <c:v>292.60000000000002</c:v>
                </c:pt>
                <c:pt idx="9879">
                  <c:v>292.5</c:v>
                </c:pt>
                <c:pt idx="9880">
                  <c:v>290.63</c:v>
                </c:pt>
                <c:pt idx="9881">
                  <c:v>290.32</c:v>
                </c:pt>
                <c:pt idx="9882">
                  <c:v>289.92</c:v>
                </c:pt>
                <c:pt idx="9883">
                  <c:v>289.27999999999997</c:v>
                </c:pt>
                <c:pt idx="9884">
                  <c:v>288.99</c:v>
                </c:pt>
                <c:pt idx="9885">
                  <c:v>289.75</c:v>
                </c:pt>
                <c:pt idx="9886">
                  <c:v>288.87</c:v>
                </c:pt>
                <c:pt idx="9887">
                  <c:v>289.04000000000002</c:v>
                </c:pt>
                <c:pt idx="9888">
                  <c:v>288.22000000000003</c:v>
                </c:pt>
                <c:pt idx="9889">
                  <c:v>287.64</c:v>
                </c:pt>
                <c:pt idx="9890">
                  <c:v>287.36</c:v>
                </c:pt>
                <c:pt idx="9891">
                  <c:v>286.48</c:v>
                </c:pt>
                <c:pt idx="9892">
                  <c:v>284.89</c:v>
                </c:pt>
                <c:pt idx="9893">
                  <c:v>285.43</c:v>
                </c:pt>
                <c:pt idx="9894">
                  <c:v>390.45</c:v>
                </c:pt>
                <c:pt idx="9895">
                  <c:v>394.71</c:v>
                </c:pt>
                <c:pt idx="9896">
                  <c:v>392.07</c:v>
                </c:pt>
                <c:pt idx="9897">
                  <c:v>392.07</c:v>
                </c:pt>
                <c:pt idx="9898">
                  <c:v>391.73</c:v>
                </c:pt>
                <c:pt idx="9899">
                  <c:v>390.93</c:v>
                </c:pt>
                <c:pt idx="9900">
                  <c:v>392.99</c:v>
                </c:pt>
                <c:pt idx="9901">
                  <c:v>393.11</c:v>
                </c:pt>
                <c:pt idx="9902">
                  <c:v>390.47</c:v>
                </c:pt>
                <c:pt idx="9903">
                  <c:v>388.55</c:v>
                </c:pt>
                <c:pt idx="9904">
                  <c:v>387.77</c:v>
                </c:pt>
                <c:pt idx="9905">
                  <c:v>386.43</c:v>
                </c:pt>
                <c:pt idx="9906">
                  <c:v>386.1</c:v>
                </c:pt>
                <c:pt idx="9907">
                  <c:v>388.1</c:v>
                </c:pt>
                <c:pt idx="9908">
                  <c:v>388.32</c:v>
                </c:pt>
                <c:pt idx="9909">
                  <c:v>383.36</c:v>
                </c:pt>
                <c:pt idx="9910">
                  <c:v>382.49</c:v>
                </c:pt>
                <c:pt idx="9911">
                  <c:v>381.31</c:v>
                </c:pt>
                <c:pt idx="9912">
                  <c:v>379.71</c:v>
                </c:pt>
                <c:pt idx="9913">
                  <c:v>378.97</c:v>
                </c:pt>
                <c:pt idx="9914">
                  <c:v>381.31</c:v>
                </c:pt>
                <c:pt idx="9915">
                  <c:v>379.08</c:v>
                </c:pt>
                <c:pt idx="9916">
                  <c:v>377.82</c:v>
                </c:pt>
                <c:pt idx="9917">
                  <c:v>376.46</c:v>
                </c:pt>
                <c:pt idx="9918">
                  <c:v>373.99</c:v>
                </c:pt>
                <c:pt idx="9919">
                  <c:v>372.47</c:v>
                </c:pt>
                <c:pt idx="9920">
                  <c:v>370.37</c:v>
                </c:pt>
                <c:pt idx="9921">
                  <c:v>371.07</c:v>
                </c:pt>
                <c:pt idx="9922">
                  <c:v>367.51</c:v>
                </c:pt>
                <c:pt idx="9923">
                  <c:v>365.48</c:v>
                </c:pt>
                <c:pt idx="9924">
                  <c:v>364.14</c:v>
                </c:pt>
                <c:pt idx="9925">
                  <c:v>360.84</c:v>
                </c:pt>
                <c:pt idx="9926">
                  <c:v>359.08</c:v>
                </c:pt>
                <c:pt idx="9927">
                  <c:v>359.27</c:v>
                </c:pt>
                <c:pt idx="9928">
                  <c:v>357.26</c:v>
                </c:pt>
                <c:pt idx="9929">
                  <c:v>354.74</c:v>
                </c:pt>
                <c:pt idx="9930">
                  <c:v>352.53</c:v>
                </c:pt>
                <c:pt idx="9931">
                  <c:v>350.87</c:v>
                </c:pt>
                <c:pt idx="9932">
                  <c:v>348.79</c:v>
                </c:pt>
                <c:pt idx="9933">
                  <c:v>346.68</c:v>
                </c:pt>
                <c:pt idx="9934">
                  <c:v>345.51</c:v>
                </c:pt>
                <c:pt idx="9935">
                  <c:v>346.01</c:v>
                </c:pt>
                <c:pt idx="9936">
                  <c:v>344.92</c:v>
                </c:pt>
                <c:pt idx="9937">
                  <c:v>343.46</c:v>
                </c:pt>
                <c:pt idx="9938">
                  <c:v>340.61</c:v>
                </c:pt>
                <c:pt idx="9939">
                  <c:v>339.73</c:v>
                </c:pt>
                <c:pt idx="9940">
                  <c:v>337.62</c:v>
                </c:pt>
                <c:pt idx="9941">
                  <c:v>336.04</c:v>
                </c:pt>
                <c:pt idx="9942">
                  <c:v>334.58</c:v>
                </c:pt>
                <c:pt idx="9943">
                  <c:v>335.5</c:v>
                </c:pt>
                <c:pt idx="9944">
                  <c:v>332.9</c:v>
                </c:pt>
                <c:pt idx="9945">
                  <c:v>331.11</c:v>
                </c:pt>
                <c:pt idx="9946">
                  <c:v>330.61</c:v>
                </c:pt>
                <c:pt idx="9947">
                  <c:v>329.33</c:v>
                </c:pt>
                <c:pt idx="9948">
                  <c:v>328.31</c:v>
                </c:pt>
                <c:pt idx="9949">
                  <c:v>327.87</c:v>
                </c:pt>
                <c:pt idx="9950">
                  <c:v>328.4</c:v>
                </c:pt>
                <c:pt idx="9951">
                  <c:v>325.86</c:v>
                </c:pt>
                <c:pt idx="9952">
                  <c:v>325.36</c:v>
                </c:pt>
                <c:pt idx="9953">
                  <c:v>322.83</c:v>
                </c:pt>
                <c:pt idx="9954">
                  <c:v>321.45</c:v>
                </c:pt>
                <c:pt idx="9955">
                  <c:v>320.83</c:v>
                </c:pt>
                <c:pt idx="9956">
                  <c:v>320.01</c:v>
                </c:pt>
                <c:pt idx="9957">
                  <c:v>320.62</c:v>
                </c:pt>
                <c:pt idx="9958">
                  <c:v>319.94</c:v>
                </c:pt>
                <c:pt idx="9959">
                  <c:v>319.35000000000002</c:v>
                </c:pt>
                <c:pt idx="9960">
                  <c:v>317.20999999999998</c:v>
                </c:pt>
                <c:pt idx="9961">
                  <c:v>316.66000000000003</c:v>
                </c:pt>
                <c:pt idx="9962">
                  <c:v>315.48</c:v>
                </c:pt>
                <c:pt idx="9963">
                  <c:v>314.63</c:v>
                </c:pt>
                <c:pt idx="9964">
                  <c:v>313.92</c:v>
                </c:pt>
                <c:pt idx="9965">
                  <c:v>314.70999999999998</c:v>
                </c:pt>
                <c:pt idx="9966">
                  <c:v>313.08</c:v>
                </c:pt>
                <c:pt idx="9967">
                  <c:v>311.87</c:v>
                </c:pt>
                <c:pt idx="9968">
                  <c:v>312.44</c:v>
                </c:pt>
                <c:pt idx="9969">
                  <c:v>310.56</c:v>
                </c:pt>
                <c:pt idx="9970">
                  <c:v>309.75</c:v>
                </c:pt>
                <c:pt idx="9971">
                  <c:v>308.86</c:v>
                </c:pt>
                <c:pt idx="9972">
                  <c:v>308.02</c:v>
                </c:pt>
                <c:pt idx="9973">
                  <c:v>308.49</c:v>
                </c:pt>
                <c:pt idx="9974">
                  <c:v>306.60000000000002</c:v>
                </c:pt>
                <c:pt idx="9975">
                  <c:v>303.97000000000003</c:v>
                </c:pt>
                <c:pt idx="9976">
                  <c:v>303.26</c:v>
                </c:pt>
                <c:pt idx="9977">
                  <c:v>302.70999999999998</c:v>
                </c:pt>
                <c:pt idx="9978">
                  <c:v>302.26</c:v>
                </c:pt>
                <c:pt idx="9979">
                  <c:v>301.51</c:v>
                </c:pt>
                <c:pt idx="9980">
                  <c:v>301.16000000000003</c:v>
                </c:pt>
                <c:pt idx="9981">
                  <c:v>299.95999999999998</c:v>
                </c:pt>
                <c:pt idx="9982">
                  <c:v>299.45999999999998</c:v>
                </c:pt>
                <c:pt idx="9983">
                  <c:v>298.61</c:v>
                </c:pt>
                <c:pt idx="9984">
                  <c:v>298.37</c:v>
                </c:pt>
                <c:pt idx="9985">
                  <c:v>298.26</c:v>
                </c:pt>
                <c:pt idx="9986">
                  <c:v>298.31</c:v>
                </c:pt>
                <c:pt idx="9987">
                  <c:v>298.77</c:v>
                </c:pt>
                <c:pt idx="9988">
                  <c:v>297.64</c:v>
                </c:pt>
                <c:pt idx="9989">
                  <c:v>297.10000000000002</c:v>
                </c:pt>
                <c:pt idx="9990">
                  <c:v>297.27</c:v>
                </c:pt>
                <c:pt idx="9991">
                  <c:v>296.97000000000003</c:v>
                </c:pt>
                <c:pt idx="9992">
                  <c:v>296.94</c:v>
                </c:pt>
                <c:pt idx="9993">
                  <c:v>297.33</c:v>
                </c:pt>
                <c:pt idx="9994">
                  <c:v>296.11</c:v>
                </c:pt>
                <c:pt idx="9995">
                  <c:v>296.08999999999997</c:v>
                </c:pt>
                <c:pt idx="9996">
                  <c:v>295.18</c:v>
                </c:pt>
                <c:pt idx="9997">
                  <c:v>294.89999999999998</c:v>
                </c:pt>
                <c:pt idx="9998">
                  <c:v>295.20999999999998</c:v>
                </c:pt>
                <c:pt idx="9999">
                  <c:v>295.61</c:v>
                </c:pt>
                <c:pt idx="10000">
                  <c:v>295.45</c:v>
                </c:pt>
                <c:pt idx="10001">
                  <c:v>295.56</c:v>
                </c:pt>
                <c:pt idx="10002">
                  <c:v>295.67</c:v>
                </c:pt>
                <c:pt idx="10003">
                  <c:v>296.08999999999997</c:v>
                </c:pt>
                <c:pt idx="10004">
                  <c:v>296.49</c:v>
                </c:pt>
                <c:pt idx="10005">
                  <c:v>298</c:v>
                </c:pt>
                <c:pt idx="10006">
                  <c:v>297.58999999999997</c:v>
                </c:pt>
                <c:pt idx="10007">
                  <c:v>297.83</c:v>
                </c:pt>
                <c:pt idx="10008">
                  <c:v>298.64999999999998</c:v>
                </c:pt>
                <c:pt idx="10009">
                  <c:v>298.88</c:v>
                </c:pt>
                <c:pt idx="10010">
                  <c:v>299.8</c:v>
                </c:pt>
                <c:pt idx="10011">
                  <c:v>301.58</c:v>
                </c:pt>
                <c:pt idx="10012">
                  <c:v>301.18</c:v>
                </c:pt>
                <c:pt idx="10013">
                  <c:v>334.49</c:v>
                </c:pt>
                <c:pt idx="10014">
                  <c:v>334.34</c:v>
                </c:pt>
                <c:pt idx="10015">
                  <c:v>334.27</c:v>
                </c:pt>
                <c:pt idx="10016">
                  <c:v>333.45</c:v>
                </c:pt>
                <c:pt idx="10017">
                  <c:v>332.85</c:v>
                </c:pt>
                <c:pt idx="10018">
                  <c:v>332.85</c:v>
                </c:pt>
                <c:pt idx="10019">
                  <c:v>332.6</c:v>
                </c:pt>
                <c:pt idx="10020">
                  <c:v>332.67</c:v>
                </c:pt>
                <c:pt idx="10021">
                  <c:v>333.35</c:v>
                </c:pt>
                <c:pt idx="10022">
                  <c:v>335.15</c:v>
                </c:pt>
                <c:pt idx="10023">
                  <c:v>335.69</c:v>
                </c:pt>
                <c:pt idx="10024">
                  <c:v>334.62</c:v>
                </c:pt>
                <c:pt idx="10025">
                  <c:v>334.39</c:v>
                </c:pt>
                <c:pt idx="10026">
                  <c:v>334.47</c:v>
                </c:pt>
                <c:pt idx="10027">
                  <c:v>334.24</c:v>
                </c:pt>
                <c:pt idx="10028">
                  <c:v>333.48</c:v>
                </c:pt>
                <c:pt idx="10029">
                  <c:v>334.69</c:v>
                </c:pt>
                <c:pt idx="10030">
                  <c:v>332.87</c:v>
                </c:pt>
                <c:pt idx="10031">
                  <c:v>331.74</c:v>
                </c:pt>
                <c:pt idx="10032">
                  <c:v>330.26</c:v>
                </c:pt>
                <c:pt idx="10033">
                  <c:v>329.08</c:v>
                </c:pt>
                <c:pt idx="10034">
                  <c:v>329.15</c:v>
                </c:pt>
                <c:pt idx="10035">
                  <c:v>328.57</c:v>
                </c:pt>
                <c:pt idx="10036">
                  <c:v>328.64</c:v>
                </c:pt>
                <c:pt idx="10037">
                  <c:v>330.18</c:v>
                </c:pt>
                <c:pt idx="10038">
                  <c:v>329.74</c:v>
                </c:pt>
                <c:pt idx="10039">
                  <c:v>329.3</c:v>
                </c:pt>
                <c:pt idx="10040">
                  <c:v>329.23</c:v>
                </c:pt>
                <c:pt idx="10041">
                  <c:v>328.52</c:v>
                </c:pt>
                <c:pt idx="10042">
                  <c:v>325.83</c:v>
                </c:pt>
                <c:pt idx="10043">
                  <c:v>323.36</c:v>
                </c:pt>
                <c:pt idx="10044">
                  <c:v>322.66000000000003</c:v>
                </c:pt>
                <c:pt idx="10045">
                  <c:v>322.54000000000002</c:v>
                </c:pt>
                <c:pt idx="10046">
                  <c:v>321.62</c:v>
                </c:pt>
                <c:pt idx="10047">
                  <c:v>322.58999999999997</c:v>
                </c:pt>
                <c:pt idx="10048">
                  <c:v>321.97000000000003</c:v>
                </c:pt>
                <c:pt idx="10049">
                  <c:v>345.1</c:v>
                </c:pt>
                <c:pt idx="10050">
                  <c:v>319.58</c:v>
                </c:pt>
                <c:pt idx="10051">
                  <c:v>318.89999999999998</c:v>
                </c:pt>
                <c:pt idx="10052">
                  <c:v>318.36</c:v>
                </c:pt>
                <c:pt idx="10053">
                  <c:v>317.10000000000002</c:v>
                </c:pt>
                <c:pt idx="10054">
                  <c:v>316.58999999999997</c:v>
                </c:pt>
                <c:pt idx="10055">
                  <c:v>317.25</c:v>
                </c:pt>
                <c:pt idx="10056">
                  <c:v>316.83</c:v>
                </c:pt>
                <c:pt idx="10057">
                  <c:v>316.43</c:v>
                </c:pt>
                <c:pt idx="10058">
                  <c:v>314.93</c:v>
                </c:pt>
                <c:pt idx="10059">
                  <c:v>315.20999999999998</c:v>
                </c:pt>
                <c:pt idx="10060">
                  <c:v>314.47000000000003</c:v>
                </c:pt>
                <c:pt idx="10061">
                  <c:v>313.89</c:v>
                </c:pt>
                <c:pt idx="10062">
                  <c:v>313.57</c:v>
                </c:pt>
                <c:pt idx="10063">
                  <c:v>315.06</c:v>
                </c:pt>
                <c:pt idx="10064">
                  <c:v>314.54000000000002</c:v>
                </c:pt>
                <c:pt idx="10065">
                  <c:v>315.19</c:v>
                </c:pt>
                <c:pt idx="10066">
                  <c:v>313.89</c:v>
                </c:pt>
                <c:pt idx="10067">
                  <c:v>313.38</c:v>
                </c:pt>
                <c:pt idx="10068">
                  <c:v>313.63</c:v>
                </c:pt>
                <c:pt idx="10069">
                  <c:v>311.97000000000003</c:v>
                </c:pt>
                <c:pt idx="10070">
                  <c:v>311.63</c:v>
                </c:pt>
                <c:pt idx="10071">
                  <c:v>311.02</c:v>
                </c:pt>
                <c:pt idx="10072">
                  <c:v>312.16000000000003</c:v>
                </c:pt>
                <c:pt idx="10073">
                  <c:v>311.72000000000003</c:v>
                </c:pt>
                <c:pt idx="10074">
                  <c:v>311.02</c:v>
                </c:pt>
                <c:pt idx="10075">
                  <c:v>309.70999999999998</c:v>
                </c:pt>
                <c:pt idx="10076">
                  <c:v>309.02999999999997</c:v>
                </c:pt>
                <c:pt idx="10077">
                  <c:v>308.52999999999997</c:v>
                </c:pt>
                <c:pt idx="10078">
                  <c:v>308.2</c:v>
                </c:pt>
                <c:pt idx="10079">
                  <c:v>307.86</c:v>
                </c:pt>
                <c:pt idx="10080">
                  <c:v>307.86</c:v>
                </c:pt>
                <c:pt idx="10081">
                  <c:v>308.47000000000003</c:v>
                </c:pt>
                <c:pt idx="10082">
                  <c:v>307.25</c:v>
                </c:pt>
                <c:pt idx="10083">
                  <c:v>306.45999999999998</c:v>
                </c:pt>
                <c:pt idx="10084">
                  <c:v>305.61</c:v>
                </c:pt>
                <c:pt idx="10085">
                  <c:v>305.13</c:v>
                </c:pt>
                <c:pt idx="10086">
                  <c:v>304.24</c:v>
                </c:pt>
                <c:pt idx="10087">
                  <c:v>303.77</c:v>
                </c:pt>
                <c:pt idx="10088">
                  <c:v>303.83</c:v>
                </c:pt>
                <c:pt idx="10089">
                  <c:v>300.58</c:v>
                </c:pt>
                <c:pt idx="10090">
                  <c:v>298.58</c:v>
                </c:pt>
                <c:pt idx="10091">
                  <c:v>297.79000000000002</c:v>
                </c:pt>
                <c:pt idx="10092">
                  <c:v>296.79000000000002</c:v>
                </c:pt>
                <c:pt idx="10093">
                  <c:v>296.51</c:v>
                </c:pt>
                <c:pt idx="10094">
                  <c:v>296.73</c:v>
                </c:pt>
                <c:pt idx="10095">
                  <c:v>296.02</c:v>
                </c:pt>
                <c:pt idx="10096">
                  <c:v>295.91000000000003</c:v>
                </c:pt>
                <c:pt idx="10097">
                  <c:v>294.92</c:v>
                </c:pt>
                <c:pt idx="10098">
                  <c:v>294.16000000000003</c:v>
                </c:pt>
                <c:pt idx="10099">
                  <c:v>293.89</c:v>
                </c:pt>
                <c:pt idx="10100">
                  <c:v>293.77999999999997</c:v>
                </c:pt>
                <c:pt idx="10101">
                  <c:v>292.66000000000003</c:v>
                </c:pt>
                <c:pt idx="10102">
                  <c:v>289.51</c:v>
                </c:pt>
                <c:pt idx="10103">
                  <c:v>288.27</c:v>
                </c:pt>
                <c:pt idx="10104">
                  <c:v>288.60000000000002</c:v>
                </c:pt>
                <c:pt idx="10105">
                  <c:v>288.58</c:v>
                </c:pt>
                <c:pt idx="10106">
                  <c:v>295.95999999999998</c:v>
                </c:pt>
                <c:pt idx="10107">
                  <c:v>295.85000000000002</c:v>
                </c:pt>
                <c:pt idx="10108">
                  <c:v>295.85000000000002</c:v>
                </c:pt>
                <c:pt idx="10109">
                  <c:v>293.89999999999998</c:v>
                </c:pt>
                <c:pt idx="10110">
                  <c:v>293.61</c:v>
                </c:pt>
                <c:pt idx="10111">
                  <c:v>293.22000000000003</c:v>
                </c:pt>
                <c:pt idx="10112">
                  <c:v>291.36</c:v>
                </c:pt>
                <c:pt idx="10113">
                  <c:v>291.77</c:v>
                </c:pt>
                <c:pt idx="10114">
                  <c:v>291.05</c:v>
                </c:pt>
                <c:pt idx="10115">
                  <c:v>290.72000000000003</c:v>
                </c:pt>
                <c:pt idx="10116">
                  <c:v>295.72000000000003</c:v>
                </c:pt>
                <c:pt idx="10117">
                  <c:v>297.16000000000003</c:v>
                </c:pt>
                <c:pt idx="10118">
                  <c:v>295.14</c:v>
                </c:pt>
                <c:pt idx="10119">
                  <c:v>296.76</c:v>
                </c:pt>
                <c:pt idx="10120">
                  <c:v>298.94</c:v>
                </c:pt>
                <c:pt idx="10121">
                  <c:v>301.54000000000002</c:v>
                </c:pt>
                <c:pt idx="10122">
                  <c:v>304.95</c:v>
                </c:pt>
                <c:pt idx="10123">
                  <c:v>307.11</c:v>
                </c:pt>
                <c:pt idx="10124">
                  <c:v>307.82</c:v>
                </c:pt>
                <c:pt idx="10125">
                  <c:v>310.69</c:v>
                </c:pt>
                <c:pt idx="10126">
                  <c:v>312.49</c:v>
                </c:pt>
                <c:pt idx="10127">
                  <c:v>314.20999999999998</c:v>
                </c:pt>
                <c:pt idx="10128">
                  <c:v>316.39</c:v>
                </c:pt>
                <c:pt idx="10129">
                  <c:v>319.86</c:v>
                </c:pt>
                <c:pt idx="10130">
                  <c:v>319.91000000000003</c:v>
                </c:pt>
                <c:pt idx="10131">
                  <c:v>321.06</c:v>
                </c:pt>
                <c:pt idx="10132">
                  <c:v>323.32</c:v>
                </c:pt>
                <c:pt idx="10133">
                  <c:v>323.05</c:v>
                </c:pt>
                <c:pt idx="10134">
                  <c:v>323.57</c:v>
                </c:pt>
                <c:pt idx="10135">
                  <c:v>324.52999999999997</c:v>
                </c:pt>
                <c:pt idx="10136">
                  <c:v>327.06</c:v>
                </c:pt>
                <c:pt idx="10137">
                  <c:v>327.20999999999998</c:v>
                </c:pt>
                <c:pt idx="10138">
                  <c:v>327.99</c:v>
                </c:pt>
                <c:pt idx="10139">
                  <c:v>328.45</c:v>
                </c:pt>
                <c:pt idx="10140">
                  <c:v>328.33</c:v>
                </c:pt>
                <c:pt idx="10141">
                  <c:v>330.11</c:v>
                </c:pt>
                <c:pt idx="10142">
                  <c:v>330.97</c:v>
                </c:pt>
                <c:pt idx="10143">
                  <c:v>331.69</c:v>
                </c:pt>
                <c:pt idx="10144">
                  <c:v>332.4</c:v>
                </c:pt>
                <c:pt idx="10145">
                  <c:v>333.83</c:v>
                </c:pt>
                <c:pt idx="10146">
                  <c:v>336.34</c:v>
                </c:pt>
                <c:pt idx="10147">
                  <c:v>336.89</c:v>
                </c:pt>
                <c:pt idx="10148">
                  <c:v>335.93</c:v>
                </c:pt>
                <c:pt idx="10149">
                  <c:v>336.67</c:v>
                </c:pt>
                <c:pt idx="10150">
                  <c:v>336.09</c:v>
                </c:pt>
                <c:pt idx="10151">
                  <c:v>336.26</c:v>
                </c:pt>
                <c:pt idx="10152">
                  <c:v>336.75</c:v>
                </c:pt>
                <c:pt idx="10153">
                  <c:v>339.06</c:v>
                </c:pt>
                <c:pt idx="10154">
                  <c:v>338.15</c:v>
                </c:pt>
                <c:pt idx="10155">
                  <c:v>337.49</c:v>
                </c:pt>
                <c:pt idx="10156">
                  <c:v>336.75</c:v>
                </c:pt>
                <c:pt idx="10157">
                  <c:v>337.2</c:v>
                </c:pt>
                <c:pt idx="10158">
                  <c:v>337.94</c:v>
                </c:pt>
                <c:pt idx="10159">
                  <c:v>338.27</c:v>
                </c:pt>
                <c:pt idx="10160">
                  <c:v>341.53</c:v>
                </c:pt>
                <c:pt idx="10161">
                  <c:v>341.97</c:v>
                </c:pt>
                <c:pt idx="10162">
                  <c:v>278.02</c:v>
                </c:pt>
                <c:pt idx="10163">
                  <c:v>278.81</c:v>
                </c:pt>
                <c:pt idx="10164">
                  <c:v>277.2</c:v>
                </c:pt>
                <c:pt idx="10165">
                  <c:v>276.70999999999998</c:v>
                </c:pt>
                <c:pt idx="10166">
                  <c:v>276.47000000000003</c:v>
                </c:pt>
                <c:pt idx="10167">
                  <c:v>276.18</c:v>
                </c:pt>
                <c:pt idx="10168">
                  <c:v>276.07</c:v>
                </c:pt>
                <c:pt idx="10169">
                  <c:v>276.69</c:v>
                </c:pt>
                <c:pt idx="10170">
                  <c:v>275.89</c:v>
                </c:pt>
                <c:pt idx="10171">
                  <c:v>276.04000000000002</c:v>
                </c:pt>
                <c:pt idx="10172">
                  <c:v>275.56</c:v>
                </c:pt>
                <c:pt idx="10173">
                  <c:v>275.32</c:v>
                </c:pt>
                <c:pt idx="10174">
                  <c:v>275.23</c:v>
                </c:pt>
                <c:pt idx="10175">
                  <c:v>275.89</c:v>
                </c:pt>
                <c:pt idx="10176">
                  <c:v>275.27</c:v>
                </c:pt>
                <c:pt idx="10177">
                  <c:v>274.94</c:v>
                </c:pt>
                <c:pt idx="10178">
                  <c:v>274.75</c:v>
                </c:pt>
                <c:pt idx="10179">
                  <c:v>274.18</c:v>
                </c:pt>
                <c:pt idx="10180">
                  <c:v>273.86</c:v>
                </c:pt>
                <c:pt idx="10181">
                  <c:v>274.37</c:v>
                </c:pt>
                <c:pt idx="10182">
                  <c:v>274</c:v>
                </c:pt>
                <c:pt idx="10183">
                  <c:v>272.89</c:v>
                </c:pt>
                <c:pt idx="10184">
                  <c:v>272.14</c:v>
                </c:pt>
                <c:pt idx="10185">
                  <c:v>272.29000000000002</c:v>
                </c:pt>
                <c:pt idx="10186">
                  <c:v>271.91000000000003</c:v>
                </c:pt>
                <c:pt idx="10187">
                  <c:v>271.81</c:v>
                </c:pt>
                <c:pt idx="10188">
                  <c:v>272.55</c:v>
                </c:pt>
                <c:pt idx="10189">
                  <c:v>272.27</c:v>
                </c:pt>
                <c:pt idx="10190">
                  <c:v>272.60000000000002</c:v>
                </c:pt>
                <c:pt idx="10191">
                  <c:v>271.08</c:v>
                </c:pt>
                <c:pt idx="10192">
                  <c:v>270.58</c:v>
                </c:pt>
                <c:pt idx="10193">
                  <c:v>270.27999999999997</c:v>
                </c:pt>
                <c:pt idx="10194">
                  <c:v>270.26</c:v>
                </c:pt>
                <c:pt idx="10195">
                  <c:v>269.99</c:v>
                </c:pt>
                <c:pt idx="10196">
                  <c:v>270.81</c:v>
                </c:pt>
                <c:pt idx="10197">
                  <c:v>269.89999999999998</c:v>
                </c:pt>
                <c:pt idx="10198">
                  <c:v>269.77</c:v>
                </c:pt>
                <c:pt idx="10199">
                  <c:v>247.33</c:v>
                </c:pt>
                <c:pt idx="10200">
                  <c:v>247.54</c:v>
                </c:pt>
                <c:pt idx="10201">
                  <c:v>247.31</c:v>
                </c:pt>
                <c:pt idx="10202">
                  <c:v>247.97</c:v>
                </c:pt>
                <c:pt idx="10203">
                  <c:v>247.54</c:v>
                </c:pt>
                <c:pt idx="10204">
                  <c:v>247.12</c:v>
                </c:pt>
                <c:pt idx="10205">
                  <c:v>246.74</c:v>
                </c:pt>
                <c:pt idx="10206">
                  <c:v>246.9</c:v>
                </c:pt>
                <c:pt idx="10207">
                  <c:v>246.53</c:v>
                </c:pt>
                <c:pt idx="10208">
                  <c:v>242.72</c:v>
                </c:pt>
                <c:pt idx="10209">
                  <c:v>243.18</c:v>
                </c:pt>
                <c:pt idx="10210">
                  <c:v>242.92</c:v>
                </c:pt>
                <c:pt idx="10211">
                  <c:v>242.97</c:v>
                </c:pt>
                <c:pt idx="10212">
                  <c:v>296.13</c:v>
                </c:pt>
                <c:pt idx="10213">
                  <c:v>295.22000000000003</c:v>
                </c:pt>
                <c:pt idx="10214">
                  <c:v>294.97000000000003</c:v>
                </c:pt>
                <c:pt idx="10215">
                  <c:v>294.3</c:v>
                </c:pt>
                <c:pt idx="10216">
                  <c:v>293.70999999999998</c:v>
                </c:pt>
                <c:pt idx="10217">
                  <c:v>294.74</c:v>
                </c:pt>
                <c:pt idx="10218">
                  <c:v>283.88</c:v>
                </c:pt>
                <c:pt idx="10219">
                  <c:v>298.02</c:v>
                </c:pt>
                <c:pt idx="10220">
                  <c:v>297.08</c:v>
                </c:pt>
                <c:pt idx="10221">
                  <c:v>296.33999999999997</c:v>
                </c:pt>
                <c:pt idx="10222">
                  <c:v>295.83999999999997</c:v>
                </c:pt>
                <c:pt idx="10223">
                  <c:v>295.72000000000003</c:v>
                </c:pt>
                <c:pt idx="10224">
                  <c:v>295.55</c:v>
                </c:pt>
                <c:pt idx="10225">
                  <c:v>296.45999999999998</c:v>
                </c:pt>
                <c:pt idx="10226">
                  <c:v>295.55</c:v>
                </c:pt>
                <c:pt idx="10227">
                  <c:v>293.72000000000003</c:v>
                </c:pt>
                <c:pt idx="10228">
                  <c:v>292.88</c:v>
                </c:pt>
                <c:pt idx="10229">
                  <c:v>292.64999999999998</c:v>
                </c:pt>
                <c:pt idx="10230">
                  <c:v>293.95</c:v>
                </c:pt>
                <c:pt idx="10231">
                  <c:v>292.99</c:v>
                </c:pt>
                <c:pt idx="10232">
                  <c:v>292.49</c:v>
                </c:pt>
                <c:pt idx="10233">
                  <c:v>291.58</c:v>
                </c:pt>
                <c:pt idx="10234">
                  <c:v>291.58</c:v>
                </c:pt>
                <c:pt idx="10235">
                  <c:v>291.14999999999998</c:v>
                </c:pt>
                <c:pt idx="10236">
                  <c:v>269.81</c:v>
                </c:pt>
                <c:pt idx="10237">
                  <c:v>271.20999999999998</c:v>
                </c:pt>
                <c:pt idx="10238">
                  <c:v>270.20999999999998</c:v>
                </c:pt>
                <c:pt idx="10239">
                  <c:v>270.39</c:v>
                </c:pt>
                <c:pt idx="10240">
                  <c:v>269.76</c:v>
                </c:pt>
                <c:pt idx="10241">
                  <c:v>270.20999999999998</c:v>
                </c:pt>
                <c:pt idx="10242">
                  <c:v>270.75</c:v>
                </c:pt>
                <c:pt idx="10243">
                  <c:v>269.54000000000002</c:v>
                </c:pt>
                <c:pt idx="10244">
                  <c:v>270.20999999999998</c:v>
                </c:pt>
                <c:pt idx="10245">
                  <c:v>270.44</c:v>
                </c:pt>
                <c:pt idx="10246">
                  <c:v>270.45</c:v>
                </c:pt>
                <c:pt idx="10247">
                  <c:v>271.20999999999998</c:v>
                </c:pt>
                <c:pt idx="10248">
                  <c:v>270.58999999999997</c:v>
                </c:pt>
                <c:pt idx="10249">
                  <c:v>272.33</c:v>
                </c:pt>
                <c:pt idx="10250">
                  <c:v>272.74</c:v>
                </c:pt>
                <c:pt idx="10251">
                  <c:v>272.33</c:v>
                </c:pt>
                <c:pt idx="10252">
                  <c:v>273.77</c:v>
                </c:pt>
                <c:pt idx="10253">
                  <c:v>272.79000000000002</c:v>
                </c:pt>
                <c:pt idx="10254">
                  <c:v>273.20999999999998</c:v>
                </c:pt>
                <c:pt idx="10255">
                  <c:v>273.39999999999998</c:v>
                </c:pt>
                <c:pt idx="10256">
                  <c:v>274.51</c:v>
                </c:pt>
                <c:pt idx="10257">
                  <c:v>274.51</c:v>
                </c:pt>
                <c:pt idx="10258">
                  <c:v>275.66000000000003</c:v>
                </c:pt>
                <c:pt idx="10259">
                  <c:v>275.93</c:v>
                </c:pt>
                <c:pt idx="10260">
                  <c:v>275.42</c:v>
                </c:pt>
                <c:pt idx="10261">
                  <c:v>274.57</c:v>
                </c:pt>
                <c:pt idx="10262">
                  <c:v>275.5</c:v>
                </c:pt>
                <c:pt idx="10263">
                  <c:v>274.33</c:v>
                </c:pt>
                <c:pt idx="10264">
                  <c:v>275.27999999999997</c:v>
                </c:pt>
                <c:pt idx="10265">
                  <c:v>274.79000000000002</c:v>
                </c:pt>
                <c:pt idx="10266">
                  <c:v>274.79000000000002</c:v>
                </c:pt>
                <c:pt idx="10267">
                  <c:v>275.02</c:v>
                </c:pt>
                <c:pt idx="10268">
                  <c:v>275.79000000000002</c:v>
                </c:pt>
                <c:pt idx="10269">
                  <c:v>287.45999999999998</c:v>
                </c:pt>
                <c:pt idx="10270">
                  <c:v>287.19</c:v>
                </c:pt>
                <c:pt idx="10271">
                  <c:v>286.97000000000003</c:v>
                </c:pt>
                <c:pt idx="10272">
                  <c:v>286.54000000000002</c:v>
                </c:pt>
                <c:pt idx="10273">
                  <c:v>286.18</c:v>
                </c:pt>
                <c:pt idx="10274">
                  <c:v>286.49</c:v>
                </c:pt>
                <c:pt idx="10275">
                  <c:v>285.95</c:v>
                </c:pt>
                <c:pt idx="10276">
                  <c:v>285.52</c:v>
                </c:pt>
                <c:pt idx="10277">
                  <c:v>284.67</c:v>
                </c:pt>
                <c:pt idx="10278">
                  <c:v>284.14</c:v>
                </c:pt>
                <c:pt idx="10279">
                  <c:v>284.37</c:v>
                </c:pt>
                <c:pt idx="10280">
                  <c:v>284.08999999999997</c:v>
                </c:pt>
                <c:pt idx="10281">
                  <c:v>284.56</c:v>
                </c:pt>
                <c:pt idx="10282">
                  <c:v>284.62</c:v>
                </c:pt>
                <c:pt idx="10283">
                  <c:v>284.32</c:v>
                </c:pt>
                <c:pt idx="10284">
                  <c:v>284.58</c:v>
                </c:pt>
                <c:pt idx="10285">
                  <c:v>284.14</c:v>
                </c:pt>
                <c:pt idx="10286">
                  <c:v>283.72000000000003</c:v>
                </c:pt>
                <c:pt idx="10287">
                  <c:v>283.42</c:v>
                </c:pt>
                <c:pt idx="10288">
                  <c:v>282.57</c:v>
                </c:pt>
                <c:pt idx="10289">
                  <c:v>282.67</c:v>
                </c:pt>
                <c:pt idx="10290">
                  <c:v>281.43</c:v>
                </c:pt>
                <c:pt idx="10291">
                  <c:v>281.43</c:v>
                </c:pt>
                <c:pt idx="10292">
                  <c:v>280.89</c:v>
                </c:pt>
                <c:pt idx="10293">
                  <c:v>280.89</c:v>
                </c:pt>
                <c:pt idx="10294">
                  <c:v>280.27999999999997</c:v>
                </c:pt>
                <c:pt idx="10295">
                  <c:v>280.01</c:v>
                </c:pt>
                <c:pt idx="10296">
                  <c:v>280.85000000000002</c:v>
                </c:pt>
                <c:pt idx="10297">
                  <c:v>284.25</c:v>
                </c:pt>
                <c:pt idx="10298">
                  <c:v>284.93</c:v>
                </c:pt>
                <c:pt idx="10299">
                  <c:v>284.81</c:v>
                </c:pt>
                <c:pt idx="10300">
                  <c:v>284.60000000000002</c:v>
                </c:pt>
                <c:pt idx="10301">
                  <c:v>284.7</c:v>
                </c:pt>
                <c:pt idx="10302">
                  <c:v>285.45</c:v>
                </c:pt>
                <c:pt idx="10303">
                  <c:v>285.45</c:v>
                </c:pt>
                <c:pt idx="10304">
                  <c:v>284.49</c:v>
                </c:pt>
                <c:pt idx="10305">
                  <c:v>330.97</c:v>
                </c:pt>
                <c:pt idx="10306">
                  <c:v>332.46</c:v>
                </c:pt>
                <c:pt idx="10307">
                  <c:v>330.27</c:v>
                </c:pt>
                <c:pt idx="10308">
                  <c:v>331.7</c:v>
                </c:pt>
                <c:pt idx="10309">
                  <c:v>331.21</c:v>
                </c:pt>
                <c:pt idx="10310">
                  <c:v>328.78</c:v>
                </c:pt>
                <c:pt idx="10311">
                  <c:v>326.76</c:v>
                </c:pt>
                <c:pt idx="10312">
                  <c:v>325.69</c:v>
                </c:pt>
                <c:pt idx="10313">
                  <c:v>324.02</c:v>
                </c:pt>
                <c:pt idx="10314">
                  <c:v>323.94</c:v>
                </c:pt>
                <c:pt idx="10315">
                  <c:v>324.62</c:v>
                </c:pt>
                <c:pt idx="10316">
                  <c:v>322.54000000000002</c:v>
                </c:pt>
                <c:pt idx="10317">
                  <c:v>321.29000000000002</c:v>
                </c:pt>
                <c:pt idx="10318">
                  <c:v>320.92</c:v>
                </c:pt>
                <c:pt idx="10319">
                  <c:v>319.95</c:v>
                </c:pt>
                <c:pt idx="10320">
                  <c:v>318.27999999999997</c:v>
                </c:pt>
                <c:pt idx="10321">
                  <c:v>319.73</c:v>
                </c:pt>
                <c:pt idx="10322">
                  <c:v>319.66000000000003</c:v>
                </c:pt>
                <c:pt idx="10323">
                  <c:v>316.81</c:v>
                </c:pt>
                <c:pt idx="10324">
                  <c:v>316.29000000000002</c:v>
                </c:pt>
                <c:pt idx="10325">
                  <c:v>314.12</c:v>
                </c:pt>
                <c:pt idx="10326">
                  <c:v>313.43</c:v>
                </c:pt>
                <c:pt idx="10327">
                  <c:v>312.74</c:v>
                </c:pt>
                <c:pt idx="10328">
                  <c:v>313.5</c:v>
                </c:pt>
                <c:pt idx="10329">
                  <c:v>311.39999999999998</c:v>
                </c:pt>
                <c:pt idx="10330">
                  <c:v>309.98</c:v>
                </c:pt>
                <c:pt idx="10331">
                  <c:v>309.43</c:v>
                </c:pt>
                <c:pt idx="10332">
                  <c:v>310.7</c:v>
                </c:pt>
                <c:pt idx="10333">
                  <c:v>307.19</c:v>
                </c:pt>
                <c:pt idx="10334">
                  <c:v>306.93</c:v>
                </c:pt>
                <c:pt idx="10335">
                  <c:v>284.38</c:v>
                </c:pt>
                <c:pt idx="10336">
                  <c:v>283.75</c:v>
                </c:pt>
                <c:pt idx="10337">
                  <c:v>283.5</c:v>
                </c:pt>
                <c:pt idx="10338">
                  <c:v>283.05</c:v>
                </c:pt>
                <c:pt idx="10339">
                  <c:v>283.10000000000002</c:v>
                </c:pt>
                <c:pt idx="10340">
                  <c:v>283.68</c:v>
                </c:pt>
                <c:pt idx="10341">
                  <c:v>282.12</c:v>
                </c:pt>
                <c:pt idx="10342">
                  <c:v>282.38</c:v>
                </c:pt>
                <c:pt idx="10343">
                  <c:v>281.87</c:v>
                </c:pt>
                <c:pt idx="10344">
                  <c:v>281.92</c:v>
                </c:pt>
                <c:pt idx="10345">
                  <c:v>281.97000000000003</c:v>
                </c:pt>
                <c:pt idx="10346">
                  <c:v>283.16000000000003</c:v>
                </c:pt>
                <c:pt idx="10347">
                  <c:v>281.66000000000003</c:v>
                </c:pt>
                <c:pt idx="10348">
                  <c:v>281.39999999999998</c:v>
                </c:pt>
                <c:pt idx="10349">
                  <c:v>281.14999999999998</c:v>
                </c:pt>
                <c:pt idx="10350">
                  <c:v>281.25</c:v>
                </c:pt>
                <c:pt idx="10351">
                  <c:v>282.48</c:v>
                </c:pt>
                <c:pt idx="10352">
                  <c:v>282.08999999999997</c:v>
                </c:pt>
                <c:pt idx="10353">
                  <c:v>281.85000000000002</c:v>
                </c:pt>
                <c:pt idx="10354">
                  <c:v>280.81</c:v>
                </c:pt>
                <c:pt idx="10355">
                  <c:v>280.05</c:v>
                </c:pt>
                <c:pt idx="10356">
                  <c:v>279.39999999999998</c:v>
                </c:pt>
                <c:pt idx="10357">
                  <c:v>279.10000000000002</c:v>
                </c:pt>
                <c:pt idx="10358">
                  <c:v>278.92</c:v>
                </c:pt>
                <c:pt idx="10359">
                  <c:v>279.14999999999998</c:v>
                </c:pt>
                <c:pt idx="10360">
                  <c:v>278.37</c:v>
                </c:pt>
                <c:pt idx="10361">
                  <c:v>277.19</c:v>
                </c:pt>
                <c:pt idx="10362">
                  <c:v>276.68</c:v>
                </c:pt>
                <c:pt idx="10363">
                  <c:v>276.31</c:v>
                </c:pt>
                <c:pt idx="10364">
                  <c:v>275.43</c:v>
                </c:pt>
                <c:pt idx="10365">
                  <c:v>275.73</c:v>
                </c:pt>
                <c:pt idx="10366">
                  <c:v>275.49</c:v>
                </c:pt>
                <c:pt idx="10367">
                  <c:v>274.2</c:v>
                </c:pt>
                <c:pt idx="10368">
                  <c:v>298.44</c:v>
                </c:pt>
                <c:pt idx="10369">
                  <c:v>298.43</c:v>
                </c:pt>
                <c:pt idx="10370">
                  <c:v>298.27</c:v>
                </c:pt>
                <c:pt idx="10371">
                  <c:v>254.71</c:v>
                </c:pt>
                <c:pt idx="10372">
                  <c:v>254.7</c:v>
                </c:pt>
                <c:pt idx="10373">
                  <c:v>254.27</c:v>
                </c:pt>
                <c:pt idx="10374">
                  <c:v>254.09</c:v>
                </c:pt>
                <c:pt idx="10375">
                  <c:v>254.25</c:v>
                </c:pt>
                <c:pt idx="10376">
                  <c:v>254.93</c:v>
                </c:pt>
                <c:pt idx="10377">
                  <c:v>254.27</c:v>
                </c:pt>
                <c:pt idx="10378">
                  <c:v>397.52</c:v>
                </c:pt>
                <c:pt idx="10379">
                  <c:v>397.52</c:v>
                </c:pt>
                <c:pt idx="10380">
                  <c:v>396.9</c:v>
                </c:pt>
                <c:pt idx="10381">
                  <c:v>363.53</c:v>
                </c:pt>
                <c:pt idx="10382">
                  <c:v>363.22</c:v>
                </c:pt>
                <c:pt idx="10383">
                  <c:v>256.14999999999998</c:v>
                </c:pt>
                <c:pt idx="10384">
                  <c:v>256.60000000000002</c:v>
                </c:pt>
                <c:pt idx="10385">
                  <c:v>256.72000000000003</c:v>
                </c:pt>
                <c:pt idx="10386">
                  <c:v>256.64999999999998</c:v>
                </c:pt>
                <c:pt idx="10387">
                  <c:v>256.77999999999997</c:v>
                </c:pt>
                <c:pt idx="10388">
                  <c:v>256.77999999999997</c:v>
                </c:pt>
                <c:pt idx="10389">
                  <c:v>257.72000000000003</c:v>
                </c:pt>
                <c:pt idx="10390">
                  <c:v>257.7</c:v>
                </c:pt>
                <c:pt idx="10391">
                  <c:v>257.76</c:v>
                </c:pt>
                <c:pt idx="10392">
                  <c:v>257.88</c:v>
                </c:pt>
                <c:pt idx="10393">
                  <c:v>258.94</c:v>
                </c:pt>
                <c:pt idx="10394">
                  <c:v>257.45</c:v>
                </c:pt>
                <c:pt idx="10395">
                  <c:v>257.33999999999997</c:v>
                </c:pt>
                <c:pt idx="10396">
                  <c:v>258.02999999999997</c:v>
                </c:pt>
                <c:pt idx="10397">
                  <c:v>257.33</c:v>
                </c:pt>
                <c:pt idx="10398">
                  <c:v>257</c:v>
                </c:pt>
                <c:pt idx="10399">
                  <c:v>257.33</c:v>
                </c:pt>
                <c:pt idx="10400">
                  <c:v>257.2</c:v>
                </c:pt>
                <c:pt idx="10401">
                  <c:v>289.39</c:v>
                </c:pt>
                <c:pt idx="10402">
                  <c:v>263.97000000000003</c:v>
                </c:pt>
                <c:pt idx="10403">
                  <c:v>263.56</c:v>
                </c:pt>
                <c:pt idx="10404">
                  <c:v>262.91000000000003</c:v>
                </c:pt>
                <c:pt idx="10405">
                  <c:v>262.39999999999998</c:v>
                </c:pt>
                <c:pt idx="10406">
                  <c:v>264.41000000000003</c:v>
                </c:pt>
                <c:pt idx="10407">
                  <c:v>261.95</c:v>
                </c:pt>
                <c:pt idx="10408">
                  <c:v>261.83999999999997</c:v>
                </c:pt>
                <c:pt idx="10409">
                  <c:v>261.64999999999998</c:v>
                </c:pt>
                <c:pt idx="10410">
                  <c:v>261.24</c:v>
                </c:pt>
                <c:pt idx="10411">
                  <c:v>260.37</c:v>
                </c:pt>
                <c:pt idx="10412">
                  <c:v>260.25</c:v>
                </c:pt>
                <c:pt idx="10413">
                  <c:v>260.58</c:v>
                </c:pt>
                <c:pt idx="10414">
                  <c:v>260.64</c:v>
                </c:pt>
                <c:pt idx="10415">
                  <c:v>259.92</c:v>
                </c:pt>
                <c:pt idx="10416">
                  <c:v>259.83999999999997</c:v>
                </c:pt>
                <c:pt idx="10417">
                  <c:v>260.01</c:v>
                </c:pt>
                <c:pt idx="10418">
                  <c:v>259.87</c:v>
                </c:pt>
                <c:pt idx="10419">
                  <c:v>259.64</c:v>
                </c:pt>
                <c:pt idx="10420">
                  <c:v>259.89999999999998</c:v>
                </c:pt>
                <c:pt idx="10421">
                  <c:v>260.66000000000003</c:v>
                </c:pt>
                <c:pt idx="10422">
                  <c:v>259.83</c:v>
                </c:pt>
                <c:pt idx="10423">
                  <c:v>259.82</c:v>
                </c:pt>
                <c:pt idx="10424">
                  <c:v>259.89999999999998</c:v>
                </c:pt>
                <c:pt idx="10425">
                  <c:v>259.23</c:v>
                </c:pt>
                <c:pt idx="10426">
                  <c:v>258.99</c:v>
                </c:pt>
                <c:pt idx="10427">
                  <c:v>260.11</c:v>
                </c:pt>
                <c:pt idx="10428">
                  <c:v>260.08999999999997</c:v>
                </c:pt>
                <c:pt idx="10429">
                  <c:v>259.16000000000003</c:v>
                </c:pt>
                <c:pt idx="10430">
                  <c:v>260.58</c:v>
                </c:pt>
                <c:pt idx="10431">
                  <c:v>258.87</c:v>
                </c:pt>
                <c:pt idx="10432">
                  <c:v>258.62</c:v>
                </c:pt>
                <c:pt idx="10433">
                  <c:v>258.02999999999997</c:v>
                </c:pt>
                <c:pt idx="10434">
                  <c:v>259.02</c:v>
                </c:pt>
                <c:pt idx="10435">
                  <c:v>258.98</c:v>
                </c:pt>
                <c:pt idx="10436">
                  <c:v>288</c:v>
                </c:pt>
                <c:pt idx="10437">
                  <c:v>257.33999999999997</c:v>
                </c:pt>
                <c:pt idx="10438">
                  <c:v>257.55</c:v>
                </c:pt>
                <c:pt idx="10439">
                  <c:v>254.21</c:v>
                </c:pt>
                <c:pt idx="10440">
                  <c:v>254.07</c:v>
                </c:pt>
                <c:pt idx="10441">
                  <c:v>254.95</c:v>
                </c:pt>
                <c:pt idx="10442">
                  <c:v>288.38</c:v>
                </c:pt>
                <c:pt idx="10443">
                  <c:v>290.02</c:v>
                </c:pt>
                <c:pt idx="10444">
                  <c:v>254.27</c:v>
                </c:pt>
                <c:pt idx="10445">
                  <c:v>254.33</c:v>
                </c:pt>
                <c:pt idx="10446">
                  <c:v>254.27</c:v>
                </c:pt>
                <c:pt idx="10447">
                  <c:v>286.74</c:v>
                </c:pt>
                <c:pt idx="10448">
                  <c:v>254.89</c:v>
                </c:pt>
                <c:pt idx="10449">
                  <c:v>254.27</c:v>
                </c:pt>
                <c:pt idx="10450">
                  <c:v>288.23</c:v>
                </c:pt>
                <c:pt idx="10451">
                  <c:v>322.19</c:v>
                </c:pt>
                <c:pt idx="10452">
                  <c:v>321.16000000000003</c:v>
                </c:pt>
                <c:pt idx="10453">
                  <c:v>289.42</c:v>
                </c:pt>
                <c:pt idx="10454">
                  <c:v>283.67</c:v>
                </c:pt>
                <c:pt idx="10455">
                  <c:v>254.31</c:v>
                </c:pt>
                <c:pt idx="10456">
                  <c:v>319.06</c:v>
                </c:pt>
                <c:pt idx="10457">
                  <c:v>253.22</c:v>
                </c:pt>
                <c:pt idx="10458">
                  <c:v>253.06</c:v>
                </c:pt>
                <c:pt idx="10459">
                  <c:v>252.87</c:v>
                </c:pt>
                <c:pt idx="10460">
                  <c:v>318.12</c:v>
                </c:pt>
                <c:pt idx="10461">
                  <c:v>317.55</c:v>
                </c:pt>
                <c:pt idx="10462">
                  <c:v>285.25</c:v>
                </c:pt>
                <c:pt idx="10463">
                  <c:v>252.19</c:v>
                </c:pt>
                <c:pt idx="10464">
                  <c:v>250.68</c:v>
                </c:pt>
                <c:pt idx="10465">
                  <c:v>250.53</c:v>
                </c:pt>
                <c:pt idx="10466">
                  <c:v>258.47000000000003</c:v>
                </c:pt>
                <c:pt idx="10467">
                  <c:v>257.97000000000003</c:v>
                </c:pt>
                <c:pt idx="10468">
                  <c:v>258.18</c:v>
                </c:pt>
                <c:pt idx="10469">
                  <c:v>255.76</c:v>
                </c:pt>
                <c:pt idx="10470">
                  <c:v>255.29</c:v>
                </c:pt>
                <c:pt idx="10471">
                  <c:v>261.54000000000002</c:v>
                </c:pt>
                <c:pt idx="10472">
                  <c:v>716.7</c:v>
                </c:pt>
                <c:pt idx="10473">
                  <c:v>718.11</c:v>
                </c:pt>
                <c:pt idx="10474">
                  <c:v>279.25</c:v>
                </c:pt>
                <c:pt idx="10475">
                  <c:v>279.5</c:v>
                </c:pt>
                <c:pt idx="10476">
                  <c:v>279.72000000000003</c:v>
                </c:pt>
                <c:pt idx="10477">
                  <c:v>250.75</c:v>
                </c:pt>
                <c:pt idx="10478">
                  <c:v>251.23</c:v>
                </c:pt>
                <c:pt idx="10479">
                  <c:v>251.67</c:v>
                </c:pt>
                <c:pt idx="10480">
                  <c:v>252.07</c:v>
                </c:pt>
                <c:pt idx="10481">
                  <c:v>230.24</c:v>
                </c:pt>
                <c:pt idx="10482">
                  <c:v>230.05</c:v>
                </c:pt>
                <c:pt idx="10483">
                  <c:v>229.52</c:v>
                </c:pt>
                <c:pt idx="10484">
                  <c:v>229.33</c:v>
                </c:pt>
                <c:pt idx="10485">
                  <c:v>230.04</c:v>
                </c:pt>
                <c:pt idx="10486">
                  <c:v>229.19</c:v>
                </c:pt>
                <c:pt idx="10487">
                  <c:v>229.09</c:v>
                </c:pt>
                <c:pt idx="10488">
                  <c:v>228.85</c:v>
                </c:pt>
                <c:pt idx="10489">
                  <c:v>228.49</c:v>
                </c:pt>
                <c:pt idx="10490">
                  <c:v>228.48</c:v>
                </c:pt>
                <c:pt idx="10491">
                  <c:v>482.99</c:v>
                </c:pt>
                <c:pt idx="10492">
                  <c:v>479.48</c:v>
                </c:pt>
                <c:pt idx="10493">
                  <c:v>478.18</c:v>
                </c:pt>
                <c:pt idx="10494">
                  <c:v>476.46</c:v>
                </c:pt>
                <c:pt idx="10495">
                  <c:v>474.33</c:v>
                </c:pt>
                <c:pt idx="10496">
                  <c:v>473.6</c:v>
                </c:pt>
                <c:pt idx="10497">
                  <c:v>476.18</c:v>
                </c:pt>
                <c:pt idx="10498">
                  <c:v>471.92</c:v>
                </c:pt>
                <c:pt idx="10499">
                  <c:v>470.81</c:v>
                </c:pt>
                <c:pt idx="10500">
                  <c:v>469.15</c:v>
                </c:pt>
                <c:pt idx="10501">
                  <c:v>460.48</c:v>
                </c:pt>
                <c:pt idx="10502">
                  <c:v>459.29</c:v>
                </c:pt>
                <c:pt idx="10503">
                  <c:v>222.99</c:v>
                </c:pt>
                <c:pt idx="10504">
                  <c:v>222.42</c:v>
                </c:pt>
                <c:pt idx="10505">
                  <c:v>222.13</c:v>
                </c:pt>
                <c:pt idx="10506">
                  <c:v>221.68</c:v>
                </c:pt>
                <c:pt idx="10507">
                  <c:v>221.75</c:v>
                </c:pt>
                <c:pt idx="10508">
                  <c:v>281.04000000000002</c:v>
                </c:pt>
                <c:pt idx="10509">
                  <c:v>282.04000000000002</c:v>
                </c:pt>
                <c:pt idx="10510">
                  <c:v>281.99</c:v>
                </c:pt>
                <c:pt idx="10511">
                  <c:v>281.10000000000002</c:v>
                </c:pt>
                <c:pt idx="10512">
                  <c:v>281.31</c:v>
                </c:pt>
                <c:pt idx="10513">
                  <c:v>281.01</c:v>
                </c:pt>
                <c:pt idx="10514">
                  <c:v>280.72000000000003</c:v>
                </c:pt>
                <c:pt idx="10515">
                  <c:v>280.36</c:v>
                </c:pt>
                <c:pt idx="10516">
                  <c:v>281.13</c:v>
                </c:pt>
                <c:pt idx="10517">
                  <c:v>280</c:v>
                </c:pt>
                <c:pt idx="10518">
                  <c:v>279.87</c:v>
                </c:pt>
                <c:pt idx="10519">
                  <c:v>279.77</c:v>
                </c:pt>
                <c:pt idx="10520">
                  <c:v>279.54000000000002</c:v>
                </c:pt>
                <c:pt idx="10521">
                  <c:v>279.08</c:v>
                </c:pt>
                <c:pt idx="10522">
                  <c:v>280.23</c:v>
                </c:pt>
                <c:pt idx="10523">
                  <c:v>279.35000000000002</c:v>
                </c:pt>
                <c:pt idx="10524">
                  <c:v>278.73</c:v>
                </c:pt>
                <c:pt idx="10525">
                  <c:v>278.93</c:v>
                </c:pt>
                <c:pt idx="10526">
                  <c:v>278.17</c:v>
                </c:pt>
                <c:pt idx="10527">
                  <c:v>278.52</c:v>
                </c:pt>
                <c:pt idx="10528">
                  <c:v>278.43</c:v>
                </c:pt>
                <c:pt idx="10529">
                  <c:v>279.17</c:v>
                </c:pt>
                <c:pt idx="10530">
                  <c:v>278.17</c:v>
                </c:pt>
                <c:pt idx="10531">
                  <c:v>277.89</c:v>
                </c:pt>
                <c:pt idx="10532">
                  <c:v>277.70999999999998</c:v>
                </c:pt>
                <c:pt idx="10533">
                  <c:v>277.41000000000003</c:v>
                </c:pt>
                <c:pt idx="10534">
                  <c:v>277.29000000000002</c:v>
                </c:pt>
                <c:pt idx="10535">
                  <c:v>278.17</c:v>
                </c:pt>
                <c:pt idx="10536">
                  <c:v>277.69</c:v>
                </c:pt>
                <c:pt idx="10537">
                  <c:v>277.25</c:v>
                </c:pt>
                <c:pt idx="10538">
                  <c:v>276.68</c:v>
                </c:pt>
                <c:pt idx="10539">
                  <c:v>276.5</c:v>
                </c:pt>
                <c:pt idx="10540">
                  <c:v>276.32</c:v>
                </c:pt>
                <c:pt idx="10541">
                  <c:v>276.77999999999997</c:v>
                </c:pt>
                <c:pt idx="10542">
                  <c:v>276.77999999999997</c:v>
                </c:pt>
                <c:pt idx="10543">
                  <c:v>276.77999999999997</c:v>
                </c:pt>
                <c:pt idx="10544">
                  <c:v>275.68</c:v>
                </c:pt>
                <c:pt idx="10545">
                  <c:v>275.70999999999998</c:v>
                </c:pt>
                <c:pt idx="10546">
                  <c:v>275.85000000000002</c:v>
                </c:pt>
                <c:pt idx="10547">
                  <c:v>275.38</c:v>
                </c:pt>
                <c:pt idx="10548">
                  <c:v>275.42</c:v>
                </c:pt>
                <c:pt idx="10549">
                  <c:v>276.19</c:v>
                </c:pt>
                <c:pt idx="10550">
                  <c:v>274.87</c:v>
                </c:pt>
                <c:pt idx="10551">
                  <c:v>274.3</c:v>
                </c:pt>
                <c:pt idx="10552">
                  <c:v>274.02</c:v>
                </c:pt>
                <c:pt idx="10553">
                  <c:v>273.5</c:v>
                </c:pt>
                <c:pt idx="10554">
                  <c:v>273.72000000000003</c:v>
                </c:pt>
                <c:pt idx="10555">
                  <c:v>273.32</c:v>
                </c:pt>
                <c:pt idx="10556">
                  <c:v>272.95</c:v>
                </c:pt>
                <c:pt idx="10557">
                  <c:v>272.02999999999997</c:v>
                </c:pt>
                <c:pt idx="10558">
                  <c:v>271.94</c:v>
                </c:pt>
                <c:pt idx="10559">
                  <c:v>271.83</c:v>
                </c:pt>
                <c:pt idx="10560">
                  <c:v>271.54000000000002</c:v>
                </c:pt>
                <c:pt idx="10561">
                  <c:v>271.13</c:v>
                </c:pt>
                <c:pt idx="10562">
                  <c:v>271.79000000000002</c:v>
                </c:pt>
                <c:pt idx="10563">
                  <c:v>270.55</c:v>
                </c:pt>
                <c:pt idx="10564">
                  <c:v>270.42</c:v>
                </c:pt>
                <c:pt idx="10565">
                  <c:v>270.97000000000003</c:v>
                </c:pt>
                <c:pt idx="10566">
                  <c:v>270.68</c:v>
                </c:pt>
                <c:pt idx="10567">
                  <c:v>269.98</c:v>
                </c:pt>
                <c:pt idx="10568">
                  <c:v>269.5</c:v>
                </c:pt>
                <c:pt idx="10569">
                  <c:v>270.32</c:v>
                </c:pt>
                <c:pt idx="10570">
                  <c:v>270.39999999999998</c:v>
                </c:pt>
                <c:pt idx="10571">
                  <c:v>269.58999999999997</c:v>
                </c:pt>
                <c:pt idx="10572">
                  <c:v>269.31</c:v>
                </c:pt>
                <c:pt idx="10573">
                  <c:v>269.23</c:v>
                </c:pt>
                <c:pt idx="10574">
                  <c:v>269.23</c:v>
                </c:pt>
                <c:pt idx="10575">
                  <c:v>269.47000000000003</c:v>
                </c:pt>
                <c:pt idx="10576">
                  <c:v>270.02</c:v>
                </c:pt>
                <c:pt idx="10577">
                  <c:v>269.70999999999998</c:v>
                </c:pt>
                <c:pt idx="10578">
                  <c:v>284.24</c:v>
                </c:pt>
                <c:pt idx="10579">
                  <c:v>286.01</c:v>
                </c:pt>
                <c:pt idx="10580">
                  <c:v>286.87</c:v>
                </c:pt>
                <c:pt idx="10581">
                  <c:v>286.44</c:v>
                </c:pt>
                <c:pt idx="10582">
                  <c:v>286.61</c:v>
                </c:pt>
                <c:pt idx="10583">
                  <c:v>286.33</c:v>
                </c:pt>
                <c:pt idx="10584">
                  <c:v>620.34</c:v>
                </c:pt>
                <c:pt idx="10585">
                  <c:v>621.77</c:v>
                </c:pt>
                <c:pt idx="10586">
                  <c:v>625.28</c:v>
                </c:pt>
                <c:pt idx="10587">
                  <c:v>363.69</c:v>
                </c:pt>
                <c:pt idx="10588">
                  <c:v>256.54000000000002</c:v>
                </c:pt>
                <c:pt idx="10589">
                  <c:v>258.07</c:v>
                </c:pt>
                <c:pt idx="10590">
                  <c:v>257.13</c:v>
                </c:pt>
                <c:pt idx="10591">
                  <c:v>258.47000000000003</c:v>
                </c:pt>
                <c:pt idx="10592">
                  <c:v>258.38</c:v>
                </c:pt>
                <c:pt idx="10593">
                  <c:v>258.38</c:v>
                </c:pt>
                <c:pt idx="10594">
                  <c:v>258.19</c:v>
                </c:pt>
                <c:pt idx="10595">
                  <c:v>258.02</c:v>
                </c:pt>
                <c:pt idx="10596">
                  <c:v>259.2</c:v>
                </c:pt>
                <c:pt idx="10597">
                  <c:v>259.64</c:v>
                </c:pt>
                <c:pt idx="10598">
                  <c:v>259.8</c:v>
                </c:pt>
                <c:pt idx="10599">
                  <c:v>259.97000000000003</c:v>
                </c:pt>
                <c:pt idx="10600">
                  <c:v>260.56</c:v>
                </c:pt>
                <c:pt idx="10601">
                  <c:v>260.83999999999997</c:v>
                </c:pt>
                <c:pt idx="10602">
                  <c:v>408.02</c:v>
                </c:pt>
                <c:pt idx="10603">
                  <c:v>405.71</c:v>
                </c:pt>
                <c:pt idx="10604">
                  <c:v>406.21</c:v>
                </c:pt>
                <c:pt idx="10605">
                  <c:v>406.51</c:v>
                </c:pt>
                <c:pt idx="10606">
                  <c:v>407.47</c:v>
                </c:pt>
                <c:pt idx="10607">
                  <c:v>408.7</c:v>
                </c:pt>
                <c:pt idx="10608">
                  <c:v>408.38</c:v>
                </c:pt>
                <c:pt idx="10609">
                  <c:v>396.14</c:v>
                </c:pt>
                <c:pt idx="10610">
                  <c:v>395.99</c:v>
                </c:pt>
                <c:pt idx="10611">
                  <c:v>428.8</c:v>
                </c:pt>
                <c:pt idx="10612">
                  <c:v>428.8</c:v>
                </c:pt>
                <c:pt idx="10613">
                  <c:v>426.98</c:v>
                </c:pt>
                <c:pt idx="10614">
                  <c:v>426.53</c:v>
                </c:pt>
                <c:pt idx="10615">
                  <c:v>425.97</c:v>
                </c:pt>
                <c:pt idx="10616">
                  <c:v>425.7</c:v>
                </c:pt>
                <c:pt idx="10617">
                  <c:v>424.8</c:v>
                </c:pt>
                <c:pt idx="10618">
                  <c:v>423.38</c:v>
                </c:pt>
                <c:pt idx="10619">
                  <c:v>423.74</c:v>
                </c:pt>
                <c:pt idx="10620">
                  <c:v>423.01</c:v>
                </c:pt>
                <c:pt idx="10621">
                  <c:v>417.96</c:v>
                </c:pt>
                <c:pt idx="10622">
                  <c:v>418.91</c:v>
                </c:pt>
                <c:pt idx="10623">
                  <c:v>420.57</c:v>
                </c:pt>
                <c:pt idx="10624">
                  <c:v>422.23</c:v>
                </c:pt>
                <c:pt idx="10625">
                  <c:v>421.88</c:v>
                </c:pt>
                <c:pt idx="10626">
                  <c:v>423.08</c:v>
                </c:pt>
                <c:pt idx="10627">
                  <c:v>423.08</c:v>
                </c:pt>
                <c:pt idx="10628">
                  <c:v>423.35</c:v>
                </c:pt>
                <c:pt idx="10629">
                  <c:v>259.86</c:v>
                </c:pt>
                <c:pt idx="10630">
                  <c:v>260.14999999999998</c:v>
                </c:pt>
                <c:pt idx="10631">
                  <c:v>260.3</c:v>
                </c:pt>
                <c:pt idx="10632">
                  <c:v>260.69</c:v>
                </c:pt>
                <c:pt idx="10633">
                  <c:v>261.32</c:v>
                </c:pt>
                <c:pt idx="10634">
                  <c:v>261.8</c:v>
                </c:pt>
                <c:pt idx="10635">
                  <c:v>261.88</c:v>
                </c:pt>
                <c:pt idx="10636">
                  <c:v>267.88</c:v>
                </c:pt>
                <c:pt idx="10637">
                  <c:v>269.2</c:v>
                </c:pt>
                <c:pt idx="10638">
                  <c:v>269.41000000000003</c:v>
                </c:pt>
                <c:pt idx="10639">
                  <c:v>269.52999999999997</c:v>
                </c:pt>
                <c:pt idx="10640">
                  <c:v>271.81</c:v>
                </c:pt>
                <c:pt idx="10641">
                  <c:v>270.95</c:v>
                </c:pt>
                <c:pt idx="10642">
                  <c:v>271.33</c:v>
                </c:pt>
                <c:pt idx="10643">
                  <c:v>271.47000000000003</c:v>
                </c:pt>
                <c:pt idx="10644">
                  <c:v>272.18</c:v>
                </c:pt>
                <c:pt idx="10645">
                  <c:v>272.75</c:v>
                </c:pt>
                <c:pt idx="10646">
                  <c:v>273.08</c:v>
                </c:pt>
                <c:pt idx="10647">
                  <c:v>272.22000000000003</c:v>
                </c:pt>
                <c:pt idx="10648">
                  <c:v>263.27999999999997</c:v>
                </c:pt>
                <c:pt idx="10649">
                  <c:v>263.83999999999997</c:v>
                </c:pt>
                <c:pt idx="10650">
                  <c:v>263.52</c:v>
                </c:pt>
                <c:pt idx="10651">
                  <c:v>263.38</c:v>
                </c:pt>
                <c:pt idx="10652">
                  <c:v>262.11</c:v>
                </c:pt>
                <c:pt idx="10653">
                  <c:v>261.61</c:v>
                </c:pt>
                <c:pt idx="10654">
                  <c:v>261.5</c:v>
                </c:pt>
                <c:pt idx="10655">
                  <c:v>262.55</c:v>
                </c:pt>
                <c:pt idx="10656">
                  <c:v>261.58</c:v>
                </c:pt>
                <c:pt idx="10657">
                  <c:v>261.14999999999998</c:v>
                </c:pt>
                <c:pt idx="10658">
                  <c:v>261.83999999999997</c:v>
                </c:pt>
                <c:pt idx="10659">
                  <c:v>262.04000000000002</c:v>
                </c:pt>
                <c:pt idx="10660">
                  <c:v>418.41</c:v>
                </c:pt>
                <c:pt idx="10661">
                  <c:v>346.88</c:v>
                </c:pt>
                <c:pt idx="10662">
                  <c:v>261.23</c:v>
                </c:pt>
                <c:pt idx="10663">
                  <c:v>261.43</c:v>
                </c:pt>
                <c:pt idx="10664">
                  <c:v>260.95999999999998</c:v>
                </c:pt>
                <c:pt idx="10665">
                  <c:v>260.51</c:v>
                </c:pt>
                <c:pt idx="10666">
                  <c:v>685.42</c:v>
                </c:pt>
                <c:pt idx="10667">
                  <c:v>414.74</c:v>
                </c:pt>
                <c:pt idx="10668">
                  <c:v>414.41</c:v>
                </c:pt>
                <c:pt idx="10669">
                  <c:v>260.82</c:v>
                </c:pt>
                <c:pt idx="10670">
                  <c:v>686.49</c:v>
                </c:pt>
                <c:pt idx="10671">
                  <c:v>478.34</c:v>
                </c:pt>
                <c:pt idx="10672">
                  <c:v>414.42</c:v>
                </c:pt>
                <c:pt idx="10673">
                  <c:v>440.5</c:v>
                </c:pt>
                <c:pt idx="10674">
                  <c:v>418.52</c:v>
                </c:pt>
                <c:pt idx="10675">
                  <c:v>418.71</c:v>
                </c:pt>
                <c:pt idx="10676">
                  <c:v>420.23</c:v>
                </c:pt>
                <c:pt idx="10677">
                  <c:v>420.23</c:v>
                </c:pt>
                <c:pt idx="10678">
                  <c:v>417.1</c:v>
                </c:pt>
                <c:pt idx="10679">
                  <c:v>474.96</c:v>
                </c:pt>
                <c:pt idx="10680">
                  <c:v>416.24</c:v>
                </c:pt>
                <c:pt idx="10681">
                  <c:v>447.91</c:v>
                </c:pt>
                <c:pt idx="10682">
                  <c:v>756.94</c:v>
                </c:pt>
                <c:pt idx="10683">
                  <c:v>418.28</c:v>
                </c:pt>
                <c:pt idx="10684">
                  <c:v>417.85</c:v>
                </c:pt>
                <c:pt idx="10685">
                  <c:v>691.57</c:v>
                </c:pt>
                <c:pt idx="10686">
                  <c:v>686.02</c:v>
                </c:pt>
                <c:pt idx="10687">
                  <c:v>689.4</c:v>
                </c:pt>
                <c:pt idx="10688">
                  <c:v>436.3</c:v>
                </c:pt>
                <c:pt idx="10689">
                  <c:v>473.14</c:v>
                </c:pt>
                <c:pt idx="10690">
                  <c:v>446.77</c:v>
                </c:pt>
                <c:pt idx="10691">
                  <c:v>446.76</c:v>
                </c:pt>
                <c:pt idx="10692">
                  <c:v>689.01</c:v>
                </c:pt>
                <c:pt idx="10693">
                  <c:v>414.21</c:v>
                </c:pt>
                <c:pt idx="10694">
                  <c:v>414.21</c:v>
                </c:pt>
                <c:pt idx="10695">
                  <c:v>413.68</c:v>
                </c:pt>
                <c:pt idx="10696">
                  <c:v>414.29</c:v>
                </c:pt>
                <c:pt idx="10697">
                  <c:v>415.45</c:v>
                </c:pt>
                <c:pt idx="10698">
                  <c:v>408.1</c:v>
                </c:pt>
                <c:pt idx="10699">
                  <c:v>407.29</c:v>
                </c:pt>
                <c:pt idx="10700">
                  <c:v>257.22000000000003</c:v>
                </c:pt>
                <c:pt idx="10701">
                  <c:v>257.14999999999998</c:v>
                </c:pt>
                <c:pt idx="10702">
                  <c:v>336.89</c:v>
                </c:pt>
                <c:pt idx="10703">
                  <c:v>276.02</c:v>
                </c:pt>
                <c:pt idx="10704">
                  <c:v>257.79000000000002</c:v>
                </c:pt>
                <c:pt idx="10705">
                  <c:v>257.26</c:v>
                </c:pt>
                <c:pt idx="10706">
                  <c:v>257.19</c:v>
                </c:pt>
                <c:pt idx="10707">
                  <c:v>257.64</c:v>
                </c:pt>
                <c:pt idx="10708">
                  <c:v>257.47000000000003</c:v>
                </c:pt>
                <c:pt idx="10709">
                  <c:v>263.08999999999997</c:v>
                </c:pt>
                <c:pt idx="10710">
                  <c:v>262.85000000000002</c:v>
                </c:pt>
                <c:pt idx="10711">
                  <c:v>262.49</c:v>
                </c:pt>
                <c:pt idx="10712">
                  <c:v>262.83</c:v>
                </c:pt>
                <c:pt idx="10713">
                  <c:v>263.05</c:v>
                </c:pt>
                <c:pt idx="10714">
                  <c:v>263.86</c:v>
                </c:pt>
                <c:pt idx="10715">
                  <c:v>264.42</c:v>
                </c:pt>
                <c:pt idx="10716">
                  <c:v>263.77999999999997</c:v>
                </c:pt>
                <c:pt idx="10717">
                  <c:v>264.11</c:v>
                </c:pt>
                <c:pt idx="10718">
                  <c:v>264.44</c:v>
                </c:pt>
                <c:pt idx="10719">
                  <c:v>264.99</c:v>
                </c:pt>
                <c:pt idx="10720">
                  <c:v>265.85000000000002</c:v>
                </c:pt>
                <c:pt idx="10721">
                  <c:v>267.02</c:v>
                </c:pt>
                <c:pt idx="10722">
                  <c:v>267.11</c:v>
                </c:pt>
                <c:pt idx="10723">
                  <c:v>267.5</c:v>
                </c:pt>
                <c:pt idx="10724">
                  <c:v>268.14999999999998</c:v>
                </c:pt>
                <c:pt idx="10725">
                  <c:v>268.52</c:v>
                </c:pt>
                <c:pt idx="10726">
                  <c:v>268.82</c:v>
                </c:pt>
                <c:pt idx="10727">
                  <c:v>268.48</c:v>
                </c:pt>
                <c:pt idx="10728">
                  <c:v>269.25</c:v>
                </c:pt>
                <c:pt idx="10729">
                  <c:v>269.74</c:v>
                </c:pt>
                <c:pt idx="10730">
                  <c:v>269.99</c:v>
                </c:pt>
                <c:pt idx="10731">
                  <c:v>271.26</c:v>
                </c:pt>
                <c:pt idx="10732">
                  <c:v>285.83</c:v>
                </c:pt>
                <c:pt idx="10733">
                  <c:v>285.06</c:v>
                </c:pt>
                <c:pt idx="10734">
                  <c:v>284.76</c:v>
                </c:pt>
                <c:pt idx="10735">
                  <c:v>285.83</c:v>
                </c:pt>
                <c:pt idx="10736">
                  <c:v>285.06</c:v>
                </c:pt>
                <c:pt idx="10737">
                  <c:v>284.72000000000003</c:v>
                </c:pt>
                <c:pt idx="10738">
                  <c:v>284.49</c:v>
                </c:pt>
                <c:pt idx="10739">
                  <c:v>284.13</c:v>
                </c:pt>
                <c:pt idx="10740">
                  <c:v>283.43</c:v>
                </c:pt>
                <c:pt idx="10741">
                  <c:v>282.86</c:v>
                </c:pt>
                <c:pt idx="10742">
                  <c:v>283.60000000000002</c:v>
                </c:pt>
                <c:pt idx="10743">
                  <c:v>283.39</c:v>
                </c:pt>
                <c:pt idx="10744">
                  <c:v>281.79000000000002</c:v>
                </c:pt>
                <c:pt idx="10745">
                  <c:v>280.87</c:v>
                </c:pt>
                <c:pt idx="10746">
                  <c:v>280.44</c:v>
                </c:pt>
                <c:pt idx="10747">
                  <c:v>280.25</c:v>
                </c:pt>
                <c:pt idx="10748">
                  <c:v>279.87</c:v>
                </c:pt>
                <c:pt idx="10749">
                  <c:v>280.83</c:v>
                </c:pt>
                <c:pt idx="10750">
                  <c:v>280.44</c:v>
                </c:pt>
                <c:pt idx="10751">
                  <c:v>279.77999999999997</c:v>
                </c:pt>
                <c:pt idx="10752">
                  <c:v>278.83</c:v>
                </c:pt>
                <c:pt idx="10753">
                  <c:v>278.5</c:v>
                </c:pt>
                <c:pt idx="10754">
                  <c:v>278.18</c:v>
                </c:pt>
                <c:pt idx="10755">
                  <c:v>277.66000000000003</c:v>
                </c:pt>
                <c:pt idx="10756">
                  <c:v>277.43</c:v>
                </c:pt>
                <c:pt idx="10757">
                  <c:v>278.18</c:v>
                </c:pt>
                <c:pt idx="10758">
                  <c:v>277.99</c:v>
                </c:pt>
                <c:pt idx="10759">
                  <c:v>277.31</c:v>
                </c:pt>
                <c:pt idx="10760">
                  <c:v>277.73</c:v>
                </c:pt>
                <c:pt idx="10761">
                  <c:v>309.37</c:v>
                </c:pt>
                <c:pt idx="10762">
                  <c:v>309.11</c:v>
                </c:pt>
                <c:pt idx="10763">
                  <c:v>308.68</c:v>
                </c:pt>
                <c:pt idx="10764">
                  <c:v>309.25</c:v>
                </c:pt>
                <c:pt idx="10765">
                  <c:v>308.33999999999997</c:v>
                </c:pt>
                <c:pt idx="10766">
                  <c:v>308.10000000000002</c:v>
                </c:pt>
                <c:pt idx="10767">
                  <c:v>307.81</c:v>
                </c:pt>
                <c:pt idx="10768">
                  <c:v>307.08</c:v>
                </c:pt>
                <c:pt idx="10769">
                  <c:v>306.88</c:v>
                </c:pt>
                <c:pt idx="10770">
                  <c:v>307.87</c:v>
                </c:pt>
                <c:pt idx="10771">
                  <c:v>274.24</c:v>
                </c:pt>
                <c:pt idx="10772">
                  <c:v>274.01</c:v>
                </c:pt>
                <c:pt idx="10773">
                  <c:v>273.02999999999997</c:v>
                </c:pt>
                <c:pt idx="10774">
                  <c:v>272.94</c:v>
                </c:pt>
                <c:pt idx="10775">
                  <c:v>272.86</c:v>
                </c:pt>
                <c:pt idx="10776">
                  <c:v>272.27999999999997</c:v>
                </c:pt>
                <c:pt idx="10777">
                  <c:v>272.02</c:v>
                </c:pt>
                <c:pt idx="10778">
                  <c:v>285.75</c:v>
                </c:pt>
                <c:pt idx="10779">
                  <c:v>345.78</c:v>
                </c:pt>
                <c:pt idx="10780">
                  <c:v>271.83999999999997</c:v>
                </c:pt>
                <c:pt idx="10781">
                  <c:v>272.14999999999998</c:v>
                </c:pt>
                <c:pt idx="10782">
                  <c:v>271.18</c:v>
                </c:pt>
                <c:pt idx="10783">
                  <c:v>271.04000000000002</c:v>
                </c:pt>
                <c:pt idx="10784">
                  <c:v>271.58</c:v>
                </c:pt>
                <c:pt idx="10785">
                  <c:v>271.70999999999998</c:v>
                </c:pt>
                <c:pt idx="10786">
                  <c:v>271.88</c:v>
                </c:pt>
                <c:pt idx="10787">
                  <c:v>271.8</c:v>
                </c:pt>
                <c:pt idx="10788">
                  <c:v>271.47000000000003</c:v>
                </c:pt>
                <c:pt idx="10789">
                  <c:v>271.39999999999998</c:v>
                </c:pt>
                <c:pt idx="10790">
                  <c:v>271.33999999999997</c:v>
                </c:pt>
                <c:pt idx="10791">
                  <c:v>271.33999999999997</c:v>
                </c:pt>
                <c:pt idx="10792">
                  <c:v>271.32</c:v>
                </c:pt>
                <c:pt idx="10793">
                  <c:v>416.06</c:v>
                </c:pt>
                <c:pt idx="10794">
                  <c:v>282.45</c:v>
                </c:pt>
                <c:pt idx="10795">
                  <c:v>271.36</c:v>
                </c:pt>
                <c:pt idx="10796">
                  <c:v>271.36</c:v>
                </c:pt>
                <c:pt idx="10797">
                  <c:v>270.74</c:v>
                </c:pt>
                <c:pt idx="10798">
                  <c:v>270.66000000000003</c:v>
                </c:pt>
                <c:pt idx="10799">
                  <c:v>270.56</c:v>
                </c:pt>
                <c:pt idx="10800">
                  <c:v>270.61</c:v>
                </c:pt>
                <c:pt idx="10801">
                  <c:v>270.66000000000003</c:v>
                </c:pt>
                <c:pt idx="10802">
                  <c:v>270.66000000000003</c:v>
                </c:pt>
                <c:pt idx="10803">
                  <c:v>270.66000000000003</c:v>
                </c:pt>
                <c:pt idx="10804">
                  <c:v>270.49</c:v>
                </c:pt>
                <c:pt idx="10805">
                  <c:v>270.52</c:v>
                </c:pt>
                <c:pt idx="10806">
                  <c:v>270.26</c:v>
                </c:pt>
                <c:pt idx="10807">
                  <c:v>270.05</c:v>
                </c:pt>
                <c:pt idx="10808">
                  <c:v>270.02</c:v>
                </c:pt>
                <c:pt idx="10809">
                  <c:v>269.42</c:v>
                </c:pt>
                <c:pt idx="10810">
                  <c:v>268.89</c:v>
                </c:pt>
                <c:pt idx="10811">
                  <c:v>269.20999999999998</c:v>
                </c:pt>
                <c:pt idx="10812">
                  <c:v>269.11</c:v>
                </c:pt>
                <c:pt idx="10813">
                  <c:v>268.91000000000003</c:v>
                </c:pt>
                <c:pt idx="10814">
                  <c:v>269.51</c:v>
                </c:pt>
                <c:pt idx="10815">
                  <c:v>273.58</c:v>
                </c:pt>
                <c:pt idx="10816">
                  <c:v>273.77999999999997</c:v>
                </c:pt>
                <c:pt idx="10817">
                  <c:v>274</c:v>
                </c:pt>
                <c:pt idx="10818">
                  <c:v>274.23</c:v>
                </c:pt>
                <c:pt idx="10819">
                  <c:v>275.63</c:v>
                </c:pt>
                <c:pt idx="10820">
                  <c:v>275.07</c:v>
                </c:pt>
                <c:pt idx="10821">
                  <c:v>275.22000000000003</c:v>
                </c:pt>
                <c:pt idx="10822">
                  <c:v>275.63</c:v>
                </c:pt>
                <c:pt idx="10823">
                  <c:v>275.68</c:v>
                </c:pt>
                <c:pt idx="10824">
                  <c:v>276.13</c:v>
                </c:pt>
                <c:pt idx="10825">
                  <c:v>277.01</c:v>
                </c:pt>
                <c:pt idx="10826">
                  <c:v>275.94</c:v>
                </c:pt>
                <c:pt idx="10827">
                  <c:v>276.36</c:v>
                </c:pt>
                <c:pt idx="10828">
                  <c:v>276.45999999999998</c:v>
                </c:pt>
                <c:pt idx="10829">
                  <c:v>276.76</c:v>
                </c:pt>
                <c:pt idx="10830">
                  <c:v>277.43</c:v>
                </c:pt>
                <c:pt idx="10831">
                  <c:v>278.83</c:v>
                </c:pt>
                <c:pt idx="10832">
                  <c:v>278.31</c:v>
                </c:pt>
                <c:pt idx="10833">
                  <c:v>278.31</c:v>
                </c:pt>
                <c:pt idx="10834">
                  <c:v>280.06</c:v>
                </c:pt>
                <c:pt idx="10835">
                  <c:v>716.65</c:v>
                </c:pt>
                <c:pt idx="10836">
                  <c:v>721.45</c:v>
                </c:pt>
                <c:pt idx="10837">
                  <c:v>721.29</c:v>
                </c:pt>
                <c:pt idx="10838">
                  <c:v>724.18</c:v>
                </c:pt>
                <c:pt idx="10839">
                  <c:v>726.28</c:v>
                </c:pt>
                <c:pt idx="10840">
                  <c:v>559.99</c:v>
                </c:pt>
                <c:pt idx="10841">
                  <c:v>726.24</c:v>
                </c:pt>
                <c:pt idx="10842">
                  <c:v>747.42</c:v>
                </c:pt>
                <c:pt idx="10843">
                  <c:v>731.96</c:v>
                </c:pt>
                <c:pt idx="10844">
                  <c:v>728.01</c:v>
                </c:pt>
                <c:pt idx="10845">
                  <c:v>701.4</c:v>
                </c:pt>
                <c:pt idx="10846">
                  <c:v>699.02</c:v>
                </c:pt>
                <c:pt idx="10847">
                  <c:v>701.95</c:v>
                </c:pt>
                <c:pt idx="10848">
                  <c:v>697.98</c:v>
                </c:pt>
                <c:pt idx="10849">
                  <c:v>698.31</c:v>
                </c:pt>
                <c:pt idx="10850">
                  <c:v>746.87</c:v>
                </c:pt>
                <c:pt idx="10851">
                  <c:v>265.27999999999997</c:v>
                </c:pt>
                <c:pt idx="10852">
                  <c:v>266.2</c:v>
                </c:pt>
                <c:pt idx="10853">
                  <c:v>267.14999999999998</c:v>
                </c:pt>
                <c:pt idx="10854">
                  <c:v>269.52999999999997</c:v>
                </c:pt>
                <c:pt idx="10855">
                  <c:v>271.05</c:v>
                </c:pt>
                <c:pt idx="10856">
                  <c:v>272.01</c:v>
                </c:pt>
                <c:pt idx="10857">
                  <c:v>274.45999999999998</c:v>
                </c:pt>
                <c:pt idx="10858">
                  <c:v>289.38</c:v>
                </c:pt>
                <c:pt idx="10859">
                  <c:v>326.31</c:v>
                </c:pt>
                <c:pt idx="10860">
                  <c:v>326.79000000000002</c:v>
                </c:pt>
                <c:pt idx="10861">
                  <c:v>328.74</c:v>
                </c:pt>
                <c:pt idx="10862">
                  <c:v>329.61</c:v>
                </c:pt>
                <c:pt idx="10863">
                  <c:v>331.22</c:v>
                </c:pt>
                <c:pt idx="10864">
                  <c:v>330.74</c:v>
                </c:pt>
                <c:pt idx="10865">
                  <c:v>331.98</c:v>
                </c:pt>
                <c:pt idx="10866">
                  <c:v>333.77</c:v>
                </c:pt>
                <c:pt idx="10867">
                  <c:v>334</c:v>
                </c:pt>
                <c:pt idx="10868">
                  <c:v>334.77</c:v>
                </c:pt>
                <c:pt idx="10869">
                  <c:v>335.69</c:v>
                </c:pt>
                <c:pt idx="10870">
                  <c:v>335.8</c:v>
                </c:pt>
                <c:pt idx="10871">
                  <c:v>336.58</c:v>
                </c:pt>
                <c:pt idx="10872">
                  <c:v>336.86</c:v>
                </c:pt>
                <c:pt idx="10873">
                  <c:v>337.25</c:v>
                </c:pt>
                <c:pt idx="10874">
                  <c:v>339.33</c:v>
                </c:pt>
                <c:pt idx="10875">
                  <c:v>339.79</c:v>
                </c:pt>
                <c:pt idx="10876">
                  <c:v>337.4</c:v>
                </c:pt>
                <c:pt idx="10877">
                  <c:v>337.79</c:v>
                </c:pt>
                <c:pt idx="10878">
                  <c:v>337.42</c:v>
                </c:pt>
                <c:pt idx="10879">
                  <c:v>337.16</c:v>
                </c:pt>
                <c:pt idx="10880">
                  <c:v>336.36</c:v>
                </c:pt>
                <c:pt idx="10881">
                  <c:v>334.43</c:v>
                </c:pt>
                <c:pt idx="10882">
                  <c:v>335.71</c:v>
                </c:pt>
                <c:pt idx="10883">
                  <c:v>332.27</c:v>
                </c:pt>
                <c:pt idx="10884">
                  <c:v>329.88</c:v>
                </c:pt>
                <c:pt idx="10885">
                  <c:v>328.4</c:v>
                </c:pt>
                <c:pt idx="10886">
                  <c:v>326.81</c:v>
                </c:pt>
                <c:pt idx="10887">
                  <c:v>325.14999999999998</c:v>
                </c:pt>
                <c:pt idx="10888">
                  <c:v>321.82</c:v>
                </c:pt>
                <c:pt idx="10889">
                  <c:v>319.19</c:v>
                </c:pt>
                <c:pt idx="10890">
                  <c:v>346.02</c:v>
                </c:pt>
                <c:pt idx="10891">
                  <c:v>350.2</c:v>
                </c:pt>
                <c:pt idx="10892">
                  <c:v>351.59</c:v>
                </c:pt>
                <c:pt idx="10893">
                  <c:v>355.08</c:v>
                </c:pt>
                <c:pt idx="10894">
                  <c:v>355.96</c:v>
                </c:pt>
                <c:pt idx="10895">
                  <c:v>357.11</c:v>
                </c:pt>
                <c:pt idx="10896">
                  <c:v>297.02</c:v>
                </c:pt>
                <c:pt idx="10897">
                  <c:v>297.23</c:v>
                </c:pt>
                <c:pt idx="10898">
                  <c:v>297.79000000000002</c:v>
                </c:pt>
                <c:pt idx="10899">
                  <c:v>296.7</c:v>
                </c:pt>
                <c:pt idx="10900">
                  <c:v>295.94</c:v>
                </c:pt>
                <c:pt idx="10901">
                  <c:v>296.14999999999998</c:v>
                </c:pt>
                <c:pt idx="10902">
                  <c:v>295.70999999999998</c:v>
                </c:pt>
                <c:pt idx="10903">
                  <c:v>295.13</c:v>
                </c:pt>
                <c:pt idx="10904">
                  <c:v>295.89999999999998</c:v>
                </c:pt>
                <c:pt idx="10905">
                  <c:v>294.69</c:v>
                </c:pt>
                <c:pt idx="10906">
                  <c:v>294.95999999999998</c:v>
                </c:pt>
                <c:pt idx="10907">
                  <c:v>362.89</c:v>
                </c:pt>
                <c:pt idx="10908">
                  <c:v>363.64</c:v>
                </c:pt>
                <c:pt idx="10909">
                  <c:v>337</c:v>
                </c:pt>
                <c:pt idx="10910">
                  <c:v>338.43</c:v>
                </c:pt>
                <c:pt idx="10911">
                  <c:v>337.27</c:v>
                </c:pt>
                <c:pt idx="10912">
                  <c:v>338.7</c:v>
                </c:pt>
                <c:pt idx="10913">
                  <c:v>337.71</c:v>
                </c:pt>
                <c:pt idx="10914">
                  <c:v>337.8</c:v>
                </c:pt>
                <c:pt idx="10915">
                  <c:v>338.07</c:v>
                </c:pt>
                <c:pt idx="10916">
                  <c:v>336.56</c:v>
                </c:pt>
                <c:pt idx="10917">
                  <c:v>337.18</c:v>
                </c:pt>
                <c:pt idx="10918">
                  <c:v>337.09</c:v>
                </c:pt>
                <c:pt idx="10919">
                  <c:v>336.71</c:v>
                </c:pt>
                <c:pt idx="10920">
                  <c:v>337.18</c:v>
                </c:pt>
                <c:pt idx="10921">
                  <c:v>338.16</c:v>
                </c:pt>
                <c:pt idx="10922">
                  <c:v>338.07</c:v>
                </c:pt>
                <c:pt idx="10923">
                  <c:v>339.06</c:v>
                </c:pt>
                <c:pt idx="10924">
                  <c:v>338.52</c:v>
                </c:pt>
                <c:pt idx="10925">
                  <c:v>338.52</c:v>
                </c:pt>
                <c:pt idx="10926">
                  <c:v>338.16</c:v>
                </c:pt>
                <c:pt idx="10927">
                  <c:v>337.09</c:v>
                </c:pt>
                <c:pt idx="10928">
                  <c:v>335.23</c:v>
                </c:pt>
                <c:pt idx="10929">
                  <c:v>334.62</c:v>
                </c:pt>
                <c:pt idx="10930">
                  <c:v>333.75</c:v>
                </c:pt>
                <c:pt idx="10931">
                  <c:v>333.67</c:v>
                </c:pt>
                <c:pt idx="10932">
                  <c:v>333.3</c:v>
                </c:pt>
                <c:pt idx="10933">
                  <c:v>333.41</c:v>
                </c:pt>
                <c:pt idx="10934">
                  <c:v>332.97</c:v>
                </c:pt>
                <c:pt idx="10935">
                  <c:v>332.63</c:v>
                </c:pt>
                <c:pt idx="10936">
                  <c:v>331.52</c:v>
                </c:pt>
                <c:pt idx="10937">
                  <c:v>331.35</c:v>
                </c:pt>
                <c:pt idx="10938">
                  <c:v>330.58</c:v>
                </c:pt>
                <c:pt idx="10939">
                  <c:v>330.14</c:v>
                </c:pt>
                <c:pt idx="10940">
                  <c:v>329.41</c:v>
                </c:pt>
                <c:pt idx="10941">
                  <c:v>328.82</c:v>
                </c:pt>
                <c:pt idx="10942">
                  <c:v>328.24</c:v>
                </c:pt>
                <c:pt idx="10943">
                  <c:v>327.99</c:v>
                </c:pt>
                <c:pt idx="10944">
                  <c:v>398.18</c:v>
                </c:pt>
                <c:pt idx="10945">
                  <c:v>396.69</c:v>
                </c:pt>
                <c:pt idx="10946">
                  <c:v>395.5</c:v>
                </c:pt>
                <c:pt idx="10947">
                  <c:v>393.35</c:v>
                </c:pt>
                <c:pt idx="10948">
                  <c:v>388.18</c:v>
                </c:pt>
                <c:pt idx="10949">
                  <c:v>386.76</c:v>
                </c:pt>
                <c:pt idx="10950">
                  <c:v>384.43</c:v>
                </c:pt>
                <c:pt idx="10951">
                  <c:v>382.75</c:v>
                </c:pt>
                <c:pt idx="10952">
                  <c:v>381.52</c:v>
                </c:pt>
                <c:pt idx="10953">
                  <c:v>381.34</c:v>
                </c:pt>
                <c:pt idx="10954">
                  <c:v>379.56</c:v>
                </c:pt>
                <c:pt idx="10955">
                  <c:v>378.91</c:v>
                </c:pt>
                <c:pt idx="10956">
                  <c:v>379.07</c:v>
                </c:pt>
                <c:pt idx="10957">
                  <c:v>378.5</c:v>
                </c:pt>
                <c:pt idx="10958">
                  <c:v>377.27</c:v>
                </c:pt>
                <c:pt idx="10959">
                  <c:v>324.7</c:v>
                </c:pt>
                <c:pt idx="10960">
                  <c:v>325.29000000000002</c:v>
                </c:pt>
                <c:pt idx="10961">
                  <c:v>325.29000000000002</c:v>
                </c:pt>
                <c:pt idx="10962">
                  <c:v>325.52999999999997</c:v>
                </c:pt>
                <c:pt idx="10963">
                  <c:v>326.01</c:v>
                </c:pt>
                <c:pt idx="10964">
                  <c:v>326.11</c:v>
                </c:pt>
                <c:pt idx="10965">
                  <c:v>325.77999999999997</c:v>
                </c:pt>
                <c:pt idx="10966">
                  <c:v>309.54000000000002</c:v>
                </c:pt>
                <c:pt idx="10967">
                  <c:v>308.51</c:v>
                </c:pt>
                <c:pt idx="10968">
                  <c:v>307.93</c:v>
                </c:pt>
                <c:pt idx="10969">
                  <c:v>309.29000000000002</c:v>
                </c:pt>
                <c:pt idx="10970">
                  <c:v>302.16000000000003</c:v>
                </c:pt>
                <c:pt idx="10971">
                  <c:v>302.07</c:v>
                </c:pt>
                <c:pt idx="10972">
                  <c:v>304.22000000000003</c:v>
                </c:pt>
                <c:pt idx="10973">
                  <c:v>301.79000000000002</c:v>
                </c:pt>
                <c:pt idx="10974">
                  <c:v>301.49</c:v>
                </c:pt>
                <c:pt idx="10975">
                  <c:v>480.84</c:v>
                </c:pt>
                <c:pt idx="10976">
                  <c:v>260.04000000000002</c:v>
                </c:pt>
                <c:pt idx="10977">
                  <c:v>260.26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'Chronological Data - All'!$F$1</c:f>
              <c:strCache>
                <c:ptCount val="1"/>
                <c:pt idx="0">
                  <c:v>NPRR 784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All'!$C$2:$C$10979</c:f>
              <c:numCache>
                <c:formatCode>0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'Chronological Data - All'!$F$2:$F$10979</c:f>
              <c:numCache>
                <c:formatCode>General</c:formatCode>
                <c:ptCount val="10978"/>
                <c:pt idx="0">
                  <c:v>633.46500000000003</c:v>
                </c:pt>
                <c:pt idx="1">
                  <c:v>633.46500000000003</c:v>
                </c:pt>
                <c:pt idx="2">
                  <c:v>633.46500000000003</c:v>
                </c:pt>
                <c:pt idx="3">
                  <c:v>633.46500000000003</c:v>
                </c:pt>
                <c:pt idx="4">
                  <c:v>633.46500000000003</c:v>
                </c:pt>
                <c:pt idx="5">
                  <c:v>633.46500000000003</c:v>
                </c:pt>
                <c:pt idx="6">
                  <c:v>633.46500000000003</c:v>
                </c:pt>
                <c:pt idx="7">
                  <c:v>633.46500000000003</c:v>
                </c:pt>
                <c:pt idx="8">
                  <c:v>633.46500000000003</c:v>
                </c:pt>
                <c:pt idx="9">
                  <c:v>633.46500000000003</c:v>
                </c:pt>
                <c:pt idx="10">
                  <c:v>633.46500000000003</c:v>
                </c:pt>
                <c:pt idx="11">
                  <c:v>633.46500000000003</c:v>
                </c:pt>
                <c:pt idx="12">
                  <c:v>633.46500000000003</c:v>
                </c:pt>
                <c:pt idx="13">
                  <c:v>633.46500000000003</c:v>
                </c:pt>
                <c:pt idx="14">
                  <c:v>633.46500000000003</c:v>
                </c:pt>
                <c:pt idx="15">
                  <c:v>633.46500000000003</c:v>
                </c:pt>
                <c:pt idx="16">
                  <c:v>633.46500000000003</c:v>
                </c:pt>
                <c:pt idx="17">
                  <c:v>633.46500000000003</c:v>
                </c:pt>
                <c:pt idx="18">
                  <c:v>633.46500000000003</c:v>
                </c:pt>
                <c:pt idx="19">
                  <c:v>633.46500000000003</c:v>
                </c:pt>
                <c:pt idx="20">
                  <c:v>633.46500000000003</c:v>
                </c:pt>
                <c:pt idx="21">
                  <c:v>633.46500000000003</c:v>
                </c:pt>
                <c:pt idx="22">
                  <c:v>633.46500000000003</c:v>
                </c:pt>
                <c:pt idx="23">
                  <c:v>633.46500000000003</c:v>
                </c:pt>
                <c:pt idx="24">
                  <c:v>633.46500000000003</c:v>
                </c:pt>
                <c:pt idx="25">
                  <c:v>633.46500000000003</c:v>
                </c:pt>
                <c:pt idx="26">
                  <c:v>633.46500000000003</c:v>
                </c:pt>
                <c:pt idx="27">
                  <c:v>633.46500000000003</c:v>
                </c:pt>
                <c:pt idx="28">
                  <c:v>633.46500000000003</c:v>
                </c:pt>
                <c:pt idx="29">
                  <c:v>633.46500000000003</c:v>
                </c:pt>
                <c:pt idx="30">
                  <c:v>633.46500000000003</c:v>
                </c:pt>
                <c:pt idx="31">
                  <c:v>633.46500000000003</c:v>
                </c:pt>
                <c:pt idx="32">
                  <c:v>633.46500000000003</c:v>
                </c:pt>
                <c:pt idx="33">
                  <c:v>633.46500000000003</c:v>
                </c:pt>
                <c:pt idx="34">
                  <c:v>633.46500000000003</c:v>
                </c:pt>
                <c:pt idx="35">
                  <c:v>633.46500000000003</c:v>
                </c:pt>
                <c:pt idx="36">
                  <c:v>633.46500000000003</c:v>
                </c:pt>
                <c:pt idx="37">
                  <c:v>633.46500000000003</c:v>
                </c:pt>
                <c:pt idx="38">
                  <c:v>633.46500000000003</c:v>
                </c:pt>
                <c:pt idx="39">
                  <c:v>633.46500000000003</c:v>
                </c:pt>
                <c:pt idx="40">
                  <c:v>633.46500000000003</c:v>
                </c:pt>
                <c:pt idx="41">
                  <c:v>633.46500000000003</c:v>
                </c:pt>
                <c:pt idx="42">
                  <c:v>633.46500000000003</c:v>
                </c:pt>
                <c:pt idx="43">
                  <c:v>633.46500000000003</c:v>
                </c:pt>
                <c:pt idx="44">
                  <c:v>633.46500000000003</c:v>
                </c:pt>
                <c:pt idx="45">
                  <c:v>633.46500000000003</c:v>
                </c:pt>
                <c:pt idx="46">
                  <c:v>633.46500000000003</c:v>
                </c:pt>
                <c:pt idx="47">
                  <c:v>633.46500000000003</c:v>
                </c:pt>
                <c:pt idx="48">
                  <c:v>633.46500000000003</c:v>
                </c:pt>
                <c:pt idx="49">
                  <c:v>633.46500000000003</c:v>
                </c:pt>
                <c:pt idx="50">
                  <c:v>633.46500000000003</c:v>
                </c:pt>
                <c:pt idx="51">
                  <c:v>633.46500000000003</c:v>
                </c:pt>
                <c:pt idx="52">
                  <c:v>633.46500000000003</c:v>
                </c:pt>
                <c:pt idx="53">
                  <c:v>633.46500000000003</c:v>
                </c:pt>
                <c:pt idx="54">
                  <c:v>633.46500000000003</c:v>
                </c:pt>
                <c:pt idx="55">
                  <c:v>633.46500000000003</c:v>
                </c:pt>
                <c:pt idx="56">
                  <c:v>633.46500000000003</c:v>
                </c:pt>
                <c:pt idx="57">
                  <c:v>633.46500000000003</c:v>
                </c:pt>
                <c:pt idx="58">
                  <c:v>633.46500000000003</c:v>
                </c:pt>
                <c:pt idx="59">
                  <c:v>633.46500000000003</c:v>
                </c:pt>
                <c:pt idx="60">
                  <c:v>633.46500000000003</c:v>
                </c:pt>
                <c:pt idx="61">
                  <c:v>633.46500000000003</c:v>
                </c:pt>
                <c:pt idx="62">
                  <c:v>633.46500000000003</c:v>
                </c:pt>
                <c:pt idx="63">
                  <c:v>633.46500000000003</c:v>
                </c:pt>
                <c:pt idx="64">
                  <c:v>633.46500000000003</c:v>
                </c:pt>
                <c:pt idx="65">
                  <c:v>633.46500000000003</c:v>
                </c:pt>
                <c:pt idx="66">
                  <c:v>633.46500000000003</c:v>
                </c:pt>
                <c:pt idx="67">
                  <c:v>633.46500000000003</c:v>
                </c:pt>
                <c:pt idx="68">
                  <c:v>633.46500000000003</c:v>
                </c:pt>
                <c:pt idx="69">
                  <c:v>633.46500000000003</c:v>
                </c:pt>
                <c:pt idx="70">
                  <c:v>633.46500000000003</c:v>
                </c:pt>
                <c:pt idx="71">
                  <c:v>633.46500000000003</c:v>
                </c:pt>
                <c:pt idx="72">
                  <c:v>633.46500000000003</c:v>
                </c:pt>
                <c:pt idx="73">
                  <c:v>633.46500000000003</c:v>
                </c:pt>
                <c:pt idx="74">
                  <c:v>633.46500000000003</c:v>
                </c:pt>
                <c:pt idx="75">
                  <c:v>633.46500000000003</c:v>
                </c:pt>
                <c:pt idx="76">
                  <c:v>633.46500000000003</c:v>
                </c:pt>
                <c:pt idx="77">
                  <c:v>633.46500000000003</c:v>
                </c:pt>
                <c:pt idx="78">
                  <c:v>633.46500000000003</c:v>
                </c:pt>
                <c:pt idx="79">
                  <c:v>633.46500000000003</c:v>
                </c:pt>
                <c:pt idx="80">
                  <c:v>633.46500000000003</c:v>
                </c:pt>
                <c:pt idx="81">
                  <c:v>633.46500000000003</c:v>
                </c:pt>
                <c:pt idx="82">
                  <c:v>633.46500000000003</c:v>
                </c:pt>
                <c:pt idx="83">
                  <c:v>633.46500000000003</c:v>
                </c:pt>
                <c:pt idx="84">
                  <c:v>633.46500000000003</c:v>
                </c:pt>
                <c:pt idx="85">
                  <c:v>633.46500000000003</c:v>
                </c:pt>
                <c:pt idx="86">
                  <c:v>633.46500000000003</c:v>
                </c:pt>
                <c:pt idx="87">
                  <c:v>633.46500000000003</c:v>
                </c:pt>
                <c:pt idx="88">
                  <c:v>633.46500000000003</c:v>
                </c:pt>
                <c:pt idx="89">
                  <c:v>633.46500000000003</c:v>
                </c:pt>
                <c:pt idx="90">
                  <c:v>633.46500000000003</c:v>
                </c:pt>
                <c:pt idx="91">
                  <c:v>633.46500000000003</c:v>
                </c:pt>
                <c:pt idx="92">
                  <c:v>633.46500000000003</c:v>
                </c:pt>
                <c:pt idx="93">
                  <c:v>633.46500000000003</c:v>
                </c:pt>
                <c:pt idx="94">
                  <c:v>633.46500000000003</c:v>
                </c:pt>
                <c:pt idx="95">
                  <c:v>633.46500000000003</c:v>
                </c:pt>
                <c:pt idx="96">
                  <c:v>633.46500000000003</c:v>
                </c:pt>
                <c:pt idx="97">
                  <c:v>633.46500000000003</c:v>
                </c:pt>
                <c:pt idx="98">
                  <c:v>633.46500000000003</c:v>
                </c:pt>
                <c:pt idx="99">
                  <c:v>633.46500000000003</c:v>
                </c:pt>
                <c:pt idx="100">
                  <c:v>633.46500000000003</c:v>
                </c:pt>
                <c:pt idx="101">
                  <c:v>633.46500000000003</c:v>
                </c:pt>
                <c:pt idx="102">
                  <c:v>633.46500000000003</c:v>
                </c:pt>
                <c:pt idx="103">
                  <c:v>633.46500000000003</c:v>
                </c:pt>
                <c:pt idx="104">
                  <c:v>633.46500000000003</c:v>
                </c:pt>
                <c:pt idx="105">
                  <c:v>633.46500000000003</c:v>
                </c:pt>
                <c:pt idx="106">
                  <c:v>633.46500000000003</c:v>
                </c:pt>
                <c:pt idx="107">
                  <c:v>633.46500000000003</c:v>
                </c:pt>
                <c:pt idx="108">
                  <c:v>633.46500000000003</c:v>
                </c:pt>
                <c:pt idx="109">
                  <c:v>633.46500000000003</c:v>
                </c:pt>
                <c:pt idx="110">
                  <c:v>633.46500000000003</c:v>
                </c:pt>
                <c:pt idx="111">
                  <c:v>633.46500000000003</c:v>
                </c:pt>
                <c:pt idx="112">
                  <c:v>633.46500000000003</c:v>
                </c:pt>
                <c:pt idx="113">
                  <c:v>633.46500000000003</c:v>
                </c:pt>
                <c:pt idx="114">
                  <c:v>633.46500000000003</c:v>
                </c:pt>
                <c:pt idx="115">
                  <c:v>633.46500000000003</c:v>
                </c:pt>
                <c:pt idx="116">
                  <c:v>633.46500000000003</c:v>
                </c:pt>
                <c:pt idx="117">
                  <c:v>633.46500000000003</c:v>
                </c:pt>
                <c:pt idx="118">
                  <c:v>633.46500000000003</c:v>
                </c:pt>
                <c:pt idx="119">
                  <c:v>633.46500000000003</c:v>
                </c:pt>
                <c:pt idx="120">
                  <c:v>633.46500000000003</c:v>
                </c:pt>
                <c:pt idx="121">
                  <c:v>633.46500000000003</c:v>
                </c:pt>
                <c:pt idx="122">
                  <c:v>633.46500000000003</c:v>
                </c:pt>
                <c:pt idx="123">
                  <c:v>633.46500000000003</c:v>
                </c:pt>
                <c:pt idx="124">
                  <c:v>633.46500000000003</c:v>
                </c:pt>
                <c:pt idx="125">
                  <c:v>633.46500000000003</c:v>
                </c:pt>
                <c:pt idx="126">
                  <c:v>633.46500000000003</c:v>
                </c:pt>
                <c:pt idx="127">
                  <c:v>633.46500000000003</c:v>
                </c:pt>
                <c:pt idx="128">
                  <c:v>633.46500000000003</c:v>
                </c:pt>
                <c:pt idx="129">
                  <c:v>633.46500000000003</c:v>
                </c:pt>
                <c:pt idx="130">
                  <c:v>633.46500000000003</c:v>
                </c:pt>
                <c:pt idx="131">
                  <c:v>633.46500000000003</c:v>
                </c:pt>
                <c:pt idx="132">
                  <c:v>633.46500000000003</c:v>
                </c:pt>
                <c:pt idx="133">
                  <c:v>633.46500000000003</c:v>
                </c:pt>
                <c:pt idx="134">
                  <c:v>633.46500000000003</c:v>
                </c:pt>
                <c:pt idx="135">
                  <c:v>633.46500000000003</c:v>
                </c:pt>
                <c:pt idx="136">
                  <c:v>633.46500000000003</c:v>
                </c:pt>
                <c:pt idx="137">
                  <c:v>633.46500000000003</c:v>
                </c:pt>
                <c:pt idx="138">
                  <c:v>633.46500000000003</c:v>
                </c:pt>
                <c:pt idx="139">
                  <c:v>633.46500000000003</c:v>
                </c:pt>
                <c:pt idx="140">
                  <c:v>633.46500000000003</c:v>
                </c:pt>
                <c:pt idx="141">
                  <c:v>633.46500000000003</c:v>
                </c:pt>
                <c:pt idx="142">
                  <c:v>633.46500000000003</c:v>
                </c:pt>
                <c:pt idx="143">
                  <c:v>633.46500000000003</c:v>
                </c:pt>
                <c:pt idx="144">
                  <c:v>633.46500000000003</c:v>
                </c:pt>
                <c:pt idx="145">
                  <c:v>633.46500000000003</c:v>
                </c:pt>
                <c:pt idx="146">
                  <c:v>633.46500000000003</c:v>
                </c:pt>
                <c:pt idx="147">
                  <c:v>633.46500000000003</c:v>
                </c:pt>
                <c:pt idx="148">
                  <c:v>633.46500000000003</c:v>
                </c:pt>
                <c:pt idx="149">
                  <c:v>633.46500000000003</c:v>
                </c:pt>
                <c:pt idx="150">
                  <c:v>633.46500000000003</c:v>
                </c:pt>
                <c:pt idx="151">
                  <c:v>633.46500000000003</c:v>
                </c:pt>
                <c:pt idx="152">
                  <c:v>633.46500000000003</c:v>
                </c:pt>
                <c:pt idx="153">
                  <c:v>633.46500000000003</c:v>
                </c:pt>
                <c:pt idx="154">
                  <c:v>633.46500000000003</c:v>
                </c:pt>
                <c:pt idx="155">
                  <c:v>633.46500000000003</c:v>
                </c:pt>
                <c:pt idx="156">
                  <c:v>633.46500000000003</c:v>
                </c:pt>
                <c:pt idx="157">
                  <c:v>633.46500000000003</c:v>
                </c:pt>
                <c:pt idx="158">
                  <c:v>633.46500000000003</c:v>
                </c:pt>
                <c:pt idx="159">
                  <c:v>633.46500000000003</c:v>
                </c:pt>
                <c:pt idx="160">
                  <c:v>633.46500000000003</c:v>
                </c:pt>
                <c:pt idx="161">
                  <c:v>633.46500000000003</c:v>
                </c:pt>
                <c:pt idx="162">
                  <c:v>633.46500000000003</c:v>
                </c:pt>
                <c:pt idx="163">
                  <c:v>633.46500000000003</c:v>
                </c:pt>
                <c:pt idx="164">
                  <c:v>633.46500000000003</c:v>
                </c:pt>
                <c:pt idx="165">
                  <c:v>633.46500000000003</c:v>
                </c:pt>
                <c:pt idx="166">
                  <c:v>633.46500000000003</c:v>
                </c:pt>
                <c:pt idx="167">
                  <c:v>633.46500000000003</c:v>
                </c:pt>
                <c:pt idx="168">
                  <c:v>633.46500000000003</c:v>
                </c:pt>
                <c:pt idx="169">
                  <c:v>633.46500000000003</c:v>
                </c:pt>
                <c:pt idx="170">
                  <c:v>633.46500000000003</c:v>
                </c:pt>
                <c:pt idx="171">
                  <c:v>633.46500000000003</c:v>
                </c:pt>
                <c:pt idx="172">
                  <c:v>633.46500000000003</c:v>
                </c:pt>
                <c:pt idx="173">
                  <c:v>633.46500000000003</c:v>
                </c:pt>
                <c:pt idx="174">
                  <c:v>633.46500000000003</c:v>
                </c:pt>
                <c:pt idx="175">
                  <c:v>633.46500000000003</c:v>
                </c:pt>
                <c:pt idx="176">
                  <c:v>633.46500000000003</c:v>
                </c:pt>
                <c:pt idx="177">
                  <c:v>633.46500000000003</c:v>
                </c:pt>
                <c:pt idx="178">
                  <c:v>633.46500000000003</c:v>
                </c:pt>
                <c:pt idx="179">
                  <c:v>633.46500000000003</c:v>
                </c:pt>
                <c:pt idx="180">
                  <c:v>633.46500000000003</c:v>
                </c:pt>
                <c:pt idx="181">
                  <c:v>633.46500000000003</c:v>
                </c:pt>
                <c:pt idx="182">
                  <c:v>633.46500000000003</c:v>
                </c:pt>
                <c:pt idx="183">
                  <c:v>633.46500000000003</c:v>
                </c:pt>
                <c:pt idx="184">
                  <c:v>633.46500000000003</c:v>
                </c:pt>
                <c:pt idx="185">
                  <c:v>633.46500000000003</c:v>
                </c:pt>
                <c:pt idx="186">
                  <c:v>633.46500000000003</c:v>
                </c:pt>
                <c:pt idx="187">
                  <c:v>633.46500000000003</c:v>
                </c:pt>
                <c:pt idx="188">
                  <c:v>633.46500000000003</c:v>
                </c:pt>
                <c:pt idx="189">
                  <c:v>633.46500000000003</c:v>
                </c:pt>
                <c:pt idx="190">
                  <c:v>633.46500000000003</c:v>
                </c:pt>
                <c:pt idx="191">
                  <c:v>633.46500000000003</c:v>
                </c:pt>
                <c:pt idx="192">
                  <c:v>633.46500000000003</c:v>
                </c:pt>
                <c:pt idx="193">
                  <c:v>633.46500000000003</c:v>
                </c:pt>
                <c:pt idx="194">
                  <c:v>633.46500000000003</c:v>
                </c:pt>
                <c:pt idx="195">
                  <c:v>633.46500000000003</c:v>
                </c:pt>
                <c:pt idx="196">
                  <c:v>633.46500000000003</c:v>
                </c:pt>
                <c:pt idx="197">
                  <c:v>633.46500000000003</c:v>
                </c:pt>
                <c:pt idx="198">
                  <c:v>633.46500000000003</c:v>
                </c:pt>
                <c:pt idx="199">
                  <c:v>633.46500000000003</c:v>
                </c:pt>
                <c:pt idx="200">
                  <c:v>633.46500000000003</c:v>
                </c:pt>
                <c:pt idx="201">
                  <c:v>633.46500000000003</c:v>
                </c:pt>
                <c:pt idx="202">
                  <c:v>633.46500000000003</c:v>
                </c:pt>
                <c:pt idx="203">
                  <c:v>633.46500000000003</c:v>
                </c:pt>
                <c:pt idx="204">
                  <c:v>633.46500000000003</c:v>
                </c:pt>
                <c:pt idx="205">
                  <c:v>633.46500000000003</c:v>
                </c:pt>
                <c:pt idx="206">
                  <c:v>633.46500000000003</c:v>
                </c:pt>
                <c:pt idx="207">
                  <c:v>633.46500000000003</c:v>
                </c:pt>
                <c:pt idx="208">
                  <c:v>633.46500000000003</c:v>
                </c:pt>
                <c:pt idx="209">
                  <c:v>633.46500000000003</c:v>
                </c:pt>
                <c:pt idx="210">
                  <c:v>633.46500000000003</c:v>
                </c:pt>
                <c:pt idx="211">
                  <c:v>633.46500000000003</c:v>
                </c:pt>
                <c:pt idx="212">
                  <c:v>633.46500000000003</c:v>
                </c:pt>
                <c:pt idx="213">
                  <c:v>633.46500000000003</c:v>
                </c:pt>
                <c:pt idx="214">
                  <c:v>633.46500000000003</c:v>
                </c:pt>
                <c:pt idx="215">
                  <c:v>633.46500000000003</c:v>
                </c:pt>
                <c:pt idx="216">
                  <c:v>633.46500000000003</c:v>
                </c:pt>
                <c:pt idx="217">
                  <c:v>633.46500000000003</c:v>
                </c:pt>
                <c:pt idx="218">
                  <c:v>633.46500000000003</c:v>
                </c:pt>
                <c:pt idx="219">
                  <c:v>633.46500000000003</c:v>
                </c:pt>
                <c:pt idx="220">
                  <c:v>633.46500000000003</c:v>
                </c:pt>
                <c:pt idx="221">
                  <c:v>633.46500000000003</c:v>
                </c:pt>
                <c:pt idx="222">
                  <c:v>633.46500000000003</c:v>
                </c:pt>
                <c:pt idx="223">
                  <c:v>633.46500000000003</c:v>
                </c:pt>
                <c:pt idx="224">
                  <c:v>633.46500000000003</c:v>
                </c:pt>
                <c:pt idx="225">
                  <c:v>633.46500000000003</c:v>
                </c:pt>
                <c:pt idx="226">
                  <c:v>633.46500000000003</c:v>
                </c:pt>
                <c:pt idx="227">
                  <c:v>633.46500000000003</c:v>
                </c:pt>
                <c:pt idx="228">
                  <c:v>633.46500000000003</c:v>
                </c:pt>
                <c:pt idx="229">
                  <c:v>633.46500000000003</c:v>
                </c:pt>
                <c:pt idx="230">
                  <c:v>633.46500000000003</c:v>
                </c:pt>
                <c:pt idx="231">
                  <c:v>633.46500000000003</c:v>
                </c:pt>
                <c:pt idx="232">
                  <c:v>633.46500000000003</c:v>
                </c:pt>
                <c:pt idx="233">
                  <c:v>633.46500000000003</c:v>
                </c:pt>
                <c:pt idx="234">
                  <c:v>633.46500000000003</c:v>
                </c:pt>
                <c:pt idx="235">
                  <c:v>633.46500000000003</c:v>
                </c:pt>
                <c:pt idx="236">
                  <c:v>633.46500000000003</c:v>
                </c:pt>
                <c:pt idx="237">
                  <c:v>633.46500000000003</c:v>
                </c:pt>
                <c:pt idx="238">
                  <c:v>633.46500000000003</c:v>
                </c:pt>
                <c:pt idx="239">
                  <c:v>633.46500000000003</c:v>
                </c:pt>
                <c:pt idx="240">
                  <c:v>633.46500000000003</c:v>
                </c:pt>
                <c:pt idx="241">
                  <c:v>633.46500000000003</c:v>
                </c:pt>
                <c:pt idx="242">
                  <c:v>633.46500000000003</c:v>
                </c:pt>
                <c:pt idx="243">
                  <c:v>633.46500000000003</c:v>
                </c:pt>
                <c:pt idx="244">
                  <c:v>633.46500000000003</c:v>
                </c:pt>
                <c:pt idx="245">
                  <c:v>633.46500000000003</c:v>
                </c:pt>
                <c:pt idx="246">
                  <c:v>633.46500000000003</c:v>
                </c:pt>
                <c:pt idx="247">
                  <c:v>633.46500000000003</c:v>
                </c:pt>
                <c:pt idx="248">
                  <c:v>633.46500000000003</c:v>
                </c:pt>
                <c:pt idx="249">
                  <c:v>633.46500000000003</c:v>
                </c:pt>
                <c:pt idx="250">
                  <c:v>633.46500000000003</c:v>
                </c:pt>
                <c:pt idx="251">
                  <c:v>633.46500000000003</c:v>
                </c:pt>
                <c:pt idx="252">
                  <c:v>633.46500000000003</c:v>
                </c:pt>
                <c:pt idx="253">
                  <c:v>633.46500000000003</c:v>
                </c:pt>
                <c:pt idx="254">
                  <c:v>633.46500000000003</c:v>
                </c:pt>
                <c:pt idx="255">
                  <c:v>633.46500000000003</c:v>
                </c:pt>
                <c:pt idx="256">
                  <c:v>633.46500000000003</c:v>
                </c:pt>
                <c:pt idx="257">
                  <c:v>633.46500000000003</c:v>
                </c:pt>
                <c:pt idx="258">
                  <c:v>633.46500000000003</c:v>
                </c:pt>
                <c:pt idx="259">
                  <c:v>633.46500000000003</c:v>
                </c:pt>
                <c:pt idx="260">
                  <c:v>633.46500000000003</c:v>
                </c:pt>
                <c:pt idx="261">
                  <c:v>633.46500000000003</c:v>
                </c:pt>
                <c:pt idx="262">
                  <c:v>633.46500000000003</c:v>
                </c:pt>
                <c:pt idx="263">
                  <c:v>633.46500000000003</c:v>
                </c:pt>
                <c:pt idx="264">
                  <c:v>633.46500000000003</c:v>
                </c:pt>
                <c:pt idx="265">
                  <c:v>633.46500000000003</c:v>
                </c:pt>
                <c:pt idx="266">
                  <c:v>633.46500000000003</c:v>
                </c:pt>
                <c:pt idx="267">
                  <c:v>633.46500000000003</c:v>
                </c:pt>
                <c:pt idx="268">
                  <c:v>633.46500000000003</c:v>
                </c:pt>
                <c:pt idx="269">
                  <c:v>633.46500000000003</c:v>
                </c:pt>
                <c:pt idx="270">
                  <c:v>633.46500000000003</c:v>
                </c:pt>
                <c:pt idx="271">
                  <c:v>633.46500000000003</c:v>
                </c:pt>
                <c:pt idx="272">
                  <c:v>633.46500000000003</c:v>
                </c:pt>
                <c:pt idx="273">
                  <c:v>633.46500000000003</c:v>
                </c:pt>
                <c:pt idx="274">
                  <c:v>633.46500000000003</c:v>
                </c:pt>
                <c:pt idx="275">
                  <c:v>633.46500000000003</c:v>
                </c:pt>
                <c:pt idx="276">
                  <c:v>633.46500000000003</c:v>
                </c:pt>
                <c:pt idx="277">
                  <c:v>633.46500000000003</c:v>
                </c:pt>
                <c:pt idx="278">
                  <c:v>633.46500000000003</c:v>
                </c:pt>
                <c:pt idx="279">
                  <c:v>633.46500000000003</c:v>
                </c:pt>
                <c:pt idx="280">
                  <c:v>633.46500000000003</c:v>
                </c:pt>
                <c:pt idx="281">
                  <c:v>633.46500000000003</c:v>
                </c:pt>
                <c:pt idx="282">
                  <c:v>633.46500000000003</c:v>
                </c:pt>
                <c:pt idx="283">
                  <c:v>633.46500000000003</c:v>
                </c:pt>
                <c:pt idx="284">
                  <c:v>633.46500000000003</c:v>
                </c:pt>
                <c:pt idx="285">
                  <c:v>633.46500000000003</c:v>
                </c:pt>
                <c:pt idx="286">
                  <c:v>633.46500000000003</c:v>
                </c:pt>
                <c:pt idx="287">
                  <c:v>633.46500000000003</c:v>
                </c:pt>
                <c:pt idx="288">
                  <c:v>633.46500000000003</c:v>
                </c:pt>
                <c:pt idx="289">
                  <c:v>633.46500000000003</c:v>
                </c:pt>
                <c:pt idx="290">
                  <c:v>633.46500000000003</c:v>
                </c:pt>
                <c:pt idx="291">
                  <c:v>633.46500000000003</c:v>
                </c:pt>
                <c:pt idx="292">
                  <c:v>633.46500000000003</c:v>
                </c:pt>
                <c:pt idx="293">
                  <c:v>633.46500000000003</c:v>
                </c:pt>
                <c:pt idx="294">
                  <c:v>633.46500000000003</c:v>
                </c:pt>
                <c:pt idx="295">
                  <c:v>633.46500000000003</c:v>
                </c:pt>
                <c:pt idx="296">
                  <c:v>633.46500000000003</c:v>
                </c:pt>
                <c:pt idx="297">
                  <c:v>633.46500000000003</c:v>
                </c:pt>
                <c:pt idx="298">
                  <c:v>633.46500000000003</c:v>
                </c:pt>
                <c:pt idx="299">
                  <c:v>633.46500000000003</c:v>
                </c:pt>
                <c:pt idx="300">
                  <c:v>633.46500000000003</c:v>
                </c:pt>
                <c:pt idx="301">
                  <c:v>633.46500000000003</c:v>
                </c:pt>
                <c:pt idx="302">
                  <c:v>633.46500000000003</c:v>
                </c:pt>
                <c:pt idx="303">
                  <c:v>633.46500000000003</c:v>
                </c:pt>
                <c:pt idx="304">
                  <c:v>633.46500000000003</c:v>
                </c:pt>
                <c:pt idx="305">
                  <c:v>633.46500000000003</c:v>
                </c:pt>
                <c:pt idx="306">
                  <c:v>633.46500000000003</c:v>
                </c:pt>
                <c:pt idx="307">
                  <c:v>633.46500000000003</c:v>
                </c:pt>
                <c:pt idx="308">
                  <c:v>633.46500000000003</c:v>
                </c:pt>
                <c:pt idx="309">
                  <c:v>633.46500000000003</c:v>
                </c:pt>
                <c:pt idx="310">
                  <c:v>633.46500000000003</c:v>
                </c:pt>
                <c:pt idx="311">
                  <c:v>633.46500000000003</c:v>
                </c:pt>
                <c:pt idx="312">
                  <c:v>633.46500000000003</c:v>
                </c:pt>
                <c:pt idx="313">
                  <c:v>633.46500000000003</c:v>
                </c:pt>
                <c:pt idx="314">
                  <c:v>633.46500000000003</c:v>
                </c:pt>
                <c:pt idx="315">
                  <c:v>633.46500000000003</c:v>
                </c:pt>
                <c:pt idx="316">
                  <c:v>633.46500000000003</c:v>
                </c:pt>
                <c:pt idx="317">
                  <c:v>633.46500000000003</c:v>
                </c:pt>
                <c:pt idx="318">
                  <c:v>633.46500000000003</c:v>
                </c:pt>
                <c:pt idx="319">
                  <c:v>633.46500000000003</c:v>
                </c:pt>
                <c:pt idx="320">
                  <c:v>633.46500000000003</c:v>
                </c:pt>
                <c:pt idx="321">
                  <c:v>633.46500000000003</c:v>
                </c:pt>
                <c:pt idx="322">
                  <c:v>633.46500000000003</c:v>
                </c:pt>
                <c:pt idx="323">
                  <c:v>633.46500000000003</c:v>
                </c:pt>
                <c:pt idx="324">
                  <c:v>633.46500000000003</c:v>
                </c:pt>
                <c:pt idx="325">
                  <c:v>633.46500000000003</c:v>
                </c:pt>
                <c:pt idx="326">
                  <c:v>633.46500000000003</c:v>
                </c:pt>
                <c:pt idx="327">
                  <c:v>633.46500000000003</c:v>
                </c:pt>
                <c:pt idx="328">
                  <c:v>633.46500000000003</c:v>
                </c:pt>
                <c:pt idx="329">
                  <c:v>633.46500000000003</c:v>
                </c:pt>
                <c:pt idx="330">
                  <c:v>633.46500000000003</c:v>
                </c:pt>
                <c:pt idx="331">
                  <c:v>633.46500000000003</c:v>
                </c:pt>
                <c:pt idx="332">
                  <c:v>633.46500000000003</c:v>
                </c:pt>
                <c:pt idx="333">
                  <c:v>633.46500000000003</c:v>
                </c:pt>
                <c:pt idx="334">
                  <c:v>633.46500000000003</c:v>
                </c:pt>
                <c:pt idx="335">
                  <c:v>633.46500000000003</c:v>
                </c:pt>
                <c:pt idx="336">
                  <c:v>633.46500000000003</c:v>
                </c:pt>
                <c:pt idx="337">
                  <c:v>633.46500000000003</c:v>
                </c:pt>
                <c:pt idx="338">
                  <c:v>633.46500000000003</c:v>
                </c:pt>
                <c:pt idx="339">
                  <c:v>633.46500000000003</c:v>
                </c:pt>
                <c:pt idx="340">
                  <c:v>633.46500000000003</c:v>
                </c:pt>
                <c:pt idx="341">
                  <c:v>633.46500000000003</c:v>
                </c:pt>
                <c:pt idx="342">
                  <c:v>633.46500000000003</c:v>
                </c:pt>
                <c:pt idx="343">
                  <c:v>633.46500000000003</c:v>
                </c:pt>
                <c:pt idx="344">
                  <c:v>633.46500000000003</c:v>
                </c:pt>
                <c:pt idx="345">
                  <c:v>633.46500000000003</c:v>
                </c:pt>
                <c:pt idx="346">
                  <c:v>633.46500000000003</c:v>
                </c:pt>
                <c:pt idx="347">
                  <c:v>633.46500000000003</c:v>
                </c:pt>
                <c:pt idx="348">
                  <c:v>633.46500000000003</c:v>
                </c:pt>
                <c:pt idx="349">
                  <c:v>633.46500000000003</c:v>
                </c:pt>
                <c:pt idx="350">
                  <c:v>633.46500000000003</c:v>
                </c:pt>
                <c:pt idx="351">
                  <c:v>633.46500000000003</c:v>
                </c:pt>
                <c:pt idx="352">
                  <c:v>633.46500000000003</c:v>
                </c:pt>
                <c:pt idx="353">
                  <c:v>633.46500000000003</c:v>
                </c:pt>
                <c:pt idx="354">
                  <c:v>633.46500000000003</c:v>
                </c:pt>
                <c:pt idx="355">
                  <c:v>633.46500000000003</c:v>
                </c:pt>
                <c:pt idx="356">
                  <c:v>633.46500000000003</c:v>
                </c:pt>
                <c:pt idx="357">
                  <c:v>633.46500000000003</c:v>
                </c:pt>
                <c:pt idx="358">
                  <c:v>633.46500000000003</c:v>
                </c:pt>
                <c:pt idx="359">
                  <c:v>633.46500000000003</c:v>
                </c:pt>
                <c:pt idx="360">
                  <c:v>633.46500000000003</c:v>
                </c:pt>
                <c:pt idx="361">
                  <c:v>633.46500000000003</c:v>
                </c:pt>
                <c:pt idx="362">
                  <c:v>633.46500000000003</c:v>
                </c:pt>
                <c:pt idx="363">
                  <c:v>633.46500000000003</c:v>
                </c:pt>
                <c:pt idx="364">
                  <c:v>633.46500000000003</c:v>
                </c:pt>
                <c:pt idx="365">
                  <c:v>633.46500000000003</c:v>
                </c:pt>
                <c:pt idx="366">
                  <c:v>633.46500000000003</c:v>
                </c:pt>
                <c:pt idx="367">
                  <c:v>633.46500000000003</c:v>
                </c:pt>
                <c:pt idx="368">
                  <c:v>633.46500000000003</c:v>
                </c:pt>
                <c:pt idx="369">
                  <c:v>633.46500000000003</c:v>
                </c:pt>
                <c:pt idx="370">
                  <c:v>633.46500000000003</c:v>
                </c:pt>
                <c:pt idx="371">
                  <c:v>633.46500000000003</c:v>
                </c:pt>
                <c:pt idx="372">
                  <c:v>633.46500000000003</c:v>
                </c:pt>
                <c:pt idx="373">
                  <c:v>633.46500000000003</c:v>
                </c:pt>
                <c:pt idx="374">
                  <c:v>633.46500000000003</c:v>
                </c:pt>
                <c:pt idx="375">
                  <c:v>633.46500000000003</c:v>
                </c:pt>
                <c:pt idx="376">
                  <c:v>633.46500000000003</c:v>
                </c:pt>
                <c:pt idx="377">
                  <c:v>633.46500000000003</c:v>
                </c:pt>
                <c:pt idx="378">
                  <c:v>633.46500000000003</c:v>
                </c:pt>
                <c:pt idx="379">
                  <c:v>633.46500000000003</c:v>
                </c:pt>
                <c:pt idx="380">
                  <c:v>633.46500000000003</c:v>
                </c:pt>
                <c:pt idx="381">
                  <c:v>633.46500000000003</c:v>
                </c:pt>
                <c:pt idx="382">
                  <c:v>633.46500000000003</c:v>
                </c:pt>
                <c:pt idx="383">
                  <c:v>633.46500000000003</c:v>
                </c:pt>
                <c:pt idx="384">
                  <c:v>633.46500000000003</c:v>
                </c:pt>
                <c:pt idx="385">
                  <c:v>633.46500000000003</c:v>
                </c:pt>
                <c:pt idx="386">
                  <c:v>633.46500000000003</c:v>
                </c:pt>
                <c:pt idx="387">
                  <c:v>633.46500000000003</c:v>
                </c:pt>
                <c:pt idx="388">
                  <c:v>633.46500000000003</c:v>
                </c:pt>
                <c:pt idx="389">
                  <c:v>633.46500000000003</c:v>
                </c:pt>
                <c:pt idx="390">
                  <c:v>633.46500000000003</c:v>
                </c:pt>
                <c:pt idx="391">
                  <c:v>633.46500000000003</c:v>
                </c:pt>
                <c:pt idx="392">
                  <c:v>633.46500000000003</c:v>
                </c:pt>
                <c:pt idx="393">
                  <c:v>633.46500000000003</c:v>
                </c:pt>
                <c:pt idx="394">
                  <c:v>633.46500000000003</c:v>
                </c:pt>
                <c:pt idx="395">
                  <c:v>633.46500000000003</c:v>
                </c:pt>
                <c:pt idx="396">
                  <c:v>633.46500000000003</c:v>
                </c:pt>
                <c:pt idx="397">
                  <c:v>633.46500000000003</c:v>
                </c:pt>
                <c:pt idx="398">
                  <c:v>633.46500000000003</c:v>
                </c:pt>
                <c:pt idx="399">
                  <c:v>633.46500000000003</c:v>
                </c:pt>
                <c:pt idx="400">
                  <c:v>633.46500000000003</c:v>
                </c:pt>
                <c:pt idx="401">
                  <c:v>633.46500000000003</c:v>
                </c:pt>
                <c:pt idx="402">
                  <c:v>633.46500000000003</c:v>
                </c:pt>
                <c:pt idx="403">
                  <c:v>633.46500000000003</c:v>
                </c:pt>
                <c:pt idx="404">
                  <c:v>633.46500000000003</c:v>
                </c:pt>
                <c:pt idx="405">
                  <c:v>633.46500000000003</c:v>
                </c:pt>
                <c:pt idx="406">
                  <c:v>633.46500000000003</c:v>
                </c:pt>
                <c:pt idx="407">
                  <c:v>633.46500000000003</c:v>
                </c:pt>
                <c:pt idx="408">
                  <c:v>633.46500000000003</c:v>
                </c:pt>
                <c:pt idx="409">
                  <c:v>633.46500000000003</c:v>
                </c:pt>
                <c:pt idx="410">
                  <c:v>633.46500000000003</c:v>
                </c:pt>
                <c:pt idx="411">
                  <c:v>633.46500000000003</c:v>
                </c:pt>
                <c:pt idx="412">
                  <c:v>633.46500000000003</c:v>
                </c:pt>
                <c:pt idx="413">
                  <c:v>633.46500000000003</c:v>
                </c:pt>
                <c:pt idx="414">
                  <c:v>633.46500000000003</c:v>
                </c:pt>
                <c:pt idx="415">
                  <c:v>633.46500000000003</c:v>
                </c:pt>
                <c:pt idx="416">
                  <c:v>633.46500000000003</c:v>
                </c:pt>
                <c:pt idx="417">
                  <c:v>633.46500000000003</c:v>
                </c:pt>
                <c:pt idx="418">
                  <c:v>633.46500000000003</c:v>
                </c:pt>
                <c:pt idx="419">
                  <c:v>633.46500000000003</c:v>
                </c:pt>
                <c:pt idx="420">
                  <c:v>633.46500000000003</c:v>
                </c:pt>
                <c:pt idx="421">
                  <c:v>633.46500000000003</c:v>
                </c:pt>
                <c:pt idx="422">
                  <c:v>633.46500000000003</c:v>
                </c:pt>
                <c:pt idx="423">
                  <c:v>633.46500000000003</c:v>
                </c:pt>
                <c:pt idx="424">
                  <c:v>633.46500000000003</c:v>
                </c:pt>
                <c:pt idx="425">
                  <c:v>633.46500000000003</c:v>
                </c:pt>
                <c:pt idx="426">
                  <c:v>633.46500000000003</c:v>
                </c:pt>
                <c:pt idx="427">
                  <c:v>633.46500000000003</c:v>
                </c:pt>
                <c:pt idx="428">
                  <c:v>633.46500000000003</c:v>
                </c:pt>
                <c:pt idx="429">
                  <c:v>633.46500000000003</c:v>
                </c:pt>
                <c:pt idx="430">
                  <c:v>633.46500000000003</c:v>
                </c:pt>
                <c:pt idx="431">
                  <c:v>633.46500000000003</c:v>
                </c:pt>
                <c:pt idx="432">
                  <c:v>633.46500000000003</c:v>
                </c:pt>
                <c:pt idx="433">
                  <c:v>633.46500000000003</c:v>
                </c:pt>
                <c:pt idx="434">
                  <c:v>633.46500000000003</c:v>
                </c:pt>
                <c:pt idx="435">
                  <c:v>633.46500000000003</c:v>
                </c:pt>
                <c:pt idx="436">
                  <c:v>633.46500000000003</c:v>
                </c:pt>
                <c:pt idx="437">
                  <c:v>633.46500000000003</c:v>
                </c:pt>
                <c:pt idx="438">
                  <c:v>633.46500000000003</c:v>
                </c:pt>
                <c:pt idx="439">
                  <c:v>633.46500000000003</c:v>
                </c:pt>
                <c:pt idx="440">
                  <c:v>633.46500000000003</c:v>
                </c:pt>
                <c:pt idx="441">
                  <c:v>633.46500000000003</c:v>
                </c:pt>
                <c:pt idx="442">
                  <c:v>633.46500000000003</c:v>
                </c:pt>
                <c:pt idx="443">
                  <c:v>633.46500000000003</c:v>
                </c:pt>
                <c:pt idx="444">
                  <c:v>633.46500000000003</c:v>
                </c:pt>
                <c:pt idx="445">
                  <c:v>633.46500000000003</c:v>
                </c:pt>
                <c:pt idx="446">
                  <c:v>633.46500000000003</c:v>
                </c:pt>
                <c:pt idx="447">
                  <c:v>633.46500000000003</c:v>
                </c:pt>
                <c:pt idx="448">
                  <c:v>633.46500000000003</c:v>
                </c:pt>
                <c:pt idx="449">
                  <c:v>633.46500000000003</c:v>
                </c:pt>
                <c:pt idx="450">
                  <c:v>633.46500000000003</c:v>
                </c:pt>
                <c:pt idx="451">
                  <c:v>633.46500000000003</c:v>
                </c:pt>
                <c:pt idx="452">
                  <c:v>633.46500000000003</c:v>
                </c:pt>
                <c:pt idx="453">
                  <c:v>633.46500000000003</c:v>
                </c:pt>
                <c:pt idx="454">
                  <c:v>633.46500000000003</c:v>
                </c:pt>
                <c:pt idx="455">
                  <c:v>633.46500000000003</c:v>
                </c:pt>
                <c:pt idx="456">
                  <c:v>633.46500000000003</c:v>
                </c:pt>
                <c:pt idx="457">
                  <c:v>633.46500000000003</c:v>
                </c:pt>
                <c:pt idx="458">
                  <c:v>633.46500000000003</c:v>
                </c:pt>
                <c:pt idx="459">
                  <c:v>633.46500000000003</c:v>
                </c:pt>
                <c:pt idx="460">
                  <c:v>633.46500000000003</c:v>
                </c:pt>
                <c:pt idx="461">
                  <c:v>633.46500000000003</c:v>
                </c:pt>
                <c:pt idx="462">
                  <c:v>633.46500000000003</c:v>
                </c:pt>
                <c:pt idx="463">
                  <c:v>633.46500000000003</c:v>
                </c:pt>
                <c:pt idx="464">
                  <c:v>633.46500000000003</c:v>
                </c:pt>
                <c:pt idx="465">
                  <c:v>633.46500000000003</c:v>
                </c:pt>
                <c:pt idx="466">
                  <c:v>633.46500000000003</c:v>
                </c:pt>
                <c:pt idx="467">
                  <c:v>633.46500000000003</c:v>
                </c:pt>
                <c:pt idx="468">
                  <c:v>633.46500000000003</c:v>
                </c:pt>
                <c:pt idx="469">
                  <c:v>633.46500000000003</c:v>
                </c:pt>
                <c:pt idx="470">
                  <c:v>633.46500000000003</c:v>
                </c:pt>
                <c:pt idx="471">
                  <c:v>633.46500000000003</c:v>
                </c:pt>
                <c:pt idx="472">
                  <c:v>633.46500000000003</c:v>
                </c:pt>
                <c:pt idx="473">
                  <c:v>633.46500000000003</c:v>
                </c:pt>
                <c:pt idx="474">
                  <c:v>633.46500000000003</c:v>
                </c:pt>
                <c:pt idx="475">
                  <c:v>633.46500000000003</c:v>
                </c:pt>
                <c:pt idx="476">
                  <c:v>633.46500000000003</c:v>
                </c:pt>
                <c:pt idx="477">
                  <c:v>633.46500000000003</c:v>
                </c:pt>
                <c:pt idx="478">
                  <c:v>633.46500000000003</c:v>
                </c:pt>
                <c:pt idx="479">
                  <c:v>633.46500000000003</c:v>
                </c:pt>
                <c:pt idx="480">
                  <c:v>633.46500000000003</c:v>
                </c:pt>
                <c:pt idx="481">
                  <c:v>633.46500000000003</c:v>
                </c:pt>
                <c:pt idx="482">
                  <c:v>633.46500000000003</c:v>
                </c:pt>
                <c:pt idx="483">
                  <c:v>633.46500000000003</c:v>
                </c:pt>
                <c:pt idx="484">
                  <c:v>633.46500000000003</c:v>
                </c:pt>
                <c:pt idx="485">
                  <c:v>633.46500000000003</c:v>
                </c:pt>
                <c:pt idx="486">
                  <c:v>633.46500000000003</c:v>
                </c:pt>
                <c:pt idx="487">
                  <c:v>633.46500000000003</c:v>
                </c:pt>
                <c:pt idx="488">
                  <c:v>633.46500000000003</c:v>
                </c:pt>
                <c:pt idx="489">
                  <c:v>633.46500000000003</c:v>
                </c:pt>
                <c:pt idx="490">
                  <c:v>633.46500000000003</c:v>
                </c:pt>
                <c:pt idx="491">
                  <c:v>633.46500000000003</c:v>
                </c:pt>
                <c:pt idx="492">
                  <c:v>633.46500000000003</c:v>
                </c:pt>
                <c:pt idx="493">
                  <c:v>633.46500000000003</c:v>
                </c:pt>
                <c:pt idx="494">
                  <c:v>633.46500000000003</c:v>
                </c:pt>
                <c:pt idx="495">
                  <c:v>633.46500000000003</c:v>
                </c:pt>
                <c:pt idx="496">
                  <c:v>633.46500000000003</c:v>
                </c:pt>
                <c:pt idx="497">
                  <c:v>633.46500000000003</c:v>
                </c:pt>
                <c:pt idx="498">
                  <c:v>633.46500000000003</c:v>
                </c:pt>
                <c:pt idx="499">
                  <c:v>633.46500000000003</c:v>
                </c:pt>
                <c:pt idx="500">
                  <c:v>633.46500000000003</c:v>
                </c:pt>
                <c:pt idx="501">
                  <c:v>633.46500000000003</c:v>
                </c:pt>
                <c:pt idx="502">
                  <c:v>633.46500000000003</c:v>
                </c:pt>
                <c:pt idx="503">
                  <c:v>633.46500000000003</c:v>
                </c:pt>
                <c:pt idx="504">
                  <c:v>633.46500000000003</c:v>
                </c:pt>
                <c:pt idx="505">
                  <c:v>633.46500000000003</c:v>
                </c:pt>
                <c:pt idx="506">
                  <c:v>633.46500000000003</c:v>
                </c:pt>
                <c:pt idx="507">
                  <c:v>633.46500000000003</c:v>
                </c:pt>
                <c:pt idx="508">
                  <c:v>633.46500000000003</c:v>
                </c:pt>
                <c:pt idx="509">
                  <c:v>633.46500000000003</c:v>
                </c:pt>
                <c:pt idx="510">
                  <c:v>633.46500000000003</c:v>
                </c:pt>
                <c:pt idx="511">
                  <c:v>633.46500000000003</c:v>
                </c:pt>
                <c:pt idx="512">
                  <c:v>633.46500000000003</c:v>
                </c:pt>
                <c:pt idx="513">
                  <c:v>633.46500000000003</c:v>
                </c:pt>
                <c:pt idx="514">
                  <c:v>633.46500000000003</c:v>
                </c:pt>
                <c:pt idx="515">
                  <c:v>633.46500000000003</c:v>
                </c:pt>
                <c:pt idx="516">
                  <c:v>633.46500000000003</c:v>
                </c:pt>
                <c:pt idx="517">
                  <c:v>633.46500000000003</c:v>
                </c:pt>
                <c:pt idx="518">
                  <c:v>633.46500000000003</c:v>
                </c:pt>
                <c:pt idx="519">
                  <c:v>633.46500000000003</c:v>
                </c:pt>
                <c:pt idx="520">
                  <c:v>633.46500000000003</c:v>
                </c:pt>
                <c:pt idx="521">
                  <c:v>633.46500000000003</c:v>
                </c:pt>
                <c:pt idx="522">
                  <c:v>633.46500000000003</c:v>
                </c:pt>
                <c:pt idx="523">
                  <c:v>633.46500000000003</c:v>
                </c:pt>
                <c:pt idx="524">
                  <c:v>633.46500000000003</c:v>
                </c:pt>
                <c:pt idx="525">
                  <c:v>633.46500000000003</c:v>
                </c:pt>
                <c:pt idx="526">
                  <c:v>633.46500000000003</c:v>
                </c:pt>
                <c:pt idx="527">
                  <c:v>633.46500000000003</c:v>
                </c:pt>
                <c:pt idx="528">
                  <c:v>633.46500000000003</c:v>
                </c:pt>
                <c:pt idx="529">
                  <c:v>633.46500000000003</c:v>
                </c:pt>
                <c:pt idx="530">
                  <c:v>633.46500000000003</c:v>
                </c:pt>
                <c:pt idx="531">
                  <c:v>633.46500000000003</c:v>
                </c:pt>
                <c:pt idx="532">
                  <c:v>633.46500000000003</c:v>
                </c:pt>
                <c:pt idx="533">
                  <c:v>633.46500000000003</c:v>
                </c:pt>
                <c:pt idx="534">
                  <c:v>633.46500000000003</c:v>
                </c:pt>
                <c:pt idx="535">
                  <c:v>633.46500000000003</c:v>
                </c:pt>
                <c:pt idx="536">
                  <c:v>633.46500000000003</c:v>
                </c:pt>
                <c:pt idx="537">
                  <c:v>633.46500000000003</c:v>
                </c:pt>
                <c:pt idx="538">
                  <c:v>633.46500000000003</c:v>
                </c:pt>
                <c:pt idx="539">
                  <c:v>633.46500000000003</c:v>
                </c:pt>
                <c:pt idx="540">
                  <c:v>633.46500000000003</c:v>
                </c:pt>
                <c:pt idx="541">
                  <c:v>633.46500000000003</c:v>
                </c:pt>
                <c:pt idx="542">
                  <c:v>633.46500000000003</c:v>
                </c:pt>
                <c:pt idx="543">
                  <c:v>633.46500000000003</c:v>
                </c:pt>
                <c:pt idx="544">
                  <c:v>633.46500000000003</c:v>
                </c:pt>
                <c:pt idx="545">
                  <c:v>633.46500000000003</c:v>
                </c:pt>
                <c:pt idx="546">
                  <c:v>633.46500000000003</c:v>
                </c:pt>
                <c:pt idx="547">
                  <c:v>633.46500000000003</c:v>
                </c:pt>
                <c:pt idx="548">
                  <c:v>633.46500000000003</c:v>
                </c:pt>
                <c:pt idx="549">
                  <c:v>633.46500000000003</c:v>
                </c:pt>
                <c:pt idx="550">
                  <c:v>633.46500000000003</c:v>
                </c:pt>
                <c:pt idx="551">
                  <c:v>633.46500000000003</c:v>
                </c:pt>
                <c:pt idx="552">
                  <c:v>633.46500000000003</c:v>
                </c:pt>
                <c:pt idx="553">
                  <c:v>633.46500000000003</c:v>
                </c:pt>
                <c:pt idx="554">
                  <c:v>633.46500000000003</c:v>
                </c:pt>
                <c:pt idx="555">
                  <c:v>633.46500000000003</c:v>
                </c:pt>
                <c:pt idx="556">
                  <c:v>633.46500000000003</c:v>
                </c:pt>
                <c:pt idx="557">
                  <c:v>633.46500000000003</c:v>
                </c:pt>
                <c:pt idx="558">
                  <c:v>633.46500000000003</c:v>
                </c:pt>
                <c:pt idx="559">
                  <c:v>633.46500000000003</c:v>
                </c:pt>
                <c:pt idx="560">
                  <c:v>633.46500000000003</c:v>
                </c:pt>
                <c:pt idx="561">
                  <c:v>633.46500000000003</c:v>
                </c:pt>
                <c:pt idx="562">
                  <c:v>633.46500000000003</c:v>
                </c:pt>
                <c:pt idx="563">
                  <c:v>633.46500000000003</c:v>
                </c:pt>
                <c:pt idx="564">
                  <c:v>633.46500000000003</c:v>
                </c:pt>
                <c:pt idx="565">
                  <c:v>633.46500000000003</c:v>
                </c:pt>
                <c:pt idx="566">
                  <c:v>633.46500000000003</c:v>
                </c:pt>
                <c:pt idx="567">
                  <c:v>633.46500000000003</c:v>
                </c:pt>
                <c:pt idx="568">
                  <c:v>633.46500000000003</c:v>
                </c:pt>
                <c:pt idx="569">
                  <c:v>633.46500000000003</c:v>
                </c:pt>
                <c:pt idx="570">
                  <c:v>633.46500000000003</c:v>
                </c:pt>
                <c:pt idx="571">
                  <c:v>633.46500000000003</c:v>
                </c:pt>
                <c:pt idx="572">
                  <c:v>633.46500000000003</c:v>
                </c:pt>
                <c:pt idx="573">
                  <c:v>633.46500000000003</c:v>
                </c:pt>
                <c:pt idx="574">
                  <c:v>633.46500000000003</c:v>
                </c:pt>
                <c:pt idx="575">
                  <c:v>633.46500000000003</c:v>
                </c:pt>
                <c:pt idx="576">
                  <c:v>633.46500000000003</c:v>
                </c:pt>
                <c:pt idx="577">
                  <c:v>633.46500000000003</c:v>
                </c:pt>
                <c:pt idx="578">
                  <c:v>633.46500000000003</c:v>
                </c:pt>
                <c:pt idx="579">
                  <c:v>633.46500000000003</c:v>
                </c:pt>
                <c:pt idx="580">
                  <c:v>633.46500000000003</c:v>
                </c:pt>
                <c:pt idx="581">
                  <c:v>633.46500000000003</c:v>
                </c:pt>
                <c:pt idx="582">
                  <c:v>633.46500000000003</c:v>
                </c:pt>
                <c:pt idx="583">
                  <c:v>633.46500000000003</c:v>
                </c:pt>
                <c:pt idx="584">
                  <c:v>633.46500000000003</c:v>
                </c:pt>
                <c:pt idx="585">
                  <c:v>633.46500000000003</c:v>
                </c:pt>
                <c:pt idx="586">
                  <c:v>633.46500000000003</c:v>
                </c:pt>
                <c:pt idx="587">
                  <c:v>633.46500000000003</c:v>
                </c:pt>
                <c:pt idx="588">
                  <c:v>633.46500000000003</c:v>
                </c:pt>
                <c:pt idx="589">
                  <c:v>633.46500000000003</c:v>
                </c:pt>
                <c:pt idx="590">
                  <c:v>633.46500000000003</c:v>
                </c:pt>
                <c:pt idx="591">
                  <c:v>633.46500000000003</c:v>
                </c:pt>
                <c:pt idx="592">
                  <c:v>633.46500000000003</c:v>
                </c:pt>
                <c:pt idx="593">
                  <c:v>633.46500000000003</c:v>
                </c:pt>
                <c:pt idx="594">
                  <c:v>633.46500000000003</c:v>
                </c:pt>
                <c:pt idx="595">
                  <c:v>633.46500000000003</c:v>
                </c:pt>
                <c:pt idx="596">
                  <c:v>633.46500000000003</c:v>
                </c:pt>
                <c:pt idx="597">
                  <c:v>633.46500000000003</c:v>
                </c:pt>
                <c:pt idx="598">
                  <c:v>633.46500000000003</c:v>
                </c:pt>
                <c:pt idx="599">
                  <c:v>633.46500000000003</c:v>
                </c:pt>
                <c:pt idx="600">
                  <c:v>633.46500000000003</c:v>
                </c:pt>
                <c:pt idx="601">
                  <c:v>633.46500000000003</c:v>
                </c:pt>
                <c:pt idx="602">
                  <c:v>633.46500000000003</c:v>
                </c:pt>
                <c:pt idx="603">
                  <c:v>633.46500000000003</c:v>
                </c:pt>
                <c:pt idx="604">
                  <c:v>633.46500000000003</c:v>
                </c:pt>
                <c:pt idx="605">
                  <c:v>633.46500000000003</c:v>
                </c:pt>
                <c:pt idx="606">
                  <c:v>633.46500000000003</c:v>
                </c:pt>
                <c:pt idx="607">
                  <c:v>633.46500000000003</c:v>
                </c:pt>
                <c:pt idx="608">
                  <c:v>633.46500000000003</c:v>
                </c:pt>
                <c:pt idx="609">
                  <c:v>633.46500000000003</c:v>
                </c:pt>
                <c:pt idx="610">
                  <c:v>633.46500000000003</c:v>
                </c:pt>
                <c:pt idx="611">
                  <c:v>633.46500000000003</c:v>
                </c:pt>
                <c:pt idx="612">
                  <c:v>633.46500000000003</c:v>
                </c:pt>
                <c:pt idx="613">
                  <c:v>633.46500000000003</c:v>
                </c:pt>
                <c:pt idx="614">
                  <c:v>633.46500000000003</c:v>
                </c:pt>
                <c:pt idx="615">
                  <c:v>633.46500000000003</c:v>
                </c:pt>
                <c:pt idx="616">
                  <c:v>633.46500000000003</c:v>
                </c:pt>
                <c:pt idx="617">
                  <c:v>633.46500000000003</c:v>
                </c:pt>
                <c:pt idx="618">
                  <c:v>633.46500000000003</c:v>
                </c:pt>
                <c:pt idx="619">
                  <c:v>633.46500000000003</c:v>
                </c:pt>
                <c:pt idx="620">
                  <c:v>633.46500000000003</c:v>
                </c:pt>
                <c:pt idx="621">
                  <c:v>633.46500000000003</c:v>
                </c:pt>
                <c:pt idx="622">
                  <c:v>633.46500000000003</c:v>
                </c:pt>
                <c:pt idx="623">
                  <c:v>633.46500000000003</c:v>
                </c:pt>
                <c:pt idx="624">
                  <c:v>633.46500000000003</c:v>
                </c:pt>
                <c:pt idx="625">
                  <c:v>633.46500000000003</c:v>
                </c:pt>
                <c:pt idx="626">
                  <c:v>633.46500000000003</c:v>
                </c:pt>
                <c:pt idx="627">
                  <c:v>633.46500000000003</c:v>
                </c:pt>
                <c:pt idx="628">
                  <c:v>633.46500000000003</c:v>
                </c:pt>
                <c:pt idx="629">
                  <c:v>633.46500000000003</c:v>
                </c:pt>
                <c:pt idx="630">
                  <c:v>633.46500000000003</c:v>
                </c:pt>
                <c:pt idx="631">
                  <c:v>633.46500000000003</c:v>
                </c:pt>
                <c:pt idx="632">
                  <c:v>633.46500000000003</c:v>
                </c:pt>
                <c:pt idx="633">
                  <c:v>633.46500000000003</c:v>
                </c:pt>
                <c:pt idx="634">
                  <c:v>633.46500000000003</c:v>
                </c:pt>
                <c:pt idx="635">
                  <c:v>633.46500000000003</c:v>
                </c:pt>
                <c:pt idx="636">
                  <c:v>633.46500000000003</c:v>
                </c:pt>
                <c:pt idx="637">
                  <c:v>633.46500000000003</c:v>
                </c:pt>
                <c:pt idx="638">
                  <c:v>633.46500000000003</c:v>
                </c:pt>
                <c:pt idx="639">
                  <c:v>633.46500000000003</c:v>
                </c:pt>
                <c:pt idx="640">
                  <c:v>633.46500000000003</c:v>
                </c:pt>
                <c:pt idx="641">
                  <c:v>633.46500000000003</c:v>
                </c:pt>
                <c:pt idx="642">
                  <c:v>633.46500000000003</c:v>
                </c:pt>
                <c:pt idx="643">
                  <c:v>633.46500000000003</c:v>
                </c:pt>
                <c:pt idx="644">
                  <c:v>633.46500000000003</c:v>
                </c:pt>
                <c:pt idx="645">
                  <c:v>633.46500000000003</c:v>
                </c:pt>
                <c:pt idx="646">
                  <c:v>633.46500000000003</c:v>
                </c:pt>
                <c:pt idx="647">
                  <c:v>633.46500000000003</c:v>
                </c:pt>
                <c:pt idx="648">
                  <c:v>633.46500000000003</c:v>
                </c:pt>
                <c:pt idx="649">
                  <c:v>633.46500000000003</c:v>
                </c:pt>
                <c:pt idx="650">
                  <c:v>633.46500000000003</c:v>
                </c:pt>
                <c:pt idx="651">
                  <c:v>633.46500000000003</c:v>
                </c:pt>
                <c:pt idx="652">
                  <c:v>633.46500000000003</c:v>
                </c:pt>
                <c:pt idx="653">
                  <c:v>633.46500000000003</c:v>
                </c:pt>
                <c:pt idx="654">
                  <c:v>633.46500000000003</c:v>
                </c:pt>
                <c:pt idx="655">
                  <c:v>633.46500000000003</c:v>
                </c:pt>
                <c:pt idx="656">
                  <c:v>633.46500000000003</c:v>
                </c:pt>
                <c:pt idx="657">
                  <c:v>633.46500000000003</c:v>
                </c:pt>
                <c:pt idx="658">
                  <c:v>633.46500000000003</c:v>
                </c:pt>
                <c:pt idx="659">
                  <c:v>633.46500000000003</c:v>
                </c:pt>
                <c:pt idx="660">
                  <c:v>633.46500000000003</c:v>
                </c:pt>
                <c:pt idx="661">
                  <c:v>633.46500000000003</c:v>
                </c:pt>
                <c:pt idx="662">
                  <c:v>633.46500000000003</c:v>
                </c:pt>
                <c:pt idx="663">
                  <c:v>633.46500000000003</c:v>
                </c:pt>
                <c:pt idx="664">
                  <c:v>633.46500000000003</c:v>
                </c:pt>
                <c:pt idx="665">
                  <c:v>633.46500000000003</c:v>
                </c:pt>
                <c:pt idx="666">
                  <c:v>633.46500000000003</c:v>
                </c:pt>
                <c:pt idx="667">
                  <c:v>633.46500000000003</c:v>
                </c:pt>
                <c:pt idx="668">
                  <c:v>633.46500000000003</c:v>
                </c:pt>
                <c:pt idx="669">
                  <c:v>633.46500000000003</c:v>
                </c:pt>
                <c:pt idx="670">
                  <c:v>633.46500000000003</c:v>
                </c:pt>
                <c:pt idx="671">
                  <c:v>633.46500000000003</c:v>
                </c:pt>
                <c:pt idx="672">
                  <c:v>633.46500000000003</c:v>
                </c:pt>
                <c:pt idx="673">
                  <c:v>633.46500000000003</c:v>
                </c:pt>
                <c:pt idx="674">
                  <c:v>633.46500000000003</c:v>
                </c:pt>
                <c:pt idx="675">
                  <c:v>633.46500000000003</c:v>
                </c:pt>
                <c:pt idx="676">
                  <c:v>633.46500000000003</c:v>
                </c:pt>
                <c:pt idx="677">
                  <c:v>633.46500000000003</c:v>
                </c:pt>
                <c:pt idx="678">
                  <c:v>633.46500000000003</c:v>
                </c:pt>
                <c:pt idx="679">
                  <c:v>633.46500000000003</c:v>
                </c:pt>
                <c:pt idx="680">
                  <c:v>633.46500000000003</c:v>
                </c:pt>
                <c:pt idx="681">
                  <c:v>633.46500000000003</c:v>
                </c:pt>
                <c:pt idx="682">
                  <c:v>633.46500000000003</c:v>
                </c:pt>
                <c:pt idx="683">
                  <c:v>633.46500000000003</c:v>
                </c:pt>
                <c:pt idx="684">
                  <c:v>633.46500000000003</c:v>
                </c:pt>
                <c:pt idx="685">
                  <c:v>633.46500000000003</c:v>
                </c:pt>
                <c:pt idx="686">
                  <c:v>633.46500000000003</c:v>
                </c:pt>
                <c:pt idx="687">
                  <c:v>633.46500000000003</c:v>
                </c:pt>
                <c:pt idx="688">
                  <c:v>633.46500000000003</c:v>
                </c:pt>
                <c:pt idx="689">
                  <c:v>633.46500000000003</c:v>
                </c:pt>
                <c:pt idx="690">
                  <c:v>633.46500000000003</c:v>
                </c:pt>
                <c:pt idx="691">
                  <c:v>633.46500000000003</c:v>
                </c:pt>
                <c:pt idx="692">
                  <c:v>633.46500000000003</c:v>
                </c:pt>
                <c:pt idx="693">
                  <c:v>633.46500000000003</c:v>
                </c:pt>
                <c:pt idx="694">
                  <c:v>633.46500000000003</c:v>
                </c:pt>
                <c:pt idx="695">
                  <c:v>633.46500000000003</c:v>
                </c:pt>
                <c:pt idx="696">
                  <c:v>633.46500000000003</c:v>
                </c:pt>
                <c:pt idx="697">
                  <c:v>633.46500000000003</c:v>
                </c:pt>
                <c:pt idx="698">
                  <c:v>633.46500000000003</c:v>
                </c:pt>
                <c:pt idx="699">
                  <c:v>633.46500000000003</c:v>
                </c:pt>
                <c:pt idx="700">
                  <c:v>633.46500000000003</c:v>
                </c:pt>
                <c:pt idx="701">
                  <c:v>633.46500000000003</c:v>
                </c:pt>
                <c:pt idx="702">
                  <c:v>633.46500000000003</c:v>
                </c:pt>
                <c:pt idx="703">
                  <c:v>633.46500000000003</c:v>
                </c:pt>
                <c:pt idx="704">
                  <c:v>633.46500000000003</c:v>
                </c:pt>
                <c:pt idx="705">
                  <c:v>633.46500000000003</c:v>
                </c:pt>
                <c:pt idx="706">
                  <c:v>633.46500000000003</c:v>
                </c:pt>
                <c:pt idx="707">
                  <c:v>633.46500000000003</c:v>
                </c:pt>
                <c:pt idx="708">
                  <c:v>633.46500000000003</c:v>
                </c:pt>
                <c:pt idx="709">
                  <c:v>633.46500000000003</c:v>
                </c:pt>
                <c:pt idx="710">
                  <c:v>633.46500000000003</c:v>
                </c:pt>
                <c:pt idx="711">
                  <c:v>633.46500000000003</c:v>
                </c:pt>
                <c:pt idx="712">
                  <c:v>633.46500000000003</c:v>
                </c:pt>
                <c:pt idx="713">
                  <c:v>633.46500000000003</c:v>
                </c:pt>
                <c:pt idx="714">
                  <c:v>633.46500000000003</c:v>
                </c:pt>
                <c:pt idx="715">
                  <c:v>633.46500000000003</c:v>
                </c:pt>
                <c:pt idx="716">
                  <c:v>633.46500000000003</c:v>
                </c:pt>
                <c:pt idx="717">
                  <c:v>633.46500000000003</c:v>
                </c:pt>
                <c:pt idx="718">
                  <c:v>633.46500000000003</c:v>
                </c:pt>
                <c:pt idx="719">
                  <c:v>633.46500000000003</c:v>
                </c:pt>
                <c:pt idx="720">
                  <c:v>633.46500000000003</c:v>
                </c:pt>
                <c:pt idx="721">
                  <c:v>633.46500000000003</c:v>
                </c:pt>
                <c:pt idx="722">
                  <c:v>633.46500000000003</c:v>
                </c:pt>
                <c:pt idx="723">
                  <c:v>633.46500000000003</c:v>
                </c:pt>
                <c:pt idx="724">
                  <c:v>633.46500000000003</c:v>
                </c:pt>
                <c:pt idx="725">
                  <c:v>633.46500000000003</c:v>
                </c:pt>
                <c:pt idx="726">
                  <c:v>633.46500000000003</c:v>
                </c:pt>
                <c:pt idx="727">
                  <c:v>633.46500000000003</c:v>
                </c:pt>
                <c:pt idx="728">
                  <c:v>633.46500000000003</c:v>
                </c:pt>
                <c:pt idx="729">
                  <c:v>633.46500000000003</c:v>
                </c:pt>
                <c:pt idx="730">
                  <c:v>633.46500000000003</c:v>
                </c:pt>
                <c:pt idx="731">
                  <c:v>633.46500000000003</c:v>
                </c:pt>
                <c:pt idx="732">
                  <c:v>633.46500000000003</c:v>
                </c:pt>
                <c:pt idx="733">
                  <c:v>633.46500000000003</c:v>
                </c:pt>
                <c:pt idx="734">
                  <c:v>633.46500000000003</c:v>
                </c:pt>
                <c:pt idx="735">
                  <c:v>633.46500000000003</c:v>
                </c:pt>
                <c:pt idx="736">
                  <c:v>633.46500000000003</c:v>
                </c:pt>
                <c:pt idx="737">
                  <c:v>633.46500000000003</c:v>
                </c:pt>
                <c:pt idx="738">
                  <c:v>633.46500000000003</c:v>
                </c:pt>
                <c:pt idx="739">
                  <c:v>633.46500000000003</c:v>
                </c:pt>
                <c:pt idx="740">
                  <c:v>633.46500000000003</c:v>
                </c:pt>
                <c:pt idx="741">
                  <c:v>633.46500000000003</c:v>
                </c:pt>
                <c:pt idx="742">
                  <c:v>633.46500000000003</c:v>
                </c:pt>
                <c:pt idx="743">
                  <c:v>633.46500000000003</c:v>
                </c:pt>
                <c:pt idx="744">
                  <c:v>633.46500000000003</c:v>
                </c:pt>
                <c:pt idx="745">
                  <c:v>633.46500000000003</c:v>
                </c:pt>
                <c:pt idx="746">
                  <c:v>633.46500000000003</c:v>
                </c:pt>
                <c:pt idx="747">
                  <c:v>633.46500000000003</c:v>
                </c:pt>
                <c:pt idx="748">
                  <c:v>633.46500000000003</c:v>
                </c:pt>
                <c:pt idx="749">
                  <c:v>633.46500000000003</c:v>
                </c:pt>
                <c:pt idx="750">
                  <c:v>633.46500000000003</c:v>
                </c:pt>
                <c:pt idx="751">
                  <c:v>633.46500000000003</c:v>
                </c:pt>
                <c:pt idx="752">
                  <c:v>633.46500000000003</c:v>
                </c:pt>
                <c:pt idx="753">
                  <c:v>633.46500000000003</c:v>
                </c:pt>
                <c:pt idx="754">
                  <c:v>633.46500000000003</c:v>
                </c:pt>
                <c:pt idx="755">
                  <c:v>633.46500000000003</c:v>
                </c:pt>
                <c:pt idx="756">
                  <c:v>633.46500000000003</c:v>
                </c:pt>
                <c:pt idx="757">
                  <c:v>633.46500000000003</c:v>
                </c:pt>
                <c:pt idx="758">
                  <c:v>633.46500000000003</c:v>
                </c:pt>
                <c:pt idx="759">
                  <c:v>633.46500000000003</c:v>
                </c:pt>
                <c:pt idx="760">
                  <c:v>633.46500000000003</c:v>
                </c:pt>
                <c:pt idx="761">
                  <c:v>633.46500000000003</c:v>
                </c:pt>
                <c:pt idx="762">
                  <c:v>633.46500000000003</c:v>
                </c:pt>
                <c:pt idx="763">
                  <c:v>633.46500000000003</c:v>
                </c:pt>
                <c:pt idx="764">
                  <c:v>633.46500000000003</c:v>
                </c:pt>
                <c:pt idx="765">
                  <c:v>633.46500000000003</c:v>
                </c:pt>
                <c:pt idx="766">
                  <c:v>633.46500000000003</c:v>
                </c:pt>
                <c:pt idx="767">
                  <c:v>633.46500000000003</c:v>
                </c:pt>
                <c:pt idx="768">
                  <c:v>633.46500000000003</c:v>
                </c:pt>
                <c:pt idx="769">
                  <c:v>633.46500000000003</c:v>
                </c:pt>
                <c:pt idx="770">
                  <c:v>633.46500000000003</c:v>
                </c:pt>
                <c:pt idx="771">
                  <c:v>633.46500000000003</c:v>
                </c:pt>
                <c:pt idx="772">
                  <c:v>633.46500000000003</c:v>
                </c:pt>
                <c:pt idx="773">
                  <c:v>633.46500000000003</c:v>
                </c:pt>
                <c:pt idx="774">
                  <c:v>633.46500000000003</c:v>
                </c:pt>
                <c:pt idx="775">
                  <c:v>633.46500000000003</c:v>
                </c:pt>
                <c:pt idx="776">
                  <c:v>633.46500000000003</c:v>
                </c:pt>
                <c:pt idx="777">
                  <c:v>633.46500000000003</c:v>
                </c:pt>
                <c:pt idx="778">
                  <c:v>633.46500000000003</c:v>
                </c:pt>
                <c:pt idx="779">
                  <c:v>633.46500000000003</c:v>
                </c:pt>
                <c:pt idx="780">
                  <c:v>633.46500000000003</c:v>
                </c:pt>
                <c:pt idx="781">
                  <c:v>633.46500000000003</c:v>
                </c:pt>
                <c:pt idx="782">
                  <c:v>633.46500000000003</c:v>
                </c:pt>
                <c:pt idx="783">
                  <c:v>633.46500000000003</c:v>
                </c:pt>
                <c:pt idx="784">
                  <c:v>633.46500000000003</c:v>
                </c:pt>
                <c:pt idx="785">
                  <c:v>633.46500000000003</c:v>
                </c:pt>
                <c:pt idx="786">
                  <c:v>633.46500000000003</c:v>
                </c:pt>
                <c:pt idx="787">
                  <c:v>633.46500000000003</c:v>
                </c:pt>
                <c:pt idx="788">
                  <c:v>633.46500000000003</c:v>
                </c:pt>
                <c:pt idx="789">
                  <c:v>633.46500000000003</c:v>
                </c:pt>
                <c:pt idx="790">
                  <c:v>633.46500000000003</c:v>
                </c:pt>
                <c:pt idx="791">
                  <c:v>633.46500000000003</c:v>
                </c:pt>
                <c:pt idx="792">
                  <c:v>633.46500000000003</c:v>
                </c:pt>
                <c:pt idx="793">
                  <c:v>633.46500000000003</c:v>
                </c:pt>
                <c:pt idx="794">
                  <c:v>633.46500000000003</c:v>
                </c:pt>
                <c:pt idx="795">
                  <c:v>633.46500000000003</c:v>
                </c:pt>
                <c:pt idx="796">
                  <c:v>633.46500000000003</c:v>
                </c:pt>
                <c:pt idx="797">
                  <c:v>633.46500000000003</c:v>
                </c:pt>
                <c:pt idx="798">
                  <c:v>633.46500000000003</c:v>
                </c:pt>
                <c:pt idx="799">
                  <c:v>633.46500000000003</c:v>
                </c:pt>
                <c:pt idx="800">
                  <c:v>633.46500000000003</c:v>
                </c:pt>
                <c:pt idx="801">
                  <c:v>633.46500000000003</c:v>
                </c:pt>
                <c:pt idx="802">
                  <c:v>633.46500000000003</c:v>
                </c:pt>
                <c:pt idx="803">
                  <c:v>633.46500000000003</c:v>
                </c:pt>
                <c:pt idx="804">
                  <c:v>633.46500000000003</c:v>
                </c:pt>
                <c:pt idx="805">
                  <c:v>633.46500000000003</c:v>
                </c:pt>
                <c:pt idx="806">
                  <c:v>633.46500000000003</c:v>
                </c:pt>
                <c:pt idx="807">
                  <c:v>633.46500000000003</c:v>
                </c:pt>
                <c:pt idx="808">
                  <c:v>633.46500000000003</c:v>
                </c:pt>
                <c:pt idx="809">
                  <c:v>633.46500000000003</c:v>
                </c:pt>
                <c:pt idx="810">
                  <c:v>633.46500000000003</c:v>
                </c:pt>
                <c:pt idx="811">
                  <c:v>633.46500000000003</c:v>
                </c:pt>
                <c:pt idx="812">
                  <c:v>633.46500000000003</c:v>
                </c:pt>
                <c:pt idx="813">
                  <c:v>633.46500000000003</c:v>
                </c:pt>
                <c:pt idx="814">
                  <c:v>633.46500000000003</c:v>
                </c:pt>
                <c:pt idx="815">
                  <c:v>633.46500000000003</c:v>
                </c:pt>
                <c:pt idx="816">
                  <c:v>633.46500000000003</c:v>
                </c:pt>
                <c:pt idx="817">
                  <c:v>633.46500000000003</c:v>
                </c:pt>
                <c:pt idx="818">
                  <c:v>633.46500000000003</c:v>
                </c:pt>
                <c:pt idx="819">
                  <c:v>633.46500000000003</c:v>
                </c:pt>
                <c:pt idx="820">
                  <c:v>633.46500000000003</c:v>
                </c:pt>
                <c:pt idx="821">
                  <c:v>633.46500000000003</c:v>
                </c:pt>
                <c:pt idx="822">
                  <c:v>633.46500000000003</c:v>
                </c:pt>
                <c:pt idx="823">
                  <c:v>633.46500000000003</c:v>
                </c:pt>
                <c:pt idx="824">
                  <c:v>633.46500000000003</c:v>
                </c:pt>
                <c:pt idx="825">
                  <c:v>633.46500000000003</c:v>
                </c:pt>
                <c:pt idx="826">
                  <c:v>633.46500000000003</c:v>
                </c:pt>
                <c:pt idx="827">
                  <c:v>633.46500000000003</c:v>
                </c:pt>
                <c:pt idx="828">
                  <c:v>633.46500000000003</c:v>
                </c:pt>
                <c:pt idx="829">
                  <c:v>633.46500000000003</c:v>
                </c:pt>
                <c:pt idx="830">
                  <c:v>633.46500000000003</c:v>
                </c:pt>
                <c:pt idx="831">
                  <c:v>633.46500000000003</c:v>
                </c:pt>
                <c:pt idx="832">
                  <c:v>633.46500000000003</c:v>
                </c:pt>
                <c:pt idx="833">
                  <c:v>633.46500000000003</c:v>
                </c:pt>
                <c:pt idx="834">
                  <c:v>633.46500000000003</c:v>
                </c:pt>
                <c:pt idx="835">
                  <c:v>633.46500000000003</c:v>
                </c:pt>
                <c:pt idx="836">
                  <c:v>633.46500000000003</c:v>
                </c:pt>
                <c:pt idx="837">
                  <c:v>633.46500000000003</c:v>
                </c:pt>
                <c:pt idx="838">
                  <c:v>633.46500000000003</c:v>
                </c:pt>
                <c:pt idx="839">
                  <c:v>633.46500000000003</c:v>
                </c:pt>
                <c:pt idx="840">
                  <c:v>633.46500000000003</c:v>
                </c:pt>
                <c:pt idx="841">
                  <c:v>633.46500000000003</c:v>
                </c:pt>
                <c:pt idx="842">
                  <c:v>633.46500000000003</c:v>
                </c:pt>
                <c:pt idx="843">
                  <c:v>633.46500000000003</c:v>
                </c:pt>
                <c:pt idx="844">
                  <c:v>633.46500000000003</c:v>
                </c:pt>
                <c:pt idx="845">
                  <c:v>633.46500000000003</c:v>
                </c:pt>
                <c:pt idx="846">
                  <c:v>633.46500000000003</c:v>
                </c:pt>
                <c:pt idx="847">
                  <c:v>633.46500000000003</c:v>
                </c:pt>
                <c:pt idx="848">
                  <c:v>633.46500000000003</c:v>
                </c:pt>
                <c:pt idx="849">
                  <c:v>633.46500000000003</c:v>
                </c:pt>
                <c:pt idx="850">
                  <c:v>633.46500000000003</c:v>
                </c:pt>
                <c:pt idx="851">
                  <c:v>633.46500000000003</c:v>
                </c:pt>
                <c:pt idx="852">
                  <c:v>633.46500000000003</c:v>
                </c:pt>
                <c:pt idx="853">
                  <c:v>633.46500000000003</c:v>
                </c:pt>
                <c:pt idx="854">
                  <c:v>633.46500000000003</c:v>
                </c:pt>
                <c:pt idx="855">
                  <c:v>633.46500000000003</c:v>
                </c:pt>
                <c:pt idx="856">
                  <c:v>633.46500000000003</c:v>
                </c:pt>
                <c:pt idx="857">
                  <c:v>633.46500000000003</c:v>
                </c:pt>
                <c:pt idx="858">
                  <c:v>633.46500000000003</c:v>
                </c:pt>
                <c:pt idx="859">
                  <c:v>633.46500000000003</c:v>
                </c:pt>
                <c:pt idx="860">
                  <c:v>633.46500000000003</c:v>
                </c:pt>
                <c:pt idx="861">
                  <c:v>633.46500000000003</c:v>
                </c:pt>
                <c:pt idx="862">
                  <c:v>633.46500000000003</c:v>
                </c:pt>
                <c:pt idx="863">
                  <c:v>633.46500000000003</c:v>
                </c:pt>
                <c:pt idx="864">
                  <c:v>633.46500000000003</c:v>
                </c:pt>
                <c:pt idx="865">
                  <c:v>633.46500000000003</c:v>
                </c:pt>
                <c:pt idx="866">
                  <c:v>633.46500000000003</c:v>
                </c:pt>
                <c:pt idx="867">
                  <c:v>633.46500000000003</c:v>
                </c:pt>
                <c:pt idx="868">
                  <c:v>633.46500000000003</c:v>
                </c:pt>
                <c:pt idx="869">
                  <c:v>633.46500000000003</c:v>
                </c:pt>
                <c:pt idx="870">
                  <c:v>633.46500000000003</c:v>
                </c:pt>
                <c:pt idx="871">
                  <c:v>633.46500000000003</c:v>
                </c:pt>
                <c:pt idx="872">
                  <c:v>633.46500000000003</c:v>
                </c:pt>
                <c:pt idx="873">
                  <c:v>633.46500000000003</c:v>
                </c:pt>
                <c:pt idx="874">
                  <c:v>633.46500000000003</c:v>
                </c:pt>
                <c:pt idx="875">
                  <c:v>633.46500000000003</c:v>
                </c:pt>
                <c:pt idx="876">
                  <c:v>633.46500000000003</c:v>
                </c:pt>
                <c:pt idx="877">
                  <c:v>633.46500000000003</c:v>
                </c:pt>
                <c:pt idx="878">
                  <c:v>633.46500000000003</c:v>
                </c:pt>
                <c:pt idx="879">
                  <c:v>633.46500000000003</c:v>
                </c:pt>
                <c:pt idx="880">
                  <c:v>633.46500000000003</c:v>
                </c:pt>
                <c:pt idx="881">
                  <c:v>633.46500000000003</c:v>
                </c:pt>
                <c:pt idx="882">
                  <c:v>633.46500000000003</c:v>
                </c:pt>
                <c:pt idx="883">
                  <c:v>633.46500000000003</c:v>
                </c:pt>
                <c:pt idx="884">
                  <c:v>633.46500000000003</c:v>
                </c:pt>
                <c:pt idx="885">
                  <c:v>633.46500000000003</c:v>
                </c:pt>
                <c:pt idx="886">
                  <c:v>633.46500000000003</c:v>
                </c:pt>
                <c:pt idx="887">
                  <c:v>633.46500000000003</c:v>
                </c:pt>
                <c:pt idx="888">
                  <c:v>633.46500000000003</c:v>
                </c:pt>
                <c:pt idx="889">
                  <c:v>633.46500000000003</c:v>
                </c:pt>
                <c:pt idx="890">
                  <c:v>633.46500000000003</c:v>
                </c:pt>
                <c:pt idx="891">
                  <c:v>633.46500000000003</c:v>
                </c:pt>
                <c:pt idx="892">
                  <c:v>633.46500000000003</c:v>
                </c:pt>
                <c:pt idx="893">
                  <c:v>633.46500000000003</c:v>
                </c:pt>
                <c:pt idx="894">
                  <c:v>633.46500000000003</c:v>
                </c:pt>
                <c:pt idx="895">
                  <c:v>633.46500000000003</c:v>
                </c:pt>
                <c:pt idx="896">
                  <c:v>633.46500000000003</c:v>
                </c:pt>
                <c:pt idx="897">
                  <c:v>633.46500000000003</c:v>
                </c:pt>
                <c:pt idx="898">
                  <c:v>633.46500000000003</c:v>
                </c:pt>
                <c:pt idx="899">
                  <c:v>633.46500000000003</c:v>
                </c:pt>
                <c:pt idx="900">
                  <c:v>633.46500000000003</c:v>
                </c:pt>
                <c:pt idx="901">
                  <c:v>633.46500000000003</c:v>
                </c:pt>
                <c:pt idx="902">
                  <c:v>633.46500000000003</c:v>
                </c:pt>
                <c:pt idx="903">
                  <c:v>633.46500000000003</c:v>
                </c:pt>
                <c:pt idx="904">
                  <c:v>633.46500000000003</c:v>
                </c:pt>
                <c:pt idx="905">
                  <c:v>633.46500000000003</c:v>
                </c:pt>
                <c:pt idx="906">
                  <c:v>633.46500000000003</c:v>
                </c:pt>
                <c:pt idx="907">
                  <c:v>633.46500000000003</c:v>
                </c:pt>
                <c:pt idx="908">
                  <c:v>633.46500000000003</c:v>
                </c:pt>
                <c:pt idx="909">
                  <c:v>633.46500000000003</c:v>
                </c:pt>
                <c:pt idx="910">
                  <c:v>633.46500000000003</c:v>
                </c:pt>
                <c:pt idx="911">
                  <c:v>633.46500000000003</c:v>
                </c:pt>
                <c:pt idx="912">
                  <c:v>633.46500000000003</c:v>
                </c:pt>
                <c:pt idx="913">
                  <c:v>633.46500000000003</c:v>
                </c:pt>
                <c:pt idx="914">
                  <c:v>633.46500000000003</c:v>
                </c:pt>
                <c:pt idx="915">
                  <c:v>633.46500000000003</c:v>
                </c:pt>
                <c:pt idx="916">
                  <c:v>633.46500000000003</c:v>
                </c:pt>
                <c:pt idx="917">
                  <c:v>633.46500000000003</c:v>
                </c:pt>
                <c:pt idx="918">
                  <c:v>633.46500000000003</c:v>
                </c:pt>
                <c:pt idx="919">
                  <c:v>633.46500000000003</c:v>
                </c:pt>
                <c:pt idx="920">
                  <c:v>633.46500000000003</c:v>
                </c:pt>
                <c:pt idx="921">
                  <c:v>633.46500000000003</c:v>
                </c:pt>
                <c:pt idx="922">
                  <c:v>633.46500000000003</c:v>
                </c:pt>
                <c:pt idx="923">
                  <c:v>633.46500000000003</c:v>
                </c:pt>
                <c:pt idx="924">
                  <c:v>633.46500000000003</c:v>
                </c:pt>
                <c:pt idx="925">
                  <c:v>633.46500000000003</c:v>
                </c:pt>
                <c:pt idx="926">
                  <c:v>633.46500000000003</c:v>
                </c:pt>
                <c:pt idx="927">
                  <c:v>633.46500000000003</c:v>
                </c:pt>
                <c:pt idx="928">
                  <c:v>633.46500000000003</c:v>
                </c:pt>
                <c:pt idx="929">
                  <c:v>633.46500000000003</c:v>
                </c:pt>
                <c:pt idx="930">
                  <c:v>633.46500000000003</c:v>
                </c:pt>
                <c:pt idx="931">
                  <c:v>633.46500000000003</c:v>
                </c:pt>
                <c:pt idx="932">
                  <c:v>633.46500000000003</c:v>
                </c:pt>
                <c:pt idx="933">
                  <c:v>633.46500000000003</c:v>
                </c:pt>
                <c:pt idx="934">
                  <c:v>633.46500000000003</c:v>
                </c:pt>
                <c:pt idx="935">
                  <c:v>633.46500000000003</c:v>
                </c:pt>
                <c:pt idx="936">
                  <c:v>633.46500000000003</c:v>
                </c:pt>
                <c:pt idx="937">
                  <c:v>633.46500000000003</c:v>
                </c:pt>
                <c:pt idx="938">
                  <c:v>633.46500000000003</c:v>
                </c:pt>
                <c:pt idx="939">
                  <c:v>633.46500000000003</c:v>
                </c:pt>
                <c:pt idx="940">
                  <c:v>633.46500000000003</c:v>
                </c:pt>
                <c:pt idx="941">
                  <c:v>633.46500000000003</c:v>
                </c:pt>
                <c:pt idx="942">
                  <c:v>633.46500000000003</c:v>
                </c:pt>
                <c:pt idx="943">
                  <c:v>633.46500000000003</c:v>
                </c:pt>
                <c:pt idx="944">
                  <c:v>633.46500000000003</c:v>
                </c:pt>
                <c:pt idx="945">
                  <c:v>633.46500000000003</c:v>
                </c:pt>
                <c:pt idx="946">
                  <c:v>633.46500000000003</c:v>
                </c:pt>
                <c:pt idx="947">
                  <c:v>633.46500000000003</c:v>
                </c:pt>
                <c:pt idx="948">
                  <c:v>633.46500000000003</c:v>
                </c:pt>
                <c:pt idx="949">
                  <c:v>633.46500000000003</c:v>
                </c:pt>
                <c:pt idx="950">
                  <c:v>633.46500000000003</c:v>
                </c:pt>
                <c:pt idx="951">
                  <c:v>633.46500000000003</c:v>
                </c:pt>
                <c:pt idx="952">
                  <c:v>633.46500000000003</c:v>
                </c:pt>
                <c:pt idx="953">
                  <c:v>633.46500000000003</c:v>
                </c:pt>
                <c:pt idx="954">
                  <c:v>633.46500000000003</c:v>
                </c:pt>
                <c:pt idx="955">
                  <c:v>633.46500000000003</c:v>
                </c:pt>
                <c:pt idx="956">
                  <c:v>633.46500000000003</c:v>
                </c:pt>
                <c:pt idx="957">
                  <c:v>633.46500000000003</c:v>
                </c:pt>
                <c:pt idx="958">
                  <c:v>633.46500000000003</c:v>
                </c:pt>
                <c:pt idx="959">
                  <c:v>633.46500000000003</c:v>
                </c:pt>
                <c:pt idx="960">
                  <c:v>633.46500000000003</c:v>
                </c:pt>
                <c:pt idx="961">
                  <c:v>633.46500000000003</c:v>
                </c:pt>
                <c:pt idx="962">
                  <c:v>633.46500000000003</c:v>
                </c:pt>
                <c:pt idx="963">
                  <c:v>633.46500000000003</c:v>
                </c:pt>
                <c:pt idx="964">
                  <c:v>633.46500000000003</c:v>
                </c:pt>
                <c:pt idx="965">
                  <c:v>633.46500000000003</c:v>
                </c:pt>
                <c:pt idx="966">
                  <c:v>633.46500000000003</c:v>
                </c:pt>
                <c:pt idx="967">
                  <c:v>633.46500000000003</c:v>
                </c:pt>
                <c:pt idx="968">
                  <c:v>633.46500000000003</c:v>
                </c:pt>
                <c:pt idx="969">
                  <c:v>633.46500000000003</c:v>
                </c:pt>
                <c:pt idx="970">
                  <c:v>633.46500000000003</c:v>
                </c:pt>
                <c:pt idx="971">
                  <c:v>633.46500000000003</c:v>
                </c:pt>
                <c:pt idx="972">
                  <c:v>633.46500000000003</c:v>
                </c:pt>
                <c:pt idx="973">
                  <c:v>633.46500000000003</c:v>
                </c:pt>
                <c:pt idx="974">
                  <c:v>633.46500000000003</c:v>
                </c:pt>
                <c:pt idx="975">
                  <c:v>633.46500000000003</c:v>
                </c:pt>
                <c:pt idx="976">
                  <c:v>633.46500000000003</c:v>
                </c:pt>
                <c:pt idx="977">
                  <c:v>633.46500000000003</c:v>
                </c:pt>
                <c:pt idx="978">
                  <c:v>633.46500000000003</c:v>
                </c:pt>
                <c:pt idx="979">
                  <c:v>633.46500000000003</c:v>
                </c:pt>
                <c:pt idx="980">
                  <c:v>633.46500000000003</c:v>
                </c:pt>
                <c:pt idx="981">
                  <c:v>633.46500000000003</c:v>
                </c:pt>
                <c:pt idx="982">
                  <c:v>633.46500000000003</c:v>
                </c:pt>
                <c:pt idx="983">
                  <c:v>633.46500000000003</c:v>
                </c:pt>
                <c:pt idx="984">
                  <c:v>633.46500000000003</c:v>
                </c:pt>
                <c:pt idx="985">
                  <c:v>633.46500000000003</c:v>
                </c:pt>
                <c:pt idx="986">
                  <c:v>633.46500000000003</c:v>
                </c:pt>
                <c:pt idx="987">
                  <c:v>633.46500000000003</c:v>
                </c:pt>
                <c:pt idx="988">
                  <c:v>633.46500000000003</c:v>
                </c:pt>
                <c:pt idx="989">
                  <c:v>633.46500000000003</c:v>
                </c:pt>
                <c:pt idx="990">
                  <c:v>633.46500000000003</c:v>
                </c:pt>
                <c:pt idx="991">
                  <c:v>633.46500000000003</c:v>
                </c:pt>
                <c:pt idx="992">
                  <c:v>633.46500000000003</c:v>
                </c:pt>
                <c:pt idx="993">
                  <c:v>633.46500000000003</c:v>
                </c:pt>
                <c:pt idx="994">
                  <c:v>633.46500000000003</c:v>
                </c:pt>
                <c:pt idx="995">
                  <c:v>633.46500000000003</c:v>
                </c:pt>
                <c:pt idx="996">
                  <c:v>633.46500000000003</c:v>
                </c:pt>
                <c:pt idx="997">
                  <c:v>633.46500000000003</c:v>
                </c:pt>
                <c:pt idx="998">
                  <c:v>633.46500000000003</c:v>
                </c:pt>
                <c:pt idx="999">
                  <c:v>633.46500000000003</c:v>
                </c:pt>
                <c:pt idx="1000">
                  <c:v>633.46500000000003</c:v>
                </c:pt>
                <c:pt idx="1001">
                  <c:v>633.46500000000003</c:v>
                </c:pt>
                <c:pt idx="1002">
                  <c:v>633.46500000000003</c:v>
                </c:pt>
                <c:pt idx="1003">
                  <c:v>633.46500000000003</c:v>
                </c:pt>
                <c:pt idx="1004">
                  <c:v>633.46500000000003</c:v>
                </c:pt>
                <c:pt idx="1005">
                  <c:v>633.46500000000003</c:v>
                </c:pt>
                <c:pt idx="1006">
                  <c:v>633.46500000000003</c:v>
                </c:pt>
                <c:pt idx="1007">
                  <c:v>633.46500000000003</c:v>
                </c:pt>
                <c:pt idx="1008">
                  <c:v>633.46500000000003</c:v>
                </c:pt>
                <c:pt idx="1009">
                  <c:v>633.46500000000003</c:v>
                </c:pt>
                <c:pt idx="1010">
                  <c:v>633.46500000000003</c:v>
                </c:pt>
                <c:pt idx="1011">
                  <c:v>633.46500000000003</c:v>
                </c:pt>
                <c:pt idx="1012">
                  <c:v>633.46500000000003</c:v>
                </c:pt>
                <c:pt idx="1013">
                  <c:v>633.46500000000003</c:v>
                </c:pt>
                <c:pt idx="1014">
                  <c:v>633.46500000000003</c:v>
                </c:pt>
                <c:pt idx="1015">
                  <c:v>633.46500000000003</c:v>
                </c:pt>
                <c:pt idx="1016">
                  <c:v>633.46500000000003</c:v>
                </c:pt>
                <c:pt idx="1017">
                  <c:v>633.46500000000003</c:v>
                </c:pt>
                <c:pt idx="1018">
                  <c:v>633.46500000000003</c:v>
                </c:pt>
                <c:pt idx="1019">
                  <c:v>633.46500000000003</c:v>
                </c:pt>
                <c:pt idx="1020">
                  <c:v>633.46500000000003</c:v>
                </c:pt>
                <c:pt idx="1021">
                  <c:v>633.46500000000003</c:v>
                </c:pt>
                <c:pt idx="1022">
                  <c:v>633.46500000000003</c:v>
                </c:pt>
                <c:pt idx="1023">
                  <c:v>633.46500000000003</c:v>
                </c:pt>
                <c:pt idx="1024">
                  <c:v>633.46500000000003</c:v>
                </c:pt>
                <c:pt idx="1025">
                  <c:v>633.46500000000003</c:v>
                </c:pt>
                <c:pt idx="1026">
                  <c:v>633.46500000000003</c:v>
                </c:pt>
                <c:pt idx="1027">
                  <c:v>633.46500000000003</c:v>
                </c:pt>
                <c:pt idx="1028">
                  <c:v>633.46500000000003</c:v>
                </c:pt>
                <c:pt idx="1029">
                  <c:v>633.46500000000003</c:v>
                </c:pt>
                <c:pt idx="1030">
                  <c:v>633.46500000000003</c:v>
                </c:pt>
                <c:pt idx="1031">
                  <c:v>633.46500000000003</c:v>
                </c:pt>
                <c:pt idx="1032">
                  <c:v>633.46500000000003</c:v>
                </c:pt>
                <c:pt idx="1033">
                  <c:v>633.46500000000003</c:v>
                </c:pt>
                <c:pt idx="1034">
                  <c:v>633.46500000000003</c:v>
                </c:pt>
                <c:pt idx="1035">
                  <c:v>633.46500000000003</c:v>
                </c:pt>
                <c:pt idx="1036">
                  <c:v>633.46500000000003</c:v>
                </c:pt>
                <c:pt idx="1037">
                  <c:v>633.46500000000003</c:v>
                </c:pt>
                <c:pt idx="1038">
                  <c:v>633.46500000000003</c:v>
                </c:pt>
                <c:pt idx="1039">
                  <c:v>633.46500000000003</c:v>
                </c:pt>
                <c:pt idx="1040">
                  <c:v>633.46500000000003</c:v>
                </c:pt>
                <c:pt idx="1041">
                  <c:v>633.46500000000003</c:v>
                </c:pt>
                <c:pt idx="1042">
                  <c:v>633.46500000000003</c:v>
                </c:pt>
                <c:pt idx="1043">
                  <c:v>633.46500000000003</c:v>
                </c:pt>
                <c:pt idx="1044">
                  <c:v>633.46500000000003</c:v>
                </c:pt>
                <c:pt idx="1045">
                  <c:v>633.46500000000003</c:v>
                </c:pt>
                <c:pt idx="1046">
                  <c:v>633.46500000000003</c:v>
                </c:pt>
                <c:pt idx="1047">
                  <c:v>633.46500000000003</c:v>
                </c:pt>
                <c:pt idx="1048">
                  <c:v>633.46500000000003</c:v>
                </c:pt>
                <c:pt idx="1049">
                  <c:v>633.46500000000003</c:v>
                </c:pt>
                <c:pt idx="1050">
                  <c:v>633.46500000000003</c:v>
                </c:pt>
                <c:pt idx="1051">
                  <c:v>633.46500000000003</c:v>
                </c:pt>
                <c:pt idx="1052">
                  <c:v>633.46500000000003</c:v>
                </c:pt>
                <c:pt idx="1053">
                  <c:v>633.46500000000003</c:v>
                </c:pt>
                <c:pt idx="1054">
                  <c:v>633.46500000000003</c:v>
                </c:pt>
                <c:pt idx="1055">
                  <c:v>633.46500000000003</c:v>
                </c:pt>
                <c:pt idx="1056">
                  <c:v>633.46500000000003</c:v>
                </c:pt>
                <c:pt idx="1057">
                  <c:v>633.46500000000003</c:v>
                </c:pt>
                <c:pt idx="1058">
                  <c:v>633.46500000000003</c:v>
                </c:pt>
                <c:pt idx="1059">
                  <c:v>633.46500000000003</c:v>
                </c:pt>
                <c:pt idx="1060">
                  <c:v>633.46500000000003</c:v>
                </c:pt>
                <c:pt idx="1061">
                  <c:v>633.46500000000003</c:v>
                </c:pt>
                <c:pt idx="1062">
                  <c:v>633.46500000000003</c:v>
                </c:pt>
                <c:pt idx="1063">
                  <c:v>633.46500000000003</c:v>
                </c:pt>
                <c:pt idx="1064">
                  <c:v>633.46500000000003</c:v>
                </c:pt>
                <c:pt idx="1065">
                  <c:v>633.46500000000003</c:v>
                </c:pt>
                <c:pt idx="1066">
                  <c:v>633.46500000000003</c:v>
                </c:pt>
                <c:pt idx="1067">
                  <c:v>633.46500000000003</c:v>
                </c:pt>
                <c:pt idx="1068">
                  <c:v>633.46500000000003</c:v>
                </c:pt>
                <c:pt idx="1069">
                  <c:v>633.46500000000003</c:v>
                </c:pt>
                <c:pt idx="1070">
                  <c:v>633.46500000000003</c:v>
                </c:pt>
                <c:pt idx="1071">
                  <c:v>633.46500000000003</c:v>
                </c:pt>
                <c:pt idx="1072">
                  <c:v>633.46500000000003</c:v>
                </c:pt>
                <c:pt idx="1073">
                  <c:v>633.46500000000003</c:v>
                </c:pt>
                <c:pt idx="1074">
                  <c:v>633.46500000000003</c:v>
                </c:pt>
                <c:pt idx="1075">
                  <c:v>633.46500000000003</c:v>
                </c:pt>
                <c:pt idx="1076">
                  <c:v>633.46500000000003</c:v>
                </c:pt>
                <c:pt idx="1077">
                  <c:v>633.46500000000003</c:v>
                </c:pt>
                <c:pt idx="1078">
                  <c:v>633.46500000000003</c:v>
                </c:pt>
                <c:pt idx="1079">
                  <c:v>633.46500000000003</c:v>
                </c:pt>
                <c:pt idx="1080">
                  <c:v>633.46500000000003</c:v>
                </c:pt>
                <c:pt idx="1081">
                  <c:v>633.46500000000003</c:v>
                </c:pt>
                <c:pt idx="1082">
                  <c:v>633.46500000000003</c:v>
                </c:pt>
                <c:pt idx="1083">
                  <c:v>633.46500000000003</c:v>
                </c:pt>
                <c:pt idx="1084">
                  <c:v>633.46500000000003</c:v>
                </c:pt>
                <c:pt idx="1085">
                  <c:v>633.46500000000003</c:v>
                </c:pt>
                <c:pt idx="1086">
                  <c:v>633.46500000000003</c:v>
                </c:pt>
                <c:pt idx="1087">
                  <c:v>633.46500000000003</c:v>
                </c:pt>
                <c:pt idx="1088">
                  <c:v>633.46500000000003</c:v>
                </c:pt>
                <c:pt idx="1089">
                  <c:v>633.46500000000003</c:v>
                </c:pt>
                <c:pt idx="1090">
                  <c:v>633.46500000000003</c:v>
                </c:pt>
                <c:pt idx="1091">
                  <c:v>633.46500000000003</c:v>
                </c:pt>
                <c:pt idx="1092">
                  <c:v>633.46500000000003</c:v>
                </c:pt>
                <c:pt idx="1093">
                  <c:v>633.46500000000003</c:v>
                </c:pt>
                <c:pt idx="1094">
                  <c:v>633.46500000000003</c:v>
                </c:pt>
                <c:pt idx="1095">
                  <c:v>633.46500000000003</c:v>
                </c:pt>
                <c:pt idx="1096">
                  <c:v>633.46500000000003</c:v>
                </c:pt>
                <c:pt idx="1097">
                  <c:v>633.46500000000003</c:v>
                </c:pt>
                <c:pt idx="1098">
                  <c:v>633.46500000000003</c:v>
                </c:pt>
                <c:pt idx="1099">
                  <c:v>633.46500000000003</c:v>
                </c:pt>
                <c:pt idx="1100">
                  <c:v>633.46500000000003</c:v>
                </c:pt>
                <c:pt idx="1101">
                  <c:v>633.46500000000003</c:v>
                </c:pt>
                <c:pt idx="1102">
                  <c:v>633.46500000000003</c:v>
                </c:pt>
                <c:pt idx="1103">
                  <c:v>633.46500000000003</c:v>
                </c:pt>
                <c:pt idx="1104">
                  <c:v>633.46500000000003</c:v>
                </c:pt>
                <c:pt idx="1105">
                  <c:v>633.46500000000003</c:v>
                </c:pt>
                <c:pt idx="1106">
                  <c:v>633.46500000000003</c:v>
                </c:pt>
                <c:pt idx="1107">
                  <c:v>633.46500000000003</c:v>
                </c:pt>
                <c:pt idx="1108">
                  <c:v>633.46500000000003</c:v>
                </c:pt>
                <c:pt idx="1109">
                  <c:v>633.46500000000003</c:v>
                </c:pt>
                <c:pt idx="1110">
                  <c:v>633.46500000000003</c:v>
                </c:pt>
                <c:pt idx="1111">
                  <c:v>633.46500000000003</c:v>
                </c:pt>
                <c:pt idx="1112">
                  <c:v>633.46500000000003</c:v>
                </c:pt>
                <c:pt idx="1113">
                  <c:v>633.46500000000003</c:v>
                </c:pt>
                <c:pt idx="1114">
                  <c:v>633.46500000000003</c:v>
                </c:pt>
                <c:pt idx="1115">
                  <c:v>633.46500000000003</c:v>
                </c:pt>
                <c:pt idx="1116">
                  <c:v>633.46500000000003</c:v>
                </c:pt>
                <c:pt idx="1117">
                  <c:v>633.46500000000003</c:v>
                </c:pt>
                <c:pt idx="1118">
                  <c:v>633.46500000000003</c:v>
                </c:pt>
                <c:pt idx="1119">
                  <c:v>633.46500000000003</c:v>
                </c:pt>
                <c:pt idx="1120">
                  <c:v>633.46500000000003</c:v>
                </c:pt>
                <c:pt idx="1121">
                  <c:v>633.46500000000003</c:v>
                </c:pt>
                <c:pt idx="1122">
                  <c:v>633.46500000000003</c:v>
                </c:pt>
                <c:pt idx="1123">
                  <c:v>633.46500000000003</c:v>
                </c:pt>
                <c:pt idx="1124">
                  <c:v>633.46500000000003</c:v>
                </c:pt>
                <c:pt idx="1125">
                  <c:v>633.46500000000003</c:v>
                </c:pt>
                <c:pt idx="1126">
                  <c:v>633.46500000000003</c:v>
                </c:pt>
                <c:pt idx="1127">
                  <c:v>633.46500000000003</c:v>
                </c:pt>
                <c:pt idx="1128">
                  <c:v>633.46500000000003</c:v>
                </c:pt>
                <c:pt idx="1129">
                  <c:v>633.46500000000003</c:v>
                </c:pt>
                <c:pt idx="1130">
                  <c:v>633.46500000000003</c:v>
                </c:pt>
                <c:pt idx="1131">
                  <c:v>633.46500000000003</c:v>
                </c:pt>
                <c:pt idx="1132">
                  <c:v>633.46500000000003</c:v>
                </c:pt>
                <c:pt idx="1133">
                  <c:v>633.46500000000003</c:v>
                </c:pt>
                <c:pt idx="1134">
                  <c:v>633.46500000000003</c:v>
                </c:pt>
                <c:pt idx="1135">
                  <c:v>633.46500000000003</c:v>
                </c:pt>
                <c:pt idx="1136">
                  <c:v>633.46500000000003</c:v>
                </c:pt>
                <c:pt idx="1137">
                  <c:v>633.46500000000003</c:v>
                </c:pt>
                <c:pt idx="1138">
                  <c:v>633.46500000000003</c:v>
                </c:pt>
                <c:pt idx="1139">
                  <c:v>633.46500000000003</c:v>
                </c:pt>
                <c:pt idx="1140">
                  <c:v>633.46500000000003</c:v>
                </c:pt>
                <c:pt idx="1141">
                  <c:v>633.46500000000003</c:v>
                </c:pt>
                <c:pt idx="1142">
                  <c:v>633.46500000000003</c:v>
                </c:pt>
                <c:pt idx="1143">
                  <c:v>633.46500000000003</c:v>
                </c:pt>
                <c:pt idx="1144">
                  <c:v>633.46500000000003</c:v>
                </c:pt>
                <c:pt idx="1145">
                  <c:v>633.46500000000003</c:v>
                </c:pt>
                <c:pt idx="1146">
                  <c:v>633.46500000000003</c:v>
                </c:pt>
                <c:pt idx="1147">
                  <c:v>633.46500000000003</c:v>
                </c:pt>
                <c:pt idx="1148">
                  <c:v>633.46500000000003</c:v>
                </c:pt>
                <c:pt idx="1149">
                  <c:v>633.46500000000003</c:v>
                </c:pt>
                <c:pt idx="1150">
                  <c:v>633.46500000000003</c:v>
                </c:pt>
                <c:pt idx="1151">
                  <c:v>633.46500000000003</c:v>
                </c:pt>
                <c:pt idx="1152">
                  <c:v>633.46500000000003</c:v>
                </c:pt>
                <c:pt idx="1153">
                  <c:v>633.46500000000003</c:v>
                </c:pt>
                <c:pt idx="1154">
                  <c:v>633.46500000000003</c:v>
                </c:pt>
                <c:pt idx="1155">
                  <c:v>633.46500000000003</c:v>
                </c:pt>
                <c:pt idx="1156">
                  <c:v>633.46500000000003</c:v>
                </c:pt>
                <c:pt idx="1157">
                  <c:v>633.46500000000003</c:v>
                </c:pt>
                <c:pt idx="1158">
                  <c:v>633.46500000000003</c:v>
                </c:pt>
                <c:pt idx="1159">
                  <c:v>633.46500000000003</c:v>
                </c:pt>
                <c:pt idx="1160">
                  <c:v>633.46500000000003</c:v>
                </c:pt>
                <c:pt idx="1161">
                  <c:v>633.46500000000003</c:v>
                </c:pt>
                <c:pt idx="1162">
                  <c:v>633.46500000000003</c:v>
                </c:pt>
                <c:pt idx="1163">
                  <c:v>633.46500000000003</c:v>
                </c:pt>
                <c:pt idx="1164">
                  <c:v>633.46500000000003</c:v>
                </c:pt>
                <c:pt idx="1165">
                  <c:v>633.46500000000003</c:v>
                </c:pt>
                <c:pt idx="1166">
                  <c:v>633.46500000000003</c:v>
                </c:pt>
                <c:pt idx="1167">
                  <c:v>633.46500000000003</c:v>
                </c:pt>
                <c:pt idx="1168">
                  <c:v>633.46500000000003</c:v>
                </c:pt>
                <c:pt idx="1169">
                  <c:v>633.46500000000003</c:v>
                </c:pt>
                <c:pt idx="1170">
                  <c:v>633.46500000000003</c:v>
                </c:pt>
                <c:pt idx="1171">
                  <c:v>633.46500000000003</c:v>
                </c:pt>
                <c:pt idx="1172">
                  <c:v>633.46500000000003</c:v>
                </c:pt>
                <c:pt idx="1173">
                  <c:v>633.46500000000003</c:v>
                </c:pt>
                <c:pt idx="1174">
                  <c:v>633.46500000000003</c:v>
                </c:pt>
                <c:pt idx="1175">
                  <c:v>633.46500000000003</c:v>
                </c:pt>
                <c:pt idx="1176">
                  <c:v>633.46500000000003</c:v>
                </c:pt>
                <c:pt idx="1177">
                  <c:v>633.46500000000003</c:v>
                </c:pt>
                <c:pt idx="1178">
                  <c:v>633.46500000000003</c:v>
                </c:pt>
                <c:pt idx="1179">
                  <c:v>633.46500000000003</c:v>
                </c:pt>
                <c:pt idx="1180">
                  <c:v>633.46500000000003</c:v>
                </c:pt>
                <c:pt idx="1181">
                  <c:v>633.46500000000003</c:v>
                </c:pt>
                <c:pt idx="1182">
                  <c:v>633.46500000000003</c:v>
                </c:pt>
                <c:pt idx="1183">
                  <c:v>633.46500000000003</c:v>
                </c:pt>
                <c:pt idx="1184">
                  <c:v>633.46500000000003</c:v>
                </c:pt>
                <c:pt idx="1185">
                  <c:v>633.46500000000003</c:v>
                </c:pt>
                <c:pt idx="1186">
                  <c:v>633.46500000000003</c:v>
                </c:pt>
                <c:pt idx="1187">
                  <c:v>633.46500000000003</c:v>
                </c:pt>
                <c:pt idx="1188">
                  <c:v>633.46500000000003</c:v>
                </c:pt>
                <c:pt idx="1189">
                  <c:v>633.46500000000003</c:v>
                </c:pt>
                <c:pt idx="1190">
                  <c:v>633.46500000000003</c:v>
                </c:pt>
                <c:pt idx="1191">
                  <c:v>633.46500000000003</c:v>
                </c:pt>
                <c:pt idx="1192">
                  <c:v>633.46500000000003</c:v>
                </c:pt>
                <c:pt idx="1193">
                  <c:v>633.46500000000003</c:v>
                </c:pt>
                <c:pt idx="1194">
                  <c:v>633.46500000000003</c:v>
                </c:pt>
                <c:pt idx="1195">
                  <c:v>633.46500000000003</c:v>
                </c:pt>
                <c:pt idx="1196">
                  <c:v>633.46500000000003</c:v>
                </c:pt>
                <c:pt idx="1197">
                  <c:v>633.46500000000003</c:v>
                </c:pt>
                <c:pt idx="1198">
                  <c:v>633.46500000000003</c:v>
                </c:pt>
                <c:pt idx="1199">
                  <c:v>633.46500000000003</c:v>
                </c:pt>
                <c:pt idx="1200">
                  <c:v>633.46500000000003</c:v>
                </c:pt>
                <c:pt idx="1201">
                  <c:v>633.46500000000003</c:v>
                </c:pt>
                <c:pt idx="1202">
                  <c:v>633.46500000000003</c:v>
                </c:pt>
                <c:pt idx="1203">
                  <c:v>633.46500000000003</c:v>
                </c:pt>
                <c:pt idx="1204">
                  <c:v>633.46500000000003</c:v>
                </c:pt>
                <c:pt idx="1205">
                  <c:v>633.46500000000003</c:v>
                </c:pt>
                <c:pt idx="1206">
                  <c:v>633.46500000000003</c:v>
                </c:pt>
                <c:pt idx="1207">
                  <c:v>633.46500000000003</c:v>
                </c:pt>
                <c:pt idx="1208">
                  <c:v>633.46500000000003</c:v>
                </c:pt>
                <c:pt idx="1209">
                  <c:v>633.46500000000003</c:v>
                </c:pt>
                <c:pt idx="1210">
                  <c:v>633.46500000000003</c:v>
                </c:pt>
                <c:pt idx="1211">
                  <c:v>633.46500000000003</c:v>
                </c:pt>
                <c:pt idx="1212">
                  <c:v>633.46500000000003</c:v>
                </c:pt>
                <c:pt idx="1213">
                  <c:v>633.46500000000003</c:v>
                </c:pt>
                <c:pt idx="1214">
                  <c:v>633.46500000000003</c:v>
                </c:pt>
                <c:pt idx="1215">
                  <c:v>633.46500000000003</c:v>
                </c:pt>
                <c:pt idx="1216">
                  <c:v>633.46500000000003</c:v>
                </c:pt>
                <c:pt idx="1217">
                  <c:v>633.46500000000003</c:v>
                </c:pt>
                <c:pt idx="1218">
                  <c:v>633.46500000000003</c:v>
                </c:pt>
                <c:pt idx="1219">
                  <c:v>633.46500000000003</c:v>
                </c:pt>
                <c:pt idx="1220">
                  <c:v>633.46500000000003</c:v>
                </c:pt>
                <c:pt idx="1221">
                  <c:v>633.46500000000003</c:v>
                </c:pt>
                <c:pt idx="1222">
                  <c:v>633.46500000000003</c:v>
                </c:pt>
                <c:pt idx="1223">
                  <c:v>633.46500000000003</c:v>
                </c:pt>
                <c:pt idx="1224">
                  <c:v>633.46500000000003</c:v>
                </c:pt>
                <c:pt idx="1225">
                  <c:v>633.46500000000003</c:v>
                </c:pt>
                <c:pt idx="1226">
                  <c:v>633.46500000000003</c:v>
                </c:pt>
                <c:pt idx="1227">
                  <c:v>633.46500000000003</c:v>
                </c:pt>
                <c:pt idx="1228">
                  <c:v>633.46500000000003</c:v>
                </c:pt>
                <c:pt idx="1229">
                  <c:v>633.46500000000003</c:v>
                </c:pt>
                <c:pt idx="1230">
                  <c:v>633.46500000000003</c:v>
                </c:pt>
                <c:pt idx="1231">
                  <c:v>633.46500000000003</c:v>
                </c:pt>
                <c:pt idx="1232">
                  <c:v>633.46500000000003</c:v>
                </c:pt>
                <c:pt idx="1233">
                  <c:v>633.46500000000003</c:v>
                </c:pt>
                <c:pt idx="1234">
                  <c:v>633.46500000000003</c:v>
                </c:pt>
                <c:pt idx="1235">
                  <c:v>633.46500000000003</c:v>
                </c:pt>
                <c:pt idx="1236">
                  <c:v>633.46500000000003</c:v>
                </c:pt>
                <c:pt idx="1237">
                  <c:v>633.46500000000003</c:v>
                </c:pt>
                <c:pt idx="1238">
                  <c:v>633.46500000000003</c:v>
                </c:pt>
                <c:pt idx="1239">
                  <c:v>633.46500000000003</c:v>
                </c:pt>
                <c:pt idx="1240">
                  <c:v>633.46500000000003</c:v>
                </c:pt>
                <c:pt idx="1241">
                  <c:v>633.46500000000003</c:v>
                </c:pt>
                <c:pt idx="1242">
                  <c:v>633.46500000000003</c:v>
                </c:pt>
                <c:pt idx="1243">
                  <c:v>633.46500000000003</c:v>
                </c:pt>
                <c:pt idx="1244">
                  <c:v>633.46500000000003</c:v>
                </c:pt>
                <c:pt idx="1245">
                  <c:v>633.46500000000003</c:v>
                </c:pt>
                <c:pt idx="1246">
                  <c:v>633.46500000000003</c:v>
                </c:pt>
                <c:pt idx="1247">
                  <c:v>633.46500000000003</c:v>
                </c:pt>
                <c:pt idx="1248">
                  <c:v>633.46500000000003</c:v>
                </c:pt>
                <c:pt idx="1249">
                  <c:v>633.46500000000003</c:v>
                </c:pt>
                <c:pt idx="1250">
                  <c:v>633.46500000000003</c:v>
                </c:pt>
                <c:pt idx="1251">
                  <c:v>633.46500000000003</c:v>
                </c:pt>
                <c:pt idx="1252">
                  <c:v>633.46500000000003</c:v>
                </c:pt>
                <c:pt idx="1253">
                  <c:v>633.46500000000003</c:v>
                </c:pt>
                <c:pt idx="1254">
                  <c:v>633.46500000000003</c:v>
                </c:pt>
                <c:pt idx="1255">
                  <c:v>633.46500000000003</c:v>
                </c:pt>
                <c:pt idx="1256">
                  <c:v>633.46500000000003</c:v>
                </c:pt>
                <c:pt idx="1257">
                  <c:v>633.46500000000003</c:v>
                </c:pt>
                <c:pt idx="1258">
                  <c:v>633.46500000000003</c:v>
                </c:pt>
                <c:pt idx="1259">
                  <c:v>633.46500000000003</c:v>
                </c:pt>
                <c:pt idx="1260">
                  <c:v>633.46500000000003</c:v>
                </c:pt>
                <c:pt idx="1261">
                  <c:v>633.46500000000003</c:v>
                </c:pt>
                <c:pt idx="1262">
                  <c:v>633.46500000000003</c:v>
                </c:pt>
                <c:pt idx="1263">
                  <c:v>633.46500000000003</c:v>
                </c:pt>
                <c:pt idx="1264">
                  <c:v>633.46500000000003</c:v>
                </c:pt>
                <c:pt idx="1265">
                  <c:v>633.46500000000003</c:v>
                </c:pt>
                <c:pt idx="1266">
                  <c:v>633.46500000000003</c:v>
                </c:pt>
                <c:pt idx="1267">
                  <c:v>633.46500000000003</c:v>
                </c:pt>
                <c:pt idx="1268">
                  <c:v>633.46500000000003</c:v>
                </c:pt>
                <c:pt idx="1269">
                  <c:v>633.46500000000003</c:v>
                </c:pt>
                <c:pt idx="1270">
                  <c:v>633.46500000000003</c:v>
                </c:pt>
                <c:pt idx="1271">
                  <c:v>633.46500000000003</c:v>
                </c:pt>
                <c:pt idx="1272">
                  <c:v>633.46500000000003</c:v>
                </c:pt>
                <c:pt idx="1273">
                  <c:v>633.46500000000003</c:v>
                </c:pt>
                <c:pt idx="1274">
                  <c:v>633.46500000000003</c:v>
                </c:pt>
                <c:pt idx="1275">
                  <c:v>633.46500000000003</c:v>
                </c:pt>
                <c:pt idx="1276">
                  <c:v>633.46500000000003</c:v>
                </c:pt>
                <c:pt idx="1277">
                  <c:v>633.46500000000003</c:v>
                </c:pt>
                <c:pt idx="1278">
                  <c:v>633.46500000000003</c:v>
                </c:pt>
                <c:pt idx="1279">
                  <c:v>633.46500000000003</c:v>
                </c:pt>
                <c:pt idx="1280">
                  <c:v>633.46500000000003</c:v>
                </c:pt>
                <c:pt idx="1281">
                  <c:v>633.46500000000003</c:v>
                </c:pt>
                <c:pt idx="1282">
                  <c:v>633.46500000000003</c:v>
                </c:pt>
                <c:pt idx="1283">
                  <c:v>633.46500000000003</c:v>
                </c:pt>
                <c:pt idx="1284">
                  <c:v>633.46500000000003</c:v>
                </c:pt>
                <c:pt idx="1285">
                  <c:v>633.46500000000003</c:v>
                </c:pt>
                <c:pt idx="1286">
                  <c:v>633.46500000000003</c:v>
                </c:pt>
                <c:pt idx="1287">
                  <c:v>633.46500000000003</c:v>
                </c:pt>
                <c:pt idx="1288">
                  <c:v>633.46500000000003</c:v>
                </c:pt>
                <c:pt idx="1289">
                  <c:v>633.46500000000003</c:v>
                </c:pt>
                <c:pt idx="1290">
                  <c:v>633.46500000000003</c:v>
                </c:pt>
                <c:pt idx="1291">
                  <c:v>633.46500000000003</c:v>
                </c:pt>
                <c:pt idx="1292">
                  <c:v>633.46500000000003</c:v>
                </c:pt>
                <c:pt idx="1293">
                  <c:v>633.46500000000003</c:v>
                </c:pt>
                <c:pt idx="1294">
                  <c:v>633.46500000000003</c:v>
                </c:pt>
                <c:pt idx="1295">
                  <c:v>633.46500000000003</c:v>
                </c:pt>
                <c:pt idx="1296">
                  <c:v>633.46500000000003</c:v>
                </c:pt>
                <c:pt idx="1297">
                  <c:v>633.46500000000003</c:v>
                </c:pt>
                <c:pt idx="1298">
                  <c:v>633.46500000000003</c:v>
                </c:pt>
                <c:pt idx="1299">
                  <c:v>633.46500000000003</c:v>
                </c:pt>
                <c:pt idx="1300">
                  <c:v>633.46500000000003</c:v>
                </c:pt>
                <c:pt idx="1301">
                  <c:v>633.46500000000003</c:v>
                </c:pt>
                <c:pt idx="1302">
                  <c:v>633.46500000000003</c:v>
                </c:pt>
                <c:pt idx="1303">
                  <c:v>633.46500000000003</c:v>
                </c:pt>
                <c:pt idx="1304">
                  <c:v>633.46500000000003</c:v>
                </c:pt>
                <c:pt idx="1305">
                  <c:v>633.46500000000003</c:v>
                </c:pt>
                <c:pt idx="1306">
                  <c:v>633.46500000000003</c:v>
                </c:pt>
                <c:pt idx="1307">
                  <c:v>633.46500000000003</c:v>
                </c:pt>
                <c:pt idx="1308">
                  <c:v>633.46500000000003</c:v>
                </c:pt>
                <c:pt idx="1309">
                  <c:v>633.46500000000003</c:v>
                </c:pt>
                <c:pt idx="1310">
                  <c:v>633.46500000000003</c:v>
                </c:pt>
                <c:pt idx="1311">
                  <c:v>633.46500000000003</c:v>
                </c:pt>
                <c:pt idx="1312">
                  <c:v>633.46500000000003</c:v>
                </c:pt>
                <c:pt idx="1313">
                  <c:v>633.46500000000003</c:v>
                </c:pt>
                <c:pt idx="1314">
                  <c:v>633.46500000000003</c:v>
                </c:pt>
                <c:pt idx="1315">
                  <c:v>633.46500000000003</c:v>
                </c:pt>
                <c:pt idx="1316">
                  <c:v>633.46500000000003</c:v>
                </c:pt>
                <c:pt idx="1317">
                  <c:v>633.46500000000003</c:v>
                </c:pt>
                <c:pt idx="1318">
                  <c:v>633.46500000000003</c:v>
                </c:pt>
                <c:pt idx="1319">
                  <c:v>633.46500000000003</c:v>
                </c:pt>
                <c:pt idx="1320">
                  <c:v>633.46500000000003</c:v>
                </c:pt>
                <c:pt idx="1321">
                  <c:v>633.46500000000003</c:v>
                </c:pt>
                <c:pt idx="1322">
                  <c:v>633.46500000000003</c:v>
                </c:pt>
                <c:pt idx="1323">
                  <c:v>633.46500000000003</c:v>
                </c:pt>
                <c:pt idx="1324">
                  <c:v>633.46500000000003</c:v>
                </c:pt>
                <c:pt idx="1325">
                  <c:v>633.46500000000003</c:v>
                </c:pt>
                <c:pt idx="1326">
                  <c:v>633.46500000000003</c:v>
                </c:pt>
                <c:pt idx="1327">
                  <c:v>633.46500000000003</c:v>
                </c:pt>
                <c:pt idx="1328">
                  <c:v>633.46500000000003</c:v>
                </c:pt>
                <c:pt idx="1329">
                  <c:v>633.46500000000003</c:v>
                </c:pt>
                <c:pt idx="1330">
                  <c:v>633.46500000000003</c:v>
                </c:pt>
                <c:pt idx="1331">
                  <c:v>633.46500000000003</c:v>
                </c:pt>
                <c:pt idx="1332">
                  <c:v>633.46500000000003</c:v>
                </c:pt>
                <c:pt idx="1333">
                  <c:v>633.46500000000003</c:v>
                </c:pt>
                <c:pt idx="1334">
                  <c:v>633.46500000000003</c:v>
                </c:pt>
                <c:pt idx="1335">
                  <c:v>633.46500000000003</c:v>
                </c:pt>
                <c:pt idx="1336">
                  <c:v>633.46500000000003</c:v>
                </c:pt>
                <c:pt idx="1337">
                  <c:v>633.46500000000003</c:v>
                </c:pt>
                <c:pt idx="1338">
                  <c:v>633.46500000000003</c:v>
                </c:pt>
                <c:pt idx="1339">
                  <c:v>633.46500000000003</c:v>
                </c:pt>
                <c:pt idx="1340">
                  <c:v>633.46500000000003</c:v>
                </c:pt>
                <c:pt idx="1341">
                  <c:v>633.46500000000003</c:v>
                </c:pt>
                <c:pt idx="1342">
                  <c:v>633.46500000000003</c:v>
                </c:pt>
                <c:pt idx="1343">
                  <c:v>633.46500000000003</c:v>
                </c:pt>
                <c:pt idx="1344">
                  <c:v>633.46500000000003</c:v>
                </c:pt>
                <c:pt idx="1345">
                  <c:v>633.46500000000003</c:v>
                </c:pt>
                <c:pt idx="1346">
                  <c:v>633.46500000000003</c:v>
                </c:pt>
                <c:pt idx="1347">
                  <c:v>633.46500000000003</c:v>
                </c:pt>
                <c:pt idx="1348">
                  <c:v>633.46500000000003</c:v>
                </c:pt>
                <c:pt idx="1349">
                  <c:v>633.46500000000003</c:v>
                </c:pt>
                <c:pt idx="1350">
                  <c:v>633.46500000000003</c:v>
                </c:pt>
                <c:pt idx="1351">
                  <c:v>633.46500000000003</c:v>
                </c:pt>
                <c:pt idx="1352">
                  <c:v>633.46500000000003</c:v>
                </c:pt>
                <c:pt idx="1353">
                  <c:v>633.46500000000003</c:v>
                </c:pt>
                <c:pt idx="1354">
                  <c:v>633.46500000000003</c:v>
                </c:pt>
                <c:pt idx="1355">
                  <c:v>633.46500000000003</c:v>
                </c:pt>
                <c:pt idx="1356">
                  <c:v>633.46500000000003</c:v>
                </c:pt>
                <c:pt idx="1357">
                  <c:v>633.46500000000003</c:v>
                </c:pt>
                <c:pt idx="1358">
                  <c:v>633.46500000000003</c:v>
                </c:pt>
                <c:pt idx="1359">
                  <c:v>633.46500000000003</c:v>
                </c:pt>
                <c:pt idx="1360">
                  <c:v>633.46500000000003</c:v>
                </c:pt>
                <c:pt idx="1361">
                  <c:v>633.46500000000003</c:v>
                </c:pt>
                <c:pt idx="1362">
                  <c:v>633.46500000000003</c:v>
                </c:pt>
                <c:pt idx="1363">
                  <c:v>633.46500000000003</c:v>
                </c:pt>
                <c:pt idx="1364">
                  <c:v>633.46500000000003</c:v>
                </c:pt>
                <c:pt idx="1365">
                  <c:v>633.46500000000003</c:v>
                </c:pt>
                <c:pt idx="1366">
                  <c:v>633.46500000000003</c:v>
                </c:pt>
                <c:pt idx="1367">
                  <c:v>633.46500000000003</c:v>
                </c:pt>
                <c:pt idx="1368">
                  <c:v>633.46500000000003</c:v>
                </c:pt>
                <c:pt idx="1369">
                  <c:v>633.46500000000003</c:v>
                </c:pt>
                <c:pt idx="1370">
                  <c:v>633.46500000000003</c:v>
                </c:pt>
                <c:pt idx="1371">
                  <c:v>633.46500000000003</c:v>
                </c:pt>
                <c:pt idx="1372">
                  <c:v>633.46500000000003</c:v>
                </c:pt>
                <c:pt idx="1373">
                  <c:v>633.46500000000003</c:v>
                </c:pt>
                <c:pt idx="1374">
                  <c:v>633.46500000000003</c:v>
                </c:pt>
                <c:pt idx="1375">
                  <c:v>633.46500000000003</c:v>
                </c:pt>
                <c:pt idx="1376">
                  <c:v>633.46500000000003</c:v>
                </c:pt>
                <c:pt idx="1377">
                  <c:v>633.46500000000003</c:v>
                </c:pt>
                <c:pt idx="1378">
                  <c:v>633.46500000000003</c:v>
                </c:pt>
                <c:pt idx="1379">
                  <c:v>633.46500000000003</c:v>
                </c:pt>
                <c:pt idx="1380">
                  <c:v>633.46500000000003</c:v>
                </c:pt>
                <c:pt idx="1381">
                  <c:v>633.46500000000003</c:v>
                </c:pt>
                <c:pt idx="1382">
                  <c:v>633.46500000000003</c:v>
                </c:pt>
                <c:pt idx="1383">
                  <c:v>633.46500000000003</c:v>
                </c:pt>
                <c:pt idx="1384">
                  <c:v>633.46500000000003</c:v>
                </c:pt>
                <c:pt idx="1385">
                  <c:v>633.46500000000003</c:v>
                </c:pt>
                <c:pt idx="1386">
                  <c:v>633.46500000000003</c:v>
                </c:pt>
                <c:pt idx="1387">
                  <c:v>633.46500000000003</c:v>
                </c:pt>
                <c:pt idx="1388">
                  <c:v>633.46500000000003</c:v>
                </c:pt>
                <c:pt idx="1389">
                  <c:v>633.46500000000003</c:v>
                </c:pt>
                <c:pt idx="1390">
                  <c:v>633.46500000000003</c:v>
                </c:pt>
                <c:pt idx="1391">
                  <c:v>633.46500000000003</c:v>
                </c:pt>
                <c:pt idx="1392">
                  <c:v>633.46500000000003</c:v>
                </c:pt>
                <c:pt idx="1393">
                  <c:v>633.46500000000003</c:v>
                </c:pt>
                <c:pt idx="1394">
                  <c:v>633.46500000000003</c:v>
                </c:pt>
                <c:pt idx="1395">
                  <c:v>633.46500000000003</c:v>
                </c:pt>
                <c:pt idx="1396">
                  <c:v>633.46500000000003</c:v>
                </c:pt>
                <c:pt idx="1397">
                  <c:v>633.46500000000003</c:v>
                </c:pt>
                <c:pt idx="1398">
                  <c:v>633.46500000000003</c:v>
                </c:pt>
                <c:pt idx="1399">
                  <c:v>633.46500000000003</c:v>
                </c:pt>
                <c:pt idx="1400">
                  <c:v>633.46500000000003</c:v>
                </c:pt>
                <c:pt idx="1401">
                  <c:v>633.46500000000003</c:v>
                </c:pt>
                <c:pt idx="1402">
                  <c:v>633.46500000000003</c:v>
                </c:pt>
                <c:pt idx="1403">
                  <c:v>633.46500000000003</c:v>
                </c:pt>
                <c:pt idx="1404">
                  <c:v>633.46500000000003</c:v>
                </c:pt>
                <c:pt idx="1405">
                  <c:v>633.46500000000003</c:v>
                </c:pt>
                <c:pt idx="1406">
                  <c:v>633.46500000000003</c:v>
                </c:pt>
                <c:pt idx="1407">
                  <c:v>633.46500000000003</c:v>
                </c:pt>
                <c:pt idx="1408">
                  <c:v>633.46500000000003</c:v>
                </c:pt>
                <c:pt idx="1409">
                  <c:v>633.46500000000003</c:v>
                </c:pt>
                <c:pt idx="1410">
                  <c:v>633.46500000000003</c:v>
                </c:pt>
                <c:pt idx="1411">
                  <c:v>633.46500000000003</c:v>
                </c:pt>
                <c:pt idx="1412">
                  <c:v>633.46500000000003</c:v>
                </c:pt>
                <c:pt idx="1413">
                  <c:v>633.46500000000003</c:v>
                </c:pt>
                <c:pt idx="1414">
                  <c:v>633.46500000000003</c:v>
                </c:pt>
                <c:pt idx="1415">
                  <c:v>633.46500000000003</c:v>
                </c:pt>
                <c:pt idx="1416">
                  <c:v>633.46500000000003</c:v>
                </c:pt>
                <c:pt idx="1417">
                  <c:v>633.46500000000003</c:v>
                </c:pt>
                <c:pt idx="1418">
                  <c:v>633.46500000000003</c:v>
                </c:pt>
                <c:pt idx="1419">
                  <c:v>633.46500000000003</c:v>
                </c:pt>
                <c:pt idx="1420">
                  <c:v>633.46500000000003</c:v>
                </c:pt>
                <c:pt idx="1421">
                  <c:v>633.46500000000003</c:v>
                </c:pt>
                <c:pt idx="1422">
                  <c:v>633.46500000000003</c:v>
                </c:pt>
                <c:pt idx="1423">
                  <c:v>633.46500000000003</c:v>
                </c:pt>
                <c:pt idx="1424">
                  <c:v>633.46500000000003</c:v>
                </c:pt>
                <c:pt idx="1425">
                  <c:v>633.46500000000003</c:v>
                </c:pt>
                <c:pt idx="1426">
                  <c:v>633.46500000000003</c:v>
                </c:pt>
                <c:pt idx="1427">
                  <c:v>633.46500000000003</c:v>
                </c:pt>
                <c:pt idx="1428">
                  <c:v>633.46500000000003</c:v>
                </c:pt>
                <c:pt idx="1429">
                  <c:v>633.46500000000003</c:v>
                </c:pt>
                <c:pt idx="1430">
                  <c:v>633.46500000000003</c:v>
                </c:pt>
                <c:pt idx="1431">
                  <c:v>633.46500000000003</c:v>
                </c:pt>
                <c:pt idx="1432">
                  <c:v>633.46500000000003</c:v>
                </c:pt>
                <c:pt idx="1433">
                  <c:v>633.46500000000003</c:v>
                </c:pt>
                <c:pt idx="1434">
                  <c:v>633.46500000000003</c:v>
                </c:pt>
                <c:pt idx="1435">
                  <c:v>633.46500000000003</c:v>
                </c:pt>
                <c:pt idx="1436">
                  <c:v>633.46500000000003</c:v>
                </c:pt>
                <c:pt idx="1437">
                  <c:v>633.46500000000003</c:v>
                </c:pt>
                <c:pt idx="1438">
                  <c:v>633.46500000000003</c:v>
                </c:pt>
                <c:pt idx="1439">
                  <c:v>633.46500000000003</c:v>
                </c:pt>
                <c:pt idx="1440">
                  <c:v>633.46500000000003</c:v>
                </c:pt>
                <c:pt idx="1441">
                  <c:v>633.46500000000003</c:v>
                </c:pt>
                <c:pt idx="1442">
                  <c:v>633.46500000000003</c:v>
                </c:pt>
                <c:pt idx="1443">
                  <c:v>633.46500000000003</c:v>
                </c:pt>
                <c:pt idx="1444">
                  <c:v>633.46500000000003</c:v>
                </c:pt>
                <c:pt idx="1445">
                  <c:v>633.46500000000003</c:v>
                </c:pt>
                <c:pt idx="1446">
                  <c:v>633.46500000000003</c:v>
                </c:pt>
                <c:pt idx="1447">
                  <c:v>633.46500000000003</c:v>
                </c:pt>
                <c:pt idx="1448">
                  <c:v>633.46500000000003</c:v>
                </c:pt>
                <c:pt idx="1449">
                  <c:v>633.46500000000003</c:v>
                </c:pt>
                <c:pt idx="1450">
                  <c:v>633.46500000000003</c:v>
                </c:pt>
                <c:pt idx="1451">
                  <c:v>633.46500000000003</c:v>
                </c:pt>
                <c:pt idx="1452">
                  <c:v>633.46500000000003</c:v>
                </c:pt>
                <c:pt idx="1453">
                  <c:v>633.46500000000003</c:v>
                </c:pt>
                <c:pt idx="1454">
                  <c:v>633.46500000000003</c:v>
                </c:pt>
                <c:pt idx="1455">
                  <c:v>633.46500000000003</c:v>
                </c:pt>
                <c:pt idx="1456">
                  <c:v>633.46500000000003</c:v>
                </c:pt>
                <c:pt idx="1457">
                  <c:v>633.46500000000003</c:v>
                </c:pt>
                <c:pt idx="1458">
                  <c:v>633.46500000000003</c:v>
                </c:pt>
                <c:pt idx="1459">
                  <c:v>633.46500000000003</c:v>
                </c:pt>
                <c:pt idx="1460">
                  <c:v>633.46500000000003</c:v>
                </c:pt>
                <c:pt idx="1461">
                  <c:v>633.46500000000003</c:v>
                </c:pt>
                <c:pt idx="1462">
                  <c:v>633.46500000000003</c:v>
                </c:pt>
                <c:pt idx="1463">
                  <c:v>633.46500000000003</c:v>
                </c:pt>
                <c:pt idx="1464">
                  <c:v>633.46500000000003</c:v>
                </c:pt>
                <c:pt idx="1465">
                  <c:v>633.46500000000003</c:v>
                </c:pt>
                <c:pt idx="1466">
                  <c:v>633.46500000000003</c:v>
                </c:pt>
                <c:pt idx="1467">
                  <c:v>633.46500000000003</c:v>
                </c:pt>
                <c:pt idx="1468">
                  <c:v>633.46500000000003</c:v>
                </c:pt>
                <c:pt idx="1469">
                  <c:v>633.46500000000003</c:v>
                </c:pt>
                <c:pt idx="1470">
                  <c:v>633.46500000000003</c:v>
                </c:pt>
                <c:pt idx="1471">
                  <c:v>633.46500000000003</c:v>
                </c:pt>
                <c:pt idx="1472">
                  <c:v>633.46500000000003</c:v>
                </c:pt>
                <c:pt idx="1473">
                  <c:v>633.46500000000003</c:v>
                </c:pt>
                <c:pt idx="1474">
                  <c:v>633.46500000000003</c:v>
                </c:pt>
                <c:pt idx="1475">
                  <c:v>633.46500000000003</c:v>
                </c:pt>
                <c:pt idx="1476">
                  <c:v>633.46500000000003</c:v>
                </c:pt>
                <c:pt idx="1477">
                  <c:v>633.46500000000003</c:v>
                </c:pt>
                <c:pt idx="1478">
                  <c:v>633.46500000000003</c:v>
                </c:pt>
                <c:pt idx="1479">
                  <c:v>633.46500000000003</c:v>
                </c:pt>
                <c:pt idx="1480">
                  <c:v>633.46500000000003</c:v>
                </c:pt>
                <c:pt idx="1481">
                  <c:v>633.46500000000003</c:v>
                </c:pt>
                <c:pt idx="1482">
                  <c:v>633.46500000000003</c:v>
                </c:pt>
                <c:pt idx="1483">
                  <c:v>633.46500000000003</c:v>
                </c:pt>
                <c:pt idx="1484">
                  <c:v>633.46500000000003</c:v>
                </c:pt>
                <c:pt idx="1485">
                  <c:v>633.46500000000003</c:v>
                </c:pt>
                <c:pt idx="1486">
                  <c:v>633.46500000000003</c:v>
                </c:pt>
                <c:pt idx="1487">
                  <c:v>633.46500000000003</c:v>
                </c:pt>
                <c:pt idx="1488">
                  <c:v>633.46500000000003</c:v>
                </c:pt>
                <c:pt idx="1489">
                  <c:v>633.46500000000003</c:v>
                </c:pt>
                <c:pt idx="1490">
                  <c:v>633.46500000000003</c:v>
                </c:pt>
                <c:pt idx="1491">
                  <c:v>633.46500000000003</c:v>
                </c:pt>
                <c:pt idx="1492">
                  <c:v>633.46500000000003</c:v>
                </c:pt>
                <c:pt idx="1493">
                  <c:v>633.46500000000003</c:v>
                </c:pt>
                <c:pt idx="1494">
                  <c:v>633.46500000000003</c:v>
                </c:pt>
                <c:pt idx="1495">
                  <c:v>633.46500000000003</c:v>
                </c:pt>
                <c:pt idx="1496">
                  <c:v>633.46500000000003</c:v>
                </c:pt>
                <c:pt idx="1497">
                  <c:v>633.46500000000003</c:v>
                </c:pt>
                <c:pt idx="1498">
                  <c:v>633.46500000000003</c:v>
                </c:pt>
                <c:pt idx="1499">
                  <c:v>633.46500000000003</c:v>
                </c:pt>
                <c:pt idx="1500">
                  <c:v>633.46500000000003</c:v>
                </c:pt>
                <c:pt idx="1501">
                  <c:v>633.46500000000003</c:v>
                </c:pt>
                <c:pt idx="1502">
                  <c:v>633.46500000000003</c:v>
                </c:pt>
                <c:pt idx="1503">
                  <c:v>633.46500000000003</c:v>
                </c:pt>
                <c:pt idx="1504">
                  <c:v>633.46500000000003</c:v>
                </c:pt>
                <c:pt idx="1505">
                  <c:v>633.46500000000003</c:v>
                </c:pt>
                <c:pt idx="1506">
                  <c:v>633.46500000000003</c:v>
                </c:pt>
                <c:pt idx="1507">
                  <c:v>633.46500000000003</c:v>
                </c:pt>
                <c:pt idx="1508">
                  <c:v>633.46500000000003</c:v>
                </c:pt>
                <c:pt idx="1509">
                  <c:v>633.46500000000003</c:v>
                </c:pt>
                <c:pt idx="1510">
                  <c:v>633.46500000000003</c:v>
                </c:pt>
                <c:pt idx="1511">
                  <c:v>633.46500000000003</c:v>
                </c:pt>
                <c:pt idx="1512">
                  <c:v>633.46500000000003</c:v>
                </c:pt>
                <c:pt idx="1513">
                  <c:v>633.46500000000003</c:v>
                </c:pt>
                <c:pt idx="1514">
                  <c:v>633.46500000000003</c:v>
                </c:pt>
                <c:pt idx="1515">
                  <c:v>633.46500000000003</c:v>
                </c:pt>
                <c:pt idx="1516">
                  <c:v>633.46500000000003</c:v>
                </c:pt>
                <c:pt idx="1517">
                  <c:v>633.46500000000003</c:v>
                </c:pt>
                <c:pt idx="1518">
                  <c:v>633.46500000000003</c:v>
                </c:pt>
                <c:pt idx="1519">
                  <c:v>633.46500000000003</c:v>
                </c:pt>
                <c:pt idx="1520">
                  <c:v>633.46500000000003</c:v>
                </c:pt>
                <c:pt idx="1521">
                  <c:v>633.46500000000003</c:v>
                </c:pt>
                <c:pt idx="1522">
                  <c:v>633.46500000000003</c:v>
                </c:pt>
                <c:pt idx="1523">
                  <c:v>633.46500000000003</c:v>
                </c:pt>
                <c:pt idx="1524">
                  <c:v>633.46500000000003</c:v>
                </c:pt>
                <c:pt idx="1525">
                  <c:v>633.46500000000003</c:v>
                </c:pt>
                <c:pt idx="1526">
                  <c:v>633.46500000000003</c:v>
                </c:pt>
                <c:pt idx="1527">
                  <c:v>633.46500000000003</c:v>
                </c:pt>
                <c:pt idx="1528">
                  <c:v>633.46500000000003</c:v>
                </c:pt>
                <c:pt idx="1529">
                  <c:v>633.46500000000003</c:v>
                </c:pt>
                <c:pt idx="1530">
                  <c:v>633.46500000000003</c:v>
                </c:pt>
                <c:pt idx="1531">
                  <c:v>633.46500000000003</c:v>
                </c:pt>
                <c:pt idx="1532">
                  <c:v>633.46500000000003</c:v>
                </c:pt>
                <c:pt idx="1533">
                  <c:v>633.46500000000003</c:v>
                </c:pt>
                <c:pt idx="1534">
                  <c:v>633.46500000000003</c:v>
                </c:pt>
                <c:pt idx="1535">
                  <c:v>633.46500000000003</c:v>
                </c:pt>
                <c:pt idx="1536">
                  <c:v>633.46500000000003</c:v>
                </c:pt>
                <c:pt idx="1537">
                  <c:v>633.46500000000003</c:v>
                </c:pt>
                <c:pt idx="1538">
                  <c:v>633.46500000000003</c:v>
                </c:pt>
                <c:pt idx="1539">
                  <c:v>633.46500000000003</c:v>
                </c:pt>
                <c:pt idx="1540">
                  <c:v>633.46500000000003</c:v>
                </c:pt>
                <c:pt idx="1541">
                  <c:v>633.46500000000003</c:v>
                </c:pt>
                <c:pt idx="1542">
                  <c:v>633.46500000000003</c:v>
                </c:pt>
                <c:pt idx="1543">
                  <c:v>633.46500000000003</c:v>
                </c:pt>
                <c:pt idx="1544">
                  <c:v>633.46500000000003</c:v>
                </c:pt>
                <c:pt idx="1545">
                  <c:v>633.46500000000003</c:v>
                </c:pt>
                <c:pt idx="1546">
                  <c:v>633.46500000000003</c:v>
                </c:pt>
                <c:pt idx="1547">
                  <c:v>633.46500000000003</c:v>
                </c:pt>
                <c:pt idx="1548">
                  <c:v>633.46500000000003</c:v>
                </c:pt>
                <c:pt idx="1549">
                  <c:v>633.46500000000003</c:v>
                </c:pt>
                <c:pt idx="1550">
                  <c:v>633.46500000000003</c:v>
                </c:pt>
                <c:pt idx="1551">
                  <c:v>633.46500000000003</c:v>
                </c:pt>
                <c:pt idx="1552">
                  <c:v>633.46500000000003</c:v>
                </c:pt>
                <c:pt idx="1553">
                  <c:v>633.46500000000003</c:v>
                </c:pt>
                <c:pt idx="1554">
                  <c:v>633.46500000000003</c:v>
                </c:pt>
                <c:pt idx="1555">
                  <c:v>633.46500000000003</c:v>
                </c:pt>
                <c:pt idx="1556">
                  <c:v>633.46500000000003</c:v>
                </c:pt>
                <c:pt idx="1557">
                  <c:v>633.46500000000003</c:v>
                </c:pt>
                <c:pt idx="1558">
                  <c:v>633.46500000000003</c:v>
                </c:pt>
                <c:pt idx="1559">
                  <c:v>633.46500000000003</c:v>
                </c:pt>
                <c:pt idx="1560">
                  <c:v>633.46500000000003</c:v>
                </c:pt>
                <c:pt idx="1561">
                  <c:v>633.46500000000003</c:v>
                </c:pt>
                <c:pt idx="1562">
                  <c:v>633.46500000000003</c:v>
                </c:pt>
                <c:pt idx="1563">
                  <c:v>633.46500000000003</c:v>
                </c:pt>
                <c:pt idx="1564">
                  <c:v>633.46500000000003</c:v>
                </c:pt>
                <c:pt idx="1565">
                  <c:v>633.46500000000003</c:v>
                </c:pt>
                <c:pt idx="1566">
                  <c:v>633.46500000000003</c:v>
                </c:pt>
                <c:pt idx="1567">
                  <c:v>633.46500000000003</c:v>
                </c:pt>
                <c:pt idx="1568">
                  <c:v>633.46500000000003</c:v>
                </c:pt>
                <c:pt idx="1569">
                  <c:v>633.46500000000003</c:v>
                </c:pt>
                <c:pt idx="1570">
                  <c:v>633.46500000000003</c:v>
                </c:pt>
                <c:pt idx="1571">
                  <c:v>633.46500000000003</c:v>
                </c:pt>
                <c:pt idx="1572">
                  <c:v>633.46500000000003</c:v>
                </c:pt>
                <c:pt idx="1573">
                  <c:v>633.46500000000003</c:v>
                </c:pt>
                <c:pt idx="1574">
                  <c:v>633.46500000000003</c:v>
                </c:pt>
                <c:pt idx="1575">
                  <c:v>633.46500000000003</c:v>
                </c:pt>
                <c:pt idx="1576">
                  <c:v>633.46500000000003</c:v>
                </c:pt>
                <c:pt idx="1577">
                  <c:v>633.46500000000003</c:v>
                </c:pt>
                <c:pt idx="1578">
                  <c:v>633.46500000000003</c:v>
                </c:pt>
                <c:pt idx="1579">
                  <c:v>633.46500000000003</c:v>
                </c:pt>
                <c:pt idx="1580">
                  <c:v>633.46500000000003</c:v>
                </c:pt>
                <c:pt idx="1581">
                  <c:v>633.46500000000003</c:v>
                </c:pt>
                <c:pt idx="1582">
                  <c:v>633.46500000000003</c:v>
                </c:pt>
                <c:pt idx="1583">
                  <c:v>633.46500000000003</c:v>
                </c:pt>
                <c:pt idx="1584">
                  <c:v>633.46500000000003</c:v>
                </c:pt>
                <c:pt idx="1585">
                  <c:v>633.46500000000003</c:v>
                </c:pt>
                <c:pt idx="1586">
                  <c:v>633.46500000000003</c:v>
                </c:pt>
                <c:pt idx="1587">
                  <c:v>633.46500000000003</c:v>
                </c:pt>
                <c:pt idx="1588">
                  <c:v>633.46500000000003</c:v>
                </c:pt>
                <c:pt idx="1589">
                  <c:v>633.46500000000003</c:v>
                </c:pt>
                <c:pt idx="1590">
                  <c:v>633.46500000000003</c:v>
                </c:pt>
                <c:pt idx="1591">
                  <c:v>633.46500000000003</c:v>
                </c:pt>
                <c:pt idx="1592">
                  <c:v>633.46500000000003</c:v>
                </c:pt>
                <c:pt idx="1593">
                  <c:v>633.46500000000003</c:v>
                </c:pt>
                <c:pt idx="1594">
                  <c:v>633.46500000000003</c:v>
                </c:pt>
                <c:pt idx="1595">
                  <c:v>633.46500000000003</c:v>
                </c:pt>
                <c:pt idx="1596">
                  <c:v>633.46500000000003</c:v>
                </c:pt>
                <c:pt idx="1597">
                  <c:v>633.46500000000003</c:v>
                </c:pt>
                <c:pt idx="1598">
                  <c:v>633.46500000000003</c:v>
                </c:pt>
                <c:pt idx="1599">
                  <c:v>633.46500000000003</c:v>
                </c:pt>
                <c:pt idx="1600">
                  <c:v>633.46500000000003</c:v>
                </c:pt>
                <c:pt idx="1601">
                  <c:v>633.46500000000003</c:v>
                </c:pt>
                <c:pt idx="1602">
                  <c:v>633.46500000000003</c:v>
                </c:pt>
                <c:pt idx="1603">
                  <c:v>633.46500000000003</c:v>
                </c:pt>
                <c:pt idx="1604">
                  <c:v>633.46500000000003</c:v>
                </c:pt>
                <c:pt idx="1605">
                  <c:v>633.46500000000003</c:v>
                </c:pt>
                <c:pt idx="1606">
                  <c:v>633.46500000000003</c:v>
                </c:pt>
                <c:pt idx="1607">
                  <c:v>633.46500000000003</c:v>
                </c:pt>
                <c:pt idx="1608">
                  <c:v>633.46500000000003</c:v>
                </c:pt>
                <c:pt idx="1609">
                  <c:v>633.46500000000003</c:v>
                </c:pt>
                <c:pt idx="1610">
                  <c:v>633.46500000000003</c:v>
                </c:pt>
                <c:pt idx="1611">
                  <c:v>633.46500000000003</c:v>
                </c:pt>
                <c:pt idx="1612">
                  <c:v>633.46500000000003</c:v>
                </c:pt>
                <c:pt idx="1613">
                  <c:v>633.46500000000003</c:v>
                </c:pt>
                <c:pt idx="1614">
                  <c:v>633.46500000000003</c:v>
                </c:pt>
                <c:pt idx="1615">
                  <c:v>633.46500000000003</c:v>
                </c:pt>
                <c:pt idx="1616">
                  <c:v>633.46500000000003</c:v>
                </c:pt>
                <c:pt idx="1617">
                  <c:v>633.46500000000003</c:v>
                </c:pt>
                <c:pt idx="1618">
                  <c:v>633.46500000000003</c:v>
                </c:pt>
                <c:pt idx="1619">
                  <c:v>633.46500000000003</c:v>
                </c:pt>
                <c:pt idx="1620">
                  <c:v>633.46500000000003</c:v>
                </c:pt>
                <c:pt idx="1621">
                  <c:v>633.46500000000003</c:v>
                </c:pt>
                <c:pt idx="1622">
                  <c:v>633.46500000000003</c:v>
                </c:pt>
                <c:pt idx="1623">
                  <c:v>633.46500000000003</c:v>
                </c:pt>
                <c:pt idx="1624">
                  <c:v>633.46500000000003</c:v>
                </c:pt>
                <c:pt idx="1625">
                  <c:v>633.46500000000003</c:v>
                </c:pt>
                <c:pt idx="1626">
                  <c:v>633.46500000000003</c:v>
                </c:pt>
                <c:pt idx="1627">
                  <c:v>633.46500000000003</c:v>
                </c:pt>
                <c:pt idx="1628">
                  <c:v>633.46500000000003</c:v>
                </c:pt>
                <c:pt idx="1629">
                  <c:v>633.46500000000003</c:v>
                </c:pt>
                <c:pt idx="1630">
                  <c:v>633.46500000000003</c:v>
                </c:pt>
                <c:pt idx="1631">
                  <c:v>633.46500000000003</c:v>
                </c:pt>
                <c:pt idx="1632">
                  <c:v>633.46500000000003</c:v>
                </c:pt>
                <c:pt idx="1633">
                  <c:v>633.46500000000003</c:v>
                </c:pt>
                <c:pt idx="1634">
                  <c:v>633.46500000000003</c:v>
                </c:pt>
                <c:pt idx="1635">
                  <c:v>633.46500000000003</c:v>
                </c:pt>
                <c:pt idx="1636">
                  <c:v>633.46500000000003</c:v>
                </c:pt>
                <c:pt idx="1637">
                  <c:v>633.46500000000003</c:v>
                </c:pt>
                <c:pt idx="1638">
                  <c:v>633.46500000000003</c:v>
                </c:pt>
                <c:pt idx="1639">
                  <c:v>633.46500000000003</c:v>
                </c:pt>
                <c:pt idx="1640">
                  <c:v>633.46500000000003</c:v>
                </c:pt>
                <c:pt idx="1641">
                  <c:v>633.46500000000003</c:v>
                </c:pt>
                <c:pt idx="1642">
                  <c:v>633.46500000000003</c:v>
                </c:pt>
                <c:pt idx="1643">
                  <c:v>633.46500000000003</c:v>
                </c:pt>
                <c:pt idx="1644">
                  <c:v>633.46500000000003</c:v>
                </c:pt>
                <c:pt idx="1645">
                  <c:v>633.46500000000003</c:v>
                </c:pt>
                <c:pt idx="1646">
                  <c:v>633.46500000000003</c:v>
                </c:pt>
                <c:pt idx="1647">
                  <c:v>633.46500000000003</c:v>
                </c:pt>
                <c:pt idx="1648">
                  <c:v>633.46500000000003</c:v>
                </c:pt>
                <c:pt idx="1649">
                  <c:v>633.46500000000003</c:v>
                </c:pt>
                <c:pt idx="1650">
                  <c:v>633.46500000000003</c:v>
                </c:pt>
                <c:pt idx="1651">
                  <c:v>633.46500000000003</c:v>
                </c:pt>
                <c:pt idx="1652">
                  <c:v>633.46500000000003</c:v>
                </c:pt>
                <c:pt idx="1653">
                  <c:v>633.46500000000003</c:v>
                </c:pt>
                <c:pt idx="1654">
                  <c:v>633.46500000000003</c:v>
                </c:pt>
                <c:pt idx="1655">
                  <c:v>633.46500000000003</c:v>
                </c:pt>
                <c:pt idx="1656">
                  <c:v>633.46500000000003</c:v>
                </c:pt>
                <c:pt idx="1657">
                  <c:v>633.46500000000003</c:v>
                </c:pt>
                <c:pt idx="1658">
                  <c:v>633.46500000000003</c:v>
                </c:pt>
                <c:pt idx="1659">
                  <c:v>633.46500000000003</c:v>
                </c:pt>
                <c:pt idx="1660">
                  <c:v>633.46500000000003</c:v>
                </c:pt>
                <c:pt idx="1661">
                  <c:v>633.46500000000003</c:v>
                </c:pt>
                <c:pt idx="1662">
                  <c:v>633.46500000000003</c:v>
                </c:pt>
                <c:pt idx="1663">
                  <c:v>633.46500000000003</c:v>
                </c:pt>
                <c:pt idx="1664">
                  <c:v>633.46500000000003</c:v>
                </c:pt>
                <c:pt idx="1665">
                  <c:v>633.46500000000003</c:v>
                </c:pt>
                <c:pt idx="1666">
                  <c:v>633.46500000000003</c:v>
                </c:pt>
                <c:pt idx="1667">
                  <c:v>633.46500000000003</c:v>
                </c:pt>
                <c:pt idx="1668">
                  <c:v>633.46500000000003</c:v>
                </c:pt>
                <c:pt idx="1669">
                  <c:v>633.46500000000003</c:v>
                </c:pt>
                <c:pt idx="1670">
                  <c:v>633.46500000000003</c:v>
                </c:pt>
                <c:pt idx="1671">
                  <c:v>633.46500000000003</c:v>
                </c:pt>
                <c:pt idx="1672">
                  <c:v>633.46500000000003</c:v>
                </c:pt>
                <c:pt idx="1673">
                  <c:v>633.46500000000003</c:v>
                </c:pt>
                <c:pt idx="1674">
                  <c:v>633.46500000000003</c:v>
                </c:pt>
                <c:pt idx="1675">
                  <c:v>633.46500000000003</c:v>
                </c:pt>
                <c:pt idx="1676">
                  <c:v>633.46500000000003</c:v>
                </c:pt>
                <c:pt idx="1677">
                  <c:v>633.46500000000003</c:v>
                </c:pt>
                <c:pt idx="1678">
                  <c:v>633.46500000000003</c:v>
                </c:pt>
                <c:pt idx="1679">
                  <c:v>633.46500000000003</c:v>
                </c:pt>
                <c:pt idx="1680">
                  <c:v>633.46500000000003</c:v>
                </c:pt>
                <c:pt idx="1681">
                  <c:v>633.46500000000003</c:v>
                </c:pt>
                <c:pt idx="1682">
                  <c:v>633.46500000000003</c:v>
                </c:pt>
                <c:pt idx="1683">
                  <c:v>633.46500000000003</c:v>
                </c:pt>
                <c:pt idx="1684">
                  <c:v>633.46500000000003</c:v>
                </c:pt>
                <c:pt idx="1685">
                  <c:v>633.46500000000003</c:v>
                </c:pt>
                <c:pt idx="1686">
                  <c:v>633.46500000000003</c:v>
                </c:pt>
                <c:pt idx="1687">
                  <c:v>633.46500000000003</c:v>
                </c:pt>
                <c:pt idx="1688">
                  <c:v>633.46500000000003</c:v>
                </c:pt>
                <c:pt idx="1689">
                  <c:v>633.46500000000003</c:v>
                </c:pt>
                <c:pt idx="1690">
                  <c:v>633.46500000000003</c:v>
                </c:pt>
                <c:pt idx="1691">
                  <c:v>633.46500000000003</c:v>
                </c:pt>
                <c:pt idx="1692">
                  <c:v>633.46500000000003</c:v>
                </c:pt>
                <c:pt idx="1693">
                  <c:v>633.46500000000003</c:v>
                </c:pt>
                <c:pt idx="1694">
                  <c:v>633.46500000000003</c:v>
                </c:pt>
                <c:pt idx="1695">
                  <c:v>633.46500000000003</c:v>
                </c:pt>
                <c:pt idx="1696">
                  <c:v>633.46500000000003</c:v>
                </c:pt>
                <c:pt idx="1697">
                  <c:v>633.46500000000003</c:v>
                </c:pt>
                <c:pt idx="1698">
                  <c:v>633.46500000000003</c:v>
                </c:pt>
                <c:pt idx="1699">
                  <c:v>633.46500000000003</c:v>
                </c:pt>
                <c:pt idx="1700">
                  <c:v>633.46500000000003</c:v>
                </c:pt>
                <c:pt idx="1701">
                  <c:v>633.46500000000003</c:v>
                </c:pt>
                <c:pt idx="1702">
                  <c:v>633.46500000000003</c:v>
                </c:pt>
                <c:pt idx="1703">
                  <c:v>633.46500000000003</c:v>
                </c:pt>
                <c:pt idx="1704">
                  <c:v>633.46500000000003</c:v>
                </c:pt>
                <c:pt idx="1705">
                  <c:v>633.46500000000003</c:v>
                </c:pt>
                <c:pt idx="1706">
                  <c:v>633.46500000000003</c:v>
                </c:pt>
                <c:pt idx="1707">
                  <c:v>633.46500000000003</c:v>
                </c:pt>
                <c:pt idx="1708">
                  <c:v>633.46500000000003</c:v>
                </c:pt>
                <c:pt idx="1709">
                  <c:v>633.46500000000003</c:v>
                </c:pt>
                <c:pt idx="1710">
                  <c:v>633.46500000000003</c:v>
                </c:pt>
                <c:pt idx="1711">
                  <c:v>633.46500000000003</c:v>
                </c:pt>
                <c:pt idx="1712">
                  <c:v>633.46500000000003</c:v>
                </c:pt>
                <c:pt idx="1713">
                  <c:v>633.46500000000003</c:v>
                </c:pt>
                <c:pt idx="1714">
                  <c:v>633.46500000000003</c:v>
                </c:pt>
                <c:pt idx="1715">
                  <c:v>633.46500000000003</c:v>
                </c:pt>
                <c:pt idx="1716">
                  <c:v>633.46500000000003</c:v>
                </c:pt>
                <c:pt idx="1717">
                  <c:v>633.46500000000003</c:v>
                </c:pt>
                <c:pt idx="1718">
                  <c:v>633.46500000000003</c:v>
                </c:pt>
                <c:pt idx="1719">
                  <c:v>633.46500000000003</c:v>
                </c:pt>
                <c:pt idx="1720">
                  <c:v>633.46500000000003</c:v>
                </c:pt>
                <c:pt idx="1721">
                  <c:v>633.46500000000003</c:v>
                </c:pt>
                <c:pt idx="1722">
                  <c:v>633.46500000000003</c:v>
                </c:pt>
                <c:pt idx="1723">
                  <c:v>633.46500000000003</c:v>
                </c:pt>
                <c:pt idx="1724">
                  <c:v>633.46500000000003</c:v>
                </c:pt>
                <c:pt idx="1725">
                  <c:v>633.46500000000003</c:v>
                </c:pt>
                <c:pt idx="1726">
                  <c:v>633.46500000000003</c:v>
                </c:pt>
                <c:pt idx="1727">
                  <c:v>633.46500000000003</c:v>
                </c:pt>
                <c:pt idx="1728">
                  <c:v>633.46500000000003</c:v>
                </c:pt>
                <c:pt idx="1729">
                  <c:v>633.46500000000003</c:v>
                </c:pt>
                <c:pt idx="1730">
                  <c:v>633.46500000000003</c:v>
                </c:pt>
                <c:pt idx="1731">
                  <c:v>633.46500000000003</c:v>
                </c:pt>
                <c:pt idx="1732">
                  <c:v>633.46500000000003</c:v>
                </c:pt>
                <c:pt idx="1733">
                  <c:v>633.46500000000003</c:v>
                </c:pt>
                <c:pt idx="1734">
                  <c:v>633.46500000000003</c:v>
                </c:pt>
                <c:pt idx="1735">
                  <c:v>633.46500000000003</c:v>
                </c:pt>
                <c:pt idx="1736">
                  <c:v>633.46500000000003</c:v>
                </c:pt>
                <c:pt idx="1737">
                  <c:v>633.46500000000003</c:v>
                </c:pt>
                <c:pt idx="1738">
                  <c:v>633.46500000000003</c:v>
                </c:pt>
                <c:pt idx="1739">
                  <c:v>633.46500000000003</c:v>
                </c:pt>
                <c:pt idx="1740">
                  <c:v>633.46500000000003</c:v>
                </c:pt>
                <c:pt idx="1741">
                  <c:v>633.46500000000003</c:v>
                </c:pt>
                <c:pt idx="1742">
                  <c:v>633.46500000000003</c:v>
                </c:pt>
                <c:pt idx="1743">
                  <c:v>633.46500000000003</c:v>
                </c:pt>
                <c:pt idx="1744">
                  <c:v>633.46500000000003</c:v>
                </c:pt>
                <c:pt idx="1745">
                  <c:v>633.46500000000003</c:v>
                </c:pt>
                <c:pt idx="1746">
                  <c:v>633.46500000000003</c:v>
                </c:pt>
                <c:pt idx="1747">
                  <c:v>633.46500000000003</c:v>
                </c:pt>
                <c:pt idx="1748">
                  <c:v>633.46500000000003</c:v>
                </c:pt>
                <c:pt idx="1749">
                  <c:v>633.46500000000003</c:v>
                </c:pt>
                <c:pt idx="1750">
                  <c:v>633.46500000000003</c:v>
                </c:pt>
                <c:pt idx="1751">
                  <c:v>633.46500000000003</c:v>
                </c:pt>
                <c:pt idx="1752">
                  <c:v>633.46500000000003</c:v>
                </c:pt>
                <c:pt idx="1753">
                  <c:v>633.46500000000003</c:v>
                </c:pt>
                <c:pt idx="1754">
                  <c:v>633.46500000000003</c:v>
                </c:pt>
                <c:pt idx="1755">
                  <c:v>633.46500000000003</c:v>
                </c:pt>
                <c:pt idx="1756">
                  <c:v>633.46500000000003</c:v>
                </c:pt>
                <c:pt idx="1757">
                  <c:v>633.46500000000003</c:v>
                </c:pt>
                <c:pt idx="1758">
                  <c:v>633.46500000000003</c:v>
                </c:pt>
                <c:pt idx="1759">
                  <c:v>633.46500000000003</c:v>
                </c:pt>
                <c:pt idx="1760">
                  <c:v>633.46500000000003</c:v>
                </c:pt>
                <c:pt idx="1761">
                  <c:v>633.46500000000003</c:v>
                </c:pt>
                <c:pt idx="1762">
                  <c:v>633.46500000000003</c:v>
                </c:pt>
                <c:pt idx="1763">
                  <c:v>633.46500000000003</c:v>
                </c:pt>
                <c:pt idx="1764">
                  <c:v>633.46500000000003</c:v>
                </c:pt>
                <c:pt idx="1765">
                  <c:v>633.46500000000003</c:v>
                </c:pt>
                <c:pt idx="1766">
                  <c:v>633.46500000000003</c:v>
                </c:pt>
                <c:pt idx="1767">
                  <c:v>633.46500000000003</c:v>
                </c:pt>
                <c:pt idx="1768">
                  <c:v>633.46500000000003</c:v>
                </c:pt>
                <c:pt idx="1769">
                  <c:v>633.46500000000003</c:v>
                </c:pt>
                <c:pt idx="1770">
                  <c:v>633.46500000000003</c:v>
                </c:pt>
                <c:pt idx="1771">
                  <c:v>633.46500000000003</c:v>
                </c:pt>
                <c:pt idx="1772">
                  <c:v>633.46500000000003</c:v>
                </c:pt>
                <c:pt idx="1773">
                  <c:v>633.46500000000003</c:v>
                </c:pt>
                <c:pt idx="1774">
                  <c:v>633.46500000000003</c:v>
                </c:pt>
                <c:pt idx="1775">
                  <c:v>633.46500000000003</c:v>
                </c:pt>
                <c:pt idx="1776">
                  <c:v>633.46500000000003</c:v>
                </c:pt>
                <c:pt idx="1777">
                  <c:v>633.46500000000003</c:v>
                </c:pt>
                <c:pt idx="1778">
                  <c:v>633.46500000000003</c:v>
                </c:pt>
                <c:pt idx="1779">
                  <c:v>633.46500000000003</c:v>
                </c:pt>
                <c:pt idx="1780">
                  <c:v>633.46500000000003</c:v>
                </c:pt>
                <c:pt idx="1781">
                  <c:v>633.46500000000003</c:v>
                </c:pt>
                <c:pt idx="1782">
                  <c:v>633.46500000000003</c:v>
                </c:pt>
                <c:pt idx="1783">
                  <c:v>633.46500000000003</c:v>
                </c:pt>
                <c:pt idx="1784">
                  <c:v>633.46500000000003</c:v>
                </c:pt>
                <c:pt idx="1785">
                  <c:v>633.46500000000003</c:v>
                </c:pt>
                <c:pt idx="1786">
                  <c:v>633.46500000000003</c:v>
                </c:pt>
                <c:pt idx="1787">
                  <c:v>633.46500000000003</c:v>
                </c:pt>
                <c:pt idx="1788">
                  <c:v>633.46500000000003</c:v>
                </c:pt>
                <c:pt idx="1789">
                  <c:v>633.46500000000003</c:v>
                </c:pt>
                <c:pt idx="1790">
                  <c:v>633.46500000000003</c:v>
                </c:pt>
                <c:pt idx="1791">
                  <c:v>633.46500000000003</c:v>
                </c:pt>
                <c:pt idx="1792">
                  <c:v>633.46500000000003</c:v>
                </c:pt>
                <c:pt idx="1793">
                  <c:v>633.46500000000003</c:v>
                </c:pt>
                <c:pt idx="1794">
                  <c:v>633.46500000000003</c:v>
                </c:pt>
                <c:pt idx="1795">
                  <c:v>633.46500000000003</c:v>
                </c:pt>
                <c:pt idx="1796">
                  <c:v>633.46500000000003</c:v>
                </c:pt>
                <c:pt idx="1797">
                  <c:v>633.46500000000003</c:v>
                </c:pt>
                <c:pt idx="1798">
                  <c:v>633.46500000000003</c:v>
                </c:pt>
                <c:pt idx="1799">
                  <c:v>633.46500000000003</c:v>
                </c:pt>
                <c:pt idx="1800">
                  <c:v>633.46500000000003</c:v>
                </c:pt>
                <c:pt idx="1801">
                  <c:v>633.46500000000003</c:v>
                </c:pt>
                <c:pt idx="1802">
                  <c:v>633.46500000000003</c:v>
                </c:pt>
                <c:pt idx="1803">
                  <c:v>633.46500000000003</c:v>
                </c:pt>
                <c:pt idx="1804">
                  <c:v>633.46500000000003</c:v>
                </c:pt>
                <c:pt idx="1805">
                  <c:v>633.46500000000003</c:v>
                </c:pt>
                <c:pt idx="1806">
                  <c:v>633.46500000000003</c:v>
                </c:pt>
                <c:pt idx="1807">
                  <c:v>633.46500000000003</c:v>
                </c:pt>
                <c:pt idx="1808">
                  <c:v>633.46500000000003</c:v>
                </c:pt>
                <c:pt idx="1809">
                  <c:v>633.46500000000003</c:v>
                </c:pt>
                <c:pt idx="1810">
                  <c:v>633.46500000000003</c:v>
                </c:pt>
                <c:pt idx="1811">
                  <c:v>633.46500000000003</c:v>
                </c:pt>
                <c:pt idx="1812">
                  <c:v>633.46500000000003</c:v>
                </c:pt>
                <c:pt idx="1813">
                  <c:v>633.46500000000003</c:v>
                </c:pt>
                <c:pt idx="1814">
                  <c:v>633.46500000000003</c:v>
                </c:pt>
                <c:pt idx="1815">
                  <c:v>633.46500000000003</c:v>
                </c:pt>
                <c:pt idx="1816">
                  <c:v>633.46500000000003</c:v>
                </c:pt>
                <c:pt idx="1817">
                  <c:v>633.46500000000003</c:v>
                </c:pt>
                <c:pt idx="1818">
                  <c:v>633.46500000000003</c:v>
                </c:pt>
                <c:pt idx="1819">
                  <c:v>633.46500000000003</c:v>
                </c:pt>
                <c:pt idx="1820">
                  <c:v>633.46500000000003</c:v>
                </c:pt>
                <c:pt idx="1821">
                  <c:v>633.46500000000003</c:v>
                </c:pt>
                <c:pt idx="1822">
                  <c:v>633.46500000000003</c:v>
                </c:pt>
                <c:pt idx="1823">
                  <c:v>633.46500000000003</c:v>
                </c:pt>
                <c:pt idx="1824">
                  <c:v>633.46500000000003</c:v>
                </c:pt>
                <c:pt idx="1825">
                  <c:v>633.46500000000003</c:v>
                </c:pt>
                <c:pt idx="1826">
                  <c:v>633.46500000000003</c:v>
                </c:pt>
                <c:pt idx="1827">
                  <c:v>633.46500000000003</c:v>
                </c:pt>
                <c:pt idx="1828">
                  <c:v>633.46500000000003</c:v>
                </c:pt>
                <c:pt idx="1829">
                  <c:v>633.46500000000003</c:v>
                </c:pt>
                <c:pt idx="1830">
                  <c:v>633.46500000000003</c:v>
                </c:pt>
                <c:pt idx="1831">
                  <c:v>633.46500000000003</c:v>
                </c:pt>
                <c:pt idx="1832">
                  <c:v>633.46500000000003</c:v>
                </c:pt>
                <c:pt idx="1833">
                  <c:v>633.46500000000003</c:v>
                </c:pt>
                <c:pt idx="1834">
                  <c:v>633.46500000000003</c:v>
                </c:pt>
                <c:pt idx="1835">
                  <c:v>633.46500000000003</c:v>
                </c:pt>
                <c:pt idx="1836">
                  <c:v>633.46500000000003</c:v>
                </c:pt>
                <c:pt idx="1837">
                  <c:v>633.46500000000003</c:v>
                </c:pt>
                <c:pt idx="1838">
                  <c:v>633.46500000000003</c:v>
                </c:pt>
                <c:pt idx="1839">
                  <c:v>633.46500000000003</c:v>
                </c:pt>
                <c:pt idx="1840">
                  <c:v>633.46500000000003</c:v>
                </c:pt>
                <c:pt idx="1841">
                  <c:v>633.46500000000003</c:v>
                </c:pt>
                <c:pt idx="1842">
                  <c:v>633.46500000000003</c:v>
                </c:pt>
                <c:pt idx="1843">
                  <c:v>633.46500000000003</c:v>
                </c:pt>
                <c:pt idx="1844">
                  <c:v>633.46500000000003</c:v>
                </c:pt>
                <c:pt idx="1845">
                  <c:v>633.46500000000003</c:v>
                </c:pt>
                <c:pt idx="1846">
                  <c:v>633.46500000000003</c:v>
                </c:pt>
                <c:pt idx="1847">
                  <c:v>633.46500000000003</c:v>
                </c:pt>
                <c:pt idx="1848">
                  <c:v>633.46500000000003</c:v>
                </c:pt>
                <c:pt idx="1849">
                  <c:v>633.46500000000003</c:v>
                </c:pt>
                <c:pt idx="1850">
                  <c:v>633.46500000000003</c:v>
                </c:pt>
                <c:pt idx="1851">
                  <c:v>633.46500000000003</c:v>
                </c:pt>
                <c:pt idx="1852">
                  <c:v>633.46500000000003</c:v>
                </c:pt>
                <c:pt idx="1853">
                  <c:v>633.46500000000003</c:v>
                </c:pt>
                <c:pt idx="1854">
                  <c:v>633.46500000000003</c:v>
                </c:pt>
                <c:pt idx="1855">
                  <c:v>633.46500000000003</c:v>
                </c:pt>
                <c:pt idx="1856">
                  <c:v>633.46500000000003</c:v>
                </c:pt>
                <c:pt idx="1857">
                  <c:v>633.46500000000003</c:v>
                </c:pt>
                <c:pt idx="1858">
                  <c:v>633.46500000000003</c:v>
                </c:pt>
                <c:pt idx="1859">
                  <c:v>633.46500000000003</c:v>
                </c:pt>
                <c:pt idx="1860">
                  <c:v>633.46500000000003</c:v>
                </c:pt>
                <c:pt idx="1861">
                  <c:v>633.46500000000003</c:v>
                </c:pt>
                <c:pt idx="1862">
                  <c:v>633.46500000000003</c:v>
                </c:pt>
                <c:pt idx="1863">
                  <c:v>633.46500000000003</c:v>
                </c:pt>
                <c:pt idx="1864">
                  <c:v>633.46500000000003</c:v>
                </c:pt>
                <c:pt idx="1865">
                  <c:v>633.46500000000003</c:v>
                </c:pt>
                <c:pt idx="1866">
                  <c:v>633.46500000000003</c:v>
                </c:pt>
                <c:pt idx="1867">
                  <c:v>633.46500000000003</c:v>
                </c:pt>
                <c:pt idx="1868">
                  <c:v>633.46500000000003</c:v>
                </c:pt>
                <c:pt idx="1869">
                  <c:v>633.46500000000003</c:v>
                </c:pt>
                <c:pt idx="1870">
                  <c:v>633.46500000000003</c:v>
                </c:pt>
                <c:pt idx="1871">
                  <c:v>633.46500000000003</c:v>
                </c:pt>
                <c:pt idx="1872">
                  <c:v>633.46500000000003</c:v>
                </c:pt>
                <c:pt idx="1873">
                  <c:v>633.46500000000003</c:v>
                </c:pt>
                <c:pt idx="1874">
                  <c:v>633.46500000000003</c:v>
                </c:pt>
                <c:pt idx="1875">
                  <c:v>633.46500000000003</c:v>
                </c:pt>
                <c:pt idx="1876">
                  <c:v>633.46500000000003</c:v>
                </c:pt>
                <c:pt idx="1877">
                  <c:v>633.46500000000003</c:v>
                </c:pt>
                <c:pt idx="1878">
                  <c:v>633.46500000000003</c:v>
                </c:pt>
                <c:pt idx="1879">
                  <c:v>633.46500000000003</c:v>
                </c:pt>
                <c:pt idx="1880">
                  <c:v>633.46500000000003</c:v>
                </c:pt>
                <c:pt idx="1881">
                  <c:v>633.46500000000003</c:v>
                </c:pt>
                <c:pt idx="1882">
                  <c:v>633.46500000000003</c:v>
                </c:pt>
                <c:pt idx="1883">
                  <c:v>633.46500000000003</c:v>
                </c:pt>
                <c:pt idx="1884">
                  <c:v>633.46500000000003</c:v>
                </c:pt>
                <c:pt idx="1885">
                  <c:v>633.46500000000003</c:v>
                </c:pt>
                <c:pt idx="1886">
                  <c:v>633.46500000000003</c:v>
                </c:pt>
                <c:pt idx="1887">
                  <c:v>633.46500000000003</c:v>
                </c:pt>
                <c:pt idx="1888">
                  <c:v>633.46500000000003</c:v>
                </c:pt>
                <c:pt idx="1889">
                  <c:v>633.46500000000003</c:v>
                </c:pt>
                <c:pt idx="1890">
                  <c:v>633.46500000000003</c:v>
                </c:pt>
                <c:pt idx="1891">
                  <c:v>633.46500000000003</c:v>
                </c:pt>
                <c:pt idx="1892">
                  <c:v>633.46500000000003</c:v>
                </c:pt>
                <c:pt idx="1893">
                  <c:v>633.46500000000003</c:v>
                </c:pt>
                <c:pt idx="1894">
                  <c:v>633.46500000000003</c:v>
                </c:pt>
                <c:pt idx="1895">
                  <c:v>633.46500000000003</c:v>
                </c:pt>
                <c:pt idx="1896">
                  <c:v>633.46500000000003</c:v>
                </c:pt>
                <c:pt idx="1897">
                  <c:v>633.46500000000003</c:v>
                </c:pt>
                <c:pt idx="1898">
                  <c:v>633.46500000000003</c:v>
                </c:pt>
                <c:pt idx="1899">
                  <c:v>633.46500000000003</c:v>
                </c:pt>
                <c:pt idx="1900">
                  <c:v>633.46500000000003</c:v>
                </c:pt>
                <c:pt idx="1901">
                  <c:v>633.46500000000003</c:v>
                </c:pt>
                <c:pt idx="1902">
                  <c:v>633.46500000000003</c:v>
                </c:pt>
                <c:pt idx="1903">
                  <c:v>633.46500000000003</c:v>
                </c:pt>
                <c:pt idx="1904">
                  <c:v>633.46500000000003</c:v>
                </c:pt>
                <c:pt idx="1905">
                  <c:v>633.46500000000003</c:v>
                </c:pt>
                <c:pt idx="1906">
                  <c:v>633.46500000000003</c:v>
                </c:pt>
                <c:pt idx="1907">
                  <c:v>633.46500000000003</c:v>
                </c:pt>
                <c:pt idx="1908">
                  <c:v>633.46500000000003</c:v>
                </c:pt>
                <c:pt idx="1909">
                  <c:v>633.46500000000003</c:v>
                </c:pt>
                <c:pt idx="1910">
                  <c:v>633.46500000000003</c:v>
                </c:pt>
                <c:pt idx="1911">
                  <c:v>633.46500000000003</c:v>
                </c:pt>
                <c:pt idx="1912">
                  <c:v>633.46500000000003</c:v>
                </c:pt>
                <c:pt idx="1913">
                  <c:v>633.46500000000003</c:v>
                </c:pt>
                <c:pt idx="1914">
                  <c:v>633.46500000000003</c:v>
                </c:pt>
                <c:pt idx="1915">
                  <c:v>633.46500000000003</c:v>
                </c:pt>
                <c:pt idx="1916">
                  <c:v>633.46500000000003</c:v>
                </c:pt>
                <c:pt idx="1917">
                  <c:v>633.46500000000003</c:v>
                </c:pt>
                <c:pt idx="1918">
                  <c:v>633.46500000000003</c:v>
                </c:pt>
                <c:pt idx="1919">
                  <c:v>633.46500000000003</c:v>
                </c:pt>
                <c:pt idx="1920">
                  <c:v>633.46500000000003</c:v>
                </c:pt>
                <c:pt idx="1921">
                  <c:v>633.46500000000003</c:v>
                </c:pt>
                <c:pt idx="1922">
                  <c:v>633.46500000000003</c:v>
                </c:pt>
                <c:pt idx="1923">
                  <c:v>633.46500000000003</c:v>
                </c:pt>
                <c:pt idx="1924">
                  <c:v>633.46500000000003</c:v>
                </c:pt>
                <c:pt idx="1925">
                  <c:v>633.46500000000003</c:v>
                </c:pt>
                <c:pt idx="1926">
                  <c:v>633.46500000000003</c:v>
                </c:pt>
                <c:pt idx="1927">
                  <c:v>633.46500000000003</c:v>
                </c:pt>
                <c:pt idx="1928">
                  <c:v>633.46500000000003</c:v>
                </c:pt>
                <c:pt idx="1929">
                  <c:v>633.46500000000003</c:v>
                </c:pt>
                <c:pt idx="1930">
                  <c:v>633.46500000000003</c:v>
                </c:pt>
                <c:pt idx="1931">
                  <c:v>633.46500000000003</c:v>
                </c:pt>
                <c:pt idx="1932">
                  <c:v>633.46500000000003</c:v>
                </c:pt>
                <c:pt idx="1933">
                  <c:v>633.46500000000003</c:v>
                </c:pt>
                <c:pt idx="1934">
                  <c:v>633.46500000000003</c:v>
                </c:pt>
                <c:pt idx="1935">
                  <c:v>633.46500000000003</c:v>
                </c:pt>
                <c:pt idx="1936">
                  <c:v>633.46500000000003</c:v>
                </c:pt>
                <c:pt idx="1937">
                  <c:v>633.46500000000003</c:v>
                </c:pt>
                <c:pt idx="1938">
                  <c:v>633.46500000000003</c:v>
                </c:pt>
                <c:pt idx="1939">
                  <c:v>633.46500000000003</c:v>
                </c:pt>
                <c:pt idx="1940">
                  <c:v>633.46500000000003</c:v>
                </c:pt>
                <c:pt idx="1941">
                  <c:v>633.46500000000003</c:v>
                </c:pt>
                <c:pt idx="1942">
                  <c:v>633.46500000000003</c:v>
                </c:pt>
                <c:pt idx="1943">
                  <c:v>633.46500000000003</c:v>
                </c:pt>
                <c:pt idx="1944">
                  <c:v>633.46500000000003</c:v>
                </c:pt>
                <c:pt idx="1945">
                  <c:v>633.46500000000003</c:v>
                </c:pt>
                <c:pt idx="1946">
                  <c:v>633.46500000000003</c:v>
                </c:pt>
                <c:pt idx="1947">
                  <c:v>633.46500000000003</c:v>
                </c:pt>
                <c:pt idx="1948">
                  <c:v>633.46500000000003</c:v>
                </c:pt>
                <c:pt idx="1949">
                  <c:v>633.46500000000003</c:v>
                </c:pt>
                <c:pt idx="1950">
                  <c:v>633.46500000000003</c:v>
                </c:pt>
                <c:pt idx="1951">
                  <c:v>633.46500000000003</c:v>
                </c:pt>
                <c:pt idx="1952">
                  <c:v>633.46500000000003</c:v>
                </c:pt>
                <c:pt idx="1953">
                  <c:v>633.46500000000003</c:v>
                </c:pt>
                <c:pt idx="1954">
                  <c:v>633.46500000000003</c:v>
                </c:pt>
                <c:pt idx="1955">
                  <c:v>633.46500000000003</c:v>
                </c:pt>
                <c:pt idx="1956">
                  <c:v>633.46500000000003</c:v>
                </c:pt>
                <c:pt idx="1957">
                  <c:v>633.46500000000003</c:v>
                </c:pt>
                <c:pt idx="1958">
                  <c:v>633.46500000000003</c:v>
                </c:pt>
                <c:pt idx="1959">
                  <c:v>633.46500000000003</c:v>
                </c:pt>
                <c:pt idx="1960">
                  <c:v>633.46500000000003</c:v>
                </c:pt>
                <c:pt idx="1961">
                  <c:v>633.46500000000003</c:v>
                </c:pt>
                <c:pt idx="1962">
                  <c:v>633.46500000000003</c:v>
                </c:pt>
                <c:pt idx="1963">
                  <c:v>633.46500000000003</c:v>
                </c:pt>
                <c:pt idx="1964">
                  <c:v>633.46500000000003</c:v>
                </c:pt>
                <c:pt idx="1965">
                  <c:v>633.46500000000003</c:v>
                </c:pt>
                <c:pt idx="1966">
                  <c:v>633.46500000000003</c:v>
                </c:pt>
                <c:pt idx="1967">
                  <c:v>633.46500000000003</c:v>
                </c:pt>
                <c:pt idx="1968">
                  <c:v>633.46500000000003</c:v>
                </c:pt>
                <c:pt idx="1969">
                  <c:v>633.46500000000003</c:v>
                </c:pt>
                <c:pt idx="1970">
                  <c:v>633.46500000000003</c:v>
                </c:pt>
                <c:pt idx="1971">
                  <c:v>633.46500000000003</c:v>
                </c:pt>
                <c:pt idx="1972">
                  <c:v>633.46500000000003</c:v>
                </c:pt>
                <c:pt idx="1973">
                  <c:v>633.46500000000003</c:v>
                </c:pt>
                <c:pt idx="1974">
                  <c:v>633.46500000000003</c:v>
                </c:pt>
                <c:pt idx="1975">
                  <c:v>633.46500000000003</c:v>
                </c:pt>
                <c:pt idx="1976">
                  <c:v>633.46500000000003</c:v>
                </c:pt>
                <c:pt idx="1977">
                  <c:v>633.46500000000003</c:v>
                </c:pt>
                <c:pt idx="1978">
                  <c:v>633.46500000000003</c:v>
                </c:pt>
                <c:pt idx="1979">
                  <c:v>633.46500000000003</c:v>
                </c:pt>
                <c:pt idx="1980">
                  <c:v>633.46500000000003</c:v>
                </c:pt>
                <c:pt idx="1981">
                  <c:v>633.46500000000003</c:v>
                </c:pt>
                <c:pt idx="1982">
                  <c:v>633.46500000000003</c:v>
                </c:pt>
                <c:pt idx="1983">
                  <c:v>633.46500000000003</c:v>
                </c:pt>
                <c:pt idx="1984">
                  <c:v>633.46500000000003</c:v>
                </c:pt>
                <c:pt idx="1985">
                  <c:v>633.46500000000003</c:v>
                </c:pt>
                <c:pt idx="1986">
                  <c:v>633.46500000000003</c:v>
                </c:pt>
                <c:pt idx="1987">
                  <c:v>633.46500000000003</c:v>
                </c:pt>
                <c:pt idx="1988">
                  <c:v>633.46500000000003</c:v>
                </c:pt>
                <c:pt idx="1989">
                  <c:v>633.46500000000003</c:v>
                </c:pt>
                <c:pt idx="1990">
                  <c:v>633.46500000000003</c:v>
                </c:pt>
                <c:pt idx="1991">
                  <c:v>633.46500000000003</c:v>
                </c:pt>
                <c:pt idx="1992">
                  <c:v>633.46500000000003</c:v>
                </c:pt>
                <c:pt idx="1993">
                  <c:v>633.46500000000003</c:v>
                </c:pt>
                <c:pt idx="1994">
                  <c:v>633.46500000000003</c:v>
                </c:pt>
                <c:pt idx="1995">
                  <c:v>633.46500000000003</c:v>
                </c:pt>
                <c:pt idx="1996">
                  <c:v>633.46500000000003</c:v>
                </c:pt>
                <c:pt idx="1997">
                  <c:v>633.46500000000003</c:v>
                </c:pt>
                <c:pt idx="1998">
                  <c:v>633.46500000000003</c:v>
                </c:pt>
                <c:pt idx="1999">
                  <c:v>633.46500000000003</c:v>
                </c:pt>
                <c:pt idx="2000">
                  <c:v>633.46500000000003</c:v>
                </c:pt>
                <c:pt idx="2001">
                  <c:v>633.46500000000003</c:v>
                </c:pt>
                <c:pt idx="2002">
                  <c:v>633.46500000000003</c:v>
                </c:pt>
                <c:pt idx="2003">
                  <c:v>633.46500000000003</c:v>
                </c:pt>
                <c:pt idx="2004">
                  <c:v>633.46500000000003</c:v>
                </c:pt>
                <c:pt idx="2005">
                  <c:v>633.46500000000003</c:v>
                </c:pt>
                <c:pt idx="2006">
                  <c:v>633.46500000000003</c:v>
                </c:pt>
                <c:pt idx="2007">
                  <c:v>633.46500000000003</c:v>
                </c:pt>
                <c:pt idx="2008">
                  <c:v>633.46500000000003</c:v>
                </c:pt>
                <c:pt idx="2009">
                  <c:v>633.46500000000003</c:v>
                </c:pt>
                <c:pt idx="2010">
                  <c:v>633.46500000000003</c:v>
                </c:pt>
                <c:pt idx="2011">
                  <c:v>633.46500000000003</c:v>
                </c:pt>
                <c:pt idx="2012">
                  <c:v>633.46500000000003</c:v>
                </c:pt>
                <c:pt idx="2013">
                  <c:v>633.46500000000003</c:v>
                </c:pt>
                <c:pt idx="2014">
                  <c:v>633.46500000000003</c:v>
                </c:pt>
                <c:pt idx="2015">
                  <c:v>633.46500000000003</c:v>
                </c:pt>
                <c:pt idx="2016">
                  <c:v>633.46500000000003</c:v>
                </c:pt>
                <c:pt idx="2017">
                  <c:v>633.46500000000003</c:v>
                </c:pt>
                <c:pt idx="2018">
                  <c:v>633.46500000000003</c:v>
                </c:pt>
                <c:pt idx="2019">
                  <c:v>633.46500000000003</c:v>
                </c:pt>
                <c:pt idx="2020">
                  <c:v>633.46500000000003</c:v>
                </c:pt>
                <c:pt idx="2021">
                  <c:v>633.46500000000003</c:v>
                </c:pt>
                <c:pt idx="2022">
                  <c:v>633.46500000000003</c:v>
                </c:pt>
                <c:pt idx="2023">
                  <c:v>633.46500000000003</c:v>
                </c:pt>
                <c:pt idx="2024">
                  <c:v>633.46500000000003</c:v>
                </c:pt>
                <c:pt idx="2025">
                  <c:v>633.46500000000003</c:v>
                </c:pt>
                <c:pt idx="2026">
                  <c:v>633.46500000000003</c:v>
                </c:pt>
                <c:pt idx="2027">
                  <c:v>633.46500000000003</c:v>
                </c:pt>
                <c:pt idx="2028">
                  <c:v>633.46500000000003</c:v>
                </c:pt>
                <c:pt idx="2029">
                  <c:v>633.46500000000003</c:v>
                </c:pt>
                <c:pt idx="2030">
                  <c:v>633.46500000000003</c:v>
                </c:pt>
                <c:pt idx="2031">
                  <c:v>633.46500000000003</c:v>
                </c:pt>
                <c:pt idx="2032">
                  <c:v>633.46500000000003</c:v>
                </c:pt>
                <c:pt idx="2033">
                  <c:v>633.46500000000003</c:v>
                </c:pt>
                <c:pt idx="2034">
                  <c:v>633.46500000000003</c:v>
                </c:pt>
                <c:pt idx="2035">
                  <c:v>633.46500000000003</c:v>
                </c:pt>
                <c:pt idx="2036">
                  <c:v>633.46500000000003</c:v>
                </c:pt>
                <c:pt idx="2037">
                  <c:v>633.46500000000003</c:v>
                </c:pt>
                <c:pt idx="2038">
                  <c:v>633.46500000000003</c:v>
                </c:pt>
                <c:pt idx="2039">
                  <c:v>633.46500000000003</c:v>
                </c:pt>
                <c:pt idx="2040">
                  <c:v>633.46500000000003</c:v>
                </c:pt>
                <c:pt idx="2041">
                  <c:v>633.46500000000003</c:v>
                </c:pt>
                <c:pt idx="2042">
                  <c:v>633.46500000000003</c:v>
                </c:pt>
                <c:pt idx="2043">
                  <c:v>633.46500000000003</c:v>
                </c:pt>
                <c:pt idx="2044">
                  <c:v>633.46500000000003</c:v>
                </c:pt>
                <c:pt idx="2045">
                  <c:v>633.46500000000003</c:v>
                </c:pt>
                <c:pt idx="2046">
                  <c:v>633.46500000000003</c:v>
                </c:pt>
                <c:pt idx="2047">
                  <c:v>633.46500000000003</c:v>
                </c:pt>
                <c:pt idx="2048">
                  <c:v>633.46500000000003</c:v>
                </c:pt>
                <c:pt idx="2049">
                  <c:v>633.46500000000003</c:v>
                </c:pt>
                <c:pt idx="2050">
                  <c:v>633.46500000000003</c:v>
                </c:pt>
                <c:pt idx="2051">
                  <c:v>633.46500000000003</c:v>
                </c:pt>
                <c:pt idx="2052">
                  <c:v>633.46500000000003</c:v>
                </c:pt>
                <c:pt idx="2053">
                  <c:v>633.46500000000003</c:v>
                </c:pt>
                <c:pt idx="2054">
                  <c:v>633.46500000000003</c:v>
                </c:pt>
                <c:pt idx="2055">
                  <c:v>633.46500000000003</c:v>
                </c:pt>
                <c:pt idx="2056">
                  <c:v>633.46500000000003</c:v>
                </c:pt>
                <c:pt idx="2057">
                  <c:v>633.46500000000003</c:v>
                </c:pt>
                <c:pt idx="2058">
                  <c:v>633.46500000000003</c:v>
                </c:pt>
                <c:pt idx="2059">
                  <c:v>633.46500000000003</c:v>
                </c:pt>
                <c:pt idx="2060">
                  <c:v>633.46500000000003</c:v>
                </c:pt>
                <c:pt idx="2061">
                  <c:v>633.46500000000003</c:v>
                </c:pt>
                <c:pt idx="2062">
                  <c:v>633.46500000000003</c:v>
                </c:pt>
                <c:pt idx="2063">
                  <c:v>633.46500000000003</c:v>
                </c:pt>
                <c:pt idx="2064">
                  <c:v>633.46500000000003</c:v>
                </c:pt>
                <c:pt idx="2065">
                  <c:v>633.46500000000003</c:v>
                </c:pt>
                <c:pt idx="2066">
                  <c:v>633.46500000000003</c:v>
                </c:pt>
                <c:pt idx="2067">
                  <c:v>633.46500000000003</c:v>
                </c:pt>
                <c:pt idx="2068">
                  <c:v>633.46500000000003</c:v>
                </c:pt>
                <c:pt idx="2069">
                  <c:v>633.46500000000003</c:v>
                </c:pt>
                <c:pt idx="2070">
                  <c:v>633.46500000000003</c:v>
                </c:pt>
                <c:pt idx="2071">
                  <c:v>633.46500000000003</c:v>
                </c:pt>
                <c:pt idx="2072">
                  <c:v>633.46500000000003</c:v>
                </c:pt>
                <c:pt idx="2073">
                  <c:v>633.46500000000003</c:v>
                </c:pt>
                <c:pt idx="2074">
                  <c:v>633.46500000000003</c:v>
                </c:pt>
                <c:pt idx="2075">
                  <c:v>633.46500000000003</c:v>
                </c:pt>
                <c:pt idx="2076">
                  <c:v>633.46500000000003</c:v>
                </c:pt>
                <c:pt idx="2077">
                  <c:v>633.46500000000003</c:v>
                </c:pt>
                <c:pt idx="2078">
                  <c:v>633.46500000000003</c:v>
                </c:pt>
                <c:pt idx="2079">
                  <c:v>633.46500000000003</c:v>
                </c:pt>
                <c:pt idx="2080">
                  <c:v>633.46500000000003</c:v>
                </c:pt>
                <c:pt idx="2081">
                  <c:v>633.46500000000003</c:v>
                </c:pt>
                <c:pt idx="2082">
                  <c:v>633.46500000000003</c:v>
                </c:pt>
                <c:pt idx="2083">
                  <c:v>633.46500000000003</c:v>
                </c:pt>
                <c:pt idx="2084">
                  <c:v>633.46500000000003</c:v>
                </c:pt>
                <c:pt idx="2085">
                  <c:v>633.46500000000003</c:v>
                </c:pt>
                <c:pt idx="2086">
                  <c:v>633.46500000000003</c:v>
                </c:pt>
                <c:pt idx="2087">
                  <c:v>633.46500000000003</c:v>
                </c:pt>
                <c:pt idx="2088">
                  <c:v>633.46500000000003</c:v>
                </c:pt>
                <c:pt idx="2089">
                  <c:v>633.46500000000003</c:v>
                </c:pt>
                <c:pt idx="2090">
                  <c:v>633.46500000000003</c:v>
                </c:pt>
                <c:pt idx="2091">
                  <c:v>633.46500000000003</c:v>
                </c:pt>
                <c:pt idx="2092">
                  <c:v>633.46500000000003</c:v>
                </c:pt>
                <c:pt idx="2093">
                  <c:v>633.46500000000003</c:v>
                </c:pt>
                <c:pt idx="2094">
                  <c:v>633.46500000000003</c:v>
                </c:pt>
                <c:pt idx="2095">
                  <c:v>633.46500000000003</c:v>
                </c:pt>
                <c:pt idx="2096">
                  <c:v>633.46500000000003</c:v>
                </c:pt>
                <c:pt idx="2097">
                  <c:v>633.46500000000003</c:v>
                </c:pt>
                <c:pt idx="2098">
                  <c:v>633.46500000000003</c:v>
                </c:pt>
                <c:pt idx="2099">
                  <c:v>633.46500000000003</c:v>
                </c:pt>
                <c:pt idx="2100">
                  <c:v>633.46500000000003</c:v>
                </c:pt>
                <c:pt idx="2101">
                  <c:v>633.46500000000003</c:v>
                </c:pt>
                <c:pt idx="2102">
                  <c:v>633.46500000000003</c:v>
                </c:pt>
                <c:pt idx="2103">
                  <c:v>633.46500000000003</c:v>
                </c:pt>
                <c:pt idx="2104">
                  <c:v>633.46500000000003</c:v>
                </c:pt>
                <c:pt idx="2105">
                  <c:v>633.46500000000003</c:v>
                </c:pt>
                <c:pt idx="2106">
                  <c:v>633.46500000000003</c:v>
                </c:pt>
                <c:pt idx="2107">
                  <c:v>633.46500000000003</c:v>
                </c:pt>
                <c:pt idx="2108">
                  <c:v>633.46500000000003</c:v>
                </c:pt>
                <c:pt idx="2109">
                  <c:v>633.46500000000003</c:v>
                </c:pt>
                <c:pt idx="2110">
                  <c:v>633.46500000000003</c:v>
                </c:pt>
                <c:pt idx="2111">
                  <c:v>633.46500000000003</c:v>
                </c:pt>
                <c:pt idx="2112">
                  <c:v>633.46500000000003</c:v>
                </c:pt>
                <c:pt idx="2113">
                  <c:v>633.46500000000003</c:v>
                </c:pt>
                <c:pt idx="2114">
                  <c:v>633.46500000000003</c:v>
                </c:pt>
                <c:pt idx="2115">
                  <c:v>633.46500000000003</c:v>
                </c:pt>
                <c:pt idx="2116">
                  <c:v>633.46500000000003</c:v>
                </c:pt>
                <c:pt idx="2117">
                  <c:v>633.46500000000003</c:v>
                </c:pt>
                <c:pt idx="2118">
                  <c:v>633.46500000000003</c:v>
                </c:pt>
                <c:pt idx="2119">
                  <c:v>633.46500000000003</c:v>
                </c:pt>
                <c:pt idx="2120">
                  <c:v>633.46500000000003</c:v>
                </c:pt>
                <c:pt idx="2121">
                  <c:v>633.46500000000003</c:v>
                </c:pt>
                <c:pt idx="2122">
                  <c:v>633.46500000000003</c:v>
                </c:pt>
                <c:pt idx="2123">
                  <c:v>633.46500000000003</c:v>
                </c:pt>
                <c:pt idx="2124">
                  <c:v>633.46500000000003</c:v>
                </c:pt>
                <c:pt idx="2125">
                  <c:v>633.46500000000003</c:v>
                </c:pt>
                <c:pt idx="2126">
                  <c:v>633.46500000000003</c:v>
                </c:pt>
                <c:pt idx="2127">
                  <c:v>633.46500000000003</c:v>
                </c:pt>
                <c:pt idx="2128">
                  <c:v>633.46500000000003</c:v>
                </c:pt>
                <c:pt idx="2129">
                  <c:v>633.46500000000003</c:v>
                </c:pt>
                <c:pt idx="2130">
                  <c:v>633.46500000000003</c:v>
                </c:pt>
                <c:pt idx="2131">
                  <c:v>633.46500000000003</c:v>
                </c:pt>
                <c:pt idx="2132">
                  <c:v>633.46500000000003</c:v>
                </c:pt>
                <c:pt idx="2133">
                  <c:v>633.46500000000003</c:v>
                </c:pt>
                <c:pt idx="2134">
                  <c:v>633.46500000000003</c:v>
                </c:pt>
                <c:pt idx="2135">
                  <c:v>633.46500000000003</c:v>
                </c:pt>
                <c:pt idx="2136">
                  <c:v>633.46500000000003</c:v>
                </c:pt>
                <c:pt idx="2137">
                  <c:v>633.46500000000003</c:v>
                </c:pt>
                <c:pt idx="2138">
                  <c:v>633.46500000000003</c:v>
                </c:pt>
                <c:pt idx="2139">
                  <c:v>633.46500000000003</c:v>
                </c:pt>
                <c:pt idx="2140">
                  <c:v>633.46500000000003</c:v>
                </c:pt>
                <c:pt idx="2141">
                  <c:v>633.46500000000003</c:v>
                </c:pt>
                <c:pt idx="2142">
                  <c:v>633.46500000000003</c:v>
                </c:pt>
                <c:pt idx="2143">
                  <c:v>633.46500000000003</c:v>
                </c:pt>
                <c:pt idx="2144">
                  <c:v>633.46500000000003</c:v>
                </c:pt>
                <c:pt idx="2145">
                  <c:v>633.46500000000003</c:v>
                </c:pt>
                <c:pt idx="2146">
                  <c:v>633.46500000000003</c:v>
                </c:pt>
                <c:pt idx="2147">
                  <c:v>633.46500000000003</c:v>
                </c:pt>
                <c:pt idx="2148">
                  <c:v>633.46500000000003</c:v>
                </c:pt>
                <c:pt idx="2149">
                  <c:v>633.46500000000003</c:v>
                </c:pt>
                <c:pt idx="2150">
                  <c:v>633.46500000000003</c:v>
                </c:pt>
                <c:pt idx="2151">
                  <c:v>633.46500000000003</c:v>
                </c:pt>
                <c:pt idx="2152">
                  <c:v>633.46500000000003</c:v>
                </c:pt>
                <c:pt idx="2153">
                  <c:v>633.46500000000003</c:v>
                </c:pt>
                <c:pt idx="2154">
                  <c:v>633.46500000000003</c:v>
                </c:pt>
                <c:pt idx="2155">
                  <c:v>633.46500000000003</c:v>
                </c:pt>
                <c:pt idx="2156">
                  <c:v>633.46500000000003</c:v>
                </c:pt>
                <c:pt idx="2157">
                  <c:v>633.46500000000003</c:v>
                </c:pt>
                <c:pt idx="2158">
                  <c:v>633.46500000000003</c:v>
                </c:pt>
                <c:pt idx="2159">
                  <c:v>633.46500000000003</c:v>
                </c:pt>
                <c:pt idx="2160">
                  <c:v>633.46500000000003</c:v>
                </c:pt>
                <c:pt idx="2161">
                  <c:v>633.46500000000003</c:v>
                </c:pt>
                <c:pt idx="2162">
                  <c:v>633.46500000000003</c:v>
                </c:pt>
                <c:pt idx="2163">
                  <c:v>633.46500000000003</c:v>
                </c:pt>
                <c:pt idx="2164">
                  <c:v>633.46500000000003</c:v>
                </c:pt>
                <c:pt idx="2165">
                  <c:v>633.46500000000003</c:v>
                </c:pt>
                <c:pt idx="2166">
                  <c:v>633.46500000000003</c:v>
                </c:pt>
                <c:pt idx="2167">
                  <c:v>633.46500000000003</c:v>
                </c:pt>
                <c:pt idx="2168">
                  <c:v>633.46500000000003</c:v>
                </c:pt>
                <c:pt idx="2169">
                  <c:v>633.46500000000003</c:v>
                </c:pt>
                <c:pt idx="2170">
                  <c:v>633.46500000000003</c:v>
                </c:pt>
                <c:pt idx="2171">
                  <c:v>633.46500000000003</c:v>
                </c:pt>
                <c:pt idx="2172">
                  <c:v>633.46500000000003</c:v>
                </c:pt>
                <c:pt idx="2173">
                  <c:v>633.46500000000003</c:v>
                </c:pt>
                <c:pt idx="2174">
                  <c:v>633.46500000000003</c:v>
                </c:pt>
                <c:pt idx="2175">
                  <c:v>633.46500000000003</c:v>
                </c:pt>
                <c:pt idx="2176">
                  <c:v>633.46500000000003</c:v>
                </c:pt>
                <c:pt idx="2177">
                  <c:v>633.46500000000003</c:v>
                </c:pt>
                <c:pt idx="2178">
                  <c:v>633.46500000000003</c:v>
                </c:pt>
                <c:pt idx="2179">
                  <c:v>633.46500000000003</c:v>
                </c:pt>
                <c:pt idx="2180">
                  <c:v>633.46500000000003</c:v>
                </c:pt>
                <c:pt idx="2181">
                  <c:v>633.46500000000003</c:v>
                </c:pt>
                <c:pt idx="2182">
                  <c:v>633.46500000000003</c:v>
                </c:pt>
                <c:pt idx="2183">
                  <c:v>633.46500000000003</c:v>
                </c:pt>
                <c:pt idx="2184">
                  <c:v>633.46500000000003</c:v>
                </c:pt>
                <c:pt idx="2185">
                  <c:v>633.46500000000003</c:v>
                </c:pt>
                <c:pt idx="2186">
                  <c:v>633.46500000000003</c:v>
                </c:pt>
                <c:pt idx="2187">
                  <c:v>633.46500000000003</c:v>
                </c:pt>
                <c:pt idx="2188">
                  <c:v>633.46500000000003</c:v>
                </c:pt>
                <c:pt idx="2189">
                  <c:v>633.46500000000003</c:v>
                </c:pt>
                <c:pt idx="2190">
                  <c:v>633.46500000000003</c:v>
                </c:pt>
                <c:pt idx="2191">
                  <c:v>633.46500000000003</c:v>
                </c:pt>
                <c:pt idx="2192">
                  <c:v>633.46500000000003</c:v>
                </c:pt>
                <c:pt idx="2193">
                  <c:v>633.46500000000003</c:v>
                </c:pt>
                <c:pt idx="2194">
                  <c:v>633.46500000000003</c:v>
                </c:pt>
                <c:pt idx="2195">
                  <c:v>633.46500000000003</c:v>
                </c:pt>
                <c:pt idx="2196">
                  <c:v>633.46500000000003</c:v>
                </c:pt>
                <c:pt idx="2197">
                  <c:v>633.46500000000003</c:v>
                </c:pt>
                <c:pt idx="2198">
                  <c:v>633.46500000000003</c:v>
                </c:pt>
                <c:pt idx="2199">
                  <c:v>633.46500000000003</c:v>
                </c:pt>
                <c:pt idx="2200">
                  <c:v>633.46500000000003</c:v>
                </c:pt>
                <c:pt idx="2201">
                  <c:v>633.46500000000003</c:v>
                </c:pt>
                <c:pt idx="2202">
                  <c:v>633.46500000000003</c:v>
                </c:pt>
                <c:pt idx="2203">
                  <c:v>633.46500000000003</c:v>
                </c:pt>
                <c:pt idx="2204">
                  <c:v>633.46500000000003</c:v>
                </c:pt>
                <c:pt idx="2205">
                  <c:v>633.46500000000003</c:v>
                </c:pt>
                <c:pt idx="2206">
                  <c:v>633.46500000000003</c:v>
                </c:pt>
                <c:pt idx="2207">
                  <c:v>633.46500000000003</c:v>
                </c:pt>
                <c:pt idx="2208">
                  <c:v>633.46500000000003</c:v>
                </c:pt>
                <c:pt idx="2209">
                  <c:v>633.46500000000003</c:v>
                </c:pt>
                <c:pt idx="2210">
                  <c:v>633.46500000000003</c:v>
                </c:pt>
                <c:pt idx="2211">
                  <c:v>633.46500000000003</c:v>
                </c:pt>
                <c:pt idx="2212">
                  <c:v>633.46500000000003</c:v>
                </c:pt>
                <c:pt idx="2213">
                  <c:v>633.46500000000003</c:v>
                </c:pt>
                <c:pt idx="2214">
                  <c:v>633.46500000000003</c:v>
                </c:pt>
                <c:pt idx="2215">
                  <c:v>633.46500000000003</c:v>
                </c:pt>
                <c:pt idx="2216">
                  <c:v>633.46500000000003</c:v>
                </c:pt>
                <c:pt idx="2217">
                  <c:v>633.46500000000003</c:v>
                </c:pt>
                <c:pt idx="2218">
                  <c:v>633.46500000000003</c:v>
                </c:pt>
                <c:pt idx="2219">
                  <c:v>633.46500000000003</c:v>
                </c:pt>
                <c:pt idx="2220">
                  <c:v>633.46500000000003</c:v>
                </c:pt>
                <c:pt idx="2221">
                  <c:v>633.46500000000003</c:v>
                </c:pt>
                <c:pt idx="2222">
                  <c:v>633.46500000000003</c:v>
                </c:pt>
                <c:pt idx="2223">
                  <c:v>633.46500000000003</c:v>
                </c:pt>
                <c:pt idx="2224">
                  <c:v>633.46500000000003</c:v>
                </c:pt>
                <c:pt idx="2225">
                  <c:v>633.46500000000003</c:v>
                </c:pt>
                <c:pt idx="2226">
                  <c:v>633.46500000000003</c:v>
                </c:pt>
                <c:pt idx="2227">
                  <c:v>633.46500000000003</c:v>
                </c:pt>
                <c:pt idx="2228">
                  <c:v>633.46500000000003</c:v>
                </c:pt>
                <c:pt idx="2229">
                  <c:v>633.46500000000003</c:v>
                </c:pt>
                <c:pt idx="2230">
                  <c:v>633.46500000000003</c:v>
                </c:pt>
                <c:pt idx="2231">
                  <c:v>633.46500000000003</c:v>
                </c:pt>
                <c:pt idx="2232">
                  <c:v>633.46500000000003</c:v>
                </c:pt>
                <c:pt idx="2233">
                  <c:v>633.46500000000003</c:v>
                </c:pt>
                <c:pt idx="2234">
                  <c:v>633.46500000000003</c:v>
                </c:pt>
                <c:pt idx="2235">
                  <c:v>633.46500000000003</c:v>
                </c:pt>
                <c:pt idx="2236">
                  <c:v>633.46500000000003</c:v>
                </c:pt>
                <c:pt idx="2237">
                  <c:v>633.46500000000003</c:v>
                </c:pt>
                <c:pt idx="2238">
                  <c:v>633.46500000000003</c:v>
                </c:pt>
                <c:pt idx="2239">
                  <c:v>633.46500000000003</c:v>
                </c:pt>
                <c:pt idx="2240">
                  <c:v>633.46500000000003</c:v>
                </c:pt>
                <c:pt idx="2241">
                  <c:v>633.46500000000003</c:v>
                </c:pt>
                <c:pt idx="2242">
                  <c:v>633.46500000000003</c:v>
                </c:pt>
                <c:pt idx="2243">
                  <c:v>633.46500000000003</c:v>
                </c:pt>
                <c:pt idx="2244">
                  <c:v>633.46500000000003</c:v>
                </c:pt>
                <c:pt idx="2245">
                  <c:v>633.46500000000003</c:v>
                </c:pt>
                <c:pt idx="2246">
                  <c:v>633.46500000000003</c:v>
                </c:pt>
                <c:pt idx="2247">
                  <c:v>633.46500000000003</c:v>
                </c:pt>
                <c:pt idx="2248">
                  <c:v>633.46500000000003</c:v>
                </c:pt>
                <c:pt idx="2249">
                  <c:v>633.46500000000003</c:v>
                </c:pt>
                <c:pt idx="2250">
                  <c:v>633.46500000000003</c:v>
                </c:pt>
                <c:pt idx="2251">
                  <c:v>633.46500000000003</c:v>
                </c:pt>
                <c:pt idx="2252">
                  <c:v>633.46500000000003</c:v>
                </c:pt>
                <c:pt idx="2253">
                  <c:v>633.46500000000003</c:v>
                </c:pt>
                <c:pt idx="2254">
                  <c:v>633.46500000000003</c:v>
                </c:pt>
                <c:pt idx="2255">
                  <c:v>633.46500000000003</c:v>
                </c:pt>
                <c:pt idx="2256">
                  <c:v>633.46500000000003</c:v>
                </c:pt>
                <c:pt idx="2257">
                  <c:v>633.46500000000003</c:v>
                </c:pt>
                <c:pt idx="2258">
                  <c:v>633.46500000000003</c:v>
                </c:pt>
                <c:pt idx="2259">
                  <c:v>633.46500000000003</c:v>
                </c:pt>
                <c:pt idx="2260">
                  <c:v>633.46500000000003</c:v>
                </c:pt>
                <c:pt idx="2261">
                  <c:v>633.46500000000003</c:v>
                </c:pt>
                <c:pt idx="2262">
                  <c:v>633.46500000000003</c:v>
                </c:pt>
                <c:pt idx="2263">
                  <c:v>633.46500000000003</c:v>
                </c:pt>
                <c:pt idx="2264">
                  <c:v>633.46500000000003</c:v>
                </c:pt>
                <c:pt idx="2265">
                  <c:v>633.46500000000003</c:v>
                </c:pt>
                <c:pt idx="2266">
                  <c:v>633.46500000000003</c:v>
                </c:pt>
                <c:pt idx="2267">
                  <c:v>633.46500000000003</c:v>
                </c:pt>
                <c:pt idx="2268">
                  <c:v>633.46500000000003</c:v>
                </c:pt>
                <c:pt idx="2269">
                  <c:v>633.46500000000003</c:v>
                </c:pt>
                <c:pt idx="2270">
                  <c:v>633.46500000000003</c:v>
                </c:pt>
                <c:pt idx="2271">
                  <c:v>633.46500000000003</c:v>
                </c:pt>
                <c:pt idx="2272">
                  <c:v>633.46500000000003</c:v>
                </c:pt>
                <c:pt idx="2273">
                  <c:v>633.46500000000003</c:v>
                </c:pt>
                <c:pt idx="2274">
                  <c:v>633.46500000000003</c:v>
                </c:pt>
                <c:pt idx="2275">
                  <c:v>633.46500000000003</c:v>
                </c:pt>
                <c:pt idx="2276">
                  <c:v>633.46500000000003</c:v>
                </c:pt>
                <c:pt idx="2277">
                  <c:v>633.46500000000003</c:v>
                </c:pt>
                <c:pt idx="2278">
                  <c:v>633.46500000000003</c:v>
                </c:pt>
                <c:pt idx="2279">
                  <c:v>633.46500000000003</c:v>
                </c:pt>
                <c:pt idx="2280">
                  <c:v>633.46500000000003</c:v>
                </c:pt>
                <c:pt idx="2281">
                  <c:v>633.46500000000003</c:v>
                </c:pt>
                <c:pt idx="2282">
                  <c:v>633.46500000000003</c:v>
                </c:pt>
                <c:pt idx="2283">
                  <c:v>633.46500000000003</c:v>
                </c:pt>
                <c:pt idx="2284">
                  <c:v>633.46500000000003</c:v>
                </c:pt>
                <c:pt idx="2285">
                  <c:v>633.46500000000003</c:v>
                </c:pt>
                <c:pt idx="2286">
                  <c:v>633.46500000000003</c:v>
                </c:pt>
                <c:pt idx="2287">
                  <c:v>633.46500000000003</c:v>
                </c:pt>
                <c:pt idx="2288">
                  <c:v>633.46500000000003</c:v>
                </c:pt>
                <c:pt idx="2289">
                  <c:v>633.46500000000003</c:v>
                </c:pt>
                <c:pt idx="2290">
                  <c:v>633.46500000000003</c:v>
                </c:pt>
                <c:pt idx="2291">
                  <c:v>633.46500000000003</c:v>
                </c:pt>
                <c:pt idx="2292">
                  <c:v>633.46500000000003</c:v>
                </c:pt>
                <c:pt idx="2293">
                  <c:v>633.46500000000003</c:v>
                </c:pt>
                <c:pt idx="2294">
                  <c:v>633.46500000000003</c:v>
                </c:pt>
                <c:pt idx="2295">
                  <c:v>633.46500000000003</c:v>
                </c:pt>
                <c:pt idx="2296">
                  <c:v>633.46500000000003</c:v>
                </c:pt>
                <c:pt idx="2297">
                  <c:v>633.46500000000003</c:v>
                </c:pt>
                <c:pt idx="2298">
                  <c:v>633.46500000000003</c:v>
                </c:pt>
                <c:pt idx="2299">
                  <c:v>633.46500000000003</c:v>
                </c:pt>
                <c:pt idx="2300">
                  <c:v>633.46500000000003</c:v>
                </c:pt>
                <c:pt idx="2301">
                  <c:v>633.46500000000003</c:v>
                </c:pt>
                <c:pt idx="2302">
                  <c:v>633.46500000000003</c:v>
                </c:pt>
                <c:pt idx="2303">
                  <c:v>633.46500000000003</c:v>
                </c:pt>
                <c:pt idx="2304">
                  <c:v>633.46500000000003</c:v>
                </c:pt>
                <c:pt idx="2305">
                  <c:v>633.46500000000003</c:v>
                </c:pt>
                <c:pt idx="2306">
                  <c:v>633.46500000000003</c:v>
                </c:pt>
                <c:pt idx="2307">
                  <c:v>633.46500000000003</c:v>
                </c:pt>
                <c:pt idx="2308">
                  <c:v>633.46500000000003</c:v>
                </c:pt>
                <c:pt idx="2309">
                  <c:v>633.46500000000003</c:v>
                </c:pt>
                <c:pt idx="2310">
                  <c:v>633.46500000000003</c:v>
                </c:pt>
                <c:pt idx="2311">
                  <c:v>633.46500000000003</c:v>
                </c:pt>
                <c:pt idx="2312">
                  <c:v>633.46500000000003</c:v>
                </c:pt>
                <c:pt idx="2313">
                  <c:v>633.46500000000003</c:v>
                </c:pt>
                <c:pt idx="2314">
                  <c:v>633.46500000000003</c:v>
                </c:pt>
                <c:pt idx="2315">
                  <c:v>633.46500000000003</c:v>
                </c:pt>
                <c:pt idx="2316">
                  <c:v>633.46500000000003</c:v>
                </c:pt>
                <c:pt idx="2317">
                  <c:v>633.46500000000003</c:v>
                </c:pt>
                <c:pt idx="2318">
                  <c:v>633.46500000000003</c:v>
                </c:pt>
                <c:pt idx="2319">
                  <c:v>633.46500000000003</c:v>
                </c:pt>
                <c:pt idx="2320">
                  <c:v>633.46500000000003</c:v>
                </c:pt>
                <c:pt idx="2321">
                  <c:v>633.46500000000003</c:v>
                </c:pt>
                <c:pt idx="2322">
                  <c:v>633.46500000000003</c:v>
                </c:pt>
                <c:pt idx="2323">
                  <c:v>633.46500000000003</c:v>
                </c:pt>
                <c:pt idx="2324">
                  <c:v>633.46500000000003</c:v>
                </c:pt>
                <c:pt idx="2325">
                  <c:v>633.46500000000003</c:v>
                </c:pt>
                <c:pt idx="2326">
                  <c:v>633.46500000000003</c:v>
                </c:pt>
                <c:pt idx="2327">
                  <c:v>633.46500000000003</c:v>
                </c:pt>
                <c:pt idx="2328">
                  <c:v>633.46500000000003</c:v>
                </c:pt>
                <c:pt idx="2329">
                  <c:v>633.46500000000003</c:v>
                </c:pt>
                <c:pt idx="2330">
                  <c:v>633.46500000000003</c:v>
                </c:pt>
                <c:pt idx="2331">
                  <c:v>633.46500000000003</c:v>
                </c:pt>
                <c:pt idx="2332">
                  <c:v>633.46500000000003</c:v>
                </c:pt>
                <c:pt idx="2333">
                  <c:v>633.46500000000003</c:v>
                </c:pt>
                <c:pt idx="2334">
                  <c:v>633.46500000000003</c:v>
                </c:pt>
                <c:pt idx="2335">
                  <c:v>633.46500000000003</c:v>
                </c:pt>
                <c:pt idx="2336">
                  <c:v>633.46500000000003</c:v>
                </c:pt>
                <c:pt idx="2337">
                  <c:v>633.46500000000003</c:v>
                </c:pt>
                <c:pt idx="2338">
                  <c:v>633.46500000000003</c:v>
                </c:pt>
                <c:pt idx="2339">
                  <c:v>633.46500000000003</c:v>
                </c:pt>
                <c:pt idx="2340">
                  <c:v>633.46500000000003</c:v>
                </c:pt>
                <c:pt idx="2341">
                  <c:v>633.46500000000003</c:v>
                </c:pt>
                <c:pt idx="2342">
                  <c:v>633.46500000000003</c:v>
                </c:pt>
                <c:pt idx="2343">
                  <c:v>633.46500000000003</c:v>
                </c:pt>
                <c:pt idx="2344">
                  <c:v>633.46500000000003</c:v>
                </c:pt>
                <c:pt idx="2345">
                  <c:v>633.46500000000003</c:v>
                </c:pt>
                <c:pt idx="2346">
                  <c:v>633.46500000000003</c:v>
                </c:pt>
                <c:pt idx="2347">
                  <c:v>633.46500000000003</c:v>
                </c:pt>
                <c:pt idx="2348">
                  <c:v>633.46500000000003</c:v>
                </c:pt>
                <c:pt idx="2349">
                  <c:v>633.46500000000003</c:v>
                </c:pt>
                <c:pt idx="2350">
                  <c:v>633.46500000000003</c:v>
                </c:pt>
                <c:pt idx="2351">
                  <c:v>633.46500000000003</c:v>
                </c:pt>
                <c:pt idx="2352">
                  <c:v>633.46500000000003</c:v>
                </c:pt>
                <c:pt idx="2353">
                  <c:v>633.46500000000003</c:v>
                </c:pt>
                <c:pt idx="2354">
                  <c:v>633.46500000000003</c:v>
                </c:pt>
                <c:pt idx="2355">
                  <c:v>633.46500000000003</c:v>
                </c:pt>
                <c:pt idx="2356">
                  <c:v>633.46500000000003</c:v>
                </c:pt>
                <c:pt idx="2357">
                  <c:v>633.46500000000003</c:v>
                </c:pt>
                <c:pt idx="2358">
                  <c:v>633.46500000000003</c:v>
                </c:pt>
                <c:pt idx="2359">
                  <c:v>633.46500000000003</c:v>
                </c:pt>
                <c:pt idx="2360">
                  <c:v>633.46500000000003</c:v>
                </c:pt>
                <c:pt idx="2361">
                  <c:v>633.46500000000003</c:v>
                </c:pt>
                <c:pt idx="2362">
                  <c:v>633.46500000000003</c:v>
                </c:pt>
                <c:pt idx="2363">
                  <c:v>633.46500000000003</c:v>
                </c:pt>
                <c:pt idx="2364">
                  <c:v>633.46500000000003</c:v>
                </c:pt>
                <c:pt idx="2365">
                  <c:v>633.46500000000003</c:v>
                </c:pt>
                <c:pt idx="2366">
                  <c:v>633.46500000000003</c:v>
                </c:pt>
                <c:pt idx="2367">
                  <c:v>633.46500000000003</c:v>
                </c:pt>
                <c:pt idx="2368">
                  <c:v>633.46500000000003</c:v>
                </c:pt>
                <c:pt idx="2369">
                  <c:v>633.46500000000003</c:v>
                </c:pt>
                <c:pt idx="2370">
                  <c:v>633.46500000000003</c:v>
                </c:pt>
                <c:pt idx="2371">
                  <c:v>633.46500000000003</c:v>
                </c:pt>
                <c:pt idx="2372">
                  <c:v>633.46500000000003</c:v>
                </c:pt>
                <c:pt idx="2373">
                  <c:v>633.46500000000003</c:v>
                </c:pt>
                <c:pt idx="2374">
                  <c:v>633.46500000000003</c:v>
                </c:pt>
                <c:pt idx="2375">
                  <c:v>633.46500000000003</c:v>
                </c:pt>
                <c:pt idx="2376">
                  <c:v>633.46500000000003</c:v>
                </c:pt>
                <c:pt idx="2377">
                  <c:v>633.46500000000003</c:v>
                </c:pt>
                <c:pt idx="2378">
                  <c:v>633.46500000000003</c:v>
                </c:pt>
                <c:pt idx="2379">
                  <c:v>633.46500000000003</c:v>
                </c:pt>
                <c:pt idx="2380">
                  <c:v>633.46500000000003</c:v>
                </c:pt>
                <c:pt idx="2381">
                  <c:v>633.46500000000003</c:v>
                </c:pt>
                <c:pt idx="2382">
                  <c:v>633.46500000000003</c:v>
                </c:pt>
                <c:pt idx="2383">
                  <c:v>633.46500000000003</c:v>
                </c:pt>
                <c:pt idx="2384">
                  <c:v>633.46500000000003</c:v>
                </c:pt>
                <c:pt idx="2385">
                  <c:v>633.46500000000003</c:v>
                </c:pt>
                <c:pt idx="2386">
                  <c:v>633.46500000000003</c:v>
                </c:pt>
                <c:pt idx="2387">
                  <c:v>633.46500000000003</c:v>
                </c:pt>
                <c:pt idx="2388">
                  <c:v>633.46500000000003</c:v>
                </c:pt>
                <c:pt idx="2389">
                  <c:v>633.46500000000003</c:v>
                </c:pt>
                <c:pt idx="2390">
                  <c:v>633.46500000000003</c:v>
                </c:pt>
                <c:pt idx="2391">
                  <c:v>633.46500000000003</c:v>
                </c:pt>
                <c:pt idx="2392">
                  <c:v>633.46500000000003</c:v>
                </c:pt>
                <c:pt idx="2393">
                  <c:v>633.46500000000003</c:v>
                </c:pt>
                <c:pt idx="2394">
                  <c:v>633.46500000000003</c:v>
                </c:pt>
                <c:pt idx="2395">
                  <c:v>633.46500000000003</c:v>
                </c:pt>
                <c:pt idx="2396">
                  <c:v>633.46500000000003</c:v>
                </c:pt>
                <c:pt idx="2397">
                  <c:v>633.46500000000003</c:v>
                </c:pt>
                <c:pt idx="2398">
                  <c:v>633.46500000000003</c:v>
                </c:pt>
                <c:pt idx="2399">
                  <c:v>633.46500000000003</c:v>
                </c:pt>
                <c:pt idx="2400">
                  <c:v>633.46500000000003</c:v>
                </c:pt>
                <c:pt idx="2401">
                  <c:v>633.46500000000003</c:v>
                </c:pt>
                <c:pt idx="2402">
                  <c:v>633.46500000000003</c:v>
                </c:pt>
                <c:pt idx="2403">
                  <c:v>633.46500000000003</c:v>
                </c:pt>
                <c:pt idx="2404">
                  <c:v>633.46500000000003</c:v>
                </c:pt>
                <c:pt idx="2405">
                  <c:v>633.46500000000003</c:v>
                </c:pt>
                <c:pt idx="2406">
                  <c:v>633.46500000000003</c:v>
                </c:pt>
                <c:pt idx="2407">
                  <c:v>633.46500000000003</c:v>
                </c:pt>
                <c:pt idx="2408">
                  <c:v>633.46500000000003</c:v>
                </c:pt>
                <c:pt idx="2409">
                  <c:v>633.46500000000003</c:v>
                </c:pt>
                <c:pt idx="2410">
                  <c:v>633.46500000000003</c:v>
                </c:pt>
                <c:pt idx="2411">
                  <c:v>633.46500000000003</c:v>
                </c:pt>
                <c:pt idx="2412">
                  <c:v>633.46500000000003</c:v>
                </c:pt>
                <c:pt idx="2413">
                  <c:v>633.46500000000003</c:v>
                </c:pt>
                <c:pt idx="2414">
                  <c:v>633.46500000000003</c:v>
                </c:pt>
                <c:pt idx="2415">
                  <c:v>633.46500000000003</c:v>
                </c:pt>
                <c:pt idx="2416">
                  <c:v>633.46500000000003</c:v>
                </c:pt>
                <c:pt idx="2417">
                  <c:v>633.46500000000003</c:v>
                </c:pt>
                <c:pt idx="2418">
                  <c:v>633.46500000000003</c:v>
                </c:pt>
                <c:pt idx="2419">
                  <c:v>633.46500000000003</c:v>
                </c:pt>
                <c:pt idx="2420">
                  <c:v>633.46500000000003</c:v>
                </c:pt>
                <c:pt idx="2421">
                  <c:v>633.46500000000003</c:v>
                </c:pt>
                <c:pt idx="2422">
                  <c:v>633.46500000000003</c:v>
                </c:pt>
                <c:pt idx="2423">
                  <c:v>633.46500000000003</c:v>
                </c:pt>
                <c:pt idx="2424">
                  <c:v>633.46500000000003</c:v>
                </c:pt>
                <c:pt idx="2425">
                  <c:v>633.46500000000003</c:v>
                </c:pt>
                <c:pt idx="2426">
                  <c:v>633.46500000000003</c:v>
                </c:pt>
                <c:pt idx="2427">
                  <c:v>633.46500000000003</c:v>
                </c:pt>
                <c:pt idx="2428">
                  <c:v>633.46500000000003</c:v>
                </c:pt>
                <c:pt idx="2429">
                  <c:v>633.46500000000003</c:v>
                </c:pt>
                <c:pt idx="2430">
                  <c:v>633.46500000000003</c:v>
                </c:pt>
                <c:pt idx="2431">
                  <c:v>633.46500000000003</c:v>
                </c:pt>
                <c:pt idx="2432">
                  <c:v>633.46500000000003</c:v>
                </c:pt>
                <c:pt idx="2433">
                  <c:v>633.46500000000003</c:v>
                </c:pt>
                <c:pt idx="2434">
                  <c:v>633.46500000000003</c:v>
                </c:pt>
                <c:pt idx="2435">
                  <c:v>633.46500000000003</c:v>
                </c:pt>
                <c:pt idx="2436">
                  <c:v>633.46500000000003</c:v>
                </c:pt>
                <c:pt idx="2437">
                  <c:v>633.46500000000003</c:v>
                </c:pt>
                <c:pt idx="2438">
                  <c:v>633.46500000000003</c:v>
                </c:pt>
                <c:pt idx="2439">
                  <c:v>633.46500000000003</c:v>
                </c:pt>
                <c:pt idx="2440">
                  <c:v>633.46500000000003</c:v>
                </c:pt>
                <c:pt idx="2441">
                  <c:v>633.46500000000003</c:v>
                </c:pt>
                <c:pt idx="2442">
                  <c:v>633.46500000000003</c:v>
                </c:pt>
                <c:pt idx="2443">
                  <c:v>633.46500000000003</c:v>
                </c:pt>
                <c:pt idx="2444">
                  <c:v>633.46500000000003</c:v>
                </c:pt>
                <c:pt idx="2445">
                  <c:v>633.46500000000003</c:v>
                </c:pt>
                <c:pt idx="2446">
                  <c:v>633.46500000000003</c:v>
                </c:pt>
                <c:pt idx="2447">
                  <c:v>633.46500000000003</c:v>
                </c:pt>
                <c:pt idx="2448">
                  <c:v>633.46500000000003</c:v>
                </c:pt>
                <c:pt idx="2449">
                  <c:v>633.46500000000003</c:v>
                </c:pt>
                <c:pt idx="2450">
                  <c:v>633.46500000000003</c:v>
                </c:pt>
                <c:pt idx="2451">
                  <c:v>633.46500000000003</c:v>
                </c:pt>
                <c:pt idx="2452">
                  <c:v>633.46500000000003</c:v>
                </c:pt>
                <c:pt idx="2453">
                  <c:v>633.46500000000003</c:v>
                </c:pt>
                <c:pt idx="2454">
                  <c:v>633.46500000000003</c:v>
                </c:pt>
                <c:pt idx="2455">
                  <c:v>633.46500000000003</c:v>
                </c:pt>
                <c:pt idx="2456">
                  <c:v>633.46500000000003</c:v>
                </c:pt>
                <c:pt idx="2457">
                  <c:v>633.46500000000003</c:v>
                </c:pt>
                <c:pt idx="2458">
                  <c:v>633.46500000000003</c:v>
                </c:pt>
                <c:pt idx="2459">
                  <c:v>633.46500000000003</c:v>
                </c:pt>
                <c:pt idx="2460">
                  <c:v>633.46500000000003</c:v>
                </c:pt>
                <c:pt idx="2461">
                  <c:v>633.46500000000003</c:v>
                </c:pt>
                <c:pt idx="2462">
                  <c:v>633.46500000000003</c:v>
                </c:pt>
                <c:pt idx="2463">
                  <c:v>633.46500000000003</c:v>
                </c:pt>
                <c:pt idx="2464">
                  <c:v>633.46500000000003</c:v>
                </c:pt>
                <c:pt idx="2465">
                  <c:v>633.46500000000003</c:v>
                </c:pt>
                <c:pt idx="2466">
                  <c:v>633.46500000000003</c:v>
                </c:pt>
                <c:pt idx="2467">
                  <c:v>633.46500000000003</c:v>
                </c:pt>
                <c:pt idx="2468">
                  <c:v>633.46500000000003</c:v>
                </c:pt>
                <c:pt idx="2469">
                  <c:v>633.46500000000003</c:v>
                </c:pt>
                <c:pt idx="2470">
                  <c:v>633.46500000000003</c:v>
                </c:pt>
                <c:pt idx="2471">
                  <c:v>633.46500000000003</c:v>
                </c:pt>
                <c:pt idx="2472">
                  <c:v>633.46500000000003</c:v>
                </c:pt>
                <c:pt idx="2473">
                  <c:v>633.46500000000003</c:v>
                </c:pt>
                <c:pt idx="2474">
                  <c:v>633.46500000000003</c:v>
                </c:pt>
                <c:pt idx="2475">
                  <c:v>633.46500000000003</c:v>
                </c:pt>
                <c:pt idx="2476">
                  <c:v>633.46500000000003</c:v>
                </c:pt>
                <c:pt idx="2477">
                  <c:v>633.46500000000003</c:v>
                </c:pt>
                <c:pt idx="2478">
                  <c:v>633.46500000000003</c:v>
                </c:pt>
                <c:pt idx="2479">
                  <c:v>633.46500000000003</c:v>
                </c:pt>
                <c:pt idx="2480">
                  <c:v>633.46500000000003</c:v>
                </c:pt>
                <c:pt idx="2481">
                  <c:v>633.46500000000003</c:v>
                </c:pt>
                <c:pt idx="2482">
                  <c:v>633.46500000000003</c:v>
                </c:pt>
                <c:pt idx="2483">
                  <c:v>633.46500000000003</c:v>
                </c:pt>
                <c:pt idx="2484">
                  <c:v>633.46500000000003</c:v>
                </c:pt>
                <c:pt idx="2485">
                  <c:v>633.46500000000003</c:v>
                </c:pt>
                <c:pt idx="2486">
                  <c:v>633.46500000000003</c:v>
                </c:pt>
                <c:pt idx="2487">
                  <c:v>633.46500000000003</c:v>
                </c:pt>
                <c:pt idx="2488">
                  <c:v>633.46500000000003</c:v>
                </c:pt>
                <c:pt idx="2489">
                  <c:v>633.46500000000003</c:v>
                </c:pt>
                <c:pt idx="2490">
                  <c:v>633.46500000000003</c:v>
                </c:pt>
                <c:pt idx="2491">
                  <c:v>633.46500000000003</c:v>
                </c:pt>
                <c:pt idx="2492">
                  <c:v>633.46500000000003</c:v>
                </c:pt>
                <c:pt idx="2493">
                  <c:v>633.46500000000003</c:v>
                </c:pt>
                <c:pt idx="2494">
                  <c:v>633.46500000000003</c:v>
                </c:pt>
                <c:pt idx="2495">
                  <c:v>633.46500000000003</c:v>
                </c:pt>
                <c:pt idx="2496">
                  <c:v>633.46500000000003</c:v>
                </c:pt>
                <c:pt idx="2497">
                  <c:v>633.46500000000003</c:v>
                </c:pt>
                <c:pt idx="2498">
                  <c:v>633.46500000000003</c:v>
                </c:pt>
                <c:pt idx="2499">
                  <c:v>633.46500000000003</c:v>
                </c:pt>
                <c:pt idx="2500">
                  <c:v>633.46500000000003</c:v>
                </c:pt>
                <c:pt idx="2501">
                  <c:v>633.46500000000003</c:v>
                </c:pt>
                <c:pt idx="2502">
                  <c:v>633.46500000000003</c:v>
                </c:pt>
                <c:pt idx="2503">
                  <c:v>633.46500000000003</c:v>
                </c:pt>
                <c:pt idx="2504">
                  <c:v>633.46500000000003</c:v>
                </c:pt>
                <c:pt idx="2505">
                  <c:v>633.46500000000003</c:v>
                </c:pt>
                <c:pt idx="2506">
                  <c:v>633.46500000000003</c:v>
                </c:pt>
                <c:pt idx="2507">
                  <c:v>633.46500000000003</c:v>
                </c:pt>
                <c:pt idx="2508">
                  <c:v>633.46500000000003</c:v>
                </c:pt>
                <c:pt idx="2509">
                  <c:v>633.46500000000003</c:v>
                </c:pt>
                <c:pt idx="2510">
                  <c:v>633.46500000000003</c:v>
                </c:pt>
                <c:pt idx="2511">
                  <c:v>633.46500000000003</c:v>
                </c:pt>
                <c:pt idx="2512">
                  <c:v>633.46500000000003</c:v>
                </c:pt>
                <c:pt idx="2513">
                  <c:v>633.46500000000003</c:v>
                </c:pt>
                <c:pt idx="2514">
                  <c:v>633.46500000000003</c:v>
                </c:pt>
                <c:pt idx="2515">
                  <c:v>633.46500000000003</c:v>
                </c:pt>
                <c:pt idx="2516">
                  <c:v>633.46500000000003</c:v>
                </c:pt>
                <c:pt idx="2517">
                  <c:v>633.46500000000003</c:v>
                </c:pt>
                <c:pt idx="2518">
                  <c:v>633.46500000000003</c:v>
                </c:pt>
                <c:pt idx="2519">
                  <c:v>633.46500000000003</c:v>
                </c:pt>
                <c:pt idx="2520">
                  <c:v>633.46500000000003</c:v>
                </c:pt>
                <c:pt idx="2521">
                  <c:v>633.46500000000003</c:v>
                </c:pt>
                <c:pt idx="2522">
                  <c:v>633.46500000000003</c:v>
                </c:pt>
                <c:pt idx="2523">
                  <c:v>633.46500000000003</c:v>
                </c:pt>
                <c:pt idx="2524">
                  <c:v>633.46500000000003</c:v>
                </c:pt>
                <c:pt idx="2525">
                  <c:v>633.46500000000003</c:v>
                </c:pt>
                <c:pt idx="2526">
                  <c:v>633.46500000000003</c:v>
                </c:pt>
                <c:pt idx="2527">
                  <c:v>633.46500000000003</c:v>
                </c:pt>
                <c:pt idx="2528">
                  <c:v>633.46500000000003</c:v>
                </c:pt>
                <c:pt idx="2529">
                  <c:v>633.46500000000003</c:v>
                </c:pt>
                <c:pt idx="2530">
                  <c:v>633.46500000000003</c:v>
                </c:pt>
                <c:pt idx="2531">
                  <c:v>633.46500000000003</c:v>
                </c:pt>
                <c:pt idx="2532">
                  <c:v>633.46500000000003</c:v>
                </c:pt>
                <c:pt idx="2533">
                  <c:v>633.46500000000003</c:v>
                </c:pt>
                <c:pt idx="2534">
                  <c:v>633.46500000000003</c:v>
                </c:pt>
                <c:pt idx="2535">
                  <c:v>633.46500000000003</c:v>
                </c:pt>
                <c:pt idx="2536">
                  <c:v>633.46500000000003</c:v>
                </c:pt>
                <c:pt idx="2537">
                  <c:v>633.46500000000003</c:v>
                </c:pt>
                <c:pt idx="2538">
                  <c:v>633.46500000000003</c:v>
                </c:pt>
                <c:pt idx="2539">
                  <c:v>633.46500000000003</c:v>
                </c:pt>
                <c:pt idx="2540">
                  <c:v>633.46500000000003</c:v>
                </c:pt>
                <c:pt idx="2541">
                  <c:v>633.46500000000003</c:v>
                </c:pt>
                <c:pt idx="2542">
                  <c:v>633.46500000000003</c:v>
                </c:pt>
                <c:pt idx="2543">
                  <c:v>633.46500000000003</c:v>
                </c:pt>
                <c:pt idx="2544">
                  <c:v>633.46500000000003</c:v>
                </c:pt>
                <c:pt idx="2545">
                  <c:v>633.46500000000003</c:v>
                </c:pt>
                <c:pt idx="2546">
                  <c:v>633.46500000000003</c:v>
                </c:pt>
                <c:pt idx="2547">
                  <c:v>633.46500000000003</c:v>
                </c:pt>
                <c:pt idx="2548">
                  <c:v>633.46500000000003</c:v>
                </c:pt>
                <c:pt idx="2549">
                  <c:v>633.46500000000003</c:v>
                </c:pt>
                <c:pt idx="2550">
                  <c:v>633.46500000000003</c:v>
                </c:pt>
                <c:pt idx="2551">
                  <c:v>633.46500000000003</c:v>
                </c:pt>
                <c:pt idx="2552">
                  <c:v>633.46500000000003</c:v>
                </c:pt>
                <c:pt idx="2553">
                  <c:v>633.46500000000003</c:v>
                </c:pt>
                <c:pt idx="2554">
                  <c:v>633.46500000000003</c:v>
                </c:pt>
                <c:pt idx="2555">
                  <c:v>633.46500000000003</c:v>
                </c:pt>
                <c:pt idx="2556">
                  <c:v>633.46500000000003</c:v>
                </c:pt>
                <c:pt idx="2557">
                  <c:v>633.46500000000003</c:v>
                </c:pt>
                <c:pt idx="2558">
                  <c:v>633.46500000000003</c:v>
                </c:pt>
                <c:pt idx="2559">
                  <c:v>633.46500000000003</c:v>
                </c:pt>
                <c:pt idx="2560">
                  <c:v>633.46500000000003</c:v>
                </c:pt>
                <c:pt idx="2561">
                  <c:v>633.46500000000003</c:v>
                </c:pt>
                <c:pt idx="2562">
                  <c:v>633.46500000000003</c:v>
                </c:pt>
                <c:pt idx="2563">
                  <c:v>633.46500000000003</c:v>
                </c:pt>
                <c:pt idx="2564">
                  <c:v>633.46500000000003</c:v>
                </c:pt>
                <c:pt idx="2565">
                  <c:v>633.46500000000003</c:v>
                </c:pt>
                <c:pt idx="2566">
                  <c:v>633.46500000000003</c:v>
                </c:pt>
                <c:pt idx="2567">
                  <c:v>633.46500000000003</c:v>
                </c:pt>
                <c:pt idx="2568">
                  <c:v>633.46500000000003</c:v>
                </c:pt>
                <c:pt idx="2569">
                  <c:v>633.46500000000003</c:v>
                </c:pt>
                <c:pt idx="2570">
                  <c:v>633.46500000000003</c:v>
                </c:pt>
                <c:pt idx="2571">
                  <c:v>633.46500000000003</c:v>
                </c:pt>
                <c:pt idx="2572">
                  <c:v>633.46500000000003</c:v>
                </c:pt>
                <c:pt idx="2573">
                  <c:v>633.46500000000003</c:v>
                </c:pt>
                <c:pt idx="2574">
                  <c:v>633.46500000000003</c:v>
                </c:pt>
                <c:pt idx="2575">
                  <c:v>633.46500000000003</c:v>
                </c:pt>
                <c:pt idx="2576">
                  <c:v>633.46500000000003</c:v>
                </c:pt>
                <c:pt idx="2577">
                  <c:v>633.46500000000003</c:v>
                </c:pt>
                <c:pt idx="2578">
                  <c:v>633.46500000000003</c:v>
                </c:pt>
                <c:pt idx="2579">
                  <c:v>633.46500000000003</c:v>
                </c:pt>
                <c:pt idx="2580">
                  <c:v>633.46500000000003</c:v>
                </c:pt>
                <c:pt idx="2581">
                  <c:v>633.46500000000003</c:v>
                </c:pt>
                <c:pt idx="2582">
                  <c:v>633.46500000000003</c:v>
                </c:pt>
                <c:pt idx="2583">
                  <c:v>633.46500000000003</c:v>
                </c:pt>
                <c:pt idx="2584">
                  <c:v>633.46500000000003</c:v>
                </c:pt>
                <c:pt idx="2585">
                  <c:v>633.46500000000003</c:v>
                </c:pt>
                <c:pt idx="2586">
                  <c:v>633.46500000000003</c:v>
                </c:pt>
                <c:pt idx="2587">
                  <c:v>633.46500000000003</c:v>
                </c:pt>
                <c:pt idx="2588">
                  <c:v>633.46500000000003</c:v>
                </c:pt>
                <c:pt idx="2589">
                  <c:v>633.46500000000003</c:v>
                </c:pt>
                <c:pt idx="2590">
                  <c:v>633.46500000000003</c:v>
                </c:pt>
                <c:pt idx="2591">
                  <c:v>633.46500000000003</c:v>
                </c:pt>
                <c:pt idx="2592">
                  <c:v>633.46500000000003</c:v>
                </c:pt>
                <c:pt idx="2593">
                  <c:v>633.46500000000003</c:v>
                </c:pt>
                <c:pt idx="2594">
                  <c:v>633.46500000000003</c:v>
                </c:pt>
                <c:pt idx="2595">
                  <c:v>633.46500000000003</c:v>
                </c:pt>
                <c:pt idx="2596">
                  <c:v>633.46500000000003</c:v>
                </c:pt>
                <c:pt idx="2597">
                  <c:v>633.46500000000003</c:v>
                </c:pt>
                <c:pt idx="2598">
                  <c:v>633.46500000000003</c:v>
                </c:pt>
                <c:pt idx="2599">
                  <c:v>633.46500000000003</c:v>
                </c:pt>
                <c:pt idx="2600">
                  <c:v>633.46500000000003</c:v>
                </c:pt>
                <c:pt idx="2601">
                  <c:v>633.46500000000003</c:v>
                </c:pt>
                <c:pt idx="2602">
                  <c:v>633.46500000000003</c:v>
                </c:pt>
                <c:pt idx="2603">
                  <c:v>633.46500000000003</c:v>
                </c:pt>
                <c:pt idx="2604">
                  <c:v>633.46500000000003</c:v>
                </c:pt>
                <c:pt idx="2605">
                  <c:v>633.46500000000003</c:v>
                </c:pt>
                <c:pt idx="2606">
                  <c:v>633.46500000000003</c:v>
                </c:pt>
                <c:pt idx="2607">
                  <c:v>633.46500000000003</c:v>
                </c:pt>
                <c:pt idx="2608">
                  <c:v>633.46500000000003</c:v>
                </c:pt>
                <c:pt idx="2609">
                  <c:v>633.46500000000003</c:v>
                </c:pt>
                <c:pt idx="2610">
                  <c:v>633.46500000000003</c:v>
                </c:pt>
                <c:pt idx="2611">
                  <c:v>633.46500000000003</c:v>
                </c:pt>
                <c:pt idx="2612">
                  <c:v>633.46500000000003</c:v>
                </c:pt>
                <c:pt idx="2613">
                  <c:v>633.46500000000003</c:v>
                </c:pt>
                <c:pt idx="2614">
                  <c:v>633.46500000000003</c:v>
                </c:pt>
                <c:pt idx="2615">
                  <c:v>633.46500000000003</c:v>
                </c:pt>
                <c:pt idx="2616">
                  <c:v>633.46500000000003</c:v>
                </c:pt>
                <c:pt idx="2617">
                  <c:v>633.46500000000003</c:v>
                </c:pt>
                <c:pt idx="2618">
                  <c:v>633.46500000000003</c:v>
                </c:pt>
                <c:pt idx="2619">
                  <c:v>633.46500000000003</c:v>
                </c:pt>
                <c:pt idx="2620">
                  <c:v>633.46500000000003</c:v>
                </c:pt>
                <c:pt idx="2621">
                  <c:v>633.46500000000003</c:v>
                </c:pt>
                <c:pt idx="2622">
                  <c:v>633.46500000000003</c:v>
                </c:pt>
                <c:pt idx="2623">
                  <c:v>633.46500000000003</c:v>
                </c:pt>
                <c:pt idx="2624">
                  <c:v>633.46500000000003</c:v>
                </c:pt>
                <c:pt idx="2625">
                  <c:v>633.46500000000003</c:v>
                </c:pt>
                <c:pt idx="2626">
                  <c:v>633.46500000000003</c:v>
                </c:pt>
                <c:pt idx="2627">
                  <c:v>633.46500000000003</c:v>
                </c:pt>
                <c:pt idx="2628">
                  <c:v>633.46500000000003</c:v>
                </c:pt>
                <c:pt idx="2629">
                  <c:v>633.46500000000003</c:v>
                </c:pt>
                <c:pt idx="2630">
                  <c:v>633.46500000000003</c:v>
                </c:pt>
                <c:pt idx="2631">
                  <c:v>633.46500000000003</c:v>
                </c:pt>
                <c:pt idx="2632">
                  <c:v>633.46500000000003</c:v>
                </c:pt>
                <c:pt idx="2633">
                  <c:v>633.46500000000003</c:v>
                </c:pt>
                <c:pt idx="2634">
                  <c:v>633.46500000000003</c:v>
                </c:pt>
                <c:pt idx="2635">
                  <c:v>633.46500000000003</c:v>
                </c:pt>
                <c:pt idx="2636">
                  <c:v>633.46500000000003</c:v>
                </c:pt>
                <c:pt idx="2637">
                  <c:v>633.46500000000003</c:v>
                </c:pt>
                <c:pt idx="2638">
                  <c:v>633.46500000000003</c:v>
                </c:pt>
                <c:pt idx="2639">
                  <c:v>633.46500000000003</c:v>
                </c:pt>
                <c:pt idx="2640">
                  <c:v>633.46500000000003</c:v>
                </c:pt>
                <c:pt idx="2641">
                  <c:v>633.46500000000003</c:v>
                </c:pt>
                <c:pt idx="2642">
                  <c:v>633.46500000000003</c:v>
                </c:pt>
                <c:pt idx="2643">
                  <c:v>633.46500000000003</c:v>
                </c:pt>
                <c:pt idx="2644">
                  <c:v>633.46500000000003</c:v>
                </c:pt>
                <c:pt idx="2645">
                  <c:v>633.46500000000003</c:v>
                </c:pt>
                <c:pt idx="2646">
                  <c:v>633.46500000000003</c:v>
                </c:pt>
                <c:pt idx="2647">
                  <c:v>633.46500000000003</c:v>
                </c:pt>
                <c:pt idx="2648">
                  <c:v>633.46500000000003</c:v>
                </c:pt>
                <c:pt idx="2649">
                  <c:v>633.46500000000003</c:v>
                </c:pt>
                <c:pt idx="2650">
                  <c:v>633.46500000000003</c:v>
                </c:pt>
                <c:pt idx="2651">
                  <c:v>633.46500000000003</c:v>
                </c:pt>
                <c:pt idx="2652">
                  <c:v>633.46500000000003</c:v>
                </c:pt>
                <c:pt idx="2653">
                  <c:v>633.46500000000003</c:v>
                </c:pt>
                <c:pt idx="2654">
                  <c:v>633.46500000000003</c:v>
                </c:pt>
                <c:pt idx="2655">
                  <c:v>633.46500000000003</c:v>
                </c:pt>
                <c:pt idx="2656">
                  <c:v>633.46500000000003</c:v>
                </c:pt>
                <c:pt idx="2657">
                  <c:v>633.46500000000003</c:v>
                </c:pt>
                <c:pt idx="2658">
                  <c:v>633.46500000000003</c:v>
                </c:pt>
                <c:pt idx="2659">
                  <c:v>633.46500000000003</c:v>
                </c:pt>
                <c:pt idx="2660">
                  <c:v>633.46500000000003</c:v>
                </c:pt>
                <c:pt idx="2661">
                  <c:v>633.46500000000003</c:v>
                </c:pt>
                <c:pt idx="2662">
                  <c:v>633.46500000000003</c:v>
                </c:pt>
                <c:pt idx="2663">
                  <c:v>633.46500000000003</c:v>
                </c:pt>
                <c:pt idx="2664">
                  <c:v>633.46500000000003</c:v>
                </c:pt>
                <c:pt idx="2665">
                  <c:v>633.46500000000003</c:v>
                </c:pt>
                <c:pt idx="2666">
                  <c:v>633.46500000000003</c:v>
                </c:pt>
                <c:pt idx="2667">
                  <c:v>633.46500000000003</c:v>
                </c:pt>
                <c:pt idx="2668">
                  <c:v>633.46500000000003</c:v>
                </c:pt>
                <c:pt idx="2669">
                  <c:v>633.46500000000003</c:v>
                </c:pt>
                <c:pt idx="2670">
                  <c:v>633.46500000000003</c:v>
                </c:pt>
                <c:pt idx="2671">
                  <c:v>633.46500000000003</c:v>
                </c:pt>
                <c:pt idx="2672">
                  <c:v>633.46500000000003</c:v>
                </c:pt>
                <c:pt idx="2673">
                  <c:v>633.46500000000003</c:v>
                </c:pt>
                <c:pt idx="2674">
                  <c:v>633.46500000000003</c:v>
                </c:pt>
                <c:pt idx="2675">
                  <c:v>633.46500000000003</c:v>
                </c:pt>
                <c:pt idx="2676">
                  <c:v>633.46500000000003</c:v>
                </c:pt>
                <c:pt idx="2677">
                  <c:v>633.46500000000003</c:v>
                </c:pt>
                <c:pt idx="2678">
                  <c:v>633.46500000000003</c:v>
                </c:pt>
                <c:pt idx="2679">
                  <c:v>633.46500000000003</c:v>
                </c:pt>
                <c:pt idx="2680">
                  <c:v>633.46500000000003</c:v>
                </c:pt>
                <c:pt idx="2681">
                  <c:v>633.46500000000003</c:v>
                </c:pt>
                <c:pt idx="2682">
                  <c:v>633.46500000000003</c:v>
                </c:pt>
                <c:pt idx="2683">
                  <c:v>633.46500000000003</c:v>
                </c:pt>
                <c:pt idx="2684">
                  <c:v>633.46500000000003</c:v>
                </c:pt>
                <c:pt idx="2685">
                  <c:v>633.46500000000003</c:v>
                </c:pt>
                <c:pt idx="2686">
                  <c:v>633.46500000000003</c:v>
                </c:pt>
                <c:pt idx="2687">
                  <c:v>633.46500000000003</c:v>
                </c:pt>
                <c:pt idx="2688">
                  <c:v>633.46500000000003</c:v>
                </c:pt>
                <c:pt idx="2689">
                  <c:v>633.46500000000003</c:v>
                </c:pt>
                <c:pt idx="2690">
                  <c:v>633.46500000000003</c:v>
                </c:pt>
                <c:pt idx="2691">
                  <c:v>633.46500000000003</c:v>
                </c:pt>
                <c:pt idx="2692">
                  <c:v>633.46500000000003</c:v>
                </c:pt>
                <c:pt idx="2693">
                  <c:v>633.46500000000003</c:v>
                </c:pt>
                <c:pt idx="2694">
                  <c:v>633.46500000000003</c:v>
                </c:pt>
                <c:pt idx="2695">
                  <c:v>633.46500000000003</c:v>
                </c:pt>
                <c:pt idx="2696">
                  <c:v>633.46500000000003</c:v>
                </c:pt>
                <c:pt idx="2697">
                  <c:v>633.46500000000003</c:v>
                </c:pt>
                <c:pt idx="2698">
                  <c:v>633.46500000000003</c:v>
                </c:pt>
                <c:pt idx="2699">
                  <c:v>633.46500000000003</c:v>
                </c:pt>
                <c:pt idx="2700">
                  <c:v>633.46500000000003</c:v>
                </c:pt>
                <c:pt idx="2701">
                  <c:v>633.46500000000003</c:v>
                </c:pt>
                <c:pt idx="2702">
                  <c:v>633.46500000000003</c:v>
                </c:pt>
                <c:pt idx="2703">
                  <c:v>633.46500000000003</c:v>
                </c:pt>
                <c:pt idx="2704">
                  <c:v>633.46500000000003</c:v>
                </c:pt>
                <c:pt idx="2705">
                  <c:v>633.46500000000003</c:v>
                </c:pt>
                <c:pt idx="2706">
                  <c:v>633.46500000000003</c:v>
                </c:pt>
                <c:pt idx="2707">
                  <c:v>633.46500000000003</c:v>
                </c:pt>
                <c:pt idx="2708">
                  <c:v>633.46500000000003</c:v>
                </c:pt>
                <c:pt idx="2709">
                  <c:v>633.46500000000003</c:v>
                </c:pt>
                <c:pt idx="2710">
                  <c:v>633.46500000000003</c:v>
                </c:pt>
                <c:pt idx="2711">
                  <c:v>633.46500000000003</c:v>
                </c:pt>
                <c:pt idx="2712">
                  <c:v>633.46500000000003</c:v>
                </c:pt>
                <c:pt idx="2713">
                  <c:v>633.46500000000003</c:v>
                </c:pt>
                <c:pt idx="2714">
                  <c:v>633.46500000000003</c:v>
                </c:pt>
                <c:pt idx="2715">
                  <c:v>633.46500000000003</c:v>
                </c:pt>
                <c:pt idx="2716">
                  <c:v>633.46500000000003</c:v>
                </c:pt>
                <c:pt idx="2717">
                  <c:v>633.46500000000003</c:v>
                </c:pt>
                <c:pt idx="2718">
                  <c:v>633.46500000000003</c:v>
                </c:pt>
                <c:pt idx="2719">
                  <c:v>633.46500000000003</c:v>
                </c:pt>
                <c:pt idx="2720">
                  <c:v>633.46500000000003</c:v>
                </c:pt>
                <c:pt idx="2721">
                  <c:v>633.46500000000003</c:v>
                </c:pt>
                <c:pt idx="2722">
                  <c:v>633.46500000000003</c:v>
                </c:pt>
                <c:pt idx="2723">
                  <c:v>633.46500000000003</c:v>
                </c:pt>
                <c:pt idx="2724">
                  <c:v>633.46500000000003</c:v>
                </c:pt>
                <c:pt idx="2725">
                  <c:v>633.46500000000003</c:v>
                </c:pt>
                <c:pt idx="2726">
                  <c:v>633.46500000000003</c:v>
                </c:pt>
                <c:pt idx="2727">
                  <c:v>633.46500000000003</c:v>
                </c:pt>
                <c:pt idx="2728">
                  <c:v>633.46500000000003</c:v>
                </c:pt>
                <c:pt idx="2729">
                  <c:v>633.46500000000003</c:v>
                </c:pt>
                <c:pt idx="2730">
                  <c:v>633.46500000000003</c:v>
                </c:pt>
                <c:pt idx="2731">
                  <c:v>633.46500000000003</c:v>
                </c:pt>
                <c:pt idx="2732">
                  <c:v>633.46500000000003</c:v>
                </c:pt>
                <c:pt idx="2733">
                  <c:v>633.46500000000003</c:v>
                </c:pt>
                <c:pt idx="2734">
                  <c:v>633.46500000000003</c:v>
                </c:pt>
                <c:pt idx="2735">
                  <c:v>633.46500000000003</c:v>
                </c:pt>
                <c:pt idx="2736">
                  <c:v>633.46500000000003</c:v>
                </c:pt>
                <c:pt idx="2737">
                  <c:v>633.46500000000003</c:v>
                </c:pt>
                <c:pt idx="2738">
                  <c:v>633.46500000000003</c:v>
                </c:pt>
                <c:pt idx="2739">
                  <c:v>633.46500000000003</c:v>
                </c:pt>
                <c:pt idx="2740">
                  <c:v>633.46500000000003</c:v>
                </c:pt>
                <c:pt idx="2741">
                  <c:v>633.46500000000003</c:v>
                </c:pt>
                <c:pt idx="2742">
                  <c:v>633.46500000000003</c:v>
                </c:pt>
                <c:pt idx="2743">
                  <c:v>633.46500000000003</c:v>
                </c:pt>
                <c:pt idx="2744">
                  <c:v>633.46500000000003</c:v>
                </c:pt>
                <c:pt idx="2745">
                  <c:v>633.46500000000003</c:v>
                </c:pt>
                <c:pt idx="2746">
                  <c:v>633.46500000000003</c:v>
                </c:pt>
                <c:pt idx="2747">
                  <c:v>633.46500000000003</c:v>
                </c:pt>
                <c:pt idx="2748">
                  <c:v>633.46500000000003</c:v>
                </c:pt>
                <c:pt idx="2749">
                  <c:v>633.46500000000003</c:v>
                </c:pt>
                <c:pt idx="2750">
                  <c:v>633.46500000000003</c:v>
                </c:pt>
                <c:pt idx="2751">
                  <c:v>633.46500000000003</c:v>
                </c:pt>
                <c:pt idx="2752">
                  <c:v>633.46500000000003</c:v>
                </c:pt>
                <c:pt idx="2753">
                  <c:v>633.46500000000003</c:v>
                </c:pt>
                <c:pt idx="2754">
                  <c:v>633.46500000000003</c:v>
                </c:pt>
                <c:pt idx="2755">
                  <c:v>633.46500000000003</c:v>
                </c:pt>
                <c:pt idx="2756">
                  <c:v>633.46500000000003</c:v>
                </c:pt>
                <c:pt idx="2757">
                  <c:v>633.46500000000003</c:v>
                </c:pt>
                <c:pt idx="2758">
                  <c:v>633.46500000000003</c:v>
                </c:pt>
                <c:pt idx="2759">
                  <c:v>633.46500000000003</c:v>
                </c:pt>
                <c:pt idx="2760">
                  <c:v>633.46500000000003</c:v>
                </c:pt>
                <c:pt idx="2761">
                  <c:v>633.46500000000003</c:v>
                </c:pt>
                <c:pt idx="2762">
                  <c:v>633.46500000000003</c:v>
                </c:pt>
                <c:pt idx="2763">
                  <c:v>633.46500000000003</c:v>
                </c:pt>
                <c:pt idx="2764">
                  <c:v>633.46500000000003</c:v>
                </c:pt>
                <c:pt idx="2765">
                  <c:v>633.46500000000003</c:v>
                </c:pt>
                <c:pt idx="2766">
                  <c:v>633.46500000000003</c:v>
                </c:pt>
                <c:pt idx="2767">
                  <c:v>633.46500000000003</c:v>
                </c:pt>
                <c:pt idx="2768">
                  <c:v>633.46500000000003</c:v>
                </c:pt>
                <c:pt idx="2769">
                  <c:v>633.46500000000003</c:v>
                </c:pt>
                <c:pt idx="2770">
                  <c:v>633.46500000000003</c:v>
                </c:pt>
                <c:pt idx="2771">
                  <c:v>633.46500000000003</c:v>
                </c:pt>
                <c:pt idx="2772">
                  <c:v>633.46500000000003</c:v>
                </c:pt>
                <c:pt idx="2773">
                  <c:v>633.46500000000003</c:v>
                </c:pt>
                <c:pt idx="2774">
                  <c:v>633.46500000000003</c:v>
                </c:pt>
                <c:pt idx="2775">
                  <c:v>633.46500000000003</c:v>
                </c:pt>
                <c:pt idx="2776">
                  <c:v>633.46500000000003</c:v>
                </c:pt>
                <c:pt idx="2777">
                  <c:v>633.46500000000003</c:v>
                </c:pt>
                <c:pt idx="2778">
                  <c:v>633.46500000000003</c:v>
                </c:pt>
                <c:pt idx="2779">
                  <c:v>633.46500000000003</c:v>
                </c:pt>
                <c:pt idx="2780">
                  <c:v>633.46500000000003</c:v>
                </c:pt>
                <c:pt idx="2781">
                  <c:v>633.46500000000003</c:v>
                </c:pt>
                <c:pt idx="2782">
                  <c:v>633.46500000000003</c:v>
                </c:pt>
                <c:pt idx="2783">
                  <c:v>633.46500000000003</c:v>
                </c:pt>
                <c:pt idx="2784">
                  <c:v>633.46500000000003</c:v>
                </c:pt>
                <c:pt idx="2785">
                  <c:v>633.46500000000003</c:v>
                </c:pt>
                <c:pt idx="2786">
                  <c:v>633.46500000000003</c:v>
                </c:pt>
                <c:pt idx="2787">
                  <c:v>633.46500000000003</c:v>
                </c:pt>
                <c:pt idx="2788">
                  <c:v>633.46500000000003</c:v>
                </c:pt>
                <c:pt idx="2789">
                  <c:v>633.46500000000003</c:v>
                </c:pt>
                <c:pt idx="2790">
                  <c:v>633.46500000000003</c:v>
                </c:pt>
                <c:pt idx="2791">
                  <c:v>633.46500000000003</c:v>
                </c:pt>
                <c:pt idx="2792">
                  <c:v>633.46500000000003</c:v>
                </c:pt>
                <c:pt idx="2793">
                  <c:v>633.46500000000003</c:v>
                </c:pt>
                <c:pt idx="2794">
                  <c:v>633.46500000000003</c:v>
                </c:pt>
                <c:pt idx="2795">
                  <c:v>633.46500000000003</c:v>
                </c:pt>
                <c:pt idx="2796">
                  <c:v>633.46500000000003</c:v>
                </c:pt>
                <c:pt idx="2797">
                  <c:v>633.46500000000003</c:v>
                </c:pt>
                <c:pt idx="2798">
                  <c:v>633.46500000000003</c:v>
                </c:pt>
                <c:pt idx="2799">
                  <c:v>633.46500000000003</c:v>
                </c:pt>
                <c:pt idx="2800">
                  <c:v>633.46500000000003</c:v>
                </c:pt>
                <c:pt idx="2801">
                  <c:v>633.46500000000003</c:v>
                </c:pt>
                <c:pt idx="2802">
                  <c:v>633.46500000000003</c:v>
                </c:pt>
                <c:pt idx="2803">
                  <c:v>633.46500000000003</c:v>
                </c:pt>
                <c:pt idx="2804">
                  <c:v>633.46500000000003</c:v>
                </c:pt>
                <c:pt idx="2805">
                  <c:v>633.46500000000003</c:v>
                </c:pt>
                <c:pt idx="2806">
                  <c:v>633.46500000000003</c:v>
                </c:pt>
                <c:pt idx="2807">
                  <c:v>633.46500000000003</c:v>
                </c:pt>
                <c:pt idx="2808">
                  <c:v>633.46500000000003</c:v>
                </c:pt>
                <c:pt idx="2809">
                  <c:v>633.46500000000003</c:v>
                </c:pt>
                <c:pt idx="2810">
                  <c:v>633.46500000000003</c:v>
                </c:pt>
                <c:pt idx="2811">
                  <c:v>633.46500000000003</c:v>
                </c:pt>
                <c:pt idx="2812">
                  <c:v>633.46500000000003</c:v>
                </c:pt>
                <c:pt idx="2813">
                  <c:v>633.46500000000003</c:v>
                </c:pt>
                <c:pt idx="2814">
                  <c:v>633.46500000000003</c:v>
                </c:pt>
                <c:pt idx="2815">
                  <c:v>633.46500000000003</c:v>
                </c:pt>
                <c:pt idx="2816">
                  <c:v>633.46500000000003</c:v>
                </c:pt>
                <c:pt idx="2817">
                  <c:v>633.46500000000003</c:v>
                </c:pt>
                <c:pt idx="2818">
                  <c:v>633.46500000000003</c:v>
                </c:pt>
                <c:pt idx="2819">
                  <c:v>633.46500000000003</c:v>
                </c:pt>
                <c:pt idx="2820">
                  <c:v>633.46500000000003</c:v>
                </c:pt>
                <c:pt idx="2821">
                  <c:v>633.46500000000003</c:v>
                </c:pt>
                <c:pt idx="2822">
                  <c:v>633.46500000000003</c:v>
                </c:pt>
                <c:pt idx="2823">
                  <c:v>633.46500000000003</c:v>
                </c:pt>
                <c:pt idx="2824">
                  <c:v>633.46500000000003</c:v>
                </c:pt>
                <c:pt idx="2825">
                  <c:v>633.46500000000003</c:v>
                </c:pt>
                <c:pt idx="2826">
                  <c:v>633.46500000000003</c:v>
                </c:pt>
                <c:pt idx="2827">
                  <c:v>633.46500000000003</c:v>
                </c:pt>
                <c:pt idx="2828">
                  <c:v>633.46500000000003</c:v>
                </c:pt>
                <c:pt idx="2829">
                  <c:v>633.46500000000003</c:v>
                </c:pt>
                <c:pt idx="2830">
                  <c:v>633.46500000000003</c:v>
                </c:pt>
                <c:pt idx="2831">
                  <c:v>633.46500000000003</c:v>
                </c:pt>
                <c:pt idx="2832">
                  <c:v>633.46500000000003</c:v>
                </c:pt>
                <c:pt idx="2833">
                  <c:v>633.46500000000003</c:v>
                </c:pt>
                <c:pt idx="2834">
                  <c:v>633.46500000000003</c:v>
                </c:pt>
                <c:pt idx="2835">
                  <c:v>633.46500000000003</c:v>
                </c:pt>
                <c:pt idx="2836">
                  <c:v>633.46500000000003</c:v>
                </c:pt>
                <c:pt idx="2837">
                  <c:v>633.46500000000003</c:v>
                </c:pt>
                <c:pt idx="2838">
                  <c:v>633.46500000000003</c:v>
                </c:pt>
                <c:pt idx="2839">
                  <c:v>633.46500000000003</c:v>
                </c:pt>
                <c:pt idx="2840">
                  <c:v>633.46500000000003</c:v>
                </c:pt>
                <c:pt idx="2841">
                  <c:v>633.46500000000003</c:v>
                </c:pt>
                <c:pt idx="2842">
                  <c:v>633.46500000000003</c:v>
                </c:pt>
                <c:pt idx="2843">
                  <c:v>633.46500000000003</c:v>
                </c:pt>
                <c:pt idx="2844">
                  <c:v>633.46500000000003</c:v>
                </c:pt>
                <c:pt idx="2845">
                  <c:v>633.46500000000003</c:v>
                </c:pt>
                <c:pt idx="2846">
                  <c:v>633.46500000000003</c:v>
                </c:pt>
                <c:pt idx="2847">
                  <c:v>633.46500000000003</c:v>
                </c:pt>
                <c:pt idx="2848">
                  <c:v>633.46500000000003</c:v>
                </c:pt>
                <c:pt idx="2849">
                  <c:v>633.46500000000003</c:v>
                </c:pt>
                <c:pt idx="2850">
                  <c:v>633.46500000000003</c:v>
                </c:pt>
                <c:pt idx="2851">
                  <c:v>633.46500000000003</c:v>
                </c:pt>
                <c:pt idx="2852">
                  <c:v>633.46500000000003</c:v>
                </c:pt>
                <c:pt idx="2853">
                  <c:v>633.46500000000003</c:v>
                </c:pt>
                <c:pt idx="2854">
                  <c:v>633.46500000000003</c:v>
                </c:pt>
                <c:pt idx="2855">
                  <c:v>633.46500000000003</c:v>
                </c:pt>
                <c:pt idx="2856">
                  <c:v>633.46500000000003</c:v>
                </c:pt>
                <c:pt idx="2857">
                  <c:v>633.46500000000003</c:v>
                </c:pt>
                <c:pt idx="2858">
                  <c:v>633.46500000000003</c:v>
                </c:pt>
                <c:pt idx="2859">
                  <c:v>633.46500000000003</c:v>
                </c:pt>
                <c:pt idx="2860">
                  <c:v>633.46500000000003</c:v>
                </c:pt>
                <c:pt idx="2861">
                  <c:v>633.46500000000003</c:v>
                </c:pt>
                <c:pt idx="2862">
                  <c:v>633.46500000000003</c:v>
                </c:pt>
                <c:pt idx="2863">
                  <c:v>633.46500000000003</c:v>
                </c:pt>
                <c:pt idx="2864">
                  <c:v>633.46500000000003</c:v>
                </c:pt>
                <c:pt idx="2865">
                  <c:v>633.46500000000003</c:v>
                </c:pt>
                <c:pt idx="2866">
                  <c:v>633.46500000000003</c:v>
                </c:pt>
                <c:pt idx="2867">
                  <c:v>633.46500000000003</c:v>
                </c:pt>
                <c:pt idx="2868">
                  <c:v>633.46500000000003</c:v>
                </c:pt>
                <c:pt idx="2869">
                  <c:v>633.46500000000003</c:v>
                </c:pt>
                <c:pt idx="2870">
                  <c:v>633.46500000000003</c:v>
                </c:pt>
                <c:pt idx="2871">
                  <c:v>633.46500000000003</c:v>
                </c:pt>
                <c:pt idx="2872">
                  <c:v>633.46500000000003</c:v>
                </c:pt>
                <c:pt idx="2873">
                  <c:v>633.46500000000003</c:v>
                </c:pt>
                <c:pt idx="2874">
                  <c:v>633.46500000000003</c:v>
                </c:pt>
                <c:pt idx="2875">
                  <c:v>633.46500000000003</c:v>
                </c:pt>
                <c:pt idx="2876">
                  <c:v>633.46500000000003</c:v>
                </c:pt>
                <c:pt idx="2877">
                  <c:v>633.46500000000003</c:v>
                </c:pt>
                <c:pt idx="2878">
                  <c:v>633.46500000000003</c:v>
                </c:pt>
                <c:pt idx="2879">
                  <c:v>633.46500000000003</c:v>
                </c:pt>
                <c:pt idx="2880">
                  <c:v>633.46500000000003</c:v>
                </c:pt>
                <c:pt idx="2881">
                  <c:v>633.46500000000003</c:v>
                </c:pt>
                <c:pt idx="2882">
                  <c:v>633.46500000000003</c:v>
                </c:pt>
                <c:pt idx="2883">
                  <c:v>633.46500000000003</c:v>
                </c:pt>
                <c:pt idx="2884">
                  <c:v>633.46500000000003</c:v>
                </c:pt>
                <c:pt idx="2885">
                  <c:v>633.46500000000003</c:v>
                </c:pt>
                <c:pt idx="2886">
                  <c:v>633.46500000000003</c:v>
                </c:pt>
                <c:pt idx="2887">
                  <c:v>633.46500000000003</c:v>
                </c:pt>
                <c:pt idx="2888">
                  <c:v>633.46500000000003</c:v>
                </c:pt>
                <c:pt idx="2889">
                  <c:v>633.46500000000003</c:v>
                </c:pt>
                <c:pt idx="2890">
                  <c:v>633.46500000000003</c:v>
                </c:pt>
                <c:pt idx="2891">
                  <c:v>633.46500000000003</c:v>
                </c:pt>
                <c:pt idx="2892">
                  <c:v>633.46500000000003</c:v>
                </c:pt>
                <c:pt idx="2893">
                  <c:v>633.46500000000003</c:v>
                </c:pt>
                <c:pt idx="2894">
                  <c:v>633.46500000000003</c:v>
                </c:pt>
                <c:pt idx="2895">
                  <c:v>633.46500000000003</c:v>
                </c:pt>
                <c:pt idx="2896">
                  <c:v>633.46500000000003</c:v>
                </c:pt>
                <c:pt idx="2897">
                  <c:v>633.46500000000003</c:v>
                </c:pt>
                <c:pt idx="2898">
                  <c:v>633.46500000000003</c:v>
                </c:pt>
                <c:pt idx="2899">
                  <c:v>633.46500000000003</c:v>
                </c:pt>
                <c:pt idx="2900">
                  <c:v>633.46500000000003</c:v>
                </c:pt>
                <c:pt idx="2901">
                  <c:v>633.46500000000003</c:v>
                </c:pt>
                <c:pt idx="2902">
                  <c:v>633.46500000000003</c:v>
                </c:pt>
                <c:pt idx="2903">
                  <c:v>633.46500000000003</c:v>
                </c:pt>
                <c:pt idx="2904">
                  <c:v>633.46500000000003</c:v>
                </c:pt>
                <c:pt idx="2905">
                  <c:v>633.46500000000003</c:v>
                </c:pt>
                <c:pt idx="2906">
                  <c:v>633.46500000000003</c:v>
                </c:pt>
                <c:pt idx="2907">
                  <c:v>633.46500000000003</c:v>
                </c:pt>
                <c:pt idx="2908">
                  <c:v>633.46500000000003</c:v>
                </c:pt>
                <c:pt idx="2909">
                  <c:v>633.46500000000003</c:v>
                </c:pt>
                <c:pt idx="2910">
                  <c:v>633.46500000000003</c:v>
                </c:pt>
                <c:pt idx="2911">
                  <c:v>633.46500000000003</c:v>
                </c:pt>
                <c:pt idx="2912">
                  <c:v>633.46500000000003</c:v>
                </c:pt>
                <c:pt idx="2913">
                  <c:v>633.46500000000003</c:v>
                </c:pt>
                <c:pt idx="2914">
                  <c:v>633.46500000000003</c:v>
                </c:pt>
                <c:pt idx="2915">
                  <c:v>633.46500000000003</c:v>
                </c:pt>
                <c:pt idx="2916">
                  <c:v>633.46500000000003</c:v>
                </c:pt>
                <c:pt idx="2917">
                  <c:v>633.46500000000003</c:v>
                </c:pt>
                <c:pt idx="2918">
                  <c:v>633.46500000000003</c:v>
                </c:pt>
                <c:pt idx="2919">
                  <c:v>633.46500000000003</c:v>
                </c:pt>
                <c:pt idx="2920">
                  <c:v>633.46500000000003</c:v>
                </c:pt>
                <c:pt idx="2921">
                  <c:v>633.46500000000003</c:v>
                </c:pt>
                <c:pt idx="2922">
                  <c:v>633.46500000000003</c:v>
                </c:pt>
                <c:pt idx="2923">
                  <c:v>633.46500000000003</c:v>
                </c:pt>
                <c:pt idx="2924">
                  <c:v>633.46500000000003</c:v>
                </c:pt>
                <c:pt idx="2925">
                  <c:v>633.46500000000003</c:v>
                </c:pt>
                <c:pt idx="2926">
                  <c:v>633.46500000000003</c:v>
                </c:pt>
                <c:pt idx="2927">
                  <c:v>633.46500000000003</c:v>
                </c:pt>
                <c:pt idx="2928">
                  <c:v>633.46500000000003</c:v>
                </c:pt>
                <c:pt idx="2929">
                  <c:v>633.46500000000003</c:v>
                </c:pt>
                <c:pt idx="2930">
                  <c:v>633.46500000000003</c:v>
                </c:pt>
                <c:pt idx="2931">
                  <c:v>633.46500000000003</c:v>
                </c:pt>
                <c:pt idx="2932">
                  <c:v>633.46500000000003</c:v>
                </c:pt>
                <c:pt idx="2933">
                  <c:v>633.46500000000003</c:v>
                </c:pt>
                <c:pt idx="2934">
                  <c:v>633.46500000000003</c:v>
                </c:pt>
                <c:pt idx="2935">
                  <c:v>633.46500000000003</c:v>
                </c:pt>
                <c:pt idx="2936">
                  <c:v>633.46500000000003</c:v>
                </c:pt>
                <c:pt idx="2937">
                  <c:v>633.46500000000003</c:v>
                </c:pt>
                <c:pt idx="2938">
                  <c:v>633.46500000000003</c:v>
                </c:pt>
                <c:pt idx="2939">
                  <c:v>633.46500000000003</c:v>
                </c:pt>
                <c:pt idx="2940">
                  <c:v>633.46500000000003</c:v>
                </c:pt>
                <c:pt idx="2941">
                  <c:v>633.46500000000003</c:v>
                </c:pt>
                <c:pt idx="2942">
                  <c:v>633.46500000000003</c:v>
                </c:pt>
                <c:pt idx="2943">
                  <c:v>633.46500000000003</c:v>
                </c:pt>
                <c:pt idx="2944">
                  <c:v>633.46500000000003</c:v>
                </c:pt>
                <c:pt idx="2945">
                  <c:v>633.46500000000003</c:v>
                </c:pt>
                <c:pt idx="2946">
                  <c:v>633.46500000000003</c:v>
                </c:pt>
                <c:pt idx="2947">
                  <c:v>633.46500000000003</c:v>
                </c:pt>
                <c:pt idx="2948">
                  <c:v>633.46500000000003</c:v>
                </c:pt>
                <c:pt idx="2949">
                  <c:v>633.46500000000003</c:v>
                </c:pt>
                <c:pt idx="2950">
                  <c:v>633.46500000000003</c:v>
                </c:pt>
                <c:pt idx="2951">
                  <c:v>633.46500000000003</c:v>
                </c:pt>
                <c:pt idx="2952">
                  <c:v>633.46500000000003</c:v>
                </c:pt>
                <c:pt idx="2953">
                  <c:v>633.46500000000003</c:v>
                </c:pt>
                <c:pt idx="2954">
                  <c:v>633.46500000000003</c:v>
                </c:pt>
                <c:pt idx="2955">
                  <c:v>633.46500000000003</c:v>
                </c:pt>
                <c:pt idx="2956">
                  <c:v>633.46500000000003</c:v>
                </c:pt>
                <c:pt idx="2957">
                  <c:v>633.46500000000003</c:v>
                </c:pt>
                <c:pt idx="2958">
                  <c:v>633.46500000000003</c:v>
                </c:pt>
                <c:pt idx="2959">
                  <c:v>633.46500000000003</c:v>
                </c:pt>
                <c:pt idx="2960">
                  <c:v>633.46500000000003</c:v>
                </c:pt>
                <c:pt idx="2961">
                  <c:v>633.46500000000003</c:v>
                </c:pt>
                <c:pt idx="2962">
                  <c:v>633.46500000000003</c:v>
                </c:pt>
                <c:pt idx="2963">
                  <c:v>633.46500000000003</c:v>
                </c:pt>
                <c:pt idx="2964">
                  <c:v>633.46500000000003</c:v>
                </c:pt>
                <c:pt idx="2965">
                  <c:v>633.46500000000003</c:v>
                </c:pt>
                <c:pt idx="2966">
                  <c:v>633.46500000000003</c:v>
                </c:pt>
                <c:pt idx="2967">
                  <c:v>633.46500000000003</c:v>
                </c:pt>
                <c:pt idx="2968">
                  <c:v>633.46500000000003</c:v>
                </c:pt>
                <c:pt idx="2969">
                  <c:v>633.46500000000003</c:v>
                </c:pt>
                <c:pt idx="2970">
                  <c:v>633.46500000000003</c:v>
                </c:pt>
                <c:pt idx="2971">
                  <c:v>633.46500000000003</c:v>
                </c:pt>
                <c:pt idx="2972">
                  <c:v>633.46500000000003</c:v>
                </c:pt>
                <c:pt idx="2973">
                  <c:v>633.46500000000003</c:v>
                </c:pt>
                <c:pt idx="2974">
                  <c:v>633.46500000000003</c:v>
                </c:pt>
                <c:pt idx="2975">
                  <c:v>633.46500000000003</c:v>
                </c:pt>
                <c:pt idx="2976">
                  <c:v>633.46500000000003</c:v>
                </c:pt>
                <c:pt idx="2977">
                  <c:v>633.46500000000003</c:v>
                </c:pt>
                <c:pt idx="2978">
                  <c:v>633.46500000000003</c:v>
                </c:pt>
                <c:pt idx="2979">
                  <c:v>633.46500000000003</c:v>
                </c:pt>
                <c:pt idx="2980">
                  <c:v>633.46500000000003</c:v>
                </c:pt>
                <c:pt idx="2981">
                  <c:v>633.46500000000003</c:v>
                </c:pt>
                <c:pt idx="2982">
                  <c:v>633.46500000000003</c:v>
                </c:pt>
                <c:pt idx="2983">
                  <c:v>633.46500000000003</c:v>
                </c:pt>
                <c:pt idx="2984">
                  <c:v>633.46500000000003</c:v>
                </c:pt>
                <c:pt idx="2985">
                  <c:v>633.46500000000003</c:v>
                </c:pt>
                <c:pt idx="2986">
                  <c:v>633.46500000000003</c:v>
                </c:pt>
                <c:pt idx="2987">
                  <c:v>633.46500000000003</c:v>
                </c:pt>
                <c:pt idx="2988">
                  <c:v>633.46500000000003</c:v>
                </c:pt>
                <c:pt idx="2989">
                  <c:v>633.46500000000003</c:v>
                </c:pt>
                <c:pt idx="2990">
                  <c:v>633.46500000000003</c:v>
                </c:pt>
                <c:pt idx="2991">
                  <c:v>633.46500000000003</c:v>
                </c:pt>
                <c:pt idx="2992">
                  <c:v>633.46500000000003</c:v>
                </c:pt>
                <c:pt idx="2993">
                  <c:v>633.46500000000003</c:v>
                </c:pt>
                <c:pt idx="2994">
                  <c:v>633.46500000000003</c:v>
                </c:pt>
                <c:pt idx="2995">
                  <c:v>633.46500000000003</c:v>
                </c:pt>
                <c:pt idx="2996">
                  <c:v>633.46500000000003</c:v>
                </c:pt>
                <c:pt idx="2997">
                  <c:v>633.46500000000003</c:v>
                </c:pt>
                <c:pt idx="2998">
                  <c:v>633.46500000000003</c:v>
                </c:pt>
                <c:pt idx="2999">
                  <c:v>633.46500000000003</c:v>
                </c:pt>
                <c:pt idx="3000">
                  <c:v>633.46500000000003</c:v>
                </c:pt>
                <c:pt idx="3001">
                  <c:v>633.46500000000003</c:v>
                </c:pt>
                <c:pt idx="3002">
                  <c:v>633.46500000000003</c:v>
                </c:pt>
                <c:pt idx="3003">
                  <c:v>633.46500000000003</c:v>
                </c:pt>
                <c:pt idx="3004">
                  <c:v>633.46500000000003</c:v>
                </c:pt>
                <c:pt idx="3005">
                  <c:v>633.46500000000003</c:v>
                </c:pt>
                <c:pt idx="3006">
                  <c:v>633.46500000000003</c:v>
                </c:pt>
                <c:pt idx="3007">
                  <c:v>633.46500000000003</c:v>
                </c:pt>
                <c:pt idx="3008">
                  <c:v>633.46500000000003</c:v>
                </c:pt>
                <c:pt idx="3009">
                  <c:v>633.46500000000003</c:v>
                </c:pt>
                <c:pt idx="3010">
                  <c:v>633.46500000000003</c:v>
                </c:pt>
                <c:pt idx="3011">
                  <c:v>633.46500000000003</c:v>
                </c:pt>
                <c:pt idx="3012">
                  <c:v>633.46500000000003</c:v>
                </c:pt>
                <c:pt idx="3013">
                  <c:v>633.46500000000003</c:v>
                </c:pt>
                <c:pt idx="3014">
                  <c:v>633.46500000000003</c:v>
                </c:pt>
                <c:pt idx="3015">
                  <c:v>633.46500000000003</c:v>
                </c:pt>
                <c:pt idx="3016">
                  <c:v>633.46500000000003</c:v>
                </c:pt>
                <c:pt idx="3017">
                  <c:v>633.46500000000003</c:v>
                </c:pt>
                <c:pt idx="3018">
                  <c:v>633.46500000000003</c:v>
                </c:pt>
                <c:pt idx="3019">
                  <c:v>633.46500000000003</c:v>
                </c:pt>
                <c:pt idx="3020">
                  <c:v>633.46500000000003</c:v>
                </c:pt>
                <c:pt idx="3021">
                  <c:v>633.46500000000003</c:v>
                </c:pt>
                <c:pt idx="3022">
                  <c:v>633.46500000000003</c:v>
                </c:pt>
                <c:pt idx="3023">
                  <c:v>633.46500000000003</c:v>
                </c:pt>
                <c:pt idx="3024">
                  <c:v>633.46500000000003</c:v>
                </c:pt>
                <c:pt idx="3025">
                  <c:v>633.46500000000003</c:v>
                </c:pt>
                <c:pt idx="3026">
                  <c:v>633.46500000000003</c:v>
                </c:pt>
                <c:pt idx="3027">
                  <c:v>633.46500000000003</c:v>
                </c:pt>
                <c:pt idx="3028">
                  <c:v>633.46500000000003</c:v>
                </c:pt>
                <c:pt idx="3029">
                  <c:v>633.46500000000003</c:v>
                </c:pt>
                <c:pt idx="3030">
                  <c:v>633.46500000000003</c:v>
                </c:pt>
                <c:pt idx="3031">
                  <c:v>633.46500000000003</c:v>
                </c:pt>
                <c:pt idx="3032">
                  <c:v>633.46500000000003</c:v>
                </c:pt>
                <c:pt idx="3033">
                  <c:v>633.46500000000003</c:v>
                </c:pt>
                <c:pt idx="3034">
                  <c:v>633.46500000000003</c:v>
                </c:pt>
                <c:pt idx="3035">
                  <c:v>633.46500000000003</c:v>
                </c:pt>
                <c:pt idx="3036">
                  <c:v>633.46500000000003</c:v>
                </c:pt>
                <c:pt idx="3037">
                  <c:v>633.46500000000003</c:v>
                </c:pt>
                <c:pt idx="3038">
                  <c:v>633.46500000000003</c:v>
                </c:pt>
                <c:pt idx="3039">
                  <c:v>633.46500000000003</c:v>
                </c:pt>
                <c:pt idx="3040">
                  <c:v>633.46500000000003</c:v>
                </c:pt>
                <c:pt idx="3041">
                  <c:v>633.46500000000003</c:v>
                </c:pt>
                <c:pt idx="3042">
                  <c:v>633.46500000000003</c:v>
                </c:pt>
                <c:pt idx="3043">
                  <c:v>633.46500000000003</c:v>
                </c:pt>
                <c:pt idx="3044">
                  <c:v>633.46500000000003</c:v>
                </c:pt>
                <c:pt idx="3045">
                  <c:v>633.46500000000003</c:v>
                </c:pt>
                <c:pt idx="3046">
                  <c:v>633.46500000000003</c:v>
                </c:pt>
                <c:pt idx="3047">
                  <c:v>633.46500000000003</c:v>
                </c:pt>
                <c:pt idx="3048">
                  <c:v>633.46500000000003</c:v>
                </c:pt>
                <c:pt idx="3049">
                  <c:v>633.46500000000003</c:v>
                </c:pt>
                <c:pt idx="3050">
                  <c:v>633.46500000000003</c:v>
                </c:pt>
                <c:pt idx="3051">
                  <c:v>633.46500000000003</c:v>
                </c:pt>
                <c:pt idx="3052">
                  <c:v>633.46500000000003</c:v>
                </c:pt>
                <c:pt idx="3053">
                  <c:v>633.46500000000003</c:v>
                </c:pt>
                <c:pt idx="3054">
                  <c:v>633.46500000000003</c:v>
                </c:pt>
                <c:pt idx="3055">
                  <c:v>633.46500000000003</c:v>
                </c:pt>
                <c:pt idx="3056">
                  <c:v>633.46500000000003</c:v>
                </c:pt>
                <c:pt idx="3057">
                  <c:v>633.46500000000003</c:v>
                </c:pt>
                <c:pt idx="3058">
                  <c:v>633.46500000000003</c:v>
                </c:pt>
                <c:pt idx="3059">
                  <c:v>633.46500000000003</c:v>
                </c:pt>
                <c:pt idx="3060">
                  <c:v>633.46500000000003</c:v>
                </c:pt>
                <c:pt idx="3061">
                  <c:v>633.46500000000003</c:v>
                </c:pt>
                <c:pt idx="3062">
                  <c:v>633.46500000000003</c:v>
                </c:pt>
                <c:pt idx="3063">
                  <c:v>633.46500000000003</c:v>
                </c:pt>
                <c:pt idx="3064">
                  <c:v>633.46500000000003</c:v>
                </c:pt>
                <c:pt idx="3065">
                  <c:v>633.46500000000003</c:v>
                </c:pt>
                <c:pt idx="3066">
                  <c:v>633.46500000000003</c:v>
                </c:pt>
                <c:pt idx="3067">
                  <c:v>633.46500000000003</c:v>
                </c:pt>
                <c:pt idx="3068">
                  <c:v>633.46500000000003</c:v>
                </c:pt>
                <c:pt idx="3069">
                  <c:v>633.46500000000003</c:v>
                </c:pt>
                <c:pt idx="3070">
                  <c:v>633.46500000000003</c:v>
                </c:pt>
                <c:pt idx="3071">
                  <c:v>633.46500000000003</c:v>
                </c:pt>
                <c:pt idx="3072">
                  <c:v>633.46500000000003</c:v>
                </c:pt>
                <c:pt idx="3073">
                  <c:v>633.46500000000003</c:v>
                </c:pt>
                <c:pt idx="3074">
                  <c:v>633.46500000000003</c:v>
                </c:pt>
                <c:pt idx="3075">
                  <c:v>633.46500000000003</c:v>
                </c:pt>
                <c:pt idx="3076">
                  <c:v>633.46500000000003</c:v>
                </c:pt>
                <c:pt idx="3077">
                  <c:v>633.46500000000003</c:v>
                </c:pt>
                <c:pt idx="3078">
                  <c:v>633.46500000000003</c:v>
                </c:pt>
                <c:pt idx="3079">
                  <c:v>633.46500000000003</c:v>
                </c:pt>
                <c:pt idx="3080">
                  <c:v>633.46500000000003</c:v>
                </c:pt>
                <c:pt idx="3081">
                  <c:v>633.46500000000003</c:v>
                </c:pt>
                <c:pt idx="3082">
                  <c:v>633.46500000000003</c:v>
                </c:pt>
                <c:pt idx="3083">
                  <c:v>633.46500000000003</c:v>
                </c:pt>
                <c:pt idx="3084">
                  <c:v>633.46500000000003</c:v>
                </c:pt>
                <c:pt idx="3085">
                  <c:v>633.46500000000003</c:v>
                </c:pt>
                <c:pt idx="3086">
                  <c:v>633.46500000000003</c:v>
                </c:pt>
                <c:pt idx="3087">
                  <c:v>633.46500000000003</c:v>
                </c:pt>
                <c:pt idx="3088">
                  <c:v>633.46500000000003</c:v>
                </c:pt>
                <c:pt idx="3089">
                  <c:v>633.46500000000003</c:v>
                </c:pt>
                <c:pt idx="3090">
                  <c:v>633.46500000000003</c:v>
                </c:pt>
                <c:pt idx="3091">
                  <c:v>633.46500000000003</c:v>
                </c:pt>
                <c:pt idx="3092">
                  <c:v>633.46500000000003</c:v>
                </c:pt>
                <c:pt idx="3093">
                  <c:v>633.46500000000003</c:v>
                </c:pt>
                <c:pt idx="3094">
                  <c:v>633.46500000000003</c:v>
                </c:pt>
                <c:pt idx="3095">
                  <c:v>633.46500000000003</c:v>
                </c:pt>
                <c:pt idx="3096">
                  <c:v>633.46500000000003</c:v>
                </c:pt>
                <c:pt idx="3097">
                  <c:v>633.46500000000003</c:v>
                </c:pt>
                <c:pt idx="3098">
                  <c:v>633.46500000000003</c:v>
                </c:pt>
                <c:pt idx="3099">
                  <c:v>633.46500000000003</c:v>
                </c:pt>
                <c:pt idx="3100">
                  <c:v>633.46500000000003</c:v>
                </c:pt>
                <c:pt idx="3101">
                  <c:v>633.46500000000003</c:v>
                </c:pt>
                <c:pt idx="3102">
                  <c:v>633.46500000000003</c:v>
                </c:pt>
                <c:pt idx="3103">
                  <c:v>633.46500000000003</c:v>
                </c:pt>
                <c:pt idx="3104">
                  <c:v>633.46500000000003</c:v>
                </c:pt>
                <c:pt idx="3105">
                  <c:v>633.46500000000003</c:v>
                </c:pt>
                <c:pt idx="3106">
                  <c:v>633.46500000000003</c:v>
                </c:pt>
                <c:pt idx="3107">
                  <c:v>633.46500000000003</c:v>
                </c:pt>
                <c:pt idx="3108">
                  <c:v>633.46500000000003</c:v>
                </c:pt>
                <c:pt idx="3109">
                  <c:v>633.46500000000003</c:v>
                </c:pt>
                <c:pt idx="3110">
                  <c:v>633.46500000000003</c:v>
                </c:pt>
                <c:pt idx="3111">
                  <c:v>633.46500000000003</c:v>
                </c:pt>
                <c:pt idx="3112">
                  <c:v>633.46500000000003</c:v>
                </c:pt>
                <c:pt idx="3113">
                  <c:v>633.46500000000003</c:v>
                </c:pt>
                <c:pt idx="3114">
                  <c:v>633.46500000000003</c:v>
                </c:pt>
                <c:pt idx="3115">
                  <c:v>633.46500000000003</c:v>
                </c:pt>
                <c:pt idx="3116">
                  <c:v>633.46500000000003</c:v>
                </c:pt>
                <c:pt idx="3117">
                  <c:v>633.46500000000003</c:v>
                </c:pt>
                <c:pt idx="3118">
                  <c:v>633.46500000000003</c:v>
                </c:pt>
                <c:pt idx="3119">
                  <c:v>633.46500000000003</c:v>
                </c:pt>
                <c:pt idx="3120">
                  <c:v>633.46500000000003</c:v>
                </c:pt>
                <c:pt idx="3121">
                  <c:v>633.46500000000003</c:v>
                </c:pt>
                <c:pt idx="3122">
                  <c:v>633.46500000000003</c:v>
                </c:pt>
                <c:pt idx="3123">
                  <c:v>633.46500000000003</c:v>
                </c:pt>
                <c:pt idx="3124">
                  <c:v>633.46500000000003</c:v>
                </c:pt>
                <c:pt idx="3125">
                  <c:v>633.46500000000003</c:v>
                </c:pt>
                <c:pt idx="3126">
                  <c:v>633.46500000000003</c:v>
                </c:pt>
                <c:pt idx="3127">
                  <c:v>633.46500000000003</c:v>
                </c:pt>
                <c:pt idx="3128">
                  <c:v>633.46500000000003</c:v>
                </c:pt>
                <c:pt idx="3129">
                  <c:v>633.46500000000003</c:v>
                </c:pt>
                <c:pt idx="3130">
                  <c:v>633.46500000000003</c:v>
                </c:pt>
                <c:pt idx="3131">
                  <c:v>633.46500000000003</c:v>
                </c:pt>
                <c:pt idx="3132">
                  <c:v>633.46500000000003</c:v>
                </c:pt>
                <c:pt idx="3133">
                  <c:v>633.46500000000003</c:v>
                </c:pt>
                <c:pt idx="3134">
                  <c:v>633.46500000000003</c:v>
                </c:pt>
                <c:pt idx="3135">
                  <c:v>633.46500000000003</c:v>
                </c:pt>
                <c:pt idx="3136">
                  <c:v>633.46500000000003</c:v>
                </c:pt>
                <c:pt idx="3137">
                  <c:v>633.46500000000003</c:v>
                </c:pt>
                <c:pt idx="3138">
                  <c:v>633.46500000000003</c:v>
                </c:pt>
                <c:pt idx="3139">
                  <c:v>633.46500000000003</c:v>
                </c:pt>
                <c:pt idx="3140">
                  <c:v>633.46500000000003</c:v>
                </c:pt>
                <c:pt idx="3141">
                  <c:v>633.46500000000003</c:v>
                </c:pt>
                <c:pt idx="3142">
                  <c:v>633.46500000000003</c:v>
                </c:pt>
                <c:pt idx="3143">
                  <c:v>633.46500000000003</c:v>
                </c:pt>
                <c:pt idx="3144">
                  <c:v>633.46500000000003</c:v>
                </c:pt>
                <c:pt idx="3145">
                  <c:v>633.46500000000003</c:v>
                </c:pt>
                <c:pt idx="3146">
                  <c:v>633.46500000000003</c:v>
                </c:pt>
                <c:pt idx="3147">
                  <c:v>633.46500000000003</c:v>
                </c:pt>
                <c:pt idx="3148">
                  <c:v>633.46500000000003</c:v>
                </c:pt>
                <c:pt idx="3149">
                  <c:v>633.46500000000003</c:v>
                </c:pt>
                <c:pt idx="3150">
                  <c:v>633.46500000000003</c:v>
                </c:pt>
                <c:pt idx="3151">
                  <c:v>633.46500000000003</c:v>
                </c:pt>
                <c:pt idx="3152">
                  <c:v>633.46500000000003</c:v>
                </c:pt>
                <c:pt idx="3153">
                  <c:v>633.46500000000003</c:v>
                </c:pt>
                <c:pt idx="3154">
                  <c:v>633.46500000000003</c:v>
                </c:pt>
                <c:pt idx="3155">
                  <c:v>633.46500000000003</c:v>
                </c:pt>
                <c:pt idx="3156">
                  <c:v>633.46500000000003</c:v>
                </c:pt>
                <c:pt idx="3157">
                  <c:v>633.46500000000003</c:v>
                </c:pt>
                <c:pt idx="3158">
                  <c:v>633.46500000000003</c:v>
                </c:pt>
                <c:pt idx="3159">
                  <c:v>633.46500000000003</c:v>
                </c:pt>
                <c:pt idx="3160">
                  <c:v>633.46500000000003</c:v>
                </c:pt>
                <c:pt idx="3161">
                  <c:v>633.46500000000003</c:v>
                </c:pt>
                <c:pt idx="3162">
                  <c:v>633.46500000000003</c:v>
                </c:pt>
                <c:pt idx="3163">
                  <c:v>633.46500000000003</c:v>
                </c:pt>
                <c:pt idx="3164">
                  <c:v>633.46500000000003</c:v>
                </c:pt>
                <c:pt idx="3165">
                  <c:v>633.46500000000003</c:v>
                </c:pt>
                <c:pt idx="3166">
                  <c:v>633.46500000000003</c:v>
                </c:pt>
                <c:pt idx="3167">
                  <c:v>633.46500000000003</c:v>
                </c:pt>
                <c:pt idx="3168">
                  <c:v>633.46500000000003</c:v>
                </c:pt>
                <c:pt idx="3169">
                  <c:v>633.46500000000003</c:v>
                </c:pt>
                <c:pt idx="3170">
                  <c:v>633.46500000000003</c:v>
                </c:pt>
                <c:pt idx="3171">
                  <c:v>633.46500000000003</c:v>
                </c:pt>
                <c:pt idx="3172">
                  <c:v>633.46500000000003</c:v>
                </c:pt>
                <c:pt idx="3173">
                  <c:v>633.46500000000003</c:v>
                </c:pt>
                <c:pt idx="3174">
                  <c:v>633.46500000000003</c:v>
                </c:pt>
                <c:pt idx="3175">
                  <c:v>633.46500000000003</c:v>
                </c:pt>
                <c:pt idx="3176">
                  <c:v>633.46500000000003</c:v>
                </c:pt>
                <c:pt idx="3177">
                  <c:v>633.46500000000003</c:v>
                </c:pt>
                <c:pt idx="3178">
                  <c:v>633.46500000000003</c:v>
                </c:pt>
                <c:pt idx="3179">
                  <c:v>633.46500000000003</c:v>
                </c:pt>
                <c:pt idx="3180">
                  <c:v>633.46500000000003</c:v>
                </c:pt>
                <c:pt idx="3181">
                  <c:v>633.46500000000003</c:v>
                </c:pt>
                <c:pt idx="3182">
                  <c:v>633.46500000000003</c:v>
                </c:pt>
                <c:pt idx="3183">
                  <c:v>633.46500000000003</c:v>
                </c:pt>
                <c:pt idx="3184">
                  <c:v>633.46500000000003</c:v>
                </c:pt>
                <c:pt idx="3185">
                  <c:v>633.46500000000003</c:v>
                </c:pt>
                <c:pt idx="3186">
                  <c:v>633.46500000000003</c:v>
                </c:pt>
                <c:pt idx="3187">
                  <c:v>633.46500000000003</c:v>
                </c:pt>
                <c:pt idx="3188">
                  <c:v>633.46500000000003</c:v>
                </c:pt>
                <c:pt idx="3189">
                  <c:v>633.46500000000003</c:v>
                </c:pt>
                <c:pt idx="3190">
                  <c:v>633.46500000000003</c:v>
                </c:pt>
                <c:pt idx="3191">
                  <c:v>633.46500000000003</c:v>
                </c:pt>
                <c:pt idx="3192">
                  <c:v>633.46500000000003</c:v>
                </c:pt>
                <c:pt idx="3193">
                  <c:v>633.46500000000003</c:v>
                </c:pt>
                <c:pt idx="3194">
                  <c:v>633.46500000000003</c:v>
                </c:pt>
                <c:pt idx="3195">
                  <c:v>633.46500000000003</c:v>
                </c:pt>
                <c:pt idx="3196">
                  <c:v>633.46500000000003</c:v>
                </c:pt>
                <c:pt idx="3197">
                  <c:v>633.46500000000003</c:v>
                </c:pt>
                <c:pt idx="3198">
                  <c:v>633.46500000000003</c:v>
                </c:pt>
                <c:pt idx="3199">
                  <c:v>633.46500000000003</c:v>
                </c:pt>
                <c:pt idx="3200">
                  <c:v>633.46500000000003</c:v>
                </c:pt>
                <c:pt idx="3201">
                  <c:v>633.46500000000003</c:v>
                </c:pt>
                <c:pt idx="3202">
                  <c:v>633.46500000000003</c:v>
                </c:pt>
                <c:pt idx="3203">
                  <c:v>633.46500000000003</c:v>
                </c:pt>
                <c:pt idx="3204">
                  <c:v>633.46500000000003</c:v>
                </c:pt>
                <c:pt idx="3205">
                  <c:v>633.46500000000003</c:v>
                </c:pt>
                <c:pt idx="3206">
                  <c:v>633.46500000000003</c:v>
                </c:pt>
                <c:pt idx="3207">
                  <c:v>633.46500000000003</c:v>
                </c:pt>
                <c:pt idx="3208">
                  <c:v>633.46500000000003</c:v>
                </c:pt>
                <c:pt idx="3209">
                  <c:v>633.46500000000003</c:v>
                </c:pt>
                <c:pt idx="3210">
                  <c:v>633.46500000000003</c:v>
                </c:pt>
                <c:pt idx="3211">
                  <c:v>633.46500000000003</c:v>
                </c:pt>
                <c:pt idx="3212">
                  <c:v>633.46500000000003</c:v>
                </c:pt>
                <c:pt idx="3213">
                  <c:v>633.46500000000003</c:v>
                </c:pt>
                <c:pt idx="3214">
                  <c:v>633.46500000000003</c:v>
                </c:pt>
                <c:pt idx="3215">
                  <c:v>633.46500000000003</c:v>
                </c:pt>
                <c:pt idx="3216">
                  <c:v>633.46500000000003</c:v>
                </c:pt>
                <c:pt idx="3217">
                  <c:v>633.46500000000003</c:v>
                </c:pt>
                <c:pt idx="3218">
                  <c:v>633.46500000000003</c:v>
                </c:pt>
                <c:pt idx="3219">
                  <c:v>633.46500000000003</c:v>
                </c:pt>
                <c:pt idx="3220">
                  <c:v>633.46500000000003</c:v>
                </c:pt>
                <c:pt idx="3221">
                  <c:v>633.46500000000003</c:v>
                </c:pt>
                <c:pt idx="3222">
                  <c:v>633.46500000000003</c:v>
                </c:pt>
                <c:pt idx="3223">
                  <c:v>633.46500000000003</c:v>
                </c:pt>
                <c:pt idx="3224">
                  <c:v>633.46500000000003</c:v>
                </c:pt>
                <c:pt idx="3225">
                  <c:v>633.46500000000003</c:v>
                </c:pt>
                <c:pt idx="3226">
                  <c:v>633.46500000000003</c:v>
                </c:pt>
                <c:pt idx="3227">
                  <c:v>633.46500000000003</c:v>
                </c:pt>
                <c:pt idx="3228">
                  <c:v>633.46500000000003</c:v>
                </c:pt>
                <c:pt idx="3229">
                  <c:v>633.46500000000003</c:v>
                </c:pt>
                <c:pt idx="3230">
                  <c:v>633.46500000000003</c:v>
                </c:pt>
                <c:pt idx="3231">
                  <c:v>633.46500000000003</c:v>
                </c:pt>
                <c:pt idx="3232">
                  <c:v>633.46500000000003</c:v>
                </c:pt>
                <c:pt idx="3233">
                  <c:v>633.46500000000003</c:v>
                </c:pt>
                <c:pt idx="3234">
                  <c:v>633.46500000000003</c:v>
                </c:pt>
                <c:pt idx="3235">
                  <c:v>633.46500000000003</c:v>
                </c:pt>
                <c:pt idx="3236">
                  <c:v>633.46500000000003</c:v>
                </c:pt>
                <c:pt idx="3237">
                  <c:v>633.46500000000003</c:v>
                </c:pt>
                <c:pt idx="3238">
                  <c:v>633.46500000000003</c:v>
                </c:pt>
                <c:pt idx="3239">
                  <c:v>633.46500000000003</c:v>
                </c:pt>
                <c:pt idx="3240">
                  <c:v>633.46500000000003</c:v>
                </c:pt>
                <c:pt idx="3241">
                  <c:v>633.46500000000003</c:v>
                </c:pt>
                <c:pt idx="3242">
                  <c:v>633.46500000000003</c:v>
                </c:pt>
                <c:pt idx="3243">
                  <c:v>633.46500000000003</c:v>
                </c:pt>
                <c:pt idx="3244">
                  <c:v>633.46500000000003</c:v>
                </c:pt>
                <c:pt idx="3245">
                  <c:v>633.46500000000003</c:v>
                </c:pt>
                <c:pt idx="3246">
                  <c:v>633.46500000000003</c:v>
                </c:pt>
                <c:pt idx="3247">
                  <c:v>633.46500000000003</c:v>
                </c:pt>
                <c:pt idx="3248">
                  <c:v>633.46500000000003</c:v>
                </c:pt>
                <c:pt idx="3249">
                  <c:v>633.46500000000003</c:v>
                </c:pt>
                <c:pt idx="3250">
                  <c:v>633.46500000000003</c:v>
                </c:pt>
                <c:pt idx="3251">
                  <c:v>633.46500000000003</c:v>
                </c:pt>
                <c:pt idx="3252">
                  <c:v>633.46500000000003</c:v>
                </c:pt>
                <c:pt idx="3253">
                  <c:v>633.46500000000003</c:v>
                </c:pt>
                <c:pt idx="3254">
                  <c:v>633.46500000000003</c:v>
                </c:pt>
                <c:pt idx="3255">
                  <c:v>633.46500000000003</c:v>
                </c:pt>
                <c:pt idx="3256">
                  <c:v>633.46500000000003</c:v>
                </c:pt>
                <c:pt idx="3257">
                  <c:v>633.46500000000003</c:v>
                </c:pt>
                <c:pt idx="3258">
                  <c:v>633.46500000000003</c:v>
                </c:pt>
                <c:pt idx="3259">
                  <c:v>633.46500000000003</c:v>
                </c:pt>
                <c:pt idx="3260">
                  <c:v>633.46500000000003</c:v>
                </c:pt>
                <c:pt idx="3261">
                  <c:v>633.46500000000003</c:v>
                </c:pt>
                <c:pt idx="3262">
                  <c:v>633.46500000000003</c:v>
                </c:pt>
                <c:pt idx="3263">
                  <c:v>633.46500000000003</c:v>
                </c:pt>
                <c:pt idx="3264">
                  <c:v>633.46500000000003</c:v>
                </c:pt>
                <c:pt idx="3265">
                  <c:v>633.46500000000003</c:v>
                </c:pt>
                <c:pt idx="3266">
                  <c:v>633.46500000000003</c:v>
                </c:pt>
                <c:pt idx="3267">
                  <c:v>633.46500000000003</c:v>
                </c:pt>
                <c:pt idx="3268">
                  <c:v>633.46500000000003</c:v>
                </c:pt>
                <c:pt idx="3269">
                  <c:v>633.46500000000003</c:v>
                </c:pt>
                <c:pt idx="3270">
                  <c:v>633.46500000000003</c:v>
                </c:pt>
                <c:pt idx="3271">
                  <c:v>633.46500000000003</c:v>
                </c:pt>
                <c:pt idx="3272">
                  <c:v>633.46500000000003</c:v>
                </c:pt>
                <c:pt idx="3273">
                  <c:v>633.46500000000003</c:v>
                </c:pt>
                <c:pt idx="3274">
                  <c:v>633.46500000000003</c:v>
                </c:pt>
                <c:pt idx="3275">
                  <c:v>633.46500000000003</c:v>
                </c:pt>
                <c:pt idx="3276">
                  <c:v>633.46500000000003</c:v>
                </c:pt>
                <c:pt idx="3277">
                  <c:v>633.46500000000003</c:v>
                </c:pt>
                <c:pt idx="3278">
                  <c:v>633.46500000000003</c:v>
                </c:pt>
                <c:pt idx="3279">
                  <c:v>633.46500000000003</c:v>
                </c:pt>
                <c:pt idx="3280">
                  <c:v>633.46500000000003</c:v>
                </c:pt>
                <c:pt idx="3281">
                  <c:v>633.46500000000003</c:v>
                </c:pt>
                <c:pt idx="3282">
                  <c:v>633.46500000000003</c:v>
                </c:pt>
                <c:pt idx="3283">
                  <c:v>633.46500000000003</c:v>
                </c:pt>
                <c:pt idx="3284">
                  <c:v>633.46500000000003</c:v>
                </c:pt>
                <c:pt idx="3285">
                  <c:v>633.46500000000003</c:v>
                </c:pt>
                <c:pt idx="3286">
                  <c:v>633.46500000000003</c:v>
                </c:pt>
                <c:pt idx="3287">
                  <c:v>633.46500000000003</c:v>
                </c:pt>
                <c:pt idx="3288">
                  <c:v>633.46500000000003</c:v>
                </c:pt>
                <c:pt idx="3289">
                  <c:v>633.46500000000003</c:v>
                </c:pt>
                <c:pt idx="3290">
                  <c:v>633.46500000000003</c:v>
                </c:pt>
                <c:pt idx="3291">
                  <c:v>633.46500000000003</c:v>
                </c:pt>
                <c:pt idx="3292">
                  <c:v>633.46500000000003</c:v>
                </c:pt>
                <c:pt idx="3293">
                  <c:v>633.46500000000003</c:v>
                </c:pt>
                <c:pt idx="3294">
                  <c:v>633.46500000000003</c:v>
                </c:pt>
                <c:pt idx="3295">
                  <c:v>633.46500000000003</c:v>
                </c:pt>
                <c:pt idx="3296">
                  <c:v>633.46500000000003</c:v>
                </c:pt>
                <c:pt idx="3297">
                  <c:v>633.46500000000003</c:v>
                </c:pt>
                <c:pt idx="3298">
                  <c:v>633.46500000000003</c:v>
                </c:pt>
                <c:pt idx="3299">
                  <c:v>633.46500000000003</c:v>
                </c:pt>
                <c:pt idx="3300">
                  <c:v>633.46500000000003</c:v>
                </c:pt>
                <c:pt idx="3301">
                  <c:v>633.46500000000003</c:v>
                </c:pt>
                <c:pt idx="3302">
                  <c:v>633.46500000000003</c:v>
                </c:pt>
                <c:pt idx="3303">
                  <c:v>633.46500000000003</c:v>
                </c:pt>
                <c:pt idx="3304">
                  <c:v>633.46500000000003</c:v>
                </c:pt>
                <c:pt idx="3305">
                  <c:v>633.46500000000003</c:v>
                </c:pt>
                <c:pt idx="3306">
                  <c:v>633.46500000000003</c:v>
                </c:pt>
                <c:pt idx="3307">
                  <c:v>633.46500000000003</c:v>
                </c:pt>
                <c:pt idx="3308">
                  <c:v>633.46500000000003</c:v>
                </c:pt>
                <c:pt idx="3309">
                  <c:v>633.46500000000003</c:v>
                </c:pt>
                <c:pt idx="3310">
                  <c:v>633.46500000000003</c:v>
                </c:pt>
                <c:pt idx="3311">
                  <c:v>633.46500000000003</c:v>
                </c:pt>
                <c:pt idx="3312">
                  <c:v>633.46500000000003</c:v>
                </c:pt>
                <c:pt idx="3313">
                  <c:v>633.46500000000003</c:v>
                </c:pt>
                <c:pt idx="3314">
                  <c:v>633.46500000000003</c:v>
                </c:pt>
                <c:pt idx="3315">
                  <c:v>633.46500000000003</c:v>
                </c:pt>
                <c:pt idx="3316">
                  <c:v>633.46500000000003</c:v>
                </c:pt>
                <c:pt idx="3317">
                  <c:v>633.46500000000003</c:v>
                </c:pt>
                <c:pt idx="3318">
                  <c:v>633.46500000000003</c:v>
                </c:pt>
                <c:pt idx="3319">
                  <c:v>633.46500000000003</c:v>
                </c:pt>
                <c:pt idx="3320">
                  <c:v>633.46500000000003</c:v>
                </c:pt>
                <c:pt idx="3321">
                  <c:v>633.46500000000003</c:v>
                </c:pt>
                <c:pt idx="3322">
                  <c:v>633.46500000000003</c:v>
                </c:pt>
                <c:pt idx="3323">
                  <c:v>633.46500000000003</c:v>
                </c:pt>
                <c:pt idx="3324">
                  <c:v>633.46500000000003</c:v>
                </c:pt>
                <c:pt idx="3325">
                  <c:v>633.46500000000003</c:v>
                </c:pt>
                <c:pt idx="3326">
                  <c:v>633.46500000000003</c:v>
                </c:pt>
                <c:pt idx="3327">
                  <c:v>633.46500000000003</c:v>
                </c:pt>
                <c:pt idx="3328">
                  <c:v>633.46500000000003</c:v>
                </c:pt>
                <c:pt idx="3329">
                  <c:v>633.46500000000003</c:v>
                </c:pt>
                <c:pt idx="3330">
                  <c:v>633.46500000000003</c:v>
                </c:pt>
                <c:pt idx="3331">
                  <c:v>633.46500000000003</c:v>
                </c:pt>
                <c:pt idx="3332">
                  <c:v>633.46500000000003</c:v>
                </c:pt>
                <c:pt idx="3333">
                  <c:v>633.46500000000003</c:v>
                </c:pt>
                <c:pt idx="3334">
                  <c:v>633.46500000000003</c:v>
                </c:pt>
                <c:pt idx="3335">
                  <c:v>633.46500000000003</c:v>
                </c:pt>
                <c:pt idx="3336">
                  <c:v>633.46500000000003</c:v>
                </c:pt>
                <c:pt idx="3337">
                  <c:v>633.46500000000003</c:v>
                </c:pt>
                <c:pt idx="3338">
                  <c:v>633.46500000000003</c:v>
                </c:pt>
                <c:pt idx="3339">
                  <c:v>633.46500000000003</c:v>
                </c:pt>
                <c:pt idx="3340">
                  <c:v>633.46500000000003</c:v>
                </c:pt>
                <c:pt idx="3341">
                  <c:v>633.46500000000003</c:v>
                </c:pt>
                <c:pt idx="3342">
                  <c:v>633.46500000000003</c:v>
                </c:pt>
                <c:pt idx="3343">
                  <c:v>633.46500000000003</c:v>
                </c:pt>
                <c:pt idx="3344">
                  <c:v>633.46500000000003</c:v>
                </c:pt>
                <c:pt idx="3345">
                  <c:v>633.46500000000003</c:v>
                </c:pt>
                <c:pt idx="3346">
                  <c:v>633.46500000000003</c:v>
                </c:pt>
                <c:pt idx="3347">
                  <c:v>633.46500000000003</c:v>
                </c:pt>
                <c:pt idx="3348">
                  <c:v>633.46500000000003</c:v>
                </c:pt>
                <c:pt idx="3349">
                  <c:v>633.46500000000003</c:v>
                </c:pt>
                <c:pt idx="3350">
                  <c:v>633.46500000000003</c:v>
                </c:pt>
                <c:pt idx="3351">
                  <c:v>633.46500000000003</c:v>
                </c:pt>
                <c:pt idx="3352">
                  <c:v>633.46500000000003</c:v>
                </c:pt>
                <c:pt idx="3353">
                  <c:v>633.46500000000003</c:v>
                </c:pt>
                <c:pt idx="3354">
                  <c:v>633.46500000000003</c:v>
                </c:pt>
                <c:pt idx="3355">
                  <c:v>633.46500000000003</c:v>
                </c:pt>
                <c:pt idx="3356">
                  <c:v>633.46500000000003</c:v>
                </c:pt>
                <c:pt idx="3357">
                  <c:v>633.46500000000003</c:v>
                </c:pt>
                <c:pt idx="3358">
                  <c:v>633.46500000000003</c:v>
                </c:pt>
                <c:pt idx="3359">
                  <c:v>633.46500000000003</c:v>
                </c:pt>
                <c:pt idx="3360">
                  <c:v>633.46500000000003</c:v>
                </c:pt>
                <c:pt idx="3361">
                  <c:v>633.46500000000003</c:v>
                </c:pt>
                <c:pt idx="3362">
                  <c:v>633.46500000000003</c:v>
                </c:pt>
                <c:pt idx="3363">
                  <c:v>633.46500000000003</c:v>
                </c:pt>
                <c:pt idx="3364">
                  <c:v>633.46500000000003</c:v>
                </c:pt>
                <c:pt idx="3365">
                  <c:v>633.46500000000003</c:v>
                </c:pt>
                <c:pt idx="3366">
                  <c:v>633.46500000000003</c:v>
                </c:pt>
                <c:pt idx="3367">
                  <c:v>633.46500000000003</c:v>
                </c:pt>
                <c:pt idx="3368">
                  <c:v>633.46500000000003</c:v>
                </c:pt>
                <c:pt idx="3369">
                  <c:v>633.46500000000003</c:v>
                </c:pt>
                <c:pt idx="3370">
                  <c:v>633.46500000000003</c:v>
                </c:pt>
                <c:pt idx="3371">
                  <c:v>633.46500000000003</c:v>
                </c:pt>
                <c:pt idx="3372">
                  <c:v>633.46500000000003</c:v>
                </c:pt>
                <c:pt idx="3373">
                  <c:v>633.46500000000003</c:v>
                </c:pt>
                <c:pt idx="3374">
                  <c:v>633.46500000000003</c:v>
                </c:pt>
                <c:pt idx="3375">
                  <c:v>633.46500000000003</c:v>
                </c:pt>
                <c:pt idx="3376">
                  <c:v>633.46500000000003</c:v>
                </c:pt>
                <c:pt idx="3377">
                  <c:v>633.46500000000003</c:v>
                </c:pt>
                <c:pt idx="3378">
                  <c:v>633.46500000000003</c:v>
                </c:pt>
                <c:pt idx="3379">
                  <c:v>633.46500000000003</c:v>
                </c:pt>
                <c:pt idx="3380">
                  <c:v>633.46500000000003</c:v>
                </c:pt>
                <c:pt idx="3381">
                  <c:v>633.46500000000003</c:v>
                </c:pt>
                <c:pt idx="3382">
                  <c:v>633.46500000000003</c:v>
                </c:pt>
                <c:pt idx="3383">
                  <c:v>633.46500000000003</c:v>
                </c:pt>
                <c:pt idx="3384">
                  <c:v>633.46500000000003</c:v>
                </c:pt>
                <c:pt idx="3385">
                  <c:v>633.46500000000003</c:v>
                </c:pt>
                <c:pt idx="3386">
                  <c:v>633.46500000000003</c:v>
                </c:pt>
                <c:pt idx="3387">
                  <c:v>633.46500000000003</c:v>
                </c:pt>
                <c:pt idx="3388">
                  <c:v>633.46500000000003</c:v>
                </c:pt>
                <c:pt idx="3389">
                  <c:v>633.46500000000003</c:v>
                </c:pt>
                <c:pt idx="3390">
                  <c:v>633.46500000000003</c:v>
                </c:pt>
                <c:pt idx="3391">
                  <c:v>633.46500000000003</c:v>
                </c:pt>
                <c:pt idx="3392">
                  <c:v>633.46500000000003</c:v>
                </c:pt>
                <c:pt idx="3393">
                  <c:v>633.46500000000003</c:v>
                </c:pt>
                <c:pt idx="3394">
                  <c:v>633.46500000000003</c:v>
                </c:pt>
                <c:pt idx="3395">
                  <c:v>633.46500000000003</c:v>
                </c:pt>
                <c:pt idx="3396">
                  <c:v>633.46500000000003</c:v>
                </c:pt>
                <c:pt idx="3397">
                  <c:v>633.46500000000003</c:v>
                </c:pt>
                <c:pt idx="3398">
                  <c:v>633.46500000000003</c:v>
                </c:pt>
                <c:pt idx="3399">
                  <c:v>633.46500000000003</c:v>
                </c:pt>
                <c:pt idx="3400">
                  <c:v>633.46500000000003</c:v>
                </c:pt>
                <c:pt idx="3401">
                  <c:v>633.46500000000003</c:v>
                </c:pt>
                <c:pt idx="3402">
                  <c:v>633.46500000000003</c:v>
                </c:pt>
                <c:pt idx="3403">
                  <c:v>633.46500000000003</c:v>
                </c:pt>
                <c:pt idx="3404">
                  <c:v>633.46500000000003</c:v>
                </c:pt>
                <c:pt idx="3405">
                  <c:v>633.46500000000003</c:v>
                </c:pt>
                <c:pt idx="3406">
                  <c:v>633.46500000000003</c:v>
                </c:pt>
                <c:pt idx="3407">
                  <c:v>633.46500000000003</c:v>
                </c:pt>
                <c:pt idx="3408">
                  <c:v>633.46500000000003</c:v>
                </c:pt>
                <c:pt idx="3409">
                  <c:v>633.46500000000003</c:v>
                </c:pt>
                <c:pt idx="3410">
                  <c:v>633.46500000000003</c:v>
                </c:pt>
                <c:pt idx="3411">
                  <c:v>633.46500000000003</c:v>
                </c:pt>
                <c:pt idx="3412">
                  <c:v>633.46500000000003</c:v>
                </c:pt>
                <c:pt idx="3413">
                  <c:v>633.46500000000003</c:v>
                </c:pt>
                <c:pt idx="3414">
                  <c:v>633.46500000000003</c:v>
                </c:pt>
                <c:pt idx="3415">
                  <c:v>633.46500000000003</c:v>
                </c:pt>
                <c:pt idx="3416">
                  <c:v>633.46500000000003</c:v>
                </c:pt>
                <c:pt idx="3417">
                  <c:v>633.46500000000003</c:v>
                </c:pt>
                <c:pt idx="3418">
                  <c:v>633.46500000000003</c:v>
                </c:pt>
                <c:pt idx="3419">
                  <c:v>633.46500000000003</c:v>
                </c:pt>
                <c:pt idx="3420">
                  <c:v>633.46500000000003</c:v>
                </c:pt>
                <c:pt idx="3421">
                  <c:v>633.46500000000003</c:v>
                </c:pt>
                <c:pt idx="3422">
                  <c:v>633.46500000000003</c:v>
                </c:pt>
                <c:pt idx="3423">
                  <c:v>633.46500000000003</c:v>
                </c:pt>
                <c:pt idx="3424">
                  <c:v>633.46500000000003</c:v>
                </c:pt>
                <c:pt idx="3425">
                  <c:v>633.46500000000003</c:v>
                </c:pt>
                <c:pt idx="3426">
                  <c:v>633.46500000000003</c:v>
                </c:pt>
                <c:pt idx="3427">
                  <c:v>633.46500000000003</c:v>
                </c:pt>
                <c:pt idx="3428">
                  <c:v>633.46500000000003</c:v>
                </c:pt>
                <c:pt idx="3429">
                  <c:v>633.46500000000003</c:v>
                </c:pt>
                <c:pt idx="3430">
                  <c:v>633.46500000000003</c:v>
                </c:pt>
                <c:pt idx="3431">
                  <c:v>633.46500000000003</c:v>
                </c:pt>
                <c:pt idx="3432">
                  <c:v>633.46500000000003</c:v>
                </c:pt>
                <c:pt idx="3433">
                  <c:v>633.46500000000003</c:v>
                </c:pt>
                <c:pt idx="3434">
                  <c:v>633.46500000000003</c:v>
                </c:pt>
                <c:pt idx="3435">
                  <c:v>633.46500000000003</c:v>
                </c:pt>
                <c:pt idx="3436">
                  <c:v>633.46500000000003</c:v>
                </c:pt>
                <c:pt idx="3437">
                  <c:v>633.46500000000003</c:v>
                </c:pt>
                <c:pt idx="3438">
                  <c:v>633.46500000000003</c:v>
                </c:pt>
                <c:pt idx="3439">
                  <c:v>633.46500000000003</c:v>
                </c:pt>
                <c:pt idx="3440">
                  <c:v>633.46500000000003</c:v>
                </c:pt>
                <c:pt idx="3441">
                  <c:v>633.46500000000003</c:v>
                </c:pt>
                <c:pt idx="3442">
                  <c:v>633.46500000000003</c:v>
                </c:pt>
                <c:pt idx="3443">
                  <c:v>633.46500000000003</c:v>
                </c:pt>
                <c:pt idx="3444">
                  <c:v>633.46500000000003</c:v>
                </c:pt>
                <c:pt idx="3445">
                  <c:v>633.46500000000003</c:v>
                </c:pt>
                <c:pt idx="3446">
                  <c:v>633.46500000000003</c:v>
                </c:pt>
                <c:pt idx="3447">
                  <c:v>633.46500000000003</c:v>
                </c:pt>
                <c:pt idx="3448">
                  <c:v>633.46500000000003</c:v>
                </c:pt>
                <c:pt idx="3449">
                  <c:v>633.46500000000003</c:v>
                </c:pt>
                <c:pt idx="3450">
                  <c:v>633.46500000000003</c:v>
                </c:pt>
                <c:pt idx="3451">
                  <c:v>633.46500000000003</c:v>
                </c:pt>
                <c:pt idx="3452">
                  <c:v>633.46500000000003</c:v>
                </c:pt>
                <c:pt idx="3453">
                  <c:v>633.46500000000003</c:v>
                </c:pt>
                <c:pt idx="3454">
                  <c:v>633.46500000000003</c:v>
                </c:pt>
                <c:pt idx="3455">
                  <c:v>633.46500000000003</c:v>
                </c:pt>
                <c:pt idx="3456">
                  <c:v>633.46500000000003</c:v>
                </c:pt>
                <c:pt idx="3457">
                  <c:v>633.46500000000003</c:v>
                </c:pt>
                <c:pt idx="3458">
                  <c:v>633.46500000000003</c:v>
                </c:pt>
                <c:pt idx="3459">
                  <c:v>633.46500000000003</c:v>
                </c:pt>
                <c:pt idx="3460">
                  <c:v>633.46500000000003</c:v>
                </c:pt>
                <c:pt idx="3461">
                  <c:v>633.46500000000003</c:v>
                </c:pt>
                <c:pt idx="3462">
                  <c:v>633.46500000000003</c:v>
                </c:pt>
                <c:pt idx="3463">
                  <c:v>633.46500000000003</c:v>
                </c:pt>
                <c:pt idx="3464">
                  <c:v>633.46500000000003</c:v>
                </c:pt>
                <c:pt idx="3465">
                  <c:v>633.46500000000003</c:v>
                </c:pt>
                <c:pt idx="3466">
                  <c:v>633.46500000000003</c:v>
                </c:pt>
                <c:pt idx="3467">
                  <c:v>633.46500000000003</c:v>
                </c:pt>
                <c:pt idx="3468">
                  <c:v>633.46500000000003</c:v>
                </c:pt>
                <c:pt idx="3469">
                  <c:v>633.46500000000003</c:v>
                </c:pt>
                <c:pt idx="3470">
                  <c:v>633.46500000000003</c:v>
                </c:pt>
                <c:pt idx="3471">
                  <c:v>633.46500000000003</c:v>
                </c:pt>
                <c:pt idx="3472">
                  <c:v>633.46500000000003</c:v>
                </c:pt>
                <c:pt idx="3473">
                  <c:v>633.46500000000003</c:v>
                </c:pt>
                <c:pt idx="3474">
                  <c:v>633.46500000000003</c:v>
                </c:pt>
                <c:pt idx="3475">
                  <c:v>633.46500000000003</c:v>
                </c:pt>
                <c:pt idx="3476">
                  <c:v>633.46500000000003</c:v>
                </c:pt>
                <c:pt idx="3477">
                  <c:v>633.46500000000003</c:v>
                </c:pt>
                <c:pt idx="3478">
                  <c:v>633.46500000000003</c:v>
                </c:pt>
                <c:pt idx="3479">
                  <c:v>633.46500000000003</c:v>
                </c:pt>
                <c:pt idx="3480">
                  <c:v>633.46500000000003</c:v>
                </c:pt>
                <c:pt idx="3481">
                  <c:v>633.46500000000003</c:v>
                </c:pt>
                <c:pt idx="3482">
                  <c:v>633.46500000000003</c:v>
                </c:pt>
                <c:pt idx="3483">
                  <c:v>633.46500000000003</c:v>
                </c:pt>
                <c:pt idx="3484">
                  <c:v>633.46500000000003</c:v>
                </c:pt>
                <c:pt idx="3485">
                  <c:v>633.46500000000003</c:v>
                </c:pt>
                <c:pt idx="3486">
                  <c:v>633.46500000000003</c:v>
                </c:pt>
                <c:pt idx="3487">
                  <c:v>633.46500000000003</c:v>
                </c:pt>
                <c:pt idx="3488">
                  <c:v>633.46500000000003</c:v>
                </c:pt>
                <c:pt idx="3489">
                  <c:v>633.46500000000003</c:v>
                </c:pt>
                <c:pt idx="3490">
                  <c:v>633.46500000000003</c:v>
                </c:pt>
                <c:pt idx="3491">
                  <c:v>633.46500000000003</c:v>
                </c:pt>
                <c:pt idx="3492">
                  <c:v>633.46500000000003</c:v>
                </c:pt>
                <c:pt idx="3493">
                  <c:v>633.46500000000003</c:v>
                </c:pt>
                <c:pt idx="3494">
                  <c:v>633.46500000000003</c:v>
                </c:pt>
                <c:pt idx="3495">
                  <c:v>633.46500000000003</c:v>
                </c:pt>
                <c:pt idx="3496">
                  <c:v>633.46500000000003</c:v>
                </c:pt>
                <c:pt idx="3497">
                  <c:v>633.46500000000003</c:v>
                </c:pt>
                <c:pt idx="3498">
                  <c:v>633.46500000000003</c:v>
                </c:pt>
                <c:pt idx="3499">
                  <c:v>633.46500000000003</c:v>
                </c:pt>
                <c:pt idx="3500">
                  <c:v>633.46500000000003</c:v>
                </c:pt>
                <c:pt idx="3501">
                  <c:v>633.46500000000003</c:v>
                </c:pt>
                <c:pt idx="3502">
                  <c:v>633.46500000000003</c:v>
                </c:pt>
                <c:pt idx="3503">
                  <c:v>633.46500000000003</c:v>
                </c:pt>
                <c:pt idx="3504">
                  <c:v>633.46500000000003</c:v>
                </c:pt>
                <c:pt idx="3505">
                  <c:v>633.46500000000003</c:v>
                </c:pt>
                <c:pt idx="3506">
                  <c:v>633.46500000000003</c:v>
                </c:pt>
                <c:pt idx="3507">
                  <c:v>633.46500000000003</c:v>
                </c:pt>
                <c:pt idx="3508">
                  <c:v>633.46500000000003</c:v>
                </c:pt>
                <c:pt idx="3509">
                  <c:v>633.46500000000003</c:v>
                </c:pt>
                <c:pt idx="3510">
                  <c:v>633.46500000000003</c:v>
                </c:pt>
                <c:pt idx="3511">
                  <c:v>633.46500000000003</c:v>
                </c:pt>
                <c:pt idx="3512">
                  <c:v>633.46500000000003</c:v>
                </c:pt>
                <c:pt idx="3513">
                  <c:v>633.46500000000003</c:v>
                </c:pt>
                <c:pt idx="3514">
                  <c:v>633.46500000000003</c:v>
                </c:pt>
                <c:pt idx="3515">
                  <c:v>633.46500000000003</c:v>
                </c:pt>
                <c:pt idx="3516">
                  <c:v>633.46500000000003</c:v>
                </c:pt>
                <c:pt idx="3517">
                  <c:v>633.46500000000003</c:v>
                </c:pt>
                <c:pt idx="3518">
                  <c:v>633.46500000000003</c:v>
                </c:pt>
                <c:pt idx="3519">
                  <c:v>633.46500000000003</c:v>
                </c:pt>
                <c:pt idx="3520">
                  <c:v>633.46500000000003</c:v>
                </c:pt>
                <c:pt idx="3521">
                  <c:v>633.46500000000003</c:v>
                </c:pt>
                <c:pt idx="3522">
                  <c:v>633.46500000000003</c:v>
                </c:pt>
                <c:pt idx="3523">
                  <c:v>633.46500000000003</c:v>
                </c:pt>
                <c:pt idx="3524">
                  <c:v>633.46500000000003</c:v>
                </c:pt>
                <c:pt idx="3525">
                  <c:v>633.46500000000003</c:v>
                </c:pt>
                <c:pt idx="3526">
                  <c:v>633.46500000000003</c:v>
                </c:pt>
                <c:pt idx="3527">
                  <c:v>633.46500000000003</c:v>
                </c:pt>
                <c:pt idx="3528">
                  <c:v>633.46500000000003</c:v>
                </c:pt>
                <c:pt idx="3529">
                  <c:v>633.46500000000003</c:v>
                </c:pt>
                <c:pt idx="3530">
                  <c:v>633.46500000000003</c:v>
                </c:pt>
                <c:pt idx="3531">
                  <c:v>633.46500000000003</c:v>
                </c:pt>
                <c:pt idx="3532">
                  <c:v>633.46500000000003</c:v>
                </c:pt>
                <c:pt idx="3533">
                  <c:v>633.46500000000003</c:v>
                </c:pt>
                <c:pt idx="3534">
                  <c:v>633.46500000000003</c:v>
                </c:pt>
                <c:pt idx="3535">
                  <c:v>633.46500000000003</c:v>
                </c:pt>
                <c:pt idx="3536">
                  <c:v>633.46500000000003</c:v>
                </c:pt>
                <c:pt idx="3537">
                  <c:v>633.46500000000003</c:v>
                </c:pt>
                <c:pt idx="3538">
                  <c:v>633.46500000000003</c:v>
                </c:pt>
                <c:pt idx="3539">
                  <c:v>633.46500000000003</c:v>
                </c:pt>
                <c:pt idx="3540">
                  <c:v>633.46500000000003</c:v>
                </c:pt>
                <c:pt idx="3541">
                  <c:v>633.46500000000003</c:v>
                </c:pt>
                <c:pt idx="3542">
                  <c:v>633.46500000000003</c:v>
                </c:pt>
                <c:pt idx="3543">
                  <c:v>633.46500000000003</c:v>
                </c:pt>
                <c:pt idx="3544">
                  <c:v>633.46500000000003</c:v>
                </c:pt>
                <c:pt idx="3545">
                  <c:v>633.46500000000003</c:v>
                </c:pt>
                <c:pt idx="3546">
                  <c:v>633.46500000000003</c:v>
                </c:pt>
                <c:pt idx="3547">
                  <c:v>633.46500000000003</c:v>
                </c:pt>
                <c:pt idx="3548">
                  <c:v>633.46500000000003</c:v>
                </c:pt>
                <c:pt idx="3549">
                  <c:v>633.46500000000003</c:v>
                </c:pt>
                <c:pt idx="3550">
                  <c:v>633.46500000000003</c:v>
                </c:pt>
                <c:pt idx="3551">
                  <c:v>633.46500000000003</c:v>
                </c:pt>
                <c:pt idx="3552">
                  <c:v>633.46500000000003</c:v>
                </c:pt>
                <c:pt idx="3553">
                  <c:v>633.46500000000003</c:v>
                </c:pt>
                <c:pt idx="3554">
                  <c:v>633.46500000000003</c:v>
                </c:pt>
                <c:pt idx="3555">
                  <c:v>633.46500000000003</c:v>
                </c:pt>
                <c:pt idx="3556">
                  <c:v>633.46500000000003</c:v>
                </c:pt>
                <c:pt idx="3557">
                  <c:v>633.46500000000003</c:v>
                </c:pt>
                <c:pt idx="3558">
                  <c:v>633.46500000000003</c:v>
                </c:pt>
                <c:pt idx="3559">
                  <c:v>633.46500000000003</c:v>
                </c:pt>
                <c:pt idx="3560">
                  <c:v>633.46500000000003</c:v>
                </c:pt>
                <c:pt idx="3561">
                  <c:v>633.46500000000003</c:v>
                </c:pt>
                <c:pt idx="3562">
                  <c:v>633.46500000000003</c:v>
                </c:pt>
                <c:pt idx="3563">
                  <c:v>633.46500000000003</c:v>
                </c:pt>
                <c:pt idx="3564">
                  <c:v>633.46500000000003</c:v>
                </c:pt>
                <c:pt idx="3565">
                  <c:v>633.46500000000003</c:v>
                </c:pt>
                <c:pt idx="3566">
                  <c:v>633.46500000000003</c:v>
                </c:pt>
                <c:pt idx="3567">
                  <c:v>633.46500000000003</c:v>
                </c:pt>
                <c:pt idx="3568">
                  <c:v>633.46500000000003</c:v>
                </c:pt>
                <c:pt idx="3569">
                  <c:v>633.46500000000003</c:v>
                </c:pt>
                <c:pt idx="3570">
                  <c:v>633.46500000000003</c:v>
                </c:pt>
                <c:pt idx="3571">
                  <c:v>633.46500000000003</c:v>
                </c:pt>
                <c:pt idx="3572">
                  <c:v>633.46500000000003</c:v>
                </c:pt>
                <c:pt idx="3573">
                  <c:v>633.46500000000003</c:v>
                </c:pt>
                <c:pt idx="3574">
                  <c:v>633.46500000000003</c:v>
                </c:pt>
                <c:pt idx="3575">
                  <c:v>633.46500000000003</c:v>
                </c:pt>
                <c:pt idx="3576">
                  <c:v>633.46500000000003</c:v>
                </c:pt>
                <c:pt idx="3577">
                  <c:v>633.46500000000003</c:v>
                </c:pt>
                <c:pt idx="3578">
                  <c:v>633.46500000000003</c:v>
                </c:pt>
                <c:pt idx="3579">
                  <c:v>633.46500000000003</c:v>
                </c:pt>
                <c:pt idx="3580">
                  <c:v>633.46500000000003</c:v>
                </c:pt>
                <c:pt idx="3581">
                  <c:v>633.46500000000003</c:v>
                </c:pt>
                <c:pt idx="3582">
                  <c:v>633.46500000000003</c:v>
                </c:pt>
                <c:pt idx="3583">
                  <c:v>633.46500000000003</c:v>
                </c:pt>
                <c:pt idx="3584">
                  <c:v>633.46500000000003</c:v>
                </c:pt>
                <c:pt idx="3585">
                  <c:v>633.46500000000003</c:v>
                </c:pt>
                <c:pt idx="3586">
                  <c:v>633.46500000000003</c:v>
                </c:pt>
                <c:pt idx="3587">
                  <c:v>633.46500000000003</c:v>
                </c:pt>
                <c:pt idx="3588">
                  <c:v>633.46500000000003</c:v>
                </c:pt>
                <c:pt idx="3589">
                  <c:v>633.46500000000003</c:v>
                </c:pt>
                <c:pt idx="3590">
                  <c:v>633.46500000000003</c:v>
                </c:pt>
                <c:pt idx="3591">
                  <c:v>633.46500000000003</c:v>
                </c:pt>
                <c:pt idx="3592">
                  <c:v>633.46500000000003</c:v>
                </c:pt>
                <c:pt idx="3593">
                  <c:v>633.46500000000003</c:v>
                </c:pt>
                <c:pt idx="3594">
                  <c:v>633.46500000000003</c:v>
                </c:pt>
                <c:pt idx="3595">
                  <c:v>633.46500000000003</c:v>
                </c:pt>
                <c:pt idx="3596">
                  <c:v>633.46500000000003</c:v>
                </c:pt>
                <c:pt idx="3597">
                  <c:v>633.46500000000003</c:v>
                </c:pt>
                <c:pt idx="3598">
                  <c:v>633.46500000000003</c:v>
                </c:pt>
                <c:pt idx="3599">
                  <c:v>633.46500000000003</c:v>
                </c:pt>
                <c:pt idx="3600">
                  <c:v>633.46500000000003</c:v>
                </c:pt>
                <c:pt idx="3601">
                  <c:v>633.46500000000003</c:v>
                </c:pt>
                <c:pt idx="3602">
                  <c:v>633.46500000000003</c:v>
                </c:pt>
                <c:pt idx="3603">
                  <c:v>633.46500000000003</c:v>
                </c:pt>
                <c:pt idx="3604">
                  <c:v>633.46500000000003</c:v>
                </c:pt>
                <c:pt idx="3605">
                  <c:v>633.46500000000003</c:v>
                </c:pt>
                <c:pt idx="3606">
                  <c:v>633.46500000000003</c:v>
                </c:pt>
                <c:pt idx="3607">
                  <c:v>633.46500000000003</c:v>
                </c:pt>
                <c:pt idx="3608">
                  <c:v>633.46500000000003</c:v>
                </c:pt>
                <c:pt idx="3609">
                  <c:v>633.46500000000003</c:v>
                </c:pt>
                <c:pt idx="3610">
                  <c:v>633.46500000000003</c:v>
                </c:pt>
                <c:pt idx="3611">
                  <c:v>633.46500000000003</c:v>
                </c:pt>
                <c:pt idx="3612">
                  <c:v>633.46500000000003</c:v>
                </c:pt>
                <c:pt idx="3613">
                  <c:v>633.46500000000003</c:v>
                </c:pt>
                <c:pt idx="3614">
                  <c:v>633.46500000000003</c:v>
                </c:pt>
                <c:pt idx="3615">
                  <c:v>633.46500000000003</c:v>
                </c:pt>
                <c:pt idx="3616">
                  <c:v>633.46500000000003</c:v>
                </c:pt>
                <c:pt idx="3617">
                  <c:v>633.46500000000003</c:v>
                </c:pt>
                <c:pt idx="3618">
                  <c:v>633.46500000000003</c:v>
                </c:pt>
                <c:pt idx="3619">
                  <c:v>633.46500000000003</c:v>
                </c:pt>
                <c:pt idx="3620">
                  <c:v>633.46500000000003</c:v>
                </c:pt>
                <c:pt idx="3621">
                  <c:v>633.46500000000003</c:v>
                </c:pt>
                <c:pt idx="3622">
                  <c:v>633.46500000000003</c:v>
                </c:pt>
                <c:pt idx="3623">
                  <c:v>633.46500000000003</c:v>
                </c:pt>
                <c:pt idx="3624">
                  <c:v>633.46500000000003</c:v>
                </c:pt>
                <c:pt idx="3625">
                  <c:v>633.46500000000003</c:v>
                </c:pt>
                <c:pt idx="3626">
                  <c:v>633.46500000000003</c:v>
                </c:pt>
                <c:pt idx="3627">
                  <c:v>633.46500000000003</c:v>
                </c:pt>
                <c:pt idx="3628">
                  <c:v>633.46500000000003</c:v>
                </c:pt>
                <c:pt idx="3629">
                  <c:v>633.46500000000003</c:v>
                </c:pt>
                <c:pt idx="3630">
                  <c:v>633.46500000000003</c:v>
                </c:pt>
                <c:pt idx="3631">
                  <c:v>633.46500000000003</c:v>
                </c:pt>
                <c:pt idx="3632">
                  <c:v>633.46500000000003</c:v>
                </c:pt>
                <c:pt idx="3633">
                  <c:v>633.46500000000003</c:v>
                </c:pt>
                <c:pt idx="3634">
                  <c:v>633.46500000000003</c:v>
                </c:pt>
                <c:pt idx="3635">
                  <c:v>633.46500000000003</c:v>
                </c:pt>
                <c:pt idx="3636">
                  <c:v>633.46500000000003</c:v>
                </c:pt>
                <c:pt idx="3637">
                  <c:v>633.46500000000003</c:v>
                </c:pt>
                <c:pt idx="3638">
                  <c:v>633.46500000000003</c:v>
                </c:pt>
                <c:pt idx="3639">
                  <c:v>633.46500000000003</c:v>
                </c:pt>
                <c:pt idx="3640">
                  <c:v>633.46500000000003</c:v>
                </c:pt>
                <c:pt idx="3641">
                  <c:v>633.46500000000003</c:v>
                </c:pt>
                <c:pt idx="3642">
                  <c:v>633.46500000000003</c:v>
                </c:pt>
                <c:pt idx="3643">
                  <c:v>633.46500000000003</c:v>
                </c:pt>
                <c:pt idx="3644">
                  <c:v>633.46500000000003</c:v>
                </c:pt>
                <c:pt idx="3645">
                  <c:v>633.46500000000003</c:v>
                </c:pt>
                <c:pt idx="3646">
                  <c:v>633.46500000000003</c:v>
                </c:pt>
                <c:pt idx="3647">
                  <c:v>633.46500000000003</c:v>
                </c:pt>
                <c:pt idx="3648">
                  <c:v>633.46500000000003</c:v>
                </c:pt>
                <c:pt idx="3649">
                  <c:v>633.46500000000003</c:v>
                </c:pt>
                <c:pt idx="3650">
                  <c:v>633.46500000000003</c:v>
                </c:pt>
                <c:pt idx="3651">
                  <c:v>633.46500000000003</c:v>
                </c:pt>
                <c:pt idx="3652">
                  <c:v>633.46500000000003</c:v>
                </c:pt>
                <c:pt idx="3653">
                  <c:v>633.46500000000003</c:v>
                </c:pt>
                <c:pt idx="3654">
                  <c:v>633.46500000000003</c:v>
                </c:pt>
                <c:pt idx="3655">
                  <c:v>633.46500000000003</c:v>
                </c:pt>
                <c:pt idx="3656">
                  <c:v>633.46500000000003</c:v>
                </c:pt>
                <c:pt idx="3657">
                  <c:v>633.46500000000003</c:v>
                </c:pt>
                <c:pt idx="3658">
                  <c:v>633.46500000000003</c:v>
                </c:pt>
                <c:pt idx="3659">
                  <c:v>633.46500000000003</c:v>
                </c:pt>
                <c:pt idx="3660">
                  <c:v>633.46500000000003</c:v>
                </c:pt>
                <c:pt idx="3661">
                  <c:v>633.46500000000003</c:v>
                </c:pt>
                <c:pt idx="3662">
                  <c:v>633.46500000000003</c:v>
                </c:pt>
                <c:pt idx="3663">
                  <c:v>633.46500000000003</c:v>
                </c:pt>
                <c:pt idx="3664">
                  <c:v>633.46500000000003</c:v>
                </c:pt>
                <c:pt idx="3665">
                  <c:v>633.46500000000003</c:v>
                </c:pt>
                <c:pt idx="3666">
                  <c:v>633.46500000000003</c:v>
                </c:pt>
                <c:pt idx="3667">
                  <c:v>633.46500000000003</c:v>
                </c:pt>
                <c:pt idx="3668">
                  <c:v>633.46500000000003</c:v>
                </c:pt>
                <c:pt idx="3669">
                  <c:v>633.46500000000003</c:v>
                </c:pt>
                <c:pt idx="3670">
                  <c:v>633.46500000000003</c:v>
                </c:pt>
                <c:pt idx="3671">
                  <c:v>633.46500000000003</c:v>
                </c:pt>
                <c:pt idx="3672">
                  <c:v>633.46500000000003</c:v>
                </c:pt>
                <c:pt idx="3673">
                  <c:v>633.46500000000003</c:v>
                </c:pt>
                <c:pt idx="3674">
                  <c:v>633.46500000000003</c:v>
                </c:pt>
                <c:pt idx="3675">
                  <c:v>633.46500000000003</c:v>
                </c:pt>
                <c:pt idx="3676">
                  <c:v>633.46500000000003</c:v>
                </c:pt>
                <c:pt idx="3677">
                  <c:v>633.46500000000003</c:v>
                </c:pt>
                <c:pt idx="3678">
                  <c:v>633.46500000000003</c:v>
                </c:pt>
                <c:pt idx="3679">
                  <c:v>633.46500000000003</c:v>
                </c:pt>
                <c:pt idx="3680">
                  <c:v>633.46500000000003</c:v>
                </c:pt>
                <c:pt idx="3681">
                  <c:v>633.46500000000003</c:v>
                </c:pt>
                <c:pt idx="3682">
                  <c:v>633.46500000000003</c:v>
                </c:pt>
                <c:pt idx="3683">
                  <c:v>633.46500000000003</c:v>
                </c:pt>
                <c:pt idx="3684">
                  <c:v>633.46500000000003</c:v>
                </c:pt>
                <c:pt idx="3685">
                  <c:v>633.46500000000003</c:v>
                </c:pt>
                <c:pt idx="3686">
                  <c:v>633.46500000000003</c:v>
                </c:pt>
                <c:pt idx="3687">
                  <c:v>633.46500000000003</c:v>
                </c:pt>
                <c:pt idx="3688">
                  <c:v>633.46500000000003</c:v>
                </c:pt>
                <c:pt idx="3689">
                  <c:v>633.46500000000003</c:v>
                </c:pt>
                <c:pt idx="3690">
                  <c:v>633.46500000000003</c:v>
                </c:pt>
                <c:pt idx="3691">
                  <c:v>633.46500000000003</c:v>
                </c:pt>
                <c:pt idx="3692">
                  <c:v>633.46500000000003</c:v>
                </c:pt>
                <c:pt idx="3693">
                  <c:v>633.46500000000003</c:v>
                </c:pt>
                <c:pt idx="3694">
                  <c:v>633.46500000000003</c:v>
                </c:pt>
                <c:pt idx="3695">
                  <c:v>633.46500000000003</c:v>
                </c:pt>
                <c:pt idx="3696">
                  <c:v>633.46500000000003</c:v>
                </c:pt>
                <c:pt idx="3697">
                  <c:v>633.46500000000003</c:v>
                </c:pt>
                <c:pt idx="3698">
                  <c:v>633.46500000000003</c:v>
                </c:pt>
                <c:pt idx="3699">
                  <c:v>633.46500000000003</c:v>
                </c:pt>
                <c:pt idx="3700">
                  <c:v>633.46500000000003</c:v>
                </c:pt>
                <c:pt idx="3701">
                  <c:v>633.46500000000003</c:v>
                </c:pt>
                <c:pt idx="3702">
                  <c:v>633.46500000000003</c:v>
                </c:pt>
                <c:pt idx="3703">
                  <c:v>633.46500000000003</c:v>
                </c:pt>
                <c:pt idx="3704">
                  <c:v>633.46500000000003</c:v>
                </c:pt>
                <c:pt idx="3705">
                  <c:v>633.46500000000003</c:v>
                </c:pt>
                <c:pt idx="3706">
                  <c:v>633.46500000000003</c:v>
                </c:pt>
                <c:pt idx="3707">
                  <c:v>633.46500000000003</c:v>
                </c:pt>
                <c:pt idx="3708">
                  <c:v>633.46500000000003</c:v>
                </c:pt>
                <c:pt idx="3709">
                  <c:v>633.46500000000003</c:v>
                </c:pt>
                <c:pt idx="3710">
                  <c:v>633.46500000000003</c:v>
                </c:pt>
                <c:pt idx="3711">
                  <c:v>633.46500000000003</c:v>
                </c:pt>
                <c:pt idx="3712">
                  <c:v>633.46500000000003</c:v>
                </c:pt>
                <c:pt idx="3713">
                  <c:v>633.46500000000003</c:v>
                </c:pt>
                <c:pt idx="3714">
                  <c:v>633.46500000000003</c:v>
                </c:pt>
                <c:pt idx="3715">
                  <c:v>633.46500000000003</c:v>
                </c:pt>
                <c:pt idx="3716">
                  <c:v>633.46500000000003</c:v>
                </c:pt>
                <c:pt idx="3717">
                  <c:v>633.46500000000003</c:v>
                </c:pt>
                <c:pt idx="3718">
                  <c:v>633.46500000000003</c:v>
                </c:pt>
                <c:pt idx="3719">
                  <c:v>633.46500000000003</c:v>
                </c:pt>
                <c:pt idx="3720">
                  <c:v>633.46500000000003</c:v>
                </c:pt>
                <c:pt idx="3721">
                  <c:v>633.46500000000003</c:v>
                </c:pt>
                <c:pt idx="3722">
                  <c:v>633.46500000000003</c:v>
                </c:pt>
                <c:pt idx="3723">
                  <c:v>633.46500000000003</c:v>
                </c:pt>
                <c:pt idx="3724">
                  <c:v>633.46500000000003</c:v>
                </c:pt>
                <c:pt idx="3725">
                  <c:v>633.46500000000003</c:v>
                </c:pt>
                <c:pt idx="3726">
                  <c:v>633.46500000000003</c:v>
                </c:pt>
                <c:pt idx="3727">
                  <c:v>633.46500000000003</c:v>
                </c:pt>
                <c:pt idx="3728">
                  <c:v>633.46500000000003</c:v>
                </c:pt>
                <c:pt idx="3729">
                  <c:v>633.46500000000003</c:v>
                </c:pt>
                <c:pt idx="3730">
                  <c:v>633.46500000000003</c:v>
                </c:pt>
                <c:pt idx="3731">
                  <c:v>633.46500000000003</c:v>
                </c:pt>
                <c:pt idx="3732">
                  <c:v>633.46500000000003</c:v>
                </c:pt>
                <c:pt idx="3733">
                  <c:v>633.46500000000003</c:v>
                </c:pt>
                <c:pt idx="3734">
                  <c:v>633.46500000000003</c:v>
                </c:pt>
                <c:pt idx="3735">
                  <c:v>633.46500000000003</c:v>
                </c:pt>
                <c:pt idx="3736">
                  <c:v>633.46500000000003</c:v>
                </c:pt>
                <c:pt idx="3737">
                  <c:v>633.46500000000003</c:v>
                </c:pt>
                <c:pt idx="3738">
                  <c:v>633.46500000000003</c:v>
                </c:pt>
                <c:pt idx="3739">
                  <c:v>633.46500000000003</c:v>
                </c:pt>
                <c:pt idx="3740">
                  <c:v>633.46500000000003</c:v>
                </c:pt>
                <c:pt idx="3741">
                  <c:v>633.46500000000003</c:v>
                </c:pt>
                <c:pt idx="3742">
                  <c:v>633.46500000000003</c:v>
                </c:pt>
                <c:pt idx="3743">
                  <c:v>633.46500000000003</c:v>
                </c:pt>
                <c:pt idx="3744">
                  <c:v>633.46500000000003</c:v>
                </c:pt>
                <c:pt idx="3745">
                  <c:v>633.46500000000003</c:v>
                </c:pt>
                <c:pt idx="3746">
                  <c:v>633.46500000000003</c:v>
                </c:pt>
                <c:pt idx="3747">
                  <c:v>633.46500000000003</c:v>
                </c:pt>
                <c:pt idx="3748">
                  <c:v>633.46500000000003</c:v>
                </c:pt>
                <c:pt idx="3749">
                  <c:v>633.46500000000003</c:v>
                </c:pt>
                <c:pt idx="3750">
                  <c:v>633.46500000000003</c:v>
                </c:pt>
                <c:pt idx="3751">
                  <c:v>633.46500000000003</c:v>
                </c:pt>
                <c:pt idx="3752">
                  <c:v>633.46500000000003</c:v>
                </c:pt>
                <c:pt idx="3753">
                  <c:v>633.46500000000003</c:v>
                </c:pt>
                <c:pt idx="3754">
                  <c:v>633.46500000000003</c:v>
                </c:pt>
                <c:pt idx="3755">
                  <c:v>633.46500000000003</c:v>
                </c:pt>
                <c:pt idx="3756">
                  <c:v>633.46500000000003</c:v>
                </c:pt>
                <c:pt idx="3757">
                  <c:v>633.46500000000003</c:v>
                </c:pt>
                <c:pt idx="3758">
                  <c:v>633.46500000000003</c:v>
                </c:pt>
                <c:pt idx="3759">
                  <c:v>633.46500000000003</c:v>
                </c:pt>
                <c:pt idx="3760">
                  <c:v>633.46500000000003</c:v>
                </c:pt>
                <c:pt idx="3761">
                  <c:v>633.46500000000003</c:v>
                </c:pt>
                <c:pt idx="3762">
                  <c:v>633.46500000000003</c:v>
                </c:pt>
                <c:pt idx="3763">
                  <c:v>633.46500000000003</c:v>
                </c:pt>
                <c:pt idx="3764">
                  <c:v>633.46500000000003</c:v>
                </c:pt>
                <c:pt idx="3765">
                  <c:v>633.46500000000003</c:v>
                </c:pt>
                <c:pt idx="3766">
                  <c:v>633.46500000000003</c:v>
                </c:pt>
                <c:pt idx="3767">
                  <c:v>633.46500000000003</c:v>
                </c:pt>
                <c:pt idx="3768">
                  <c:v>633.46500000000003</c:v>
                </c:pt>
                <c:pt idx="3769">
                  <c:v>633.46500000000003</c:v>
                </c:pt>
                <c:pt idx="3770">
                  <c:v>633.46500000000003</c:v>
                </c:pt>
                <c:pt idx="3771">
                  <c:v>633.46500000000003</c:v>
                </c:pt>
                <c:pt idx="3772">
                  <c:v>633.46500000000003</c:v>
                </c:pt>
                <c:pt idx="3773">
                  <c:v>633.46500000000003</c:v>
                </c:pt>
                <c:pt idx="3774">
                  <c:v>633.46500000000003</c:v>
                </c:pt>
                <c:pt idx="3775">
                  <c:v>633.46500000000003</c:v>
                </c:pt>
                <c:pt idx="3776">
                  <c:v>633.46500000000003</c:v>
                </c:pt>
                <c:pt idx="3777">
                  <c:v>633.46500000000003</c:v>
                </c:pt>
                <c:pt idx="3778">
                  <c:v>633.46500000000003</c:v>
                </c:pt>
                <c:pt idx="3779">
                  <c:v>633.46500000000003</c:v>
                </c:pt>
                <c:pt idx="3780">
                  <c:v>633.46500000000003</c:v>
                </c:pt>
                <c:pt idx="3781">
                  <c:v>633.46500000000003</c:v>
                </c:pt>
                <c:pt idx="3782">
                  <c:v>633.46500000000003</c:v>
                </c:pt>
                <c:pt idx="3783">
                  <c:v>633.46500000000003</c:v>
                </c:pt>
                <c:pt idx="3784">
                  <c:v>633.46500000000003</c:v>
                </c:pt>
                <c:pt idx="3785">
                  <c:v>633.46500000000003</c:v>
                </c:pt>
                <c:pt idx="3786">
                  <c:v>633.46500000000003</c:v>
                </c:pt>
                <c:pt idx="3787">
                  <c:v>633.46500000000003</c:v>
                </c:pt>
                <c:pt idx="3788">
                  <c:v>633.46500000000003</c:v>
                </c:pt>
                <c:pt idx="3789">
                  <c:v>633.46500000000003</c:v>
                </c:pt>
                <c:pt idx="3790">
                  <c:v>633.46500000000003</c:v>
                </c:pt>
                <c:pt idx="3791">
                  <c:v>633.46500000000003</c:v>
                </c:pt>
                <c:pt idx="3792">
                  <c:v>633.46500000000003</c:v>
                </c:pt>
                <c:pt idx="3793">
                  <c:v>633.46500000000003</c:v>
                </c:pt>
                <c:pt idx="3794">
                  <c:v>633.46500000000003</c:v>
                </c:pt>
                <c:pt idx="3795">
                  <c:v>633.46500000000003</c:v>
                </c:pt>
                <c:pt idx="3796">
                  <c:v>633.46500000000003</c:v>
                </c:pt>
                <c:pt idx="3797">
                  <c:v>633.46500000000003</c:v>
                </c:pt>
                <c:pt idx="3798">
                  <c:v>633.46500000000003</c:v>
                </c:pt>
                <c:pt idx="3799">
                  <c:v>633.46500000000003</c:v>
                </c:pt>
                <c:pt idx="3800">
                  <c:v>633.46500000000003</c:v>
                </c:pt>
                <c:pt idx="3801">
                  <c:v>633.46500000000003</c:v>
                </c:pt>
                <c:pt idx="3802">
                  <c:v>633.46500000000003</c:v>
                </c:pt>
                <c:pt idx="3803">
                  <c:v>633.46500000000003</c:v>
                </c:pt>
                <c:pt idx="3804">
                  <c:v>633.46500000000003</c:v>
                </c:pt>
                <c:pt idx="3805">
                  <c:v>633.46500000000003</c:v>
                </c:pt>
                <c:pt idx="3806">
                  <c:v>633.46500000000003</c:v>
                </c:pt>
                <c:pt idx="3807">
                  <c:v>633.46500000000003</c:v>
                </c:pt>
                <c:pt idx="3808">
                  <c:v>633.46500000000003</c:v>
                </c:pt>
                <c:pt idx="3809">
                  <c:v>633.46500000000003</c:v>
                </c:pt>
                <c:pt idx="3810">
                  <c:v>633.46500000000003</c:v>
                </c:pt>
                <c:pt idx="3811">
                  <c:v>633.46500000000003</c:v>
                </c:pt>
                <c:pt idx="3812">
                  <c:v>633.46500000000003</c:v>
                </c:pt>
                <c:pt idx="3813">
                  <c:v>633.46500000000003</c:v>
                </c:pt>
                <c:pt idx="3814">
                  <c:v>633.46500000000003</c:v>
                </c:pt>
                <c:pt idx="3815">
                  <c:v>633.46500000000003</c:v>
                </c:pt>
                <c:pt idx="3816">
                  <c:v>633.46500000000003</c:v>
                </c:pt>
                <c:pt idx="3817">
                  <c:v>633.46500000000003</c:v>
                </c:pt>
                <c:pt idx="3818">
                  <c:v>633.46500000000003</c:v>
                </c:pt>
                <c:pt idx="3819">
                  <c:v>633.46500000000003</c:v>
                </c:pt>
                <c:pt idx="3820">
                  <c:v>633.46500000000003</c:v>
                </c:pt>
                <c:pt idx="3821">
                  <c:v>633.46500000000003</c:v>
                </c:pt>
                <c:pt idx="3822">
                  <c:v>633.46500000000003</c:v>
                </c:pt>
                <c:pt idx="3823">
                  <c:v>633.46500000000003</c:v>
                </c:pt>
                <c:pt idx="3824">
                  <c:v>633.46500000000003</c:v>
                </c:pt>
                <c:pt idx="3825">
                  <c:v>633.46500000000003</c:v>
                </c:pt>
                <c:pt idx="3826">
                  <c:v>633.46500000000003</c:v>
                </c:pt>
                <c:pt idx="3827">
                  <c:v>633.46500000000003</c:v>
                </c:pt>
                <c:pt idx="3828">
                  <c:v>633.46500000000003</c:v>
                </c:pt>
                <c:pt idx="3829">
                  <c:v>633.46500000000003</c:v>
                </c:pt>
                <c:pt idx="3830">
                  <c:v>633.46500000000003</c:v>
                </c:pt>
                <c:pt idx="3831">
                  <c:v>633.46500000000003</c:v>
                </c:pt>
                <c:pt idx="3832">
                  <c:v>633.46500000000003</c:v>
                </c:pt>
                <c:pt idx="3833">
                  <c:v>633.46500000000003</c:v>
                </c:pt>
                <c:pt idx="3834">
                  <c:v>633.46500000000003</c:v>
                </c:pt>
                <c:pt idx="3835">
                  <c:v>633.46500000000003</c:v>
                </c:pt>
                <c:pt idx="3836">
                  <c:v>633.46500000000003</c:v>
                </c:pt>
                <c:pt idx="3837">
                  <c:v>633.46500000000003</c:v>
                </c:pt>
                <c:pt idx="3838">
                  <c:v>633.46500000000003</c:v>
                </c:pt>
                <c:pt idx="3839">
                  <c:v>633.46500000000003</c:v>
                </c:pt>
                <c:pt idx="3840">
                  <c:v>633.46500000000003</c:v>
                </c:pt>
                <c:pt idx="3841">
                  <c:v>633.46500000000003</c:v>
                </c:pt>
                <c:pt idx="3842">
                  <c:v>633.46500000000003</c:v>
                </c:pt>
                <c:pt idx="3843">
                  <c:v>633.46500000000003</c:v>
                </c:pt>
                <c:pt idx="3844">
                  <c:v>633.46500000000003</c:v>
                </c:pt>
                <c:pt idx="3845">
                  <c:v>633.46500000000003</c:v>
                </c:pt>
                <c:pt idx="3846">
                  <c:v>633.46500000000003</c:v>
                </c:pt>
                <c:pt idx="3847">
                  <c:v>633.46500000000003</c:v>
                </c:pt>
                <c:pt idx="3848">
                  <c:v>633.46500000000003</c:v>
                </c:pt>
                <c:pt idx="3849">
                  <c:v>633.46500000000003</c:v>
                </c:pt>
                <c:pt idx="3850">
                  <c:v>633.46500000000003</c:v>
                </c:pt>
                <c:pt idx="3851">
                  <c:v>633.46500000000003</c:v>
                </c:pt>
                <c:pt idx="3852">
                  <c:v>633.46500000000003</c:v>
                </c:pt>
                <c:pt idx="3853">
                  <c:v>633.46500000000003</c:v>
                </c:pt>
                <c:pt idx="3854">
                  <c:v>633.46500000000003</c:v>
                </c:pt>
                <c:pt idx="3855">
                  <c:v>633.46500000000003</c:v>
                </c:pt>
                <c:pt idx="3856">
                  <c:v>633.46500000000003</c:v>
                </c:pt>
                <c:pt idx="3857">
                  <c:v>633.46500000000003</c:v>
                </c:pt>
                <c:pt idx="3858">
                  <c:v>633.46500000000003</c:v>
                </c:pt>
                <c:pt idx="3859">
                  <c:v>633.46500000000003</c:v>
                </c:pt>
                <c:pt idx="3860">
                  <c:v>633.46500000000003</c:v>
                </c:pt>
                <c:pt idx="3861">
                  <c:v>633.46500000000003</c:v>
                </c:pt>
                <c:pt idx="3862">
                  <c:v>633.46500000000003</c:v>
                </c:pt>
                <c:pt idx="3863">
                  <c:v>633.46500000000003</c:v>
                </c:pt>
                <c:pt idx="3864">
                  <c:v>633.46500000000003</c:v>
                </c:pt>
                <c:pt idx="3865">
                  <c:v>633.46500000000003</c:v>
                </c:pt>
                <c:pt idx="3866">
                  <c:v>633.46500000000003</c:v>
                </c:pt>
                <c:pt idx="3867">
                  <c:v>633.46500000000003</c:v>
                </c:pt>
                <c:pt idx="3868">
                  <c:v>633.46500000000003</c:v>
                </c:pt>
                <c:pt idx="3869">
                  <c:v>633.46500000000003</c:v>
                </c:pt>
                <c:pt idx="3870">
                  <c:v>633.46500000000003</c:v>
                </c:pt>
                <c:pt idx="3871">
                  <c:v>633.46500000000003</c:v>
                </c:pt>
                <c:pt idx="3872">
                  <c:v>633.46500000000003</c:v>
                </c:pt>
                <c:pt idx="3873">
                  <c:v>633.46500000000003</c:v>
                </c:pt>
                <c:pt idx="3874">
                  <c:v>633.46500000000003</c:v>
                </c:pt>
                <c:pt idx="3875">
                  <c:v>633.46500000000003</c:v>
                </c:pt>
                <c:pt idx="3876">
                  <c:v>633.46500000000003</c:v>
                </c:pt>
                <c:pt idx="3877">
                  <c:v>633.46500000000003</c:v>
                </c:pt>
                <c:pt idx="3878">
                  <c:v>633.46500000000003</c:v>
                </c:pt>
                <c:pt idx="3879">
                  <c:v>633.46500000000003</c:v>
                </c:pt>
                <c:pt idx="3880">
                  <c:v>633.46500000000003</c:v>
                </c:pt>
                <c:pt idx="3881">
                  <c:v>633.46500000000003</c:v>
                </c:pt>
                <c:pt idx="3882">
                  <c:v>633.46500000000003</c:v>
                </c:pt>
                <c:pt idx="3883">
                  <c:v>633.46500000000003</c:v>
                </c:pt>
                <c:pt idx="3884">
                  <c:v>633.46500000000003</c:v>
                </c:pt>
                <c:pt idx="3885">
                  <c:v>633.46500000000003</c:v>
                </c:pt>
                <c:pt idx="3886">
                  <c:v>633.46500000000003</c:v>
                </c:pt>
                <c:pt idx="3887">
                  <c:v>633.46500000000003</c:v>
                </c:pt>
                <c:pt idx="3888">
                  <c:v>633.46500000000003</c:v>
                </c:pt>
                <c:pt idx="3889">
                  <c:v>633.46500000000003</c:v>
                </c:pt>
                <c:pt idx="3890">
                  <c:v>633.46500000000003</c:v>
                </c:pt>
                <c:pt idx="3891">
                  <c:v>633.46500000000003</c:v>
                </c:pt>
                <c:pt idx="3892">
                  <c:v>633.46500000000003</c:v>
                </c:pt>
                <c:pt idx="3893">
                  <c:v>633.46500000000003</c:v>
                </c:pt>
                <c:pt idx="3894">
                  <c:v>633.46500000000003</c:v>
                </c:pt>
                <c:pt idx="3895">
                  <c:v>633.46500000000003</c:v>
                </c:pt>
                <c:pt idx="3896">
                  <c:v>633.46500000000003</c:v>
                </c:pt>
                <c:pt idx="3897">
                  <c:v>633.46500000000003</c:v>
                </c:pt>
                <c:pt idx="3898">
                  <c:v>633.46500000000003</c:v>
                </c:pt>
                <c:pt idx="3899">
                  <c:v>633.46500000000003</c:v>
                </c:pt>
                <c:pt idx="3900">
                  <c:v>633.46500000000003</c:v>
                </c:pt>
                <c:pt idx="3901">
                  <c:v>633.46500000000003</c:v>
                </c:pt>
                <c:pt idx="3902">
                  <c:v>633.46500000000003</c:v>
                </c:pt>
                <c:pt idx="3903">
                  <c:v>633.46500000000003</c:v>
                </c:pt>
                <c:pt idx="3904">
                  <c:v>633.46500000000003</c:v>
                </c:pt>
                <c:pt idx="3905">
                  <c:v>633.46500000000003</c:v>
                </c:pt>
                <c:pt idx="3906">
                  <c:v>633.46500000000003</c:v>
                </c:pt>
                <c:pt idx="3907">
                  <c:v>633.46500000000003</c:v>
                </c:pt>
                <c:pt idx="3908">
                  <c:v>633.46500000000003</c:v>
                </c:pt>
                <c:pt idx="3909">
                  <c:v>633.46500000000003</c:v>
                </c:pt>
                <c:pt idx="3910">
                  <c:v>633.46500000000003</c:v>
                </c:pt>
                <c:pt idx="3911">
                  <c:v>633.46500000000003</c:v>
                </c:pt>
                <c:pt idx="3912">
                  <c:v>633.46500000000003</c:v>
                </c:pt>
                <c:pt idx="3913">
                  <c:v>633.46500000000003</c:v>
                </c:pt>
                <c:pt idx="3914">
                  <c:v>633.46500000000003</c:v>
                </c:pt>
                <c:pt idx="3915">
                  <c:v>633.46500000000003</c:v>
                </c:pt>
                <c:pt idx="3916">
                  <c:v>633.46500000000003</c:v>
                </c:pt>
                <c:pt idx="3917">
                  <c:v>633.46500000000003</c:v>
                </c:pt>
                <c:pt idx="3918">
                  <c:v>633.46500000000003</c:v>
                </c:pt>
                <c:pt idx="3919">
                  <c:v>633.46500000000003</c:v>
                </c:pt>
                <c:pt idx="3920">
                  <c:v>633.46500000000003</c:v>
                </c:pt>
                <c:pt idx="3921">
                  <c:v>633.46500000000003</c:v>
                </c:pt>
                <c:pt idx="3922">
                  <c:v>633.46500000000003</c:v>
                </c:pt>
                <c:pt idx="3923">
                  <c:v>633.46500000000003</c:v>
                </c:pt>
                <c:pt idx="3924">
                  <c:v>633.46500000000003</c:v>
                </c:pt>
                <c:pt idx="3925">
                  <c:v>633.46500000000003</c:v>
                </c:pt>
                <c:pt idx="3926">
                  <c:v>633.46500000000003</c:v>
                </c:pt>
                <c:pt idx="3927">
                  <c:v>633.46500000000003</c:v>
                </c:pt>
                <c:pt idx="3928">
                  <c:v>633.46500000000003</c:v>
                </c:pt>
                <c:pt idx="3929">
                  <c:v>633.46500000000003</c:v>
                </c:pt>
                <c:pt idx="3930">
                  <c:v>633.46500000000003</c:v>
                </c:pt>
                <c:pt idx="3931">
                  <c:v>633.46500000000003</c:v>
                </c:pt>
                <c:pt idx="3932">
                  <c:v>633.46500000000003</c:v>
                </c:pt>
                <c:pt idx="3933">
                  <c:v>633.46500000000003</c:v>
                </c:pt>
                <c:pt idx="3934">
                  <c:v>633.46500000000003</c:v>
                </c:pt>
                <c:pt idx="3935">
                  <c:v>633.46500000000003</c:v>
                </c:pt>
                <c:pt idx="3936">
                  <c:v>633.46500000000003</c:v>
                </c:pt>
                <c:pt idx="3937">
                  <c:v>633.46500000000003</c:v>
                </c:pt>
                <c:pt idx="3938">
                  <c:v>633.46500000000003</c:v>
                </c:pt>
                <c:pt idx="3939">
                  <c:v>633.46500000000003</c:v>
                </c:pt>
                <c:pt idx="3940">
                  <c:v>633.46500000000003</c:v>
                </c:pt>
                <c:pt idx="3941">
                  <c:v>633.46500000000003</c:v>
                </c:pt>
                <c:pt idx="3942">
                  <c:v>633.46500000000003</c:v>
                </c:pt>
                <c:pt idx="3943">
                  <c:v>633.46500000000003</c:v>
                </c:pt>
                <c:pt idx="3944">
                  <c:v>633.46500000000003</c:v>
                </c:pt>
                <c:pt idx="3945">
                  <c:v>633.46500000000003</c:v>
                </c:pt>
                <c:pt idx="3946">
                  <c:v>633.46500000000003</c:v>
                </c:pt>
                <c:pt idx="3947">
                  <c:v>633.46500000000003</c:v>
                </c:pt>
                <c:pt idx="3948">
                  <c:v>633.46500000000003</c:v>
                </c:pt>
                <c:pt idx="3949">
                  <c:v>633.46500000000003</c:v>
                </c:pt>
                <c:pt idx="3950">
                  <c:v>633.46500000000003</c:v>
                </c:pt>
                <c:pt idx="3951">
                  <c:v>633.46500000000003</c:v>
                </c:pt>
                <c:pt idx="3952">
                  <c:v>633.46500000000003</c:v>
                </c:pt>
                <c:pt idx="3953">
                  <c:v>633.46500000000003</c:v>
                </c:pt>
                <c:pt idx="3954">
                  <c:v>633.46500000000003</c:v>
                </c:pt>
                <c:pt idx="3955">
                  <c:v>633.46500000000003</c:v>
                </c:pt>
                <c:pt idx="3956">
                  <c:v>633.46500000000003</c:v>
                </c:pt>
                <c:pt idx="3957">
                  <c:v>633.46500000000003</c:v>
                </c:pt>
                <c:pt idx="3958">
                  <c:v>633.46500000000003</c:v>
                </c:pt>
                <c:pt idx="3959">
                  <c:v>633.46500000000003</c:v>
                </c:pt>
                <c:pt idx="3960">
                  <c:v>633.46500000000003</c:v>
                </c:pt>
                <c:pt idx="3961">
                  <c:v>633.46500000000003</c:v>
                </c:pt>
                <c:pt idx="3962">
                  <c:v>633.46500000000003</c:v>
                </c:pt>
                <c:pt idx="3963">
                  <c:v>633.46500000000003</c:v>
                </c:pt>
                <c:pt idx="3964">
                  <c:v>633.46500000000003</c:v>
                </c:pt>
                <c:pt idx="3965">
                  <c:v>633.46500000000003</c:v>
                </c:pt>
                <c:pt idx="3966">
                  <c:v>633.46500000000003</c:v>
                </c:pt>
                <c:pt idx="3967">
                  <c:v>633.46500000000003</c:v>
                </c:pt>
                <c:pt idx="3968">
                  <c:v>633.46500000000003</c:v>
                </c:pt>
                <c:pt idx="3969">
                  <c:v>633.46500000000003</c:v>
                </c:pt>
                <c:pt idx="3970">
                  <c:v>633.46500000000003</c:v>
                </c:pt>
                <c:pt idx="3971">
                  <c:v>633.46500000000003</c:v>
                </c:pt>
                <c:pt idx="3972">
                  <c:v>633.46500000000003</c:v>
                </c:pt>
                <c:pt idx="3973">
                  <c:v>633.46500000000003</c:v>
                </c:pt>
                <c:pt idx="3974">
                  <c:v>633.46500000000003</c:v>
                </c:pt>
                <c:pt idx="3975">
                  <c:v>633.46500000000003</c:v>
                </c:pt>
                <c:pt idx="3976">
                  <c:v>633.46500000000003</c:v>
                </c:pt>
                <c:pt idx="3977">
                  <c:v>633.46500000000003</c:v>
                </c:pt>
                <c:pt idx="3978">
                  <c:v>633.46500000000003</c:v>
                </c:pt>
                <c:pt idx="3979">
                  <c:v>633.46500000000003</c:v>
                </c:pt>
                <c:pt idx="3980">
                  <c:v>633.46500000000003</c:v>
                </c:pt>
                <c:pt idx="3981">
                  <c:v>633.46500000000003</c:v>
                </c:pt>
                <c:pt idx="3982">
                  <c:v>633.46500000000003</c:v>
                </c:pt>
                <c:pt idx="3983">
                  <c:v>633.46500000000003</c:v>
                </c:pt>
                <c:pt idx="3984">
                  <c:v>633.46500000000003</c:v>
                </c:pt>
                <c:pt idx="3985">
                  <c:v>633.46500000000003</c:v>
                </c:pt>
                <c:pt idx="3986">
                  <c:v>633.46500000000003</c:v>
                </c:pt>
                <c:pt idx="3987">
                  <c:v>633.46500000000003</c:v>
                </c:pt>
                <c:pt idx="3988">
                  <c:v>633.46500000000003</c:v>
                </c:pt>
                <c:pt idx="3989">
                  <c:v>633.46500000000003</c:v>
                </c:pt>
                <c:pt idx="3990">
                  <c:v>633.46500000000003</c:v>
                </c:pt>
                <c:pt idx="3991">
                  <c:v>633.46500000000003</c:v>
                </c:pt>
                <c:pt idx="3992">
                  <c:v>633.46500000000003</c:v>
                </c:pt>
                <c:pt idx="3993">
                  <c:v>633.46500000000003</c:v>
                </c:pt>
                <c:pt idx="3994">
                  <c:v>633.46500000000003</c:v>
                </c:pt>
                <c:pt idx="3995">
                  <c:v>633.46500000000003</c:v>
                </c:pt>
                <c:pt idx="3996">
                  <c:v>633.46500000000003</c:v>
                </c:pt>
                <c:pt idx="3997">
                  <c:v>633.46500000000003</c:v>
                </c:pt>
                <c:pt idx="3998">
                  <c:v>633.46500000000003</c:v>
                </c:pt>
                <c:pt idx="3999">
                  <c:v>633.46500000000003</c:v>
                </c:pt>
                <c:pt idx="4000">
                  <c:v>633.46500000000003</c:v>
                </c:pt>
                <c:pt idx="4001">
                  <c:v>633.46500000000003</c:v>
                </c:pt>
                <c:pt idx="4002">
                  <c:v>633.46500000000003</c:v>
                </c:pt>
                <c:pt idx="4003">
                  <c:v>633.46500000000003</c:v>
                </c:pt>
                <c:pt idx="4004">
                  <c:v>633.46500000000003</c:v>
                </c:pt>
                <c:pt idx="4005">
                  <c:v>633.46500000000003</c:v>
                </c:pt>
                <c:pt idx="4006">
                  <c:v>633.46500000000003</c:v>
                </c:pt>
                <c:pt idx="4007">
                  <c:v>633.46500000000003</c:v>
                </c:pt>
                <c:pt idx="4008">
                  <c:v>633.46500000000003</c:v>
                </c:pt>
                <c:pt idx="4009">
                  <c:v>633.46500000000003</c:v>
                </c:pt>
                <c:pt idx="4010">
                  <c:v>633.46500000000003</c:v>
                </c:pt>
                <c:pt idx="4011">
                  <c:v>633.46500000000003</c:v>
                </c:pt>
                <c:pt idx="4012">
                  <c:v>633.46500000000003</c:v>
                </c:pt>
                <c:pt idx="4013">
                  <c:v>633.46500000000003</c:v>
                </c:pt>
                <c:pt idx="4014">
                  <c:v>633.46500000000003</c:v>
                </c:pt>
                <c:pt idx="4015">
                  <c:v>633.46500000000003</c:v>
                </c:pt>
                <c:pt idx="4016">
                  <c:v>633.46500000000003</c:v>
                </c:pt>
                <c:pt idx="4017">
                  <c:v>633.46500000000003</c:v>
                </c:pt>
                <c:pt idx="4018">
                  <c:v>633.46500000000003</c:v>
                </c:pt>
                <c:pt idx="4019">
                  <c:v>633.46500000000003</c:v>
                </c:pt>
                <c:pt idx="4020">
                  <c:v>633.46500000000003</c:v>
                </c:pt>
                <c:pt idx="4021">
                  <c:v>633.46500000000003</c:v>
                </c:pt>
                <c:pt idx="4022">
                  <c:v>633.46500000000003</c:v>
                </c:pt>
                <c:pt idx="4023">
                  <c:v>633.46500000000003</c:v>
                </c:pt>
                <c:pt idx="4024">
                  <c:v>633.46500000000003</c:v>
                </c:pt>
                <c:pt idx="4025">
                  <c:v>633.46500000000003</c:v>
                </c:pt>
                <c:pt idx="4026">
                  <c:v>633.46500000000003</c:v>
                </c:pt>
                <c:pt idx="4027">
                  <c:v>633.46500000000003</c:v>
                </c:pt>
                <c:pt idx="4028">
                  <c:v>633.46500000000003</c:v>
                </c:pt>
                <c:pt idx="4029">
                  <c:v>633.46500000000003</c:v>
                </c:pt>
                <c:pt idx="4030">
                  <c:v>633.46500000000003</c:v>
                </c:pt>
                <c:pt idx="4031">
                  <c:v>633.46500000000003</c:v>
                </c:pt>
                <c:pt idx="4032">
                  <c:v>633.46500000000003</c:v>
                </c:pt>
                <c:pt idx="4033">
                  <c:v>633.46500000000003</c:v>
                </c:pt>
                <c:pt idx="4034">
                  <c:v>633.46500000000003</c:v>
                </c:pt>
                <c:pt idx="4035">
                  <c:v>633.46500000000003</c:v>
                </c:pt>
                <c:pt idx="4036">
                  <c:v>633.46500000000003</c:v>
                </c:pt>
                <c:pt idx="4037">
                  <c:v>633.46500000000003</c:v>
                </c:pt>
                <c:pt idx="4038">
                  <c:v>633.46500000000003</c:v>
                </c:pt>
                <c:pt idx="4039">
                  <c:v>633.46500000000003</c:v>
                </c:pt>
                <c:pt idx="4040">
                  <c:v>633.46500000000003</c:v>
                </c:pt>
                <c:pt idx="4041">
                  <c:v>633.46500000000003</c:v>
                </c:pt>
                <c:pt idx="4042">
                  <c:v>633.46500000000003</c:v>
                </c:pt>
                <c:pt idx="4043">
                  <c:v>633.46500000000003</c:v>
                </c:pt>
                <c:pt idx="4044">
                  <c:v>633.46500000000003</c:v>
                </c:pt>
                <c:pt idx="4045">
                  <c:v>633.46500000000003</c:v>
                </c:pt>
                <c:pt idx="4046">
                  <c:v>633.46500000000003</c:v>
                </c:pt>
                <c:pt idx="4047">
                  <c:v>633.46500000000003</c:v>
                </c:pt>
                <c:pt idx="4048">
                  <c:v>633.46500000000003</c:v>
                </c:pt>
                <c:pt idx="4049">
                  <c:v>633.46500000000003</c:v>
                </c:pt>
                <c:pt idx="4050">
                  <c:v>633.46500000000003</c:v>
                </c:pt>
                <c:pt idx="4051">
                  <c:v>633.46500000000003</c:v>
                </c:pt>
                <c:pt idx="4052">
                  <c:v>633.46500000000003</c:v>
                </c:pt>
                <c:pt idx="4053">
                  <c:v>633.46500000000003</c:v>
                </c:pt>
                <c:pt idx="4054">
                  <c:v>633.46500000000003</c:v>
                </c:pt>
                <c:pt idx="4055">
                  <c:v>633.46500000000003</c:v>
                </c:pt>
                <c:pt idx="4056">
                  <c:v>633.46500000000003</c:v>
                </c:pt>
                <c:pt idx="4057">
                  <c:v>633.46500000000003</c:v>
                </c:pt>
                <c:pt idx="4058">
                  <c:v>633.46500000000003</c:v>
                </c:pt>
                <c:pt idx="4059">
                  <c:v>633.46500000000003</c:v>
                </c:pt>
                <c:pt idx="4060">
                  <c:v>633.46500000000003</c:v>
                </c:pt>
                <c:pt idx="4061">
                  <c:v>633.46500000000003</c:v>
                </c:pt>
                <c:pt idx="4062">
                  <c:v>633.46500000000003</c:v>
                </c:pt>
                <c:pt idx="4063">
                  <c:v>633.46500000000003</c:v>
                </c:pt>
                <c:pt idx="4064">
                  <c:v>633.46500000000003</c:v>
                </c:pt>
                <c:pt idx="4065">
                  <c:v>633.46500000000003</c:v>
                </c:pt>
                <c:pt idx="4066">
                  <c:v>633.46500000000003</c:v>
                </c:pt>
                <c:pt idx="4067">
                  <c:v>633.46500000000003</c:v>
                </c:pt>
                <c:pt idx="4068">
                  <c:v>633.46500000000003</c:v>
                </c:pt>
                <c:pt idx="4069">
                  <c:v>633.46500000000003</c:v>
                </c:pt>
                <c:pt idx="4070">
                  <c:v>633.46500000000003</c:v>
                </c:pt>
                <c:pt idx="4071">
                  <c:v>633.46500000000003</c:v>
                </c:pt>
                <c:pt idx="4072">
                  <c:v>633.46500000000003</c:v>
                </c:pt>
                <c:pt idx="4073">
                  <c:v>633.46500000000003</c:v>
                </c:pt>
                <c:pt idx="4074">
                  <c:v>633.46500000000003</c:v>
                </c:pt>
                <c:pt idx="4075">
                  <c:v>633.46500000000003</c:v>
                </c:pt>
                <c:pt idx="4076">
                  <c:v>633.46500000000003</c:v>
                </c:pt>
                <c:pt idx="4077">
                  <c:v>633.46500000000003</c:v>
                </c:pt>
                <c:pt idx="4078">
                  <c:v>633.46500000000003</c:v>
                </c:pt>
                <c:pt idx="4079">
                  <c:v>633.46500000000003</c:v>
                </c:pt>
                <c:pt idx="4080">
                  <c:v>633.46500000000003</c:v>
                </c:pt>
                <c:pt idx="4081">
                  <c:v>633.46500000000003</c:v>
                </c:pt>
                <c:pt idx="4082">
                  <c:v>633.46500000000003</c:v>
                </c:pt>
                <c:pt idx="4083">
                  <c:v>633.46500000000003</c:v>
                </c:pt>
                <c:pt idx="4084">
                  <c:v>633.46500000000003</c:v>
                </c:pt>
                <c:pt idx="4085">
                  <c:v>633.46500000000003</c:v>
                </c:pt>
                <c:pt idx="4086">
                  <c:v>633.46500000000003</c:v>
                </c:pt>
                <c:pt idx="4087">
                  <c:v>633.46500000000003</c:v>
                </c:pt>
                <c:pt idx="4088">
                  <c:v>633.46500000000003</c:v>
                </c:pt>
                <c:pt idx="4089">
                  <c:v>633.46500000000003</c:v>
                </c:pt>
                <c:pt idx="4090">
                  <c:v>633.46500000000003</c:v>
                </c:pt>
                <c:pt idx="4091">
                  <c:v>633.46500000000003</c:v>
                </c:pt>
                <c:pt idx="4092">
                  <c:v>633.46500000000003</c:v>
                </c:pt>
                <c:pt idx="4093">
                  <c:v>633.46500000000003</c:v>
                </c:pt>
                <c:pt idx="4094">
                  <c:v>633.46500000000003</c:v>
                </c:pt>
                <c:pt idx="4095">
                  <c:v>633.46500000000003</c:v>
                </c:pt>
                <c:pt idx="4096">
                  <c:v>633.46500000000003</c:v>
                </c:pt>
                <c:pt idx="4097">
                  <c:v>633.46500000000003</c:v>
                </c:pt>
                <c:pt idx="4098">
                  <c:v>633.46500000000003</c:v>
                </c:pt>
                <c:pt idx="4099">
                  <c:v>633.46500000000003</c:v>
                </c:pt>
                <c:pt idx="4100">
                  <c:v>633.46500000000003</c:v>
                </c:pt>
                <c:pt idx="4101">
                  <c:v>633.46500000000003</c:v>
                </c:pt>
                <c:pt idx="4102">
                  <c:v>633.46500000000003</c:v>
                </c:pt>
                <c:pt idx="4103">
                  <c:v>633.46500000000003</c:v>
                </c:pt>
                <c:pt idx="4104">
                  <c:v>633.46500000000003</c:v>
                </c:pt>
                <c:pt idx="4105">
                  <c:v>633.46500000000003</c:v>
                </c:pt>
                <c:pt idx="4106">
                  <c:v>633.46500000000003</c:v>
                </c:pt>
                <c:pt idx="4107">
                  <c:v>633.46500000000003</c:v>
                </c:pt>
                <c:pt idx="4108">
                  <c:v>633.46500000000003</c:v>
                </c:pt>
                <c:pt idx="4109">
                  <c:v>633.46500000000003</c:v>
                </c:pt>
                <c:pt idx="4110">
                  <c:v>633.46500000000003</c:v>
                </c:pt>
                <c:pt idx="4111">
                  <c:v>633.46500000000003</c:v>
                </c:pt>
                <c:pt idx="4112">
                  <c:v>633.46500000000003</c:v>
                </c:pt>
                <c:pt idx="4113">
                  <c:v>633.46500000000003</c:v>
                </c:pt>
                <c:pt idx="4114">
                  <c:v>633.46500000000003</c:v>
                </c:pt>
                <c:pt idx="4115">
                  <c:v>633.46500000000003</c:v>
                </c:pt>
                <c:pt idx="4116">
                  <c:v>633.46500000000003</c:v>
                </c:pt>
                <c:pt idx="4117">
                  <c:v>633.46500000000003</c:v>
                </c:pt>
                <c:pt idx="4118">
                  <c:v>633.46500000000003</c:v>
                </c:pt>
                <c:pt idx="4119">
                  <c:v>633.46500000000003</c:v>
                </c:pt>
                <c:pt idx="4120">
                  <c:v>633.46500000000003</c:v>
                </c:pt>
                <c:pt idx="4121">
                  <c:v>633.46500000000003</c:v>
                </c:pt>
                <c:pt idx="4122">
                  <c:v>633.46500000000003</c:v>
                </c:pt>
                <c:pt idx="4123">
                  <c:v>633.46500000000003</c:v>
                </c:pt>
                <c:pt idx="4124">
                  <c:v>633.46500000000003</c:v>
                </c:pt>
                <c:pt idx="4125">
                  <c:v>633.46500000000003</c:v>
                </c:pt>
                <c:pt idx="4126">
                  <c:v>633.46500000000003</c:v>
                </c:pt>
                <c:pt idx="4127">
                  <c:v>633.46500000000003</c:v>
                </c:pt>
                <c:pt idx="4128">
                  <c:v>633.46500000000003</c:v>
                </c:pt>
                <c:pt idx="4129">
                  <c:v>633.46500000000003</c:v>
                </c:pt>
                <c:pt idx="4130">
                  <c:v>633.46500000000003</c:v>
                </c:pt>
                <c:pt idx="4131">
                  <c:v>633.46500000000003</c:v>
                </c:pt>
                <c:pt idx="4132">
                  <c:v>633.46500000000003</c:v>
                </c:pt>
                <c:pt idx="4133">
                  <c:v>633.46500000000003</c:v>
                </c:pt>
                <c:pt idx="4134">
                  <c:v>633.46500000000003</c:v>
                </c:pt>
                <c:pt idx="4135">
                  <c:v>633.46500000000003</c:v>
                </c:pt>
                <c:pt idx="4136">
                  <c:v>633.46500000000003</c:v>
                </c:pt>
                <c:pt idx="4137">
                  <c:v>633.46500000000003</c:v>
                </c:pt>
                <c:pt idx="4138">
                  <c:v>633.46500000000003</c:v>
                </c:pt>
                <c:pt idx="4139">
                  <c:v>633.46500000000003</c:v>
                </c:pt>
                <c:pt idx="4140">
                  <c:v>633.46500000000003</c:v>
                </c:pt>
                <c:pt idx="4141">
                  <c:v>633.46500000000003</c:v>
                </c:pt>
                <c:pt idx="4142">
                  <c:v>633.46500000000003</c:v>
                </c:pt>
                <c:pt idx="4143">
                  <c:v>633.46500000000003</c:v>
                </c:pt>
                <c:pt idx="4144">
                  <c:v>633.46500000000003</c:v>
                </c:pt>
                <c:pt idx="4145">
                  <c:v>633.46500000000003</c:v>
                </c:pt>
                <c:pt idx="4146">
                  <c:v>633.46500000000003</c:v>
                </c:pt>
                <c:pt idx="4147">
                  <c:v>633.46500000000003</c:v>
                </c:pt>
                <c:pt idx="4148">
                  <c:v>633.46500000000003</c:v>
                </c:pt>
                <c:pt idx="4149">
                  <c:v>633.46500000000003</c:v>
                </c:pt>
                <c:pt idx="4150">
                  <c:v>633.46500000000003</c:v>
                </c:pt>
                <c:pt idx="4151">
                  <c:v>633.46500000000003</c:v>
                </c:pt>
                <c:pt idx="4152">
                  <c:v>633.46500000000003</c:v>
                </c:pt>
                <c:pt idx="4153">
                  <c:v>633.46500000000003</c:v>
                </c:pt>
                <c:pt idx="4154">
                  <c:v>633.46500000000003</c:v>
                </c:pt>
                <c:pt idx="4155">
                  <c:v>633.46500000000003</c:v>
                </c:pt>
                <c:pt idx="4156">
                  <c:v>633.46500000000003</c:v>
                </c:pt>
                <c:pt idx="4157">
                  <c:v>633.46500000000003</c:v>
                </c:pt>
                <c:pt idx="4158">
                  <c:v>633.46500000000003</c:v>
                </c:pt>
                <c:pt idx="4159">
                  <c:v>633.46500000000003</c:v>
                </c:pt>
                <c:pt idx="4160">
                  <c:v>633.46500000000003</c:v>
                </c:pt>
                <c:pt idx="4161">
                  <c:v>633.46500000000003</c:v>
                </c:pt>
                <c:pt idx="4162">
                  <c:v>633.46500000000003</c:v>
                </c:pt>
                <c:pt idx="4163">
                  <c:v>633.46500000000003</c:v>
                </c:pt>
                <c:pt idx="4164">
                  <c:v>633.46500000000003</c:v>
                </c:pt>
                <c:pt idx="4165">
                  <c:v>633.46500000000003</c:v>
                </c:pt>
                <c:pt idx="4166">
                  <c:v>633.46500000000003</c:v>
                </c:pt>
                <c:pt idx="4167">
                  <c:v>633.46500000000003</c:v>
                </c:pt>
                <c:pt idx="4168">
                  <c:v>633.46500000000003</c:v>
                </c:pt>
                <c:pt idx="4169">
                  <c:v>633.46500000000003</c:v>
                </c:pt>
                <c:pt idx="4170">
                  <c:v>633.46500000000003</c:v>
                </c:pt>
                <c:pt idx="4171">
                  <c:v>633.46500000000003</c:v>
                </c:pt>
                <c:pt idx="4172">
                  <c:v>633.46500000000003</c:v>
                </c:pt>
                <c:pt idx="4173">
                  <c:v>633.46500000000003</c:v>
                </c:pt>
                <c:pt idx="4174">
                  <c:v>633.46500000000003</c:v>
                </c:pt>
                <c:pt idx="4175">
                  <c:v>633.46500000000003</c:v>
                </c:pt>
                <c:pt idx="4176">
                  <c:v>633.46500000000003</c:v>
                </c:pt>
                <c:pt idx="4177">
                  <c:v>633.46500000000003</c:v>
                </c:pt>
                <c:pt idx="4178">
                  <c:v>633.46500000000003</c:v>
                </c:pt>
                <c:pt idx="4179">
                  <c:v>633.46500000000003</c:v>
                </c:pt>
                <c:pt idx="4180">
                  <c:v>633.46500000000003</c:v>
                </c:pt>
                <c:pt idx="4181">
                  <c:v>633.46500000000003</c:v>
                </c:pt>
                <c:pt idx="4182">
                  <c:v>633.46500000000003</c:v>
                </c:pt>
                <c:pt idx="4183">
                  <c:v>633.46500000000003</c:v>
                </c:pt>
                <c:pt idx="4184">
                  <c:v>633.46500000000003</c:v>
                </c:pt>
                <c:pt idx="4185">
                  <c:v>633.46500000000003</c:v>
                </c:pt>
                <c:pt idx="4186">
                  <c:v>633.46500000000003</c:v>
                </c:pt>
                <c:pt idx="4187">
                  <c:v>633.46500000000003</c:v>
                </c:pt>
                <c:pt idx="4188">
                  <c:v>633.46500000000003</c:v>
                </c:pt>
                <c:pt idx="4189">
                  <c:v>633.46500000000003</c:v>
                </c:pt>
                <c:pt idx="4190">
                  <c:v>633.46500000000003</c:v>
                </c:pt>
                <c:pt idx="4191">
                  <c:v>633.46500000000003</c:v>
                </c:pt>
                <c:pt idx="4192">
                  <c:v>633.46500000000003</c:v>
                </c:pt>
                <c:pt idx="4193">
                  <c:v>633.46500000000003</c:v>
                </c:pt>
                <c:pt idx="4194">
                  <c:v>633.46500000000003</c:v>
                </c:pt>
                <c:pt idx="4195">
                  <c:v>633.46500000000003</c:v>
                </c:pt>
                <c:pt idx="4196">
                  <c:v>633.46500000000003</c:v>
                </c:pt>
                <c:pt idx="4197">
                  <c:v>633.46500000000003</c:v>
                </c:pt>
                <c:pt idx="4198">
                  <c:v>633.46500000000003</c:v>
                </c:pt>
                <c:pt idx="4199">
                  <c:v>633.46500000000003</c:v>
                </c:pt>
                <c:pt idx="4200">
                  <c:v>633.46500000000003</c:v>
                </c:pt>
                <c:pt idx="4201">
                  <c:v>633.46500000000003</c:v>
                </c:pt>
                <c:pt idx="4202">
                  <c:v>633.46500000000003</c:v>
                </c:pt>
                <c:pt idx="4203">
                  <c:v>633.46500000000003</c:v>
                </c:pt>
                <c:pt idx="4204">
                  <c:v>633.46500000000003</c:v>
                </c:pt>
                <c:pt idx="4205">
                  <c:v>633.46500000000003</c:v>
                </c:pt>
                <c:pt idx="4206">
                  <c:v>633.46500000000003</c:v>
                </c:pt>
                <c:pt idx="4207">
                  <c:v>633.46500000000003</c:v>
                </c:pt>
                <c:pt idx="4208">
                  <c:v>633.46500000000003</c:v>
                </c:pt>
                <c:pt idx="4209">
                  <c:v>633.46500000000003</c:v>
                </c:pt>
                <c:pt idx="4210">
                  <c:v>633.46500000000003</c:v>
                </c:pt>
                <c:pt idx="4211">
                  <c:v>633.46500000000003</c:v>
                </c:pt>
                <c:pt idx="4212">
                  <c:v>633.46500000000003</c:v>
                </c:pt>
                <c:pt idx="4213">
                  <c:v>633.46500000000003</c:v>
                </c:pt>
                <c:pt idx="4214">
                  <c:v>633.46500000000003</c:v>
                </c:pt>
                <c:pt idx="4215">
                  <c:v>633.46500000000003</c:v>
                </c:pt>
                <c:pt idx="4216">
                  <c:v>633.46500000000003</c:v>
                </c:pt>
                <c:pt idx="4217">
                  <c:v>633.46500000000003</c:v>
                </c:pt>
                <c:pt idx="4218">
                  <c:v>633.46500000000003</c:v>
                </c:pt>
                <c:pt idx="4219">
                  <c:v>633.46500000000003</c:v>
                </c:pt>
                <c:pt idx="4220">
                  <c:v>633.46500000000003</c:v>
                </c:pt>
                <c:pt idx="4221">
                  <c:v>633.46500000000003</c:v>
                </c:pt>
                <c:pt idx="4222">
                  <c:v>633.46500000000003</c:v>
                </c:pt>
                <c:pt idx="4223">
                  <c:v>633.46500000000003</c:v>
                </c:pt>
                <c:pt idx="4224">
                  <c:v>633.46500000000003</c:v>
                </c:pt>
                <c:pt idx="4225">
                  <c:v>633.46500000000003</c:v>
                </c:pt>
                <c:pt idx="4226">
                  <c:v>633.46500000000003</c:v>
                </c:pt>
                <c:pt idx="4227">
                  <c:v>633.46500000000003</c:v>
                </c:pt>
                <c:pt idx="4228">
                  <c:v>633.46500000000003</c:v>
                </c:pt>
                <c:pt idx="4229">
                  <c:v>633.46500000000003</c:v>
                </c:pt>
                <c:pt idx="4230">
                  <c:v>633.46500000000003</c:v>
                </c:pt>
                <c:pt idx="4231">
                  <c:v>633.46500000000003</c:v>
                </c:pt>
                <c:pt idx="4232">
                  <c:v>633.46500000000003</c:v>
                </c:pt>
                <c:pt idx="4233">
                  <c:v>633.46500000000003</c:v>
                </c:pt>
                <c:pt idx="4234">
                  <c:v>633.46500000000003</c:v>
                </c:pt>
                <c:pt idx="4235">
                  <c:v>633.46500000000003</c:v>
                </c:pt>
                <c:pt idx="4236">
                  <c:v>633.46500000000003</c:v>
                </c:pt>
                <c:pt idx="4237">
                  <c:v>633.46500000000003</c:v>
                </c:pt>
                <c:pt idx="4238">
                  <c:v>633.46500000000003</c:v>
                </c:pt>
                <c:pt idx="4239">
                  <c:v>633.46500000000003</c:v>
                </c:pt>
                <c:pt idx="4240">
                  <c:v>633.46500000000003</c:v>
                </c:pt>
                <c:pt idx="4241">
                  <c:v>633.46500000000003</c:v>
                </c:pt>
                <c:pt idx="4242">
                  <c:v>633.46500000000003</c:v>
                </c:pt>
                <c:pt idx="4243">
                  <c:v>633.46500000000003</c:v>
                </c:pt>
                <c:pt idx="4244">
                  <c:v>633.46500000000003</c:v>
                </c:pt>
                <c:pt idx="4245">
                  <c:v>633.46500000000003</c:v>
                </c:pt>
                <c:pt idx="4246">
                  <c:v>633.46500000000003</c:v>
                </c:pt>
                <c:pt idx="4247">
                  <c:v>633.46500000000003</c:v>
                </c:pt>
                <c:pt idx="4248">
                  <c:v>633.46500000000003</c:v>
                </c:pt>
                <c:pt idx="4249">
                  <c:v>633.46500000000003</c:v>
                </c:pt>
                <c:pt idx="4250">
                  <c:v>633.46500000000003</c:v>
                </c:pt>
                <c:pt idx="4251">
                  <c:v>633.46500000000003</c:v>
                </c:pt>
                <c:pt idx="4252">
                  <c:v>633.46500000000003</c:v>
                </c:pt>
                <c:pt idx="4253">
                  <c:v>633.46500000000003</c:v>
                </c:pt>
                <c:pt idx="4254">
                  <c:v>633.46500000000003</c:v>
                </c:pt>
                <c:pt idx="4255">
                  <c:v>633.46500000000003</c:v>
                </c:pt>
                <c:pt idx="4256">
                  <c:v>633.46500000000003</c:v>
                </c:pt>
                <c:pt idx="4257">
                  <c:v>633.46500000000003</c:v>
                </c:pt>
                <c:pt idx="4258">
                  <c:v>633.46500000000003</c:v>
                </c:pt>
                <c:pt idx="4259">
                  <c:v>633.46500000000003</c:v>
                </c:pt>
                <c:pt idx="4260">
                  <c:v>633.46500000000003</c:v>
                </c:pt>
                <c:pt idx="4261">
                  <c:v>633.46500000000003</c:v>
                </c:pt>
                <c:pt idx="4262">
                  <c:v>633.46500000000003</c:v>
                </c:pt>
                <c:pt idx="4263">
                  <c:v>633.46500000000003</c:v>
                </c:pt>
                <c:pt idx="4264">
                  <c:v>633.46500000000003</c:v>
                </c:pt>
                <c:pt idx="4265">
                  <c:v>633.46500000000003</c:v>
                </c:pt>
                <c:pt idx="4266">
                  <c:v>633.46500000000003</c:v>
                </c:pt>
                <c:pt idx="4267">
                  <c:v>633.46500000000003</c:v>
                </c:pt>
                <c:pt idx="4268">
                  <c:v>633.46500000000003</c:v>
                </c:pt>
                <c:pt idx="4269">
                  <c:v>633.46500000000003</c:v>
                </c:pt>
                <c:pt idx="4270">
                  <c:v>633.46500000000003</c:v>
                </c:pt>
                <c:pt idx="4271">
                  <c:v>633.46500000000003</c:v>
                </c:pt>
                <c:pt idx="4272">
                  <c:v>633.46500000000003</c:v>
                </c:pt>
                <c:pt idx="4273">
                  <c:v>633.46500000000003</c:v>
                </c:pt>
                <c:pt idx="4274">
                  <c:v>633.46500000000003</c:v>
                </c:pt>
                <c:pt idx="4275">
                  <c:v>633.46500000000003</c:v>
                </c:pt>
                <c:pt idx="4276">
                  <c:v>633.46500000000003</c:v>
                </c:pt>
                <c:pt idx="4277">
                  <c:v>633.46500000000003</c:v>
                </c:pt>
                <c:pt idx="4278">
                  <c:v>633.46500000000003</c:v>
                </c:pt>
                <c:pt idx="4279">
                  <c:v>633.46500000000003</c:v>
                </c:pt>
                <c:pt idx="4280">
                  <c:v>633.46500000000003</c:v>
                </c:pt>
                <c:pt idx="4281">
                  <c:v>633.46500000000003</c:v>
                </c:pt>
                <c:pt idx="4282">
                  <c:v>633.46500000000003</c:v>
                </c:pt>
                <c:pt idx="4283">
                  <c:v>633.46500000000003</c:v>
                </c:pt>
                <c:pt idx="4284">
                  <c:v>633.46500000000003</c:v>
                </c:pt>
                <c:pt idx="4285">
                  <c:v>633.46500000000003</c:v>
                </c:pt>
                <c:pt idx="4286">
                  <c:v>633.46500000000003</c:v>
                </c:pt>
                <c:pt idx="4287">
                  <c:v>633.46500000000003</c:v>
                </c:pt>
                <c:pt idx="4288">
                  <c:v>633.46500000000003</c:v>
                </c:pt>
                <c:pt idx="4289">
                  <c:v>633.46500000000003</c:v>
                </c:pt>
                <c:pt idx="4290">
                  <c:v>633.46500000000003</c:v>
                </c:pt>
                <c:pt idx="4291">
                  <c:v>633.46500000000003</c:v>
                </c:pt>
                <c:pt idx="4292">
                  <c:v>633.46500000000003</c:v>
                </c:pt>
                <c:pt idx="4293">
                  <c:v>633.46500000000003</c:v>
                </c:pt>
                <c:pt idx="4294">
                  <c:v>633.46500000000003</c:v>
                </c:pt>
                <c:pt idx="4295">
                  <c:v>633.46500000000003</c:v>
                </c:pt>
                <c:pt idx="4296">
                  <c:v>633.46500000000003</c:v>
                </c:pt>
                <c:pt idx="4297">
                  <c:v>633.46500000000003</c:v>
                </c:pt>
                <c:pt idx="4298">
                  <c:v>633.46500000000003</c:v>
                </c:pt>
                <c:pt idx="4299">
                  <c:v>633.46500000000003</c:v>
                </c:pt>
                <c:pt idx="4300">
                  <c:v>633.46500000000003</c:v>
                </c:pt>
                <c:pt idx="4301">
                  <c:v>633.46500000000003</c:v>
                </c:pt>
                <c:pt idx="4302">
                  <c:v>633.46500000000003</c:v>
                </c:pt>
                <c:pt idx="4303">
                  <c:v>633.46500000000003</c:v>
                </c:pt>
                <c:pt idx="4304">
                  <c:v>633.46500000000003</c:v>
                </c:pt>
                <c:pt idx="4305">
                  <c:v>633.46500000000003</c:v>
                </c:pt>
                <c:pt idx="4306">
                  <c:v>633.46500000000003</c:v>
                </c:pt>
                <c:pt idx="4307">
                  <c:v>633.46500000000003</c:v>
                </c:pt>
                <c:pt idx="4308">
                  <c:v>633.46500000000003</c:v>
                </c:pt>
                <c:pt idx="4309">
                  <c:v>633.46500000000003</c:v>
                </c:pt>
                <c:pt idx="4310">
                  <c:v>633.46500000000003</c:v>
                </c:pt>
                <c:pt idx="4311">
                  <c:v>633.46500000000003</c:v>
                </c:pt>
                <c:pt idx="4312">
                  <c:v>633.46500000000003</c:v>
                </c:pt>
                <c:pt idx="4313">
                  <c:v>633.46500000000003</c:v>
                </c:pt>
                <c:pt idx="4314">
                  <c:v>633.46500000000003</c:v>
                </c:pt>
                <c:pt idx="4315">
                  <c:v>633.46500000000003</c:v>
                </c:pt>
                <c:pt idx="4316">
                  <c:v>633.46500000000003</c:v>
                </c:pt>
                <c:pt idx="4317">
                  <c:v>633.46500000000003</c:v>
                </c:pt>
                <c:pt idx="4318">
                  <c:v>633.46500000000003</c:v>
                </c:pt>
                <c:pt idx="4319">
                  <c:v>633.46500000000003</c:v>
                </c:pt>
                <c:pt idx="4320">
                  <c:v>633.46500000000003</c:v>
                </c:pt>
                <c:pt idx="4321">
                  <c:v>633.46500000000003</c:v>
                </c:pt>
                <c:pt idx="4322">
                  <c:v>633.46500000000003</c:v>
                </c:pt>
                <c:pt idx="4323">
                  <c:v>633.46500000000003</c:v>
                </c:pt>
                <c:pt idx="4324">
                  <c:v>633.46500000000003</c:v>
                </c:pt>
                <c:pt idx="4325">
                  <c:v>633.46500000000003</c:v>
                </c:pt>
                <c:pt idx="4326">
                  <c:v>633.46500000000003</c:v>
                </c:pt>
                <c:pt idx="4327">
                  <c:v>633.46500000000003</c:v>
                </c:pt>
                <c:pt idx="4328">
                  <c:v>633.46500000000003</c:v>
                </c:pt>
                <c:pt idx="4329">
                  <c:v>633.46500000000003</c:v>
                </c:pt>
                <c:pt idx="4330">
                  <c:v>633.46500000000003</c:v>
                </c:pt>
                <c:pt idx="4331">
                  <c:v>633.46500000000003</c:v>
                </c:pt>
                <c:pt idx="4332">
                  <c:v>633.46500000000003</c:v>
                </c:pt>
                <c:pt idx="4333">
                  <c:v>633.46500000000003</c:v>
                </c:pt>
                <c:pt idx="4334">
                  <c:v>633.46500000000003</c:v>
                </c:pt>
                <c:pt idx="4335">
                  <c:v>633.46500000000003</c:v>
                </c:pt>
                <c:pt idx="4336">
                  <c:v>633.46500000000003</c:v>
                </c:pt>
                <c:pt idx="4337">
                  <c:v>633.46500000000003</c:v>
                </c:pt>
                <c:pt idx="4338">
                  <c:v>633.46500000000003</c:v>
                </c:pt>
                <c:pt idx="4339">
                  <c:v>633.46500000000003</c:v>
                </c:pt>
                <c:pt idx="4340">
                  <c:v>633.46500000000003</c:v>
                </c:pt>
                <c:pt idx="4341">
                  <c:v>633.46500000000003</c:v>
                </c:pt>
                <c:pt idx="4342">
                  <c:v>633.46500000000003</c:v>
                </c:pt>
                <c:pt idx="4343">
                  <c:v>633.46500000000003</c:v>
                </c:pt>
                <c:pt idx="4344">
                  <c:v>633.46500000000003</c:v>
                </c:pt>
                <c:pt idx="4345">
                  <c:v>633.46500000000003</c:v>
                </c:pt>
                <c:pt idx="4346">
                  <c:v>633.46500000000003</c:v>
                </c:pt>
                <c:pt idx="4347">
                  <c:v>633.46500000000003</c:v>
                </c:pt>
                <c:pt idx="4348">
                  <c:v>633.46500000000003</c:v>
                </c:pt>
                <c:pt idx="4349">
                  <c:v>633.46500000000003</c:v>
                </c:pt>
                <c:pt idx="4350">
                  <c:v>633.46500000000003</c:v>
                </c:pt>
                <c:pt idx="4351">
                  <c:v>633.46500000000003</c:v>
                </c:pt>
                <c:pt idx="4352">
                  <c:v>633.46500000000003</c:v>
                </c:pt>
                <c:pt idx="4353">
                  <c:v>633.46500000000003</c:v>
                </c:pt>
                <c:pt idx="4354">
                  <c:v>633.46500000000003</c:v>
                </c:pt>
                <c:pt idx="4355">
                  <c:v>633.46500000000003</c:v>
                </c:pt>
                <c:pt idx="4356">
                  <c:v>633.46500000000003</c:v>
                </c:pt>
                <c:pt idx="4357">
                  <c:v>633.46500000000003</c:v>
                </c:pt>
                <c:pt idx="4358">
                  <c:v>633.46500000000003</c:v>
                </c:pt>
                <c:pt idx="4359">
                  <c:v>633.46500000000003</c:v>
                </c:pt>
                <c:pt idx="4360">
                  <c:v>633.46500000000003</c:v>
                </c:pt>
                <c:pt idx="4361">
                  <c:v>633.46500000000003</c:v>
                </c:pt>
                <c:pt idx="4362">
                  <c:v>633.46500000000003</c:v>
                </c:pt>
                <c:pt idx="4363">
                  <c:v>633.46500000000003</c:v>
                </c:pt>
                <c:pt idx="4364">
                  <c:v>633.46500000000003</c:v>
                </c:pt>
                <c:pt idx="4365">
                  <c:v>633.46500000000003</c:v>
                </c:pt>
                <c:pt idx="4366">
                  <c:v>633.46500000000003</c:v>
                </c:pt>
                <c:pt idx="4367">
                  <c:v>633.46500000000003</c:v>
                </c:pt>
                <c:pt idx="4368">
                  <c:v>633.46500000000003</c:v>
                </c:pt>
                <c:pt idx="4369">
                  <c:v>633.46500000000003</c:v>
                </c:pt>
                <c:pt idx="4370">
                  <c:v>633.46500000000003</c:v>
                </c:pt>
                <c:pt idx="4371">
                  <c:v>633.46500000000003</c:v>
                </c:pt>
                <c:pt idx="4372">
                  <c:v>633.46500000000003</c:v>
                </c:pt>
                <c:pt idx="4373">
                  <c:v>633.46500000000003</c:v>
                </c:pt>
                <c:pt idx="4374">
                  <c:v>633.46500000000003</c:v>
                </c:pt>
                <c:pt idx="4375">
                  <c:v>633.46500000000003</c:v>
                </c:pt>
                <c:pt idx="4376">
                  <c:v>633.46500000000003</c:v>
                </c:pt>
                <c:pt idx="4377">
                  <c:v>633.46500000000003</c:v>
                </c:pt>
                <c:pt idx="4378">
                  <c:v>633.46500000000003</c:v>
                </c:pt>
                <c:pt idx="4379">
                  <c:v>633.46500000000003</c:v>
                </c:pt>
                <c:pt idx="4380">
                  <c:v>633.46500000000003</c:v>
                </c:pt>
                <c:pt idx="4381">
                  <c:v>633.46500000000003</c:v>
                </c:pt>
                <c:pt idx="4382">
                  <c:v>633.46500000000003</c:v>
                </c:pt>
                <c:pt idx="4383">
                  <c:v>633.46500000000003</c:v>
                </c:pt>
                <c:pt idx="4384">
                  <c:v>633.46500000000003</c:v>
                </c:pt>
                <c:pt idx="4385">
                  <c:v>633.46500000000003</c:v>
                </c:pt>
                <c:pt idx="4386">
                  <c:v>633.46500000000003</c:v>
                </c:pt>
                <c:pt idx="4387">
                  <c:v>633.46500000000003</c:v>
                </c:pt>
                <c:pt idx="4388">
                  <c:v>633.46500000000003</c:v>
                </c:pt>
                <c:pt idx="4389">
                  <c:v>633.46500000000003</c:v>
                </c:pt>
                <c:pt idx="4390">
                  <c:v>633.46500000000003</c:v>
                </c:pt>
                <c:pt idx="4391">
                  <c:v>633.46500000000003</c:v>
                </c:pt>
                <c:pt idx="4392">
                  <c:v>633.46500000000003</c:v>
                </c:pt>
                <c:pt idx="4393">
                  <c:v>633.46500000000003</c:v>
                </c:pt>
                <c:pt idx="4394">
                  <c:v>633.46500000000003</c:v>
                </c:pt>
                <c:pt idx="4395">
                  <c:v>633.46500000000003</c:v>
                </c:pt>
                <c:pt idx="4396">
                  <c:v>633.46500000000003</c:v>
                </c:pt>
                <c:pt idx="4397">
                  <c:v>633.46500000000003</c:v>
                </c:pt>
                <c:pt idx="4398">
                  <c:v>633.46500000000003</c:v>
                </c:pt>
                <c:pt idx="4399">
                  <c:v>633.46500000000003</c:v>
                </c:pt>
                <c:pt idx="4400">
                  <c:v>633.46500000000003</c:v>
                </c:pt>
                <c:pt idx="4401">
                  <c:v>633.46500000000003</c:v>
                </c:pt>
                <c:pt idx="4402">
                  <c:v>633.46500000000003</c:v>
                </c:pt>
                <c:pt idx="4403">
                  <c:v>633.46500000000003</c:v>
                </c:pt>
                <c:pt idx="4404">
                  <c:v>633.46500000000003</c:v>
                </c:pt>
                <c:pt idx="4405">
                  <c:v>633.46500000000003</c:v>
                </c:pt>
                <c:pt idx="4406">
                  <c:v>633.46500000000003</c:v>
                </c:pt>
                <c:pt idx="4407">
                  <c:v>633.46500000000003</c:v>
                </c:pt>
                <c:pt idx="4408">
                  <c:v>633.46500000000003</c:v>
                </c:pt>
                <c:pt idx="4409">
                  <c:v>633.46500000000003</c:v>
                </c:pt>
                <c:pt idx="4410">
                  <c:v>633.46500000000003</c:v>
                </c:pt>
                <c:pt idx="4411">
                  <c:v>633.46500000000003</c:v>
                </c:pt>
                <c:pt idx="4412">
                  <c:v>633.46500000000003</c:v>
                </c:pt>
                <c:pt idx="4413">
                  <c:v>633.46500000000003</c:v>
                </c:pt>
                <c:pt idx="4414">
                  <c:v>633.46500000000003</c:v>
                </c:pt>
                <c:pt idx="4415">
                  <c:v>633.46500000000003</c:v>
                </c:pt>
                <c:pt idx="4416">
                  <c:v>633.46500000000003</c:v>
                </c:pt>
                <c:pt idx="4417">
                  <c:v>633.46500000000003</c:v>
                </c:pt>
                <c:pt idx="4418">
                  <c:v>633.46500000000003</c:v>
                </c:pt>
                <c:pt idx="4419">
                  <c:v>633.46500000000003</c:v>
                </c:pt>
                <c:pt idx="4420">
                  <c:v>633.46500000000003</c:v>
                </c:pt>
                <c:pt idx="4421">
                  <c:v>633.46500000000003</c:v>
                </c:pt>
                <c:pt idx="4422">
                  <c:v>633.46500000000003</c:v>
                </c:pt>
                <c:pt idx="4423">
                  <c:v>633.46500000000003</c:v>
                </c:pt>
                <c:pt idx="4424">
                  <c:v>633.46500000000003</c:v>
                </c:pt>
                <c:pt idx="4425">
                  <c:v>633.46500000000003</c:v>
                </c:pt>
                <c:pt idx="4426">
                  <c:v>633.46500000000003</c:v>
                </c:pt>
                <c:pt idx="4427">
                  <c:v>633.46500000000003</c:v>
                </c:pt>
                <c:pt idx="4428">
                  <c:v>633.46500000000003</c:v>
                </c:pt>
                <c:pt idx="4429">
                  <c:v>633.46500000000003</c:v>
                </c:pt>
                <c:pt idx="4430">
                  <c:v>633.46500000000003</c:v>
                </c:pt>
                <c:pt idx="4431">
                  <c:v>633.46500000000003</c:v>
                </c:pt>
                <c:pt idx="4432">
                  <c:v>633.46500000000003</c:v>
                </c:pt>
                <c:pt idx="4433">
                  <c:v>633.46500000000003</c:v>
                </c:pt>
                <c:pt idx="4434">
                  <c:v>633.46500000000003</c:v>
                </c:pt>
                <c:pt idx="4435">
                  <c:v>633.46500000000003</c:v>
                </c:pt>
                <c:pt idx="4436">
                  <c:v>633.46500000000003</c:v>
                </c:pt>
                <c:pt idx="4437">
                  <c:v>633.46500000000003</c:v>
                </c:pt>
                <c:pt idx="4438">
                  <c:v>633.46500000000003</c:v>
                </c:pt>
                <c:pt idx="4439">
                  <c:v>633.46500000000003</c:v>
                </c:pt>
                <c:pt idx="4440">
                  <c:v>633.46500000000003</c:v>
                </c:pt>
                <c:pt idx="4441">
                  <c:v>633.46500000000003</c:v>
                </c:pt>
                <c:pt idx="4442">
                  <c:v>633.46500000000003</c:v>
                </c:pt>
                <c:pt idx="4443">
                  <c:v>633.46500000000003</c:v>
                </c:pt>
                <c:pt idx="4444">
                  <c:v>633.46500000000003</c:v>
                </c:pt>
                <c:pt idx="4445">
                  <c:v>633.46500000000003</c:v>
                </c:pt>
                <c:pt idx="4446">
                  <c:v>633.46500000000003</c:v>
                </c:pt>
                <c:pt idx="4447">
                  <c:v>633.46500000000003</c:v>
                </c:pt>
                <c:pt idx="4448">
                  <c:v>633.46500000000003</c:v>
                </c:pt>
                <c:pt idx="4449">
                  <c:v>633.46500000000003</c:v>
                </c:pt>
                <c:pt idx="4450">
                  <c:v>633.46500000000003</c:v>
                </c:pt>
                <c:pt idx="4451">
                  <c:v>633.46500000000003</c:v>
                </c:pt>
                <c:pt idx="4452">
                  <c:v>633.46500000000003</c:v>
                </c:pt>
                <c:pt idx="4453">
                  <c:v>633.46500000000003</c:v>
                </c:pt>
                <c:pt idx="4454">
                  <c:v>633.46500000000003</c:v>
                </c:pt>
                <c:pt idx="4455">
                  <c:v>633.46500000000003</c:v>
                </c:pt>
                <c:pt idx="4456">
                  <c:v>633.46500000000003</c:v>
                </c:pt>
                <c:pt idx="4457">
                  <c:v>633.46500000000003</c:v>
                </c:pt>
                <c:pt idx="4458">
                  <c:v>633.46500000000003</c:v>
                </c:pt>
                <c:pt idx="4459">
                  <c:v>633.46500000000003</c:v>
                </c:pt>
                <c:pt idx="4460">
                  <c:v>633.46500000000003</c:v>
                </c:pt>
                <c:pt idx="4461">
                  <c:v>633.46500000000003</c:v>
                </c:pt>
                <c:pt idx="4462">
                  <c:v>633.46500000000003</c:v>
                </c:pt>
                <c:pt idx="4463">
                  <c:v>633.46500000000003</c:v>
                </c:pt>
                <c:pt idx="4464">
                  <c:v>633.46500000000003</c:v>
                </c:pt>
                <c:pt idx="4465">
                  <c:v>633.46500000000003</c:v>
                </c:pt>
                <c:pt idx="4466">
                  <c:v>633.46500000000003</c:v>
                </c:pt>
                <c:pt idx="4467">
                  <c:v>633.46500000000003</c:v>
                </c:pt>
                <c:pt idx="4468">
                  <c:v>633.46500000000003</c:v>
                </c:pt>
                <c:pt idx="4469">
                  <c:v>633.46500000000003</c:v>
                </c:pt>
                <c:pt idx="4470">
                  <c:v>633.46500000000003</c:v>
                </c:pt>
                <c:pt idx="4471">
                  <c:v>633.46500000000003</c:v>
                </c:pt>
                <c:pt idx="4472">
                  <c:v>633.46500000000003</c:v>
                </c:pt>
                <c:pt idx="4473">
                  <c:v>633.46500000000003</c:v>
                </c:pt>
                <c:pt idx="4474">
                  <c:v>633.46500000000003</c:v>
                </c:pt>
                <c:pt idx="4475">
                  <c:v>633.46500000000003</c:v>
                </c:pt>
                <c:pt idx="4476">
                  <c:v>633.46500000000003</c:v>
                </c:pt>
                <c:pt idx="4477">
                  <c:v>633.46500000000003</c:v>
                </c:pt>
                <c:pt idx="4478">
                  <c:v>633.46500000000003</c:v>
                </c:pt>
                <c:pt idx="4479">
                  <c:v>633.46500000000003</c:v>
                </c:pt>
                <c:pt idx="4480">
                  <c:v>633.46500000000003</c:v>
                </c:pt>
                <c:pt idx="4481">
                  <c:v>633.46500000000003</c:v>
                </c:pt>
                <c:pt idx="4482">
                  <c:v>633.46500000000003</c:v>
                </c:pt>
                <c:pt idx="4483">
                  <c:v>633.46500000000003</c:v>
                </c:pt>
                <c:pt idx="4484">
                  <c:v>633.46500000000003</c:v>
                </c:pt>
                <c:pt idx="4485">
                  <c:v>633.46500000000003</c:v>
                </c:pt>
                <c:pt idx="4486">
                  <c:v>633.46500000000003</c:v>
                </c:pt>
                <c:pt idx="4487">
                  <c:v>633.46500000000003</c:v>
                </c:pt>
                <c:pt idx="4488">
                  <c:v>633.46500000000003</c:v>
                </c:pt>
                <c:pt idx="4489">
                  <c:v>633.46500000000003</c:v>
                </c:pt>
                <c:pt idx="4490">
                  <c:v>633.46500000000003</c:v>
                </c:pt>
                <c:pt idx="4491">
                  <c:v>633.46500000000003</c:v>
                </c:pt>
                <c:pt idx="4492">
                  <c:v>633.46500000000003</c:v>
                </c:pt>
                <c:pt idx="4493">
                  <c:v>633.46500000000003</c:v>
                </c:pt>
                <c:pt idx="4494">
                  <c:v>633.46500000000003</c:v>
                </c:pt>
                <c:pt idx="4495">
                  <c:v>633.46500000000003</c:v>
                </c:pt>
                <c:pt idx="4496">
                  <c:v>633.46500000000003</c:v>
                </c:pt>
                <c:pt idx="4497">
                  <c:v>633.46500000000003</c:v>
                </c:pt>
                <c:pt idx="4498">
                  <c:v>633.46500000000003</c:v>
                </c:pt>
                <c:pt idx="4499">
                  <c:v>633.46500000000003</c:v>
                </c:pt>
                <c:pt idx="4500">
                  <c:v>633.46500000000003</c:v>
                </c:pt>
                <c:pt idx="4501">
                  <c:v>633.46500000000003</c:v>
                </c:pt>
                <c:pt idx="4502">
                  <c:v>633.46500000000003</c:v>
                </c:pt>
                <c:pt idx="4503">
                  <c:v>633.46500000000003</c:v>
                </c:pt>
                <c:pt idx="4504">
                  <c:v>633.46500000000003</c:v>
                </c:pt>
                <c:pt idx="4505">
                  <c:v>633.46500000000003</c:v>
                </c:pt>
                <c:pt idx="4506">
                  <c:v>633.46500000000003</c:v>
                </c:pt>
                <c:pt idx="4507">
                  <c:v>633.46500000000003</c:v>
                </c:pt>
                <c:pt idx="4508">
                  <c:v>633.46500000000003</c:v>
                </c:pt>
                <c:pt idx="4509">
                  <c:v>633.46500000000003</c:v>
                </c:pt>
                <c:pt idx="4510">
                  <c:v>633.46500000000003</c:v>
                </c:pt>
                <c:pt idx="4511">
                  <c:v>633.46500000000003</c:v>
                </c:pt>
                <c:pt idx="4512">
                  <c:v>633.46500000000003</c:v>
                </c:pt>
                <c:pt idx="4513">
                  <c:v>633.46500000000003</c:v>
                </c:pt>
                <c:pt idx="4514">
                  <c:v>633.46500000000003</c:v>
                </c:pt>
                <c:pt idx="4515">
                  <c:v>633.46500000000003</c:v>
                </c:pt>
                <c:pt idx="4516">
                  <c:v>633.46500000000003</c:v>
                </c:pt>
                <c:pt idx="4517">
                  <c:v>633.46500000000003</c:v>
                </c:pt>
                <c:pt idx="4518">
                  <c:v>633.46500000000003</c:v>
                </c:pt>
                <c:pt idx="4519">
                  <c:v>633.46500000000003</c:v>
                </c:pt>
                <c:pt idx="4520">
                  <c:v>633.46500000000003</c:v>
                </c:pt>
                <c:pt idx="4521">
                  <c:v>633.46500000000003</c:v>
                </c:pt>
                <c:pt idx="4522">
                  <c:v>633.46500000000003</c:v>
                </c:pt>
                <c:pt idx="4523">
                  <c:v>633.46500000000003</c:v>
                </c:pt>
                <c:pt idx="4524">
                  <c:v>633.46500000000003</c:v>
                </c:pt>
                <c:pt idx="4525">
                  <c:v>633.46500000000003</c:v>
                </c:pt>
                <c:pt idx="4526">
                  <c:v>633.46500000000003</c:v>
                </c:pt>
                <c:pt idx="4527">
                  <c:v>633.46500000000003</c:v>
                </c:pt>
                <c:pt idx="4528">
                  <c:v>633.46500000000003</c:v>
                </c:pt>
                <c:pt idx="4529">
                  <c:v>633.46500000000003</c:v>
                </c:pt>
                <c:pt idx="4530">
                  <c:v>633.46500000000003</c:v>
                </c:pt>
                <c:pt idx="4531">
                  <c:v>633.46500000000003</c:v>
                </c:pt>
                <c:pt idx="4532">
                  <c:v>633.46500000000003</c:v>
                </c:pt>
                <c:pt idx="4533">
                  <c:v>633.46500000000003</c:v>
                </c:pt>
                <c:pt idx="4534">
                  <c:v>633.46500000000003</c:v>
                </c:pt>
                <c:pt idx="4535">
                  <c:v>633.46500000000003</c:v>
                </c:pt>
                <c:pt idx="4536">
                  <c:v>633.46500000000003</c:v>
                </c:pt>
                <c:pt idx="4537">
                  <c:v>633.46500000000003</c:v>
                </c:pt>
                <c:pt idx="4538">
                  <c:v>633.46500000000003</c:v>
                </c:pt>
                <c:pt idx="4539">
                  <c:v>633.46500000000003</c:v>
                </c:pt>
                <c:pt idx="4540">
                  <c:v>633.46500000000003</c:v>
                </c:pt>
                <c:pt idx="4541">
                  <c:v>633.46500000000003</c:v>
                </c:pt>
                <c:pt idx="4542">
                  <c:v>633.46500000000003</c:v>
                </c:pt>
                <c:pt idx="4543">
                  <c:v>633.46500000000003</c:v>
                </c:pt>
                <c:pt idx="4544">
                  <c:v>633.46500000000003</c:v>
                </c:pt>
                <c:pt idx="4545">
                  <c:v>633.46500000000003</c:v>
                </c:pt>
                <c:pt idx="4546">
                  <c:v>633.46500000000003</c:v>
                </c:pt>
                <c:pt idx="4547">
                  <c:v>633.46500000000003</c:v>
                </c:pt>
                <c:pt idx="4548">
                  <c:v>633.46500000000003</c:v>
                </c:pt>
                <c:pt idx="4549">
                  <c:v>633.46500000000003</c:v>
                </c:pt>
                <c:pt idx="4550">
                  <c:v>633.46500000000003</c:v>
                </c:pt>
                <c:pt idx="4551">
                  <c:v>633.46500000000003</c:v>
                </c:pt>
                <c:pt idx="4552">
                  <c:v>633.46500000000003</c:v>
                </c:pt>
                <c:pt idx="4553">
                  <c:v>633.46500000000003</c:v>
                </c:pt>
                <c:pt idx="4554">
                  <c:v>633.46500000000003</c:v>
                </c:pt>
                <c:pt idx="4555">
                  <c:v>633.46500000000003</c:v>
                </c:pt>
                <c:pt idx="4556">
                  <c:v>633.46500000000003</c:v>
                </c:pt>
                <c:pt idx="4557">
                  <c:v>633.46500000000003</c:v>
                </c:pt>
                <c:pt idx="4558">
                  <c:v>633.46500000000003</c:v>
                </c:pt>
                <c:pt idx="4559">
                  <c:v>633.46500000000003</c:v>
                </c:pt>
                <c:pt idx="4560">
                  <c:v>633.46500000000003</c:v>
                </c:pt>
                <c:pt idx="4561">
                  <c:v>633.46500000000003</c:v>
                </c:pt>
                <c:pt idx="4562">
                  <c:v>633.46500000000003</c:v>
                </c:pt>
                <c:pt idx="4563">
                  <c:v>633.46500000000003</c:v>
                </c:pt>
                <c:pt idx="4564">
                  <c:v>633.46500000000003</c:v>
                </c:pt>
                <c:pt idx="4565">
                  <c:v>633.46500000000003</c:v>
                </c:pt>
                <c:pt idx="4566">
                  <c:v>633.46500000000003</c:v>
                </c:pt>
                <c:pt idx="4567">
                  <c:v>633.46500000000003</c:v>
                </c:pt>
                <c:pt idx="4568">
                  <c:v>633.46500000000003</c:v>
                </c:pt>
                <c:pt idx="4569">
                  <c:v>633.46500000000003</c:v>
                </c:pt>
                <c:pt idx="4570">
                  <c:v>633.46500000000003</c:v>
                </c:pt>
                <c:pt idx="4571">
                  <c:v>633.46500000000003</c:v>
                </c:pt>
                <c:pt idx="4572">
                  <c:v>633.46500000000003</c:v>
                </c:pt>
                <c:pt idx="4573">
                  <c:v>633.46500000000003</c:v>
                </c:pt>
                <c:pt idx="4574">
                  <c:v>633.46500000000003</c:v>
                </c:pt>
                <c:pt idx="4575">
                  <c:v>633.46500000000003</c:v>
                </c:pt>
                <c:pt idx="4576">
                  <c:v>633.46500000000003</c:v>
                </c:pt>
                <c:pt idx="4577">
                  <c:v>633.46500000000003</c:v>
                </c:pt>
                <c:pt idx="4578">
                  <c:v>633.46500000000003</c:v>
                </c:pt>
                <c:pt idx="4579">
                  <c:v>633.46500000000003</c:v>
                </c:pt>
                <c:pt idx="4580">
                  <c:v>633.46500000000003</c:v>
                </c:pt>
                <c:pt idx="4581">
                  <c:v>633.46500000000003</c:v>
                </c:pt>
                <c:pt idx="4582">
                  <c:v>633.46500000000003</c:v>
                </c:pt>
                <c:pt idx="4583">
                  <c:v>633.46500000000003</c:v>
                </c:pt>
                <c:pt idx="4584">
                  <c:v>633.46500000000003</c:v>
                </c:pt>
                <c:pt idx="4585">
                  <c:v>633.46500000000003</c:v>
                </c:pt>
                <c:pt idx="4586">
                  <c:v>633.46500000000003</c:v>
                </c:pt>
                <c:pt idx="4587">
                  <c:v>633.46500000000003</c:v>
                </c:pt>
                <c:pt idx="4588">
                  <c:v>633.46500000000003</c:v>
                </c:pt>
                <c:pt idx="4589">
                  <c:v>633.46500000000003</c:v>
                </c:pt>
                <c:pt idx="4590">
                  <c:v>633.46500000000003</c:v>
                </c:pt>
                <c:pt idx="4591">
                  <c:v>633.46500000000003</c:v>
                </c:pt>
                <c:pt idx="4592">
                  <c:v>633.46500000000003</c:v>
                </c:pt>
                <c:pt idx="4593">
                  <c:v>633.46500000000003</c:v>
                </c:pt>
                <c:pt idx="4594">
                  <c:v>633.46500000000003</c:v>
                </c:pt>
                <c:pt idx="4595">
                  <c:v>633.46500000000003</c:v>
                </c:pt>
                <c:pt idx="4596">
                  <c:v>633.46500000000003</c:v>
                </c:pt>
                <c:pt idx="4597">
                  <c:v>633.46500000000003</c:v>
                </c:pt>
                <c:pt idx="4598">
                  <c:v>633.46500000000003</c:v>
                </c:pt>
                <c:pt idx="4599">
                  <c:v>633.46500000000003</c:v>
                </c:pt>
                <c:pt idx="4600">
                  <c:v>633.46500000000003</c:v>
                </c:pt>
                <c:pt idx="4601">
                  <c:v>633.46500000000003</c:v>
                </c:pt>
                <c:pt idx="4602">
                  <c:v>633.46500000000003</c:v>
                </c:pt>
                <c:pt idx="4603">
                  <c:v>633.46500000000003</c:v>
                </c:pt>
                <c:pt idx="4604">
                  <c:v>633.46500000000003</c:v>
                </c:pt>
                <c:pt idx="4605">
                  <c:v>633.46500000000003</c:v>
                </c:pt>
                <c:pt idx="4606">
                  <c:v>633.46500000000003</c:v>
                </c:pt>
                <c:pt idx="4607">
                  <c:v>633.46500000000003</c:v>
                </c:pt>
                <c:pt idx="4608">
                  <c:v>633.46500000000003</c:v>
                </c:pt>
                <c:pt idx="4609">
                  <c:v>633.46500000000003</c:v>
                </c:pt>
                <c:pt idx="4610">
                  <c:v>633.46500000000003</c:v>
                </c:pt>
                <c:pt idx="4611">
                  <c:v>633.46500000000003</c:v>
                </c:pt>
                <c:pt idx="4612">
                  <c:v>633.46500000000003</c:v>
                </c:pt>
                <c:pt idx="4613">
                  <c:v>633.46500000000003</c:v>
                </c:pt>
                <c:pt idx="4614">
                  <c:v>633.46500000000003</c:v>
                </c:pt>
                <c:pt idx="4615">
                  <c:v>633.46500000000003</c:v>
                </c:pt>
                <c:pt idx="4616">
                  <c:v>633.46500000000003</c:v>
                </c:pt>
                <c:pt idx="4617">
                  <c:v>633.46500000000003</c:v>
                </c:pt>
                <c:pt idx="4618">
                  <c:v>633.46500000000003</c:v>
                </c:pt>
                <c:pt idx="4619">
                  <c:v>633.46500000000003</c:v>
                </c:pt>
                <c:pt idx="4620">
                  <c:v>633.46500000000003</c:v>
                </c:pt>
                <c:pt idx="4621">
                  <c:v>633.46500000000003</c:v>
                </c:pt>
                <c:pt idx="4622">
                  <c:v>633.46500000000003</c:v>
                </c:pt>
                <c:pt idx="4623">
                  <c:v>633.46500000000003</c:v>
                </c:pt>
                <c:pt idx="4624">
                  <c:v>633.46500000000003</c:v>
                </c:pt>
                <c:pt idx="4625">
                  <c:v>633.46500000000003</c:v>
                </c:pt>
                <c:pt idx="4626">
                  <c:v>633.46500000000003</c:v>
                </c:pt>
                <c:pt idx="4627">
                  <c:v>633.46500000000003</c:v>
                </c:pt>
                <c:pt idx="4628">
                  <c:v>633.46500000000003</c:v>
                </c:pt>
                <c:pt idx="4629">
                  <c:v>633.46500000000003</c:v>
                </c:pt>
                <c:pt idx="4630">
                  <c:v>633.46500000000003</c:v>
                </c:pt>
                <c:pt idx="4631">
                  <c:v>633.46500000000003</c:v>
                </c:pt>
                <c:pt idx="4632">
                  <c:v>633.46500000000003</c:v>
                </c:pt>
                <c:pt idx="4633">
                  <c:v>633.46500000000003</c:v>
                </c:pt>
                <c:pt idx="4634">
                  <c:v>633.46500000000003</c:v>
                </c:pt>
                <c:pt idx="4635">
                  <c:v>633.46500000000003</c:v>
                </c:pt>
                <c:pt idx="4636">
                  <c:v>633.46500000000003</c:v>
                </c:pt>
                <c:pt idx="4637">
                  <c:v>633.46500000000003</c:v>
                </c:pt>
                <c:pt idx="4638">
                  <c:v>633.46500000000003</c:v>
                </c:pt>
                <c:pt idx="4639">
                  <c:v>633.46500000000003</c:v>
                </c:pt>
                <c:pt idx="4640">
                  <c:v>633.46500000000003</c:v>
                </c:pt>
                <c:pt idx="4641">
                  <c:v>633.46500000000003</c:v>
                </c:pt>
                <c:pt idx="4642">
                  <c:v>633.46500000000003</c:v>
                </c:pt>
                <c:pt idx="4643">
                  <c:v>633.46500000000003</c:v>
                </c:pt>
                <c:pt idx="4644">
                  <c:v>633.46500000000003</c:v>
                </c:pt>
                <c:pt idx="4645">
                  <c:v>633.46500000000003</c:v>
                </c:pt>
                <c:pt idx="4646">
                  <c:v>633.46500000000003</c:v>
                </c:pt>
                <c:pt idx="4647">
                  <c:v>633.46500000000003</c:v>
                </c:pt>
                <c:pt idx="4648">
                  <c:v>633.46500000000003</c:v>
                </c:pt>
                <c:pt idx="4649">
                  <c:v>633.46500000000003</c:v>
                </c:pt>
                <c:pt idx="4650">
                  <c:v>633.46500000000003</c:v>
                </c:pt>
                <c:pt idx="4651">
                  <c:v>633.46500000000003</c:v>
                </c:pt>
                <c:pt idx="4652">
                  <c:v>633.46500000000003</c:v>
                </c:pt>
                <c:pt idx="4653">
                  <c:v>633.46500000000003</c:v>
                </c:pt>
                <c:pt idx="4654">
                  <c:v>633.46500000000003</c:v>
                </c:pt>
                <c:pt idx="4655">
                  <c:v>633.46500000000003</c:v>
                </c:pt>
                <c:pt idx="4656">
                  <c:v>633.46500000000003</c:v>
                </c:pt>
                <c:pt idx="4657">
                  <c:v>633.46500000000003</c:v>
                </c:pt>
                <c:pt idx="4658">
                  <c:v>633.46500000000003</c:v>
                </c:pt>
                <c:pt idx="4659">
                  <c:v>633.46500000000003</c:v>
                </c:pt>
                <c:pt idx="4660">
                  <c:v>633.46500000000003</c:v>
                </c:pt>
                <c:pt idx="4661">
                  <c:v>633.46500000000003</c:v>
                </c:pt>
                <c:pt idx="4662">
                  <c:v>633.46500000000003</c:v>
                </c:pt>
                <c:pt idx="4663">
                  <c:v>633.46500000000003</c:v>
                </c:pt>
                <c:pt idx="4664">
                  <c:v>633.46500000000003</c:v>
                </c:pt>
                <c:pt idx="4665">
                  <c:v>633.46500000000003</c:v>
                </c:pt>
                <c:pt idx="4666">
                  <c:v>633.46500000000003</c:v>
                </c:pt>
                <c:pt idx="4667">
                  <c:v>633.46500000000003</c:v>
                </c:pt>
                <c:pt idx="4668">
                  <c:v>633.46500000000003</c:v>
                </c:pt>
                <c:pt idx="4669">
                  <c:v>633.46500000000003</c:v>
                </c:pt>
                <c:pt idx="4670">
                  <c:v>633.46500000000003</c:v>
                </c:pt>
                <c:pt idx="4671">
                  <c:v>633.46500000000003</c:v>
                </c:pt>
                <c:pt idx="4672">
                  <c:v>633.46500000000003</c:v>
                </c:pt>
                <c:pt idx="4673">
                  <c:v>633.46500000000003</c:v>
                </c:pt>
                <c:pt idx="4674">
                  <c:v>633.46500000000003</c:v>
                </c:pt>
                <c:pt idx="4675">
                  <c:v>633.46500000000003</c:v>
                </c:pt>
                <c:pt idx="4676">
                  <c:v>633.46500000000003</c:v>
                </c:pt>
                <c:pt idx="4677">
                  <c:v>633.46500000000003</c:v>
                </c:pt>
                <c:pt idx="4678">
                  <c:v>633.46500000000003</c:v>
                </c:pt>
                <c:pt idx="4679">
                  <c:v>633.46500000000003</c:v>
                </c:pt>
                <c:pt idx="4680">
                  <c:v>633.46500000000003</c:v>
                </c:pt>
                <c:pt idx="4681">
                  <c:v>633.46500000000003</c:v>
                </c:pt>
                <c:pt idx="4682">
                  <c:v>633.46500000000003</c:v>
                </c:pt>
                <c:pt idx="4683">
                  <c:v>633.46500000000003</c:v>
                </c:pt>
                <c:pt idx="4684">
                  <c:v>633.46500000000003</c:v>
                </c:pt>
                <c:pt idx="4685">
                  <c:v>633.46500000000003</c:v>
                </c:pt>
                <c:pt idx="4686">
                  <c:v>633.46500000000003</c:v>
                </c:pt>
                <c:pt idx="4687">
                  <c:v>633.46500000000003</c:v>
                </c:pt>
                <c:pt idx="4688">
                  <c:v>633.46500000000003</c:v>
                </c:pt>
                <c:pt idx="4689">
                  <c:v>633.46500000000003</c:v>
                </c:pt>
                <c:pt idx="4690">
                  <c:v>633.46500000000003</c:v>
                </c:pt>
                <c:pt idx="4691">
                  <c:v>633.46500000000003</c:v>
                </c:pt>
                <c:pt idx="4692">
                  <c:v>633.46500000000003</c:v>
                </c:pt>
                <c:pt idx="4693">
                  <c:v>633.46500000000003</c:v>
                </c:pt>
                <c:pt idx="4694">
                  <c:v>633.46500000000003</c:v>
                </c:pt>
                <c:pt idx="4695">
                  <c:v>633.46500000000003</c:v>
                </c:pt>
                <c:pt idx="4696">
                  <c:v>633.46500000000003</c:v>
                </c:pt>
                <c:pt idx="4697">
                  <c:v>633.46500000000003</c:v>
                </c:pt>
                <c:pt idx="4698">
                  <c:v>633.46500000000003</c:v>
                </c:pt>
                <c:pt idx="4699">
                  <c:v>633.46500000000003</c:v>
                </c:pt>
                <c:pt idx="4700">
                  <c:v>633.46500000000003</c:v>
                </c:pt>
                <c:pt idx="4701">
                  <c:v>633.46500000000003</c:v>
                </c:pt>
                <c:pt idx="4702">
                  <c:v>633.46500000000003</c:v>
                </c:pt>
                <c:pt idx="4703">
                  <c:v>633.46500000000003</c:v>
                </c:pt>
                <c:pt idx="4704">
                  <c:v>633.46500000000003</c:v>
                </c:pt>
                <c:pt idx="4705">
                  <c:v>633.46500000000003</c:v>
                </c:pt>
                <c:pt idx="4706">
                  <c:v>633.46500000000003</c:v>
                </c:pt>
                <c:pt idx="4707">
                  <c:v>633.46500000000003</c:v>
                </c:pt>
                <c:pt idx="4708">
                  <c:v>633.46500000000003</c:v>
                </c:pt>
                <c:pt idx="4709">
                  <c:v>633.46500000000003</c:v>
                </c:pt>
                <c:pt idx="4710">
                  <c:v>633.46500000000003</c:v>
                </c:pt>
                <c:pt idx="4711">
                  <c:v>633.46500000000003</c:v>
                </c:pt>
                <c:pt idx="4712">
                  <c:v>633.46500000000003</c:v>
                </c:pt>
                <c:pt idx="4713">
                  <c:v>633.46500000000003</c:v>
                </c:pt>
                <c:pt idx="4714">
                  <c:v>633.46500000000003</c:v>
                </c:pt>
                <c:pt idx="4715">
                  <c:v>633.46500000000003</c:v>
                </c:pt>
                <c:pt idx="4716">
                  <c:v>633.46500000000003</c:v>
                </c:pt>
                <c:pt idx="4717">
                  <c:v>633.46500000000003</c:v>
                </c:pt>
                <c:pt idx="4718">
                  <c:v>633.46500000000003</c:v>
                </c:pt>
                <c:pt idx="4719">
                  <c:v>633.46500000000003</c:v>
                </c:pt>
                <c:pt idx="4720">
                  <c:v>633.46500000000003</c:v>
                </c:pt>
                <c:pt idx="4721">
                  <c:v>633.46500000000003</c:v>
                </c:pt>
                <c:pt idx="4722">
                  <c:v>633.46500000000003</c:v>
                </c:pt>
                <c:pt idx="4723">
                  <c:v>633.46500000000003</c:v>
                </c:pt>
                <c:pt idx="4724">
                  <c:v>633.46500000000003</c:v>
                </c:pt>
                <c:pt idx="4725">
                  <c:v>633.46500000000003</c:v>
                </c:pt>
                <c:pt idx="4726">
                  <c:v>633.46500000000003</c:v>
                </c:pt>
                <c:pt idx="4727">
                  <c:v>633.46500000000003</c:v>
                </c:pt>
                <c:pt idx="4728">
                  <c:v>633.46500000000003</c:v>
                </c:pt>
                <c:pt idx="4729">
                  <c:v>633.46500000000003</c:v>
                </c:pt>
                <c:pt idx="4730">
                  <c:v>633.46500000000003</c:v>
                </c:pt>
                <c:pt idx="4731">
                  <c:v>633.46500000000003</c:v>
                </c:pt>
                <c:pt idx="4732">
                  <c:v>633.46500000000003</c:v>
                </c:pt>
                <c:pt idx="4733">
                  <c:v>633.46500000000003</c:v>
                </c:pt>
                <c:pt idx="4734">
                  <c:v>633.46500000000003</c:v>
                </c:pt>
                <c:pt idx="4735">
                  <c:v>633.46500000000003</c:v>
                </c:pt>
                <c:pt idx="4736">
                  <c:v>633.46500000000003</c:v>
                </c:pt>
                <c:pt idx="4737">
                  <c:v>633.46500000000003</c:v>
                </c:pt>
                <c:pt idx="4738">
                  <c:v>633.46500000000003</c:v>
                </c:pt>
                <c:pt idx="4739">
                  <c:v>633.46500000000003</c:v>
                </c:pt>
                <c:pt idx="4740">
                  <c:v>633.46500000000003</c:v>
                </c:pt>
                <c:pt idx="4741">
                  <c:v>633.46500000000003</c:v>
                </c:pt>
                <c:pt idx="4742">
                  <c:v>633.46500000000003</c:v>
                </c:pt>
                <c:pt idx="4743">
                  <c:v>633.46500000000003</c:v>
                </c:pt>
                <c:pt idx="4744">
                  <c:v>633.46500000000003</c:v>
                </c:pt>
                <c:pt idx="4745">
                  <c:v>633.46500000000003</c:v>
                </c:pt>
                <c:pt idx="4746">
                  <c:v>633.46500000000003</c:v>
                </c:pt>
                <c:pt idx="4747">
                  <c:v>633.46500000000003</c:v>
                </c:pt>
                <c:pt idx="4748">
                  <c:v>633.46500000000003</c:v>
                </c:pt>
                <c:pt idx="4749">
                  <c:v>633.46500000000003</c:v>
                </c:pt>
                <c:pt idx="4750">
                  <c:v>633.46500000000003</c:v>
                </c:pt>
                <c:pt idx="4751">
                  <c:v>633.46500000000003</c:v>
                </c:pt>
                <c:pt idx="4752">
                  <c:v>633.46500000000003</c:v>
                </c:pt>
                <c:pt idx="4753">
                  <c:v>633.46500000000003</c:v>
                </c:pt>
                <c:pt idx="4754">
                  <c:v>633.46500000000003</c:v>
                </c:pt>
                <c:pt idx="4755">
                  <c:v>633.46500000000003</c:v>
                </c:pt>
                <c:pt idx="4756">
                  <c:v>633.46500000000003</c:v>
                </c:pt>
                <c:pt idx="4757">
                  <c:v>633.46500000000003</c:v>
                </c:pt>
                <c:pt idx="4758">
                  <c:v>633.46500000000003</c:v>
                </c:pt>
                <c:pt idx="4759">
                  <c:v>633.46500000000003</c:v>
                </c:pt>
                <c:pt idx="4760">
                  <c:v>633.46500000000003</c:v>
                </c:pt>
                <c:pt idx="4761">
                  <c:v>633.46500000000003</c:v>
                </c:pt>
                <c:pt idx="4762">
                  <c:v>633.46500000000003</c:v>
                </c:pt>
                <c:pt idx="4763">
                  <c:v>633.46500000000003</c:v>
                </c:pt>
                <c:pt idx="4764">
                  <c:v>633.46500000000003</c:v>
                </c:pt>
                <c:pt idx="4765">
                  <c:v>633.46500000000003</c:v>
                </c:pt>
                <c:pt idx="4766">
                  <c:v>633.46500000000003</c:v>
                </c:pt>
                <c:pt idx="4767">
                  <c:v>633.46500000000003</c:v>
                </c:pt>
                <c:pt idx="4768">
                  <c:v>633.46500000000003</c:v>
                </c:pt>
                <c:pt idx="4769">
                  <c:v>633.46500000000003</c:v>
                </c:pt>
                <c:pt idx="4770">
                  <c:v>633.46500000000003</c:v>
                </c:pt>
                <c:pt idx="4771">
                  <c:v>633.46500000000003</c:v>
                </c:pt>
                <c:pt idx="4772">
                  <c:v>633.46500000000003</c:v>
                </c:pt>
                <c:pt idx="4773">
                  <c:v>633.46500000000003</c:v>
                </c:pt>
                <c:pt idx="4774">
                  <c:v>633.46500000000003</c:v>
                </c:pt>
                <c:pt idx="4775">
                  <c:v>633.46500000000003</c:v>
                </c:pt>
                <c:pt idx="4776">
                  <c:v>633.46500000000003</c:v>
                </c:pt>
                <c:pt idx="4777">
                  <c:v>633.46500000000003</c:v>
                </c:pt>
                <c:pt idx="4778">
                  <c:v>633.46500000000003</c:v>
                </c:pt>
                <c:pt idx="4779">
                  <c:v>633.46500000000003</c:v>
                </c:pt>
                <c:pt idx="4780">
                  <c:v>633.46500000000003</c:v>
                </c:pt>
                <c:pt idx="4781">
                  <c:v>633.46500000000003</c:v>
                </c:pt>
                <c:pt idx="4782">
                  <c:v>633.46500000000003</c:v>
                </c:pt>
                <c:pt idx="4783">
                  <c:v>633.46500000000003</c:v>
                </c:pt>
                <c:pt idx="4784">
                  <c:v>633.46500000000003</c:v>
                </c:pt>
                <c:pt idx="4785">
                  <c:v>633.46500000000003</c:v>
                </c:pt>
                <c:pt idx="4786">
                  <c:v>633.46500000000003</c:v>
                </c:pt>
                <c:pt idx="4787">
                  <c:v>633.46500000000003</c:v>
                </c:pt>
                <c:pt idx="4788">
                  <c:v>633.46500000000003</c:v>
                </c:pt>
                <c:pt idx="4789">
                  <c:v>633.46500000000003</c:v>
                </c:pt>
                <c:pt idx="4790">
                  <c:v>633.46500000000003</c:v>
                </c:pt>
                <c:pt idx="4791">
                  <c:v>633.46500000000003</c:v>
                </c:pt>
                <c:pt idx="4792">
                  <c:v>633.46500000000003</c:v>
                </c:pt>
                <c:pt idx="4793">
                  <c:v>633.46500000000003</c:v>
                </c:pt>
                <c:pt idx="4794">
                  <c:v>633.46500000000003</c:v>
                </c:pt>
                <c:pt idx="4795">
                  <c:v>633.46500000000003</c:v>
                </c:pt>
                <c:pt idx="4796">
                  <c:v>633.46500000000003</c:v>
                </c:pt>
                <c:pt idx="4797">
                  <c:v>633.46500000000003</c:v>
                </c:pt>
                <c:pt idx="4798">
                  <c:v>633.46500000000003</c:v>
                </c:pt>
                <c:pt idx="4799">
                  <c:v>633.46500000000003</c:v>
                </c:pt>
                <c:pt idx="4800">
                  <c:v>633.46500000000003</c:v>
                </c:pt>
                <c:pt idx="4801">
                  <c:v>633.46500000000003</c:v>
                </c:pt>
                <c:pt idx="4802">
                  <c:v>633.46500000000003</c:v>
                </c:pt>
                <c:pt idx="4803">
                  <c:v>633.46500000000003</c:v>
                </c:pt>
                <c:pt idx="4804">
                  <c:v>633.46500000000003</c:v>
                </c:pt>
                <c:pt idx="4805">
                  <c:v>633.46500000000003</c:v>
                </c:pt>
                <c:pt idx="4806">
                  <c:v>633.46500000000003</c:v>
                </c:pt>
                <c:pt idx="4807">
                  <c:v>633.46500000000003</c:v>
                </c:pt>
                <c:pt idx="4808">
                  <c:v>633.46500000000003</c:v>
                </c:pt>
                <c:pt idx="4809">
                  <c:v>633.46500000000003</c:v>
                </c:pt>
                <c:pt idx="4810">
                  <c:v>633.46500000000003</c:v>
                </c:pt>
                <c:pt idx="4811">
                  <c:v>633.46500000000003</c:v>
                </c:pt>
                <c:pt idx="4812">
                  <c:v>633.46500000000003</c:v>
                </c:pt>
                <c:pt idx="4813">
                  <c:v>633.46500000000003</c:v>
                </c:pt>
                <c:pt idx="4814">
                  <c:v>633.46500000000003</c:v>
                </c:pt>
                <c:pt idx="4815">
                  <c:v>633.46500000000003</c:v>
                </c:pt>
                <c:pt idx="4816">
                  <c:v>633.46500000000003</c:v>
                </c:pt>
                <c:pt idx="4817">
                  <c:v>633.46500000000003</c:v>
                </c:pt>
                <c:pt idx="4818">
                  <c:v>633.46500000000003</c:v>
                </c:pt>
                <c:pt idx="4819">
                  <c:v>633.46500000000003</c:v>
                </c:pt>
                <c:pt idx="4820">
                  <c:v>633.46500000000003</c:v>
                </c:pt>
                <c:pt idx="4821">
                  <c:v>633.46500000000003</c:v>
                </c:pt>
                <c:pt idx="4822">
                  <c:v>633.46500000000003</c:v>
                </c:pt>
                <c:pt idx="4823">
                  <c:v>633.46500000000003</c:v>
                </c:pt>
                <c:pt idx="4824">
                  <c:v>633.46500000000003</c:v>
                </c:pt>
                <c:pt idx="4825">
                  <c:v>633.46500000000003</c:v>
                </c:pt>
                <c:pt idx="4826">
                  <c:v>633.46500000000003</c:v>
                </c:pt>
                <c:pt idx="4827">
                  <c:v>633.46500000000003</c:v>
                </c:pt>
                <c:pt idx="4828">
                  <c:v>633.46500000000003</c:v>
                </c:pt>
                <c:pt idx="4829">
                  <c:v>633.46500000000003</c:v>
                </c:pt>
                <c:pt idx="4830">
                  <c:v>633.46500000000003</c:v>
                </c:pt>
                <c:pt idx="4831">
                  <c:v>633.46500000000003</c:v>
                </c:pt>
                <c:pt idx="4832">
                  <c:v>633.46500000000003</c:v>
                </c:pt>
                <c:pt idx="4833">
                  <c:v>633.46500000000003</c:v>
                </c:pt>
                <c:pt idx="4834">
                  <c:v>633.46500000000003</c:v>
                </c:pt>
                <c:pt idx="4835">
                  <c:v>633.46500000000003</c:v>
                </c:pt>
                <c:pt idx="4836">
                  <c:v>633.46500000000003</c:v>
                </c:pt>
                <c:pt idx="4837">
                  <c:v>633.46500000000003</c:v>
                </c:pt>
                <c:pt idx="4838">
                  <c:v>633.46500000000003</c:v>
                </c:pt>
                <c:pt idx="4839">
                  <c:v>633.46500000000003</c:v>
                </c:pt>
                <c:pt idx="4840">
                  <c:v>633.46500000000003</c:v>
                </c:pt>
                <c:pt idx="4841">
                  <c:v>633.46500000000003</c:v>
                </c:pt>
                <c:pt idx="4842">
                  <c:v>633.46500000000003</c:v>
                </c:pt>
                <c:pt idx="4843">
                  <c:v>633.46500000000003</c:v>
                </c:pt>
                <c:pt idx="4844">
                  <c:v>633.46500000000003</c:v>
                </c:pt>
                <c:pt idx="4845">
                  <c:v>633.46500000000003</c:v>
                </c:pt>
                <c:pt idx="4846">
                  <c:v>633.46500000000003</c:v>
                </c:pt>
                <c:pt idx="4847">
                  <c:v>633.46500000000003</c:v>
                </c:pt>
                <c:pt idx="4848">
                  <c:v>633.46500000000003</c:v>
                </c:pt>
                <c:pt idx="4849">
                  <c:v>633.46500000000003</c:v>
                </c:pt>
                <c:pt idx="4850">
                  <c:v>633.46500000000003</c:v>
                </c:pt>
                <c:pt idx="4851">
                  <c:v>633.46500000000003</c:v>
                </c:pt>
                <c:pt idx="4852">
                  <c:v>633.46500000000003</c:v>
                </c:pt>
                <c:pt idx="4853">
                  <c:v>633.46500000000003</c:v>
                </c:pt>
                <c:pt idx="4854">
                  <c:v>633.46500000000003</c:v>
                </c:pt>
                <c:pt idx="4855">
                  <c:v>633.46500000000003</c:v>
                </c:pt>
                <c:pt idx="4856">
                  <c:v>633.46500000000003</c:v>
                </c:pt>
                <c:pt idx="4857">
                  <c:v>633.46500000000003</c:v>
                </c:pt>
                <c:pt idx="4858">
                  <c:v>633.46500000000003</c:v>
                </c:pt>
                <c:pt idx="4859">
                  <c:v>633.46500000000003</c:v>
                </c:pt>
                <c:pt idx="4860">
                  <c:v>633.46500000000003</c:v>
                </c:pt>
                <c:pt idx="4861">
                  <c:v>633.46500000000003</c:v>
                </c:pt>
                <c:pt idx="4862">
                  <c:v>633.46500000000003</c:v>
                </c:pt>
                <c:pt idx="4863">
                  <c:v>633.46500000000003</c:v>
                </c:pt>
                <c:pt idx="4864">
                  <c:v>633.46500000000003</c:v>
                </c:pt>
                <c:pt idx="4865">
                  <c:v>633.46500000000003</c:v>
                </c:pt>
                <c:pt idx="4866">
                  <c:v>633.46500000000003</c:v>
                </c:pt>
                <c:pt idx="4867">
                  <c:v>633.46500000000003</c:v>
                </c:pt>
                <c:pt idx="4868">
                  <c:v>633.46500000000003</c:v>
                </c:pt>
                <c:pt idx="4869">
                  <c:v>633.46500000000003</c:v>
                </c:pt>
                <c:pt idx="4870">
                  <c:v>633.46500000000003</c:v>
                </c:pt>
                <c:pt idx="4871">
                  <c:v>633.46500000000003</c:v>
                </c:pt>
                <c:pt idx="4872">
                  <c:v>633.46500000000003</c:v>
                </c:pt>
                <c:pt idx="4873">
                  <c:v>633.46500000000003</c:v>
                </c:pt>
                <c:pt idx="4874">
                  <c:v>633.46500000000003</c:v>
                </c:pt>
                <c:pt idx="4875">
                  <c:v>633.46500000000003</c:v>
                </c:pt>
                <c:pt idx="4876">
                  <c:v>633.46500000000003</c:v>
                </c:pt>
                <c:pt idx="4877">
                  <c:v>633.46500000000003</c:v>
                </c:pt>
                <c:pt idx="4878">
                  <c:v>633.46500000000003</c:v>
                </c:pt>
                <c:pt idx="4879">
                  <c:v>633.46500000000003</c:v>
                </c:pt>
                <c:pt idx="4880">
                  <c:v>633.46500000000003</c:v>
                </c:pt>
                <c:pt idx="4881">
                  <c:v>633.46500000000003</c:v>
                </c:pt>
                <c:pt idx="4882">
                  <c:v>633.46500000000003</c:v>
                </c:pt>
                <c:pt idx="4883">
                  <c:v>633.46500000000003</c:v>
                </c:pt>
                <c:pt idx="4884">
                  <c:v>633.46500000000003</c:v>
                </c:pt>
                <c:pt idx="4885">
                  <c:v>633.46500000000003</c:v>
                </c:pt>
                <c:pt idx="4886">
                  <c:v>633.46500000000003</c:v>
                </c:pt>
                <c:pt idx="4887">
                  <c:v>633.46500000000003</c:v>
                </c:pt>
                <c:pt idx="4888">
                  <c:v>633.46500000000003</c:v>
                </c:pt>
                <c:pt idx="4889">
                  <c:v>633.46500000000003</c:v>
                </c:pt>
                <c:pt idx="4890">
                  <c:v>633.46500000000003</c:v>
                </c:pt>
                <c:pt idx="4891">
                  <c:v>633.46500000000003</c:v>
                </c:pt>
                <c:pt idx="4892">
                  <c:v>633.46500000000003</c:v>
                </c:pt>
                <c:pt idx="4893">
                  <c:v>633.46500000000003</c:v>
                </c:pt>
                <c:pt idx="4894">
                  <c:v>633.46500000000003</c:v>
                </c:pt>
                <c:pt idx="4895">
                  <c:v>633.46500000000003</c:v>
                </c:pt>
                <c:pt idx="4896">
                  <c:v>633.46500000000003</c:v>
                </c:pt>
                <c:pt idx="4897">
                  <c:v>633.46500000000003</c:v>
                </c:pt>
                <c:pt idx="4898">
                  <c:v>633.46500000000003</c:v>
                </c:pt>
                <c:pt idx="4899">
                  <c:v>633.46500000000003</c:v>
                </c:pt>
                <c:pt idx="4900">
                  <c:v>633.46500000000003</c:v>
                </c:pt>
                <c:pt idx="4901">
                  <c:v>633.46500000000003</c:v>
                </c:pt>
                <c:pt idx="4902">
                  <c:v>633.46500000000003</c:v>
                </c:pt>
                <c:pt idx="4903">
                  <c:v>633.46500000000003</c:v>
                </c:pt>
                <c:pt idx="4904">
                  <c:v>633.46500000000003</c:v>
                </c:pt>
                <c:pt idx="4905">
                  <c:v>633.46500000000003</c:v>
                </c:pt>
                <c:pt idx="4906">
                  <c:v>633.46500000000003</c:v>
                </c:pt>
                <c:pt idx="4907">
                  <c:v>633.46500000000003</c:v>
                </c:pt>
                <c:pt idx="4908">
                  <c:v>633.46500000000003</c:v>
                </c:pt>
                <c:pt idx="4909">
                  <c:v>633.46500000000003</c:v>
                </c:pt>
                <c:pt idx="4910">
                  <c:v>633.46500000000003</c:v>
                </c:pt>
                <c:pt idx="4911">
                  <c:v>633.46500000000003</c:v>
                </c:pt>
                <c:pt idx="4912">
                  <c:v>633.46500000000003</c:v>
                </c:pt>
                <c:pt idx="4913">
                  <c:v>633.46500000000003</c:v>
                </c:pt>
                <c:pt idx="4914">
                  <c:v>633.46500000000003</c:v>
                </c:pt>
                <c:pt idx="4915">
                  <c:v>633.46500000000003</c:v>
                </c:pt>
                <c:pt idx="4916">
                  <c:v>633.46500000000003</c:v>
                </c:pt>
                <c:pt idx="4917">
                  <c:v>633.46500000000003</c:v>
                </c:pt>
                <c:pt idx="4918">
                  <c:v>633.46500000000003</c:v>
                </c:pt>
                <c:pt idx="4919">
                  <c:v>633.46500000000003</c:v>
                </c:pt>
                <c:pt idx="4920">
                  <c:v>633.46500000000003</c:v>
                </c:pt>
                <c:pt idx="4921">
                  <c:v>633.46500000000003</c:v>
                </c:pt>
                <c:pt idx="4922">
                  <c:v>633.46500000000003</c:v>
                </c:pt>
                <c:pt idx="4923">
                  <c:v>633.46500000000003</c:v>
                </c:pt>
                <c:pt idx="4924">
                  <c:v>633.46500000000003</c:v>
                </c:pt>
                <c:pt idx="4925">
                  <c:v>633.46500000000003</c:v>
                </c:pt>
                <c:pt idx="4926">
                  <c:v>633.46500000000003</c:v>
                </c:pt>
                <c:pt idx="4927">
                  <c:v>633.46500000000003</c:v>
                </c:pt>
                <c:pt idx="4928">
                  <c:v>633.46500000000003</c:v>
                </c:pt>
                <c:pt idx="4929">
                  <c:v>633.46500000000003</c:v>
                </c:pt>
                <c:pt idx="4930">
                  <c:v>633.46500000000003</c:v>
                </c:pt>
                <c:pt idx="4931">
                  <c:v>633.46500000000003</c:v>
                </c:pt>
                <c:pt idx="4932">
                  <c:v>633.46500000000003</c:v>
                </c:pt>
                <c:pt idx="4933">
                  <c:v>633.46500000000003</c:v>
                </c:pt>
                <c:pt idx="4934">
                  <c:v>633.46500000000003</c:v>
                </c:pt>
                <c:pt idx="4935">
                  <c:v>633.46500000000003</c:v>
                </c:pt>
                <c:pt idx="4936">
                  <c:v>633.46500000000003</c:v>
                </c:pt>
                <c:pt idx="4937">
                  <c:v>633.46500000000003</c:v>
                </c:pt>
                <c:pt idx="4938">
                  <c:v>633.46500000000003</c:v>
                </c:pt>
                <c:pt idx="4939">
                  <c:v>633.46500000000003</c:v>
                </c:pt>
                <c:pt idx="4940">
                  <c:v>633.46500000000003</c:v>
                </c:pt>
                <c:pt idx="4941">
                  <c:v>633.46500000000003</c:v>
                </c:pt>
                <c:pt idx="4942">
                  <c:v>633.46500000000003</c:v>
                </c:pt>
                <c:pt idx="4943">
                  <c:v>633.46500000000003</c:v>
                </c:pt>
                <c:pt idx="4944">
                  <c:v>633.46500000000003</c:v>
                </c:pt>
                <c:pt idx="4945">
                  <c:v>633.46500000000003</c:v>
                </c:pt>
                <c:pt idx="4946">
                  <c:v>633.46500000000003</c:v>
                </c:pt>
                <c:pt idx="4947">
                  <c:v>633.46500000000003</c:v>
                </c:pt>
                <c:pt idx="4948">
                  <c:v>633.46500000000003</c:v>
                </c:pt>
                <c:pt idx="4949">
                  <c:v>633.46500000000003</c:v>
                </c:pt>
                <c:pt idx="4950">
                  <c:v>633.46500000000003</c:v>
                </c:pt>
                <c:pt idx="4951">
                  <c:v>633.46500000000003</c:v>
                </c:pt>
                <c:pt idx="4952">
                  <c:v>633.46500000000003</c:v>
                </c:pt>
                <c:pt idx="4953">
                  <c:v>633.46500000000003</c:v>
                </c:pt>
                <c:pt idx="4954">
                  <c:v>633.46500000000003</c:v>
                </c:pt>
                <c:pt idx="4955">
                  <c:v>633.46500000000003</c:v>
                </c:pt>
                <c:pt idx="4956">
                  <c:v>633.46500000000003</c:v>
                </c:pt>
                <c:pt idx="4957">
                  <c:v>633.46500000000003</c:v>
                </c:pt>
                <c:pt idx="4958">
                  <c:v>633.46500000000003</c:v>
                </c:pt>
                <c:pt idx="4959">
                  <c:v>633.46500000000003</c:v>
                </c:pt>
                <c:pt idx="4960">
                  <c:v>633.46500000000003</c:v>
                </c:pt>
                <c:pt idx="4961">
                  <c:v>633.46500000000003</c:v>
                </c:pt>
                <c:pt idx="4962">
                  <c:v>633.46500000000003</c:v>
                </c:pt>
                <c:pt idx="4963">
                  <c:v>633.46500000000003</c:v>
                </c:pt>
                <c:pt idx="4964">
                  <c:v>633.46500000000003</c:v>
                </c:pt>
                <c:pt idx="4965">
                  <c:v>633.46500000000003</c:v>
                </c:pt>
                <c:pt idx="4966">
                  <c:v>633.46500000000003</c:v>
                </c:pt>
                <c:pt idx="4967">
                  <c:v>633.46500000000003</c:v>
                </c:pt>
                <c:pt idx="4968">
                  <c:v>633.46500000000003</c:v>
                </c:pt>
                <c:pt idx="4969">
                  <c:v>633.46500000000003</c:v>
                </c:pt>
                <c:pt idx="4970">
                  <c:v>633.46500000000003</c:v>
                </c:pt>
                <c:pt idx="4971">
                  <c:v>633.46500000000003</c:v>
                </c:pt>
                <c:pt idx="4972">
                  <c:v>633.46500000000003</c:v>
                </c:pt>
                <c:pt idx="4973">
                  <c:v>633.46500000000003</c:v>
                </c:pt>
                <c:pt idx="4974">
                  <c:v>633.46500000000003</c:v>
                </c:pt>
                <c:pt idx="4975">
                  <c:v>633.46500000000003</c:v>
                </c:pt>
                <c:pt idx="4976">
                  <c:v>633.46500000000003</c:v>
                </c:pt>
                <c:pt idx="4977">
                  <c:v>633.46500000000003</c:v>
                </c:pt>
                <c:pt idx="4978">
                  <c:v>633.46500000000003</c:v>
                </c:pt>
                <c:pt idx="4979">
                  <c:v>633.46500000000003</c:v>
                </c:pt>
                <c:pt idx="4980">
                  <c:v>633.46500000000003</c:v>
                </c:pt>
                <c:pt idx="4981">
                  <c:v>633.46500000000003</c:v>
                </c:pt>
                <c:pt idx="4982">
                  <c:v>633.46500000000003</c:v>
                </c:pt>
                <c:pt idx="4983">
                  <c:v>633.46500000000003</c:v>
                </c:pt>
                <c:pt idx="4984">
                  <c:v>633.46500000000003</c:v>
                </c:pt>
                <c:pt idx="4985">
                  <c:v>633.46500000000003</c:v>
                </c:pt>
                <c:pt idx="4986">
                  <c:v>633.46500000000003</c:v>
                </c:pt>
                <c:pt idx="4987">
                  <c:v>633.46500000000003</c:v>
                </c:pt>
                <c:pt idx="4988">
                  <c:v>633.46500000000003</c:v>
                </c:pt>
                <c:pt idx="4989">
                  <c:v>633.46500000000003</c:v>
                </c:pt>
                <c:pt idx="4990">
                  <c:v>633.46500000000003</c:v>
                </c:pt>
                <c:pt idx="4991">
                  <c:v>633.46500000000003</c:v>
                </c:pt>
                <c:pt idx="4992">
                  <c:v>633.46500000000003</c:v>
                </c:pt>
                <c:pt idx="4993">
                  <c:v>633.46500000000003</c:v>
                </c:pt>
                <c:pt idx="4994">
                  <c:v>633.46500000000003</c:v>
                </c:pt>
                <c:pt idx="4995">
                  <c:v>633.46500000000003</c:v>
                </c:pt>
                <c:pt idx="4996">
                  <c:v>633.46500000000003</c:v>
                </c:pt>
                <c:pt idx="4997">
                  <c:v>633.46500000000003</c:v>
                </c:pt>
                <c:pt idx="4998">
                  <c:v>633.46500000000003</c:v>
                </c:pt>
                <c:pt idx="4999">
                  <c:v>633.46500000000003</c:v>
                </c:pt>
                <c:pt idx="5000">
                  <c:v>633.46500000000003</c:v>
                </c:pt>
                <c:pt idx="5001">
                  <c:v>633.46500000000003</c:v>
                </c:pt>
                <c:pt idx="5002">
                  <c:v>633.46500000000003</c:v>
                </c:pt>
                <c:pt idx="5003">
                  <c:v>633.46500000000003</c:v>
                </c:pt>
                <c:pt idx="5004">
                  <c:v>633.46500000000003</c:v>
                </c:pt>
                <c:pt idx="5005">
                  <c:v>633.46500000000003</c:v>
                </c:pt>
                <c:pt idx="5006">
                  <c:v>633.46500000000003</c:v>
                </c:pt>
                <c:pt idx="5007">
                  <c:v>633.46500000000003</c:v>
                </c:pt>
                <c:pt idx="5008">
                  <c:v>633.46500000000003</c:v>
                </c:pt>
                <c:pt idx="5009">
                  <c:v>633.46500000000003</c:v>
                </c:pt>
                <c:pt idx="5010">
                  <c:v>633.46500000000003</c:v>
                </c:pt>
                <c:pt idx="5011">
                  <c:v>633.46500000000003</c:v>
                </c:pt>
                <c:pt idx="5012">
                  <c:v>633.46500000000003</c:v>
                </c:pt>
                <c:pt idx="5013">
                  <c:v>633.46500000000003</c:v>
                </c:pt>
                <c:pt idx="5014">
                  <c:v>633.46500000000003</c:v>
                </c:pt>
                <c:pt idx="5015">
                  <c:v>633.46500000000003</c:v>
                </c:pt>
                <c:pt idx="5016">
                  <c:v>633.46500000000003</c:v>
                </c:pt>
                <c:pt idx="5017">
                  <c:v>633.46500000000003</c:v>
                </c:pt>
                <c:pt idx="5018">
                  <c:v>633.46500000000003</c:v>
                </c:pt>
                <c:pt idx="5019">
                  <c:v>633.46500000000003</c:v>
                </c:pt>
                <c:pt idx="5020">
                  <c:v>633.46500000000003</c:v>
                </c:pt>
                <c:pt idx="5021">
                  <c:v>633.46500000000003</c:v>
                </c:pt>
                <c:pt idx="5022">
                  <c:v>633.46500000000003</c:v>
                </c:pt>
                <c:pt idx="5023">
                  <c:v>633.46500000000003</c:v>
                </c:pt>
                <c:pt idx="5024">
                  <c:v>633.46500000000003</c:v>
                </c:pt>
                <c:pt idx="5025">
                  <c:v>633.46500000000003</c:v>
                </c:pt>
                <c:pt idx="5026">
                  <c:v>633.46500000000003</c:v>
                </c:pt>
                <c:pt idx="5027">
                  <c:v>633.46500000000003</c:v>
                </c:pt>
                <c:pt idx="5028">
                  <c:v>633.46500000000003</c:v>
                </c:pt>
                <c:pt idx="5029">
                  <c:v>633.46500000000003</c:v>
                </c:pt>
                <c:pt idx="5030">
                  <c:v>633.46500000000003</c:v>
                </c:pt>
                <c:pt idx="5031">
                  <c:v>633.46500000000003</c:v>
                </c:pt>
                <c:pt idx="5032">
                  <c:v>633.46500000000003</c:v>
                </c:pt>
                <c:pt idx="5033">
                  <c:v>633.46500000000003</c:v>
                </c:pt>
                <c:pt idx="5034">
                  <c:v>633.46500000000003</c:v>
                </c:pt>
                <c:pt idx="5035">
                  <c:v>633.46500000000003</c:v>
                </c:pt>
                <c:pt idx="5036">
                  <c:v>633.46500000000003</c:v>
                </c:pt>
                <c:pt idx="5037">
                  <c:v>633.46500000000003</c:v>
                </c:pt>
                <c:pt idx="5038">
                  <c:v>633.46500000000003</c:v>
                </c:pt>
                <c:pt idx="5039">
                  <c:v>633.46500000000003</c:v>
                </c:pt>
                <c:pt idx="5040">
                  <c:v>633.46500000000003</c:v>
                </c:pt>
                <c:pt idx="5041">
                  <c:v>633.46500000000003</c:v>
                </c:pt>
                <c:pt idx="5042">
                  <c:v>633.46500000000003</c:v>
                </c:pt>
                <c:pt idx="5043">
                  <c:v>633.46500000000003</c:v>
                </c:pt>
                <c:pt idx="5044">
                  <c:v>633.46500000000003</c:v>
                </c:pt>
                <c:pt idx="5045">
                  <c:v>633.46500000000003</c:v>
                </c:pt>
                <c:pt idx="5046">
                  <c:v>633.46500000000003</c:v>
                </c:pt>
                <c:pt idx="5047">
                  <c:v>633.46500000000003</c:v>
                </c:pt>
                <c:pt idx="5048">
                  <c:v>633.46500000000003</c:v>
                </c:pt>
                <c:pt idx="5049">
                  <c:v>633.46500000000003</c:v>
                </c:pt>
                <c:pt idx="5050">
                  <c:v>633.46500000000003</c:v>
                </c:pt>
                <c:pt idx="5051">
                  <c:v>633.46500000000003</c:v>
                </c:pt>
                <c:pt idx="5052">
                  <c:v>633.46500000000003</c:v>
                </c:pt>
                <c:pt idx="5053">
                  <c:v>633.46500000000003</c:v>
                </c:pt>
                <c:pt idx="5054">
                  <c:v>633.46500000000003</c:v>
                </c:pt>
                <c:pt idx="5055">
                  <c:v>633.46500000000003</c:v>
                </c:pt>
                <c:pt idx="5056">
                  <c:v>633.46500000000003</c:v>
                </c:pt>
                <c:pt idx="5057">
                  <c:v>633.46500000000003</c:v>
                </c:pt>
                <c:pt idx="5058">
                  <c:v>633.46500000000003</c:v>
                </c:pt>
                <c:pt idx="5059">
                  <c:v>633.46500000000003</c:v>
                </c:pt>
                <c:pt idx="5060">
                  <c:v>633.46500000000003</c:v>
                </c:pt>
                <c:pt idx="5061">
                  <c:v>633.46500000000003</c:v>
                </c:pt>
                <c:pt idx="5062">
                  <c:v>633.46500000000003</c:v>
                </c:pt>
                <c:pt idx="5063">
                  <c:v>633.46500000000003</c:v>
                </c:pt>
                <c:pt idx="5064">
                  <c:v>633.46500000000003</c:v>
                </c:pt>
                <c:pt idx="5065">
                  <c:v>633.46500000000003</c:v>
                </c:pt>
                <c:pt idx="5066">
                  <c:v>633.46500000000003</c:v>
                </c:pt>
                <c:pt idx="5067">
                  <c:v>633.46500000000003</c:v>
                </c:pt>
                <c:pt idx="5068">
                  <c:v>633.46500000000003</c:v>
                </c:pt>
                <c:pt idx="5069">
                  <c:v>633.46500000000003</c:v>
                </c:pt>
                <c:pt idx="5070">
                  <c:v>633.46500000000003</c:v>
                </c:pt>
                <c:pt idx="5071">
                  <c:v>633.46500000000003</c:v>
                </c:pt>
                <c:pt idx="5072">
                  <c:v>633.46500000000003</c:v>
                </c:pt>
                <c:pt idx="5073">
                  <c:v>633.46500000000003</c:v>
                </c:pt>
                <c:pt idx="5074">
                  <c:v>633.46500000000003</c:v>
                </c:pt>
                <c:pt idx="5075">
                  <c:v>633.46500000000003</c:v>
                </c:pt>
                <c:pt idx="5076">
                  <c:v>633.46500000000003</c:v>
                </c:pt>
                <c:pt idx="5077">
                  <c:v>633.46500000000003</c:v>
                </c:pt>
                <c:pt idx="5078">
                  <c:v>633.46500000000003</c:v>
                </c:pt>
                <c:pt idx="5079">
                  <c:v>633.46500000000003</c:v>
                </c:pt>
                <c:pt idx="5080">
                  <c:v>633.46500000000003</c:v>
                </c:pt>
                <c:pt idx="5081">
                  <c:v>633.46500000000003</c:v>
                </c:pt>
                <c:pt idx="5082">
                  <c:v>633.46500000000003</c:v>
                </c:pt>
                <c:pt idx="5083">
                  <c:v>633.46500000000003</c:v>
                </c:pt>
                <c:pt idx="5084">
                  <c:v>633.46500000000003</c:v>
                </c:pt>
                <c:pt idx="5085">
                  <c:v>633.46500000000003</c:v>
                </c:pt>
                <c:pt idx="5086">
                  <c:v>633.46500000000003</c:v>
                </c:pt>
                <c:pt idx="5087">
                  <c:v>633.46500000000003</c:v>
                </c:pt>
                <c:pt idx="5088">
                  <c:v>633.46500000000003</c:v>
                </c:pt>
                <c:pt idx="5089">
                  <c:v>633.46500000000003</c:v>
                </c:pt>
                <c:pt idx="5090">
                  <c:v>633.46500000000003</c:v>
                </c:pt>
                <c:pt idx="5091">
                  <c:v>633.46500000000003</c:v>
                </c:pt>
                <c:pt idx="5092">
                  <c:v>633.46500000000003</c:v>
                </c:pt>
                <c:pt idx="5093">
                  <c:v>633.46500000000003</c:v>
                </c:pt>
                <c:pt idx="5094">
                  <c:v>633.46500000000003</c:v>
                </c:pt>
                <c:pt idx="5095">
                  <c:v>633.46500000000003</c:v>
                </c:pt>
                <c:pt idx="5096">
                  <c:v>633.46500000000003</c:v>
                </c:pt>
                <c:pt idx="5097">
                  <c:v>633.46500000000003</c:v>
                </c:pt>
                <c:pt idx="5098">
                  <c:v>633.46500000000003</c:v>
                </c:pt>
                <c:pt idx="5099">
                  <c:v>633.46500000000003</c:v>
                </c:pt>
                <c:pt idx="5100">
                  <c:v>633.46500000000003</c:v>
                </c:pt>
                <c:pt idx="5101">
                  <c:v>633.46500000000003</c:v>
                </c:pt>
                <c:pt idx="5102">
                  <c:v>633.46500000000003</c:v>
                </c:pt>
                <c:pt idx="5103">
                  <c:v>633.46500000000003</c:v>
                </c:pt>
                <c:pt idx="5104">
                  <c:v>633.46500000000003</c:v>
                </c:pt>
                <c:pt idx="5105">
                  <c:v>633.46500000000003</c:v>
                </c:pt>
                <c:pt idx="5106">
                  <c:v>633.46500000000003</c:v>
                </c:pt>
                <c:pt idx="5107">
                  <c:v>633.46500000000003</c:v>
                </c:pt>
                <c:pt idx="5108">
                  <c:v>633.46500000000003</c:v>
                </c:pt>
                <c:pt idx="5109">
                  <c:v>633.46500000000003</c:v>
                </c:pt>
                <c:pt idx="5110">
                  <c:v>633.46500000000003</c:v>
                </c:pt>
                <c:pt idx="5111">
                  <c:v>633.46500000000003</c:v>
                </c:pt>
                <c:pt idx="5112">
                  <c:v>633.46500000000003</c:v>
                </c:pt>
                <c:pt idx="5113">
                  <c:v>633.46500000000003</c:v>
                </c:pt>
                <c:pt idx="5114">
                  <c:v>633.46500000000003</c:v>
                </c:pt>
                <c:pt idx="5115">
                  <c:v>633.46500000000003</c:v>
                </c:pt>
                <c:pt idx="5116">
                  <c:v>633.46500000000003</c:v>
                </c:pt>
                <c:pt idx="5117">
                  <c:v>633.46500000000003</c:v>
                </c:pt>
                <c:pt idx="5118">
                  <c:v>633.46500000000003</c:v>
                </c:pt>
                <c:pt idx="5119">
                  <c:v>633.46500000000003</c:v>
                </c:pt>
                <c:pt idx="5120">
                  <c:v>633.46500000000003</c:v>
                </c:pt>
                <c:pt idx="5121">
                  <c:v>633.46500000000003</c:v>
                </c:pt>
                <c:pt idx="5122">
                  <c:v>633.46500000000003</c:v>
                </c:pt>
                <c:pt idx="5123">
                  <c:v>633.46500000000003</c:v>
                </c:pt>
                <c:pt idx="5124">
                  <c:v>633.46500000000003</c:v>
                </c:pt>
                <c:pt idx="5125">
                  <c:v>633.46500000000003</c:v>
                </c:pt>
                <c:pt idx="5126">
                  <c:v>633.46500000000003</c:v>
                </c:pt>
                <c:pt idx="5127">
                  <c:v>633.46500000000003</c:v>
                </c:pt>
                <c:pt idx="5128">
                  <c:v>633.46500000000003</c:v>
                </c:pt>
                <c:pt idx="5129">
                  <c:v>633.46500000000003</c:v>
                </c:pt>
                <c:pt idx="5130">
                  <c:v>633.46500000000003</c:v>
                </c:pt>
                <c:pt idx="5131">
                  <c:v>633.46500000000003</c:v>
                </c:pt>
                <c:pt idx="5132">
                  <c:v>633.46500000000003</c:v>
                </c:pt>
                <c:pt idx="5133">
                  <c:v>633.46500000000003</c:v>
                </c:pt>
                <c:pt idx="5134">
                  <c:v>633.46500000000003</c:v>
                </c:pt>
                <c:pt idx="5135">
                  <c:v>633.46500000000003</c:v>
                </c:pt>
                <c:pt idx="5136">
                  <c:v>633.46500000000003</c:v>
                </c:pt>
                <c:pt idx="5137">
                  <c:v>633.46500000000003</c:v>
                </c:pt>
                <c:pt idx="5138">
                  <c:v>633.46500000000003</c:v>
                </c:pt>
                <c:pt idx="5139">
                  <c:v>633.46500000000003</c:v>
                </c:pt>
                <c:pt idx="5140">
                  <c:v>633.46500000000003</c:v>
                </c:pt>
                <c:pt idx="5141">
                  <c:v>633.46500000000003</c:v>
                </c:pt>
                <c:pt idx="5142">
                  <c:v>633.46500000000003</c:v>
                </c:pt>
                <c:pt idx="5143">
                  <c:v>633.46500000000003</c:v>
                </c:pt>
                <c:pt idx="5144">
                  <c:v>633.46500000000003</c:v>
                </c:pt>
                <c:pt idx="5145">
                  <c:v>633.46500000000003</c:v>
                </c:pt>
                <c:pt idx="5146">
                  <c:v>633.46500000000003</c:v>
                </c:pt>
                <c:pt idx="5147">
                  <c:v>633.46500000000003</c:v>
                </c:pt>
                <c:pt idx="5148">
                  <c:v>633.46500000000003</c:v>
                </c:pt>
                <c:pt idx="5149">
                  <c:v>633.46500000000003</c:v>
                </c:pt>
                <c:pt idx="5150">
                  <c:v>633.46500000000003</c:v>
                </c:pt>
                <c:pt idx="5151">
                  <c:v>633.46500000000003</c:v>
                </c:pt>
                <c:pt idx="5152">
                  <c:v>633.46500000000003</c:v>
                </c:pt>
                <c:pt idx="5153">
                  <c:v>633.46500000000003</c:v>
                </c:pt>
                <c:pt idx="5154">
                  <c:v>633.46500000000003</c:v>
                </c:pt>
                <c:pt idx="5155">
                  <c:v>633.46500000000003</c:v>
                </c:pt>
                <c:pt idx="5156">
                  <c:v>633.46500000000003</c:v>
                </c:pt>
                <c:pt idx="5157">
                  <c:v>633.46500000000003</c:v>
                </c:pt>
                <c:pt idx="5158">
                  <c:v>633.46500000000003</c:v>
                </c:pt>
                <c:pt idx="5159">
                  <c:v>633.46500000000003</c:v>
                </c:pt>
                <c:pt idx="5160">
                  <c:v>633.46500000000003</c:v>
                </c:pt>
                <c:pt idx="5161">
                  <c:v>633.46500000000003</c:v>
                </c:pt>
                <c:pt idx="5162">
                  <c:v>633.46500000000003</c:v>
                </c:pt>
                <c:pt idx="5163">
                  <c:v>633.46500000000003</c:v>
                </c:pt>
                <c:pt idx="5164">
                  <c:v>633.46500000000003</c:v>
                </c:pt>
                <c:pt idx="5165">
                  <c:v>633.46500000000003</c:v>
                </c:pt>
                <c:pt idx="5166">
                  <c:v>633.46500000000003</c:v>
                </c:pt>
                <c:pt idx="5167">
                  <c:v>633.46500000000003</c:v>
                </c:pt>
                <c:pt idx="5168">
                  <c:v>633.46500000000003</c:v>
                </c:pt>
                <c:pt idx="5169">
                  <c:v>633.46500000000003</c:v>
                </c:pt>
                <c:pt idx="5170">
                  <c:v>633.46500000000003</c:v>
                </c:pt>
                <c:pt idx="5171">
                  <c:v>633.46500000000003</c:v>
                </c:pt>
                <c:pt idx="5172">
                  <c:v>633.46500000000003</c:v>
                </c:pt>
                <c:pt idx="5173">
                  <c:v>633.46500000000003</c:v>
                </c:pt>
                <c:pt idx="5174">
                  <c:v>633.46500000000003</c:v>
                </c:pt>
                <c:pt idx="5175">
                  <c:v>633.46500000000003</c:v>
                </c:pt>
                <c:pt idx="5176">
                  <c:v>633.46500000000003</c:v>
                </c:pt>
                <c:pt idx="5177">
                  <c:v>633.46500000000003</c:v>
                </c:pt>
                <c:pt idx="5178">
                  <c:v>633.46500000000003</c:v>
                </c:pt>
                <c:pt idx="5179">
                  <c:v>633.46500000000003</c:v>
                </c:pt>
                <c:pt idx="5180">
                  <c:v>633.46500000000003</c:v>
                </c:pt>
                <c:pt idx="5181">
                  <c:v>633.46500000000003</c:v>
                </c:pt>
                <c:pt idx="5182">
                  <c:v>633.46500000000003</c:v>
                </c:pt>
                <c:pt idx="5183">
                  <c:v>633.46500000000003</c:v>
                </c:pt>
                <c:pt idx="5184">
                  <c:v>633.46500000000003</c:v>
                </c:pt>
                <c:pt idx="5185">
                  <c:v>633.46500000000003</c:v>
                </c:pt>
                <c:pt idx="5186">
                  <c:v>633.46500000000003</c:v>
                </c:pt>
                <c:pt idx="5187">
                  <c:v>633.46500000000003</c:v>
                </c:pt>
                <c:pt idx="5188">
                  <c:v>633.46500000000003</c:v>
                </c:pt>
                <c:pt idx="5189">
                  <c:v>633.46500000000003</c:v>
                </c:pt>
                <c:pt idx="5190">
                  <c:v>633.46500000000003</c:v>
                </c:pt>
                <c:pt idx="5191">
                  <c:v>633.46500000000003</c:v>
                </c:pt>
                <c:pt idx="5192">
                  <c:v>633.46500000000003</c:v>
                </c:pt>
                <c:pt idx="5193">
                  <c:v>633.46500000000003</c:v>
                </c:pt>
                <c:pt idx="5194">
                  <c:v>633.46500000000003</c:v>
                </c:pt>
                <c:pt idx="5195">
                  <c:v>633.46500000000003</c:v>
                </c:pt>
                <c:pt idx="5196">
                  <c:v>633.46500000000003</c:v>
                </c:pt>
                <c:pt idx="5197">
                  <c:v>633.46500000000003</c:v>
                </c:pt>
                <c:pt idx="5198">
                  <c:v>633.46500000000003</c:v>
                </c:pt>
                <c:pt idx="5199">
                  <c:v>633.46500000000003</c:v>
                </c:pt>
                <c:pt idx="5200">
                  <c:v>633.46500000000003</c:v>
                </c:pt>
                <c:pt idx="5201">
                  <c:v>633.46500000000003</c:v>
                </c:pt>
                <c:pt idx="5202">
                  <c:v>633.46500000000003</c:v>
                </c:pt>
                <c:pt idx="5203">
                  <c:v>633.46500000000003</c:v>
                </c:pt>
                <c:pt idx="5204">
                  <c:v>633.46500000000003</c:v>
                </c:pt>
                <c:pt idx="5205">
                  <c:v>633.46500000000003</c:v>
                </c:pt>
                <c:pt idx="5206">
                  <c:v>633.46500000000003</c:v>
                </c:pt>
                <c:pt idx="5207">
                  <c:v>633.46500000000003</c:v>
                </c:pt>
                <c:pt idx="5208">
                  <c:v>633.46500000000003</c:v>
                </c:pt>
                <c:pt idx="5209">
                  <c:v>633.46500000000003</c:v>
                </c:pt>
                <c:pt idx="5210">
                  <c:v>633.46500000000003</c:v>
                </c:pt>
                <c:pt idx="5211">
                  <c:v>633.46500000000003</c:v>
                </c:pt>
                <c:pt idx="5212">
                  <c:v>633.46500000000003</c:v>
                </c:pt>
                <c:pt idx="5213">
                  <c:v>633.46500000000003</c:v>
                </c:pt>
                <c:pt idx="5214">
                  <c:v>633.46500000000003</c:v>
                </c:pt>
                <c:pt idx="5215">
                  <c:v>633.46500000000003</c:v>
                </c:pt>
                <c:pt idx="5216">
                  <c:v>633.46500000000003</c:v>
                </c:pt>
                <c:pt idx="5217">
                  <c:v>633.46500000000003</c:v>
                </c:pt>
                <c:pt idx="5218">
                  <c:v>633.46500000000003</c:v>
                </c:pt>
                <c:pt idx="5219">
                  <c:v>633.46500000000003</c:v>
                </c:pt>
                <c:pt idx="5220">
                  <c:v>633.46500000000003</c:v>
                </c:pt>
                <c:pt idx="5221">
                  <c:v>633.46500000000003</c:v>
                </c:pt>
                <c:pt idx="5222">
                  <c:v>633.46500000000003</c:v>
                </c:pt>
                <c:pt idx="5223">
                  <c:v>633.46500000000003</c:v>
                </c:pt>
                <c:pt idx="5224">
                  <c:v>633.46500000000003</c:v>
                </c:pt>
                <c:pt idx="5225">
                  <c:v>633.46500000000003</c:v>
                </c:pt>
                <c:pt idx="5226">
                  <c:v>633.46500000000003</c:v>
                </c:pt>
                <c:pt idx="5227">
                  <c:v>633.46500000000003</c:v>
                </c:pt>
                <c:pt idx="5228">
                  <c:v>633.46500000000003</c:v>
                </c:pt>
                <c:pt idx="5229">
                  <c:v>633.46500000000003</c:v>
                </c:pt>
                <c:pt idx="5230">
                  <c:v>633.46500000000003</c:v>
                </c:pt>
                <c:pt idx="5231">
                  <c:v>633.46500000000003</c:v>
                </c:pt>
                <c:pt idx="5232">
                  <c:v>633.46500000000003</c:v>
                </c:pt>
                <c:pt idx="5233">
                  <c:v>633.46500000000003</c:v>
                </c:pt>
                <c:pt idx="5234">
                  <c:v>633.46500000000003</c:v>
                </c:pt>
                <c:pt idx="5235">
                  <c:v>633.46500000000003</c:v>
                </c:pt>
                <c:pt idx="5236">
                  <c:v>633.46500000000003</c:v>
                </c:pt>
                <c:pt idx="5237">
                  <c:v>633.46500000000003</c:v>
                </c:pt>
                <c:pt idx="5238">
                  <c:v>633.46500000000003</c:v>
                </c:pt>
                <c:pt idx="5239">
                  <c:v>633.46500000000003</c:v>
                </c:pt>
                <c:pt idx="5240">
                  <c:v>633.46500000000003</c:v>
                </c:pt>
                <c:pt idx="5241">
                  <c:v>633.46500000000003</c:v>
                </c:pt>
                <c:pt idx="5242">
                  <c:v>633.46500000000003</c:v>
                </c:pt>
                <c:pt idx="5243">
                  <c:v>633.46500000000003</c:v>
                </c:pt>
                <c:pt idx="5244">
                  <c:v>633.46500000000003</c:v>
                </c:pt>
                <c:pt idx="5245">
                  <c:v>633.46500000000003</c:v>
                </c:pt>
                <c:pt idx="5246">
                  <c:v>633.46500000000003</c:v>
                </c:pt>
                <c:pt idx="5247">
                  <c:v>633.46500000000003</c:v>
                </c:pt>
                <c:pt idx="5248">
                  <c:v>633.46500000000003</c:v>
                </c:pt>
                <c:pt idx="5249">
                  <c:v>633.46500000000003</c:v>
                </c:pt>
                <c:pt idx="5250">
                  <c:v>633.46500000000003</c:v>
                </c:pt>
                <c:pt idx="5251">
                  <c:v>633.46500000000003</c:v>
                </c:pt>
                <c:pt idx="5252">
                  <c:v>633.46500000000003</c:v>
                </c:pt>
                <c:pt idx="5253">
                  <c:v>633.46500000000003</c:v>
                </c:pt>
                <c:pt idx="5254">
                  <c:v>633.46500000000003</c:v>
                </c:pt>
                <c:pt idx="5255">
                  <c:v>633.46500000000003</c:v>
                </c:pt>
                <c:pt idx="5256">
                  <c:v>633.46500000000003</c:v>
                </c:pt>
                <c:pt idx="5257">
                  <c:v>633.46500000000003</c:v>
                </c:pt>
                <c:pt idx="5258">
                  <c:v>633.46500000000003</c:v>
                </c:pt>
                <c:pt idx="5259">
                  <c:v>633.46500000000003</c:v>
                </c:pt>
                <c:pt idx="5260">
                  <c:v>633.46500000000003</c:v>
                </c:pt>
                <c:pt idx="5261">
                  <c:v>633.46500000000003</c:v>
                </c:pt>
                <c:pt idx="5262">
                  <c:v>633.46500000000003</c:v>
                </c:pt>
                <c:pt idx="5263">
                  <c:v>633.46500000000003</c:v>
                </c:pt>
                <c:pt idx="5264">
                  <c:v>633.46500000000003</c:v>
                </c:pt>
                <c:pt idx="5265">
                  <c:v>633.46500000000003</c:v>
                </c:pt>
                <c:pt idx="5266">
                  <c:v>633.46500000000003</c:v>
                </c:pt>
                <c:pt idx="5267">
                  <c:v>633.46500000000003</c:v>
                </c:pt>
                <c:pt idx="5268">
                  <c:v>633.46500000000003</c:v>
                </c:pt>
                <c:pt idx="5269">
                  <c:v>633.46500000000003</c:v>
                </c:pt>
                <c:pt idx="5270">
                  <c:v>633.46500000000003</c:v>
                </c:pt>
                <c:pt idx="5271">
                  <c:v>633.46500000000003</c:v>
                </c:pt>
                <c:pt idx="5272">
                  <c:v>633.46500000000003</c:v>
                </c:pt>
                <c:pt idx="5273">
                  <c:v>633.46500000000003</c:v>
                </c:pt>
                <c:pt idx="5274">
                  <c:v>633.46500000000003</c:v>
                </c:pt>
                <c:pt idx="5275">
                  <c:v>633.46500000000003</c:v>
                </c:pt>
                <c:pt idx="5276">
                  <c:v>633.46500000000003</c:v>
                </c:pt>
                <c:pt idx="5277">
                  <c:v>633.46500000000003</c:v>
                </c:pt>
                <c:pt idx="5278">
                  <c:v>633.46500000000003</c:v>
                </c:pt>
                <c:pt idx="5279">
                  <c:v>633.46500000000003</c:v>
                </c:pt>
                <c:pt idx="5280">
                  <c:v>633.46500000000003</c:v>
                </c:pt>
                <c:pt idx="5281">
                  <c:v>633.46500000000003</c:v>
                </c:pt>
                <c:pt idx="5282">
                  <c:v>633.46500000000003</c:v>
                </c:pt>
                <c:pt idx="5283">
                  <c:v>633.46500000000003</c:v>
                </c:pt>
                <c:pt idx="5284">
                  <c:v>633.46500000000003</c:v>
                </c:pt>
                <c:pt idx="5285">
                  <c:v>633.46500000000003</c:v>
                </c:pt>
                <c:pt idx="5286">
                  <c:v>633.46500000000003</c:v>
                </c:pt>
                <c:pt idx="5287">
                  <c:v>633.46500000000003</c:v>
                </c:pt>
                <c:pt idx="5288">
                  <c:v>633.46500000000003</c:v>
                </c:pt>
                <c:pt idx="5289">
                  <c:v>633.46500000000003</c:v>
                </c:pt>
                <c:pt idx="5290">
                  <c:v>633.46500000000003</c:v>
                </c:pt>
                <c:pt idx="5291">
                  <c:v>633.46500000000003</c:v>
                </c:pt>
                <c:pt idx="5292">
                  <c:v>633.46500000000003</c:v>
                </c:pt>
                <c:pt idx="5293">
                  <c:v>633.46500000000003</c:v>
                </c:pt>
                <c:pt idx="5294">
                  <c:v>633.46500000000003</c:v>
                </c:pt>
                <c:pt idx="5295">
                  <c:v>633.46500000000003</c:v>
                </c:pt>
                <c:pt idx="5296">
                  <c:v>633.46500000000003</c:v>
                </c:pt>
                <c:pt idx="5297">
                  <c:v>633.46500000000003</c:v>
                </c:pt>
                <c:pt idx="5298">
                  <c:v>633.46500000000003</c:v>
                </c:pt>
                <c:pt idx="5299">
                  <c:v>633.46500000000003</c:v>
                </c:pt>
                <c:pt idx="5300">
                  <c:v>633.46500000000003</c:v>
                </c:pt>
                <c:pt idx="5301">
                  <c:v>633.46500000000003</c:v>
                </c:pt>
                <c:pt idx="5302">
                  <c:v>633.46500000000003</c:v>
                </c:pt>
                <c:pt idx="5303">
                  <c:v>633.46500000000003</c:v>
                </c:pt>
                <c:pt idx="5304">
                  <c:v>633.46500000000003</c:v>
                </c:pt>
                <c:pt idx="5305">
                  <c:v>633.46500000000003</c:v>
                </c:pt>
                <c:pt idx="5306">
                  <c:v>633.46500000000003</c:v>
                </c:pt>
                <c:pt idx="5307">
                  <c:v>633.46500000000003</c:v>
                </c:pt>
                <c:pt idx="5308">
                  <c:v>633.46500000000003</c:v>
                </c:pt>
                <c:pt idx="5309">
                  <c:v>633.46500000000003</c:v>
                </c:pt>
                <c:pt idx="5310">
                  <c:v>633.46500000000003</c:v>
                </c:pt>
                <c:pt idx="5311">
                  <c:v>633.46500000000003</c:v>
                </c:pt>
                <c:pt idx="5312">
                  <c:v>633.46500000000003</c:v>
                </c:pt>
                <c:pt idx="5313">
                  <c:v>633.46500000000003</c:v>
                </c:pt>
                <c:pt idx="5314">
                  <c:v>633.46500000000003</c:v>
                </c:pt>
                <c:pt idx="5315">
                  <c:v>633.46500000000003</c:v>
                </c:pt>
                <c:pt idx="5316">
                  <c:v>633.46500000000003</c:v>
                </c:pt>
                <c:pt idx="5317">
                  <c:v>633.46500000000003</c:v>
                </c:pt>
                <c:pt idx="5318">
                  <c:v>633.46500000000003</c:v>
                </c:pt>
                <c:pt idx="5319">
                  <c:v>633.46500000000003</c:v>
                </c:pt>
                <c:pt idx="5320">
                  <c:v>633.46500000000003</c:v>
                </c:pt>
                <c:pt idx="5321">
                  <c:v>633.46500000000003</c:v>
                </c:pt>
                <c:pt idx="5322">
                  <c:v>633.46500000000003</c:v>
                </c:pt>
                <c:pt idx="5323">
                  <c:v>633.46500000000003</c:v>
                </c:pt>
                <c:pt idx="5324">
                  <c:v>633.46500000000003</c:v>
                </c:pt>
                <c:pt idx="5325">
                  <c:v>633.46500000000003</c:v>
                </c:pt>
                <c:pt idx="5326">
                  <c:v>633.46500000000003</c:v>
                </c:pt>
                <c:pt idx="5327">
                  <c:v>633.46500000000003</c:v>
                </c:pt>
                <c:pt idx="5328">
                  <c:v>633.46500000000003</c:v>
                </c:pt>
                <c:pt idx="5329">
                  <c:v>633.46500000000003</c:v>
                </c:pt>
                <c:pt idx="5330">
                  <c:v>633.46500000000003</c:v>
                </c:pt>
                <c:pt idx="5331">
                  <c:v>633.46500000000003</c:v>
                </c:pt>
                <c:pt idx="5332">
                  <c:v>633.46500000000003</c:v>
                </c:pt>
                <c:pt idx="5333">
                  <c:v>633.46500000000003</c:v>
                </c:pt>
                <c:pt idx="5334">
                  <c:v>633.46500000000003</c:v>
                </c:pt>
                <c:pt idx="5335">
                  <c:v>633.46500000000003</c:v>
                </c:pt>
                <c:pt idx="5336">
                  <c:v>633.46500000000003</c:v>
                </c:pt>
                <c:pt idx="5337">
                  <c:v>633.46500000000003</c:v>
                </c:pt>
                <c:pt idx="5338">
                  <c:v>633.46500000000003</c:v>
                </c:pt>
                <c:pt idx="5339">
                  <c:v>633.46500000000003</c:v>
                </c:pt>
                <c:pt idx="5340">
                  <c:v>633.46500000000003</c:v>
                </c:pt>
                <c:pt idx="5341">
                  <c:v>633.46500000000003</c:v>
                </c:pt>
                <c:pt idx="5342">
                  <c:v>633.46500000000003</c:v>
                </c:pt>
                <c:pt idx="5343">
                  <c:v>633.46500000000003</c:v>
                </c:pt>
                <c:pt idx="5344">
                  <c:v>633.46500000000003</c:v>
                </c:pt>
                <c:pt idx="5345">
                  <c:v>633.46500000000003</c:v>
                </c:pt>
                <c:pt idx="5346">
                  <c:v>633.46500000000003</c:v>
                </c:pt>
                <c:pt idx="5347">
                  <c:v>633.46500000000003</c:v>
                </c:pt>
                <c:pt idx="5348">
                  <c:v>633.46500000000003</c:v>
                </c:pt>
                <c:pt idx="5349">
                  <c:v>633.46500000000003</c:v>
                </c:pt>
                <c:pt idx="5350">
                  <c:v>633.46500000000003</c:v>
                </c:pt>
                <c:pt idx="5351">
                  <c:v>633.46500000000003</c:v>
                </c:pt>
                <c:pt idx="5352">
                  <c:v>633.46500000000003</c:v>
                </c:pt>
                <c:pt idx="5353">
                  <c:v>633.46500000000003</c:v>
                </c:pt>
                <c:pt idx="5354">
                  <c:v>633.46500000000003</c:v>
                </c:pt>
                <c:pt idx="5355">
                  <c:v>633.46500000000003</c:v>
                </c:pt>
                <c:pt idx="5356">
                  <c:v>633.46500000000003</c:v>
                </c:pt>
                <c:pt idx="5357">
                  <c:v>633.46500000000003</c:v>
                </c:pt>
                <c:pt idx="5358">
                  <c:v>633.46500000000003</c:v>
                </c:pt>
                <c:pt idx="5359">
                  <c:v>633.46500000000003</c:v>
                </c:pt>
                <c:pt idx="5360">
                  <c:v>633.46500000000003</c:v>
                </c:pt>
                <c:pt idx="5361">
                  <c:v>633.46500000000003</c:v>
                </c:pt>
                <c:pt idx="5362">
                  <c:v>633.46500000000003</c:v>
                </c:pt>
                <c:pt idx="5363">
                  <c:v>633.46500000000003</c:v>
                </c:pt>
                <c:pt idx="5364">
                  <c:v>633.46500000000003</c:v>
                </c:pt>
                <c:pt idx="5365">
                  <c:v>633.46500000000003</c:v>
                </c:pt>
                <c:pt idx="5366">
                  <c:v>633.46500000000003</c:v>
                </c:pt>
                <c:pt idx="5367">
                  <c:v>633.46500000000003</c:v>
                </c:pt>
                <c:pt idx="5368">
                  <c:v>633.46500000000003</c:v>
                </c:pt>
                <c:pt idx="5369">
                  <c:v>633.46500000000003</c:v>
                </c:pt>
                <c:pt idx="5370">
                  <c:v>633.46500000000003</c:v>
                </c:pt>
                <c:pt idx="5371">
                  <c:v>633.46500000000003</c:v>
                </c:pt>
                <c:pt idx="5372">
                  <c:v>633.46500000000003</c:v>
                </c:pt>
                <c:pt idx="5373">
                  <c:v>633.46500000000003</c:v>
                </c:pt>
                <c:pt idx="5374">
                  <c:v>633.46500000000003</c:v>
                </c:pt>
                <c:pt idx="5375">
                  <c:v>633.46500000000003</c:v>
                </c:pt>
                <c:pt idx="5376">
                  <c:v>633.46500000000003</c:v>
                </c:pt>
                <c:pt idx="5377">
                  <c:v>633.46500000000003</c:v>
                </c:pt>
                <c:pt idx="5378">
                  <c:v>633.46500000000003</c:v>
                </c:pt>
                <c:pt idx="5379">
                  <c:v>633.46500000000003</c:v>
                </c:pt>
                <c:pt idx="5380">
                  <c:v>633.46500000000003</c:v>
                </c:pt>
                <c:pt idx="5381">
                  <c:v>633.46500000000003</c:v>
                </c:pt>
                <c:pt idx="5382">
                  <c:v>633.46500000000003</c:v>
                </c:pt>
                <c:pt idx="5383">
                  <c:v>633.46500000000003</c:v>
                </c:pt>
                <c:pt idx="5384">
                  <c:v>633.46500000000003</c:v>
                </c:pt>
                <c:pt idx="5385">
                  <c:v>633.46500000000003</c:v>
                </c:pt>
                <c:pt idx="5386">
                  <c:v>633.46500000000003</c:v>
                </c:pt>
                <c:pt idx="5387">
                  <c:v>633.46500000000003</c:v>
                </c:pt>
                <c:pt idx="5388">
                  <c:v>633.46500000000003</c:v>
                </c:pt>
                <c:pt idx="5389">
                  <c:v>633.46500000000003</c:v>
                </c:pt>
                <c:pt idx="5390">
                  <c:v>633.46500000000003</c:v>
                </c:pt>
                <c:pt idx="5391">
                  <c:v>633.46500000000003</c:v>
                </c:pt>
                <c:pt idx="5392">
                  <c:v>633.46500000000003</c:v>
                </c:pt>
                <c:pt idx="5393">
                  <c:v>633.46500000000003</c:v>
                </c:pt>
                <c:pt idx="5394">
                  <c:v>633.46500000000003</c:v>
                </c:pt>
                <c:pt idx="5395">
                  <c:v>633.46500000000003</c:v>
                </c:pt>
                <c:pt idx="5396">
                  <c:v>633.46500000000003</c:v>
                </c:pt>
                <c:pt idx="5397">
                  <c:v>633.46500000000003</c:v>
                </c:pt>
                <c:pt idx="5398">
                  <c:v>633.46500000000003</c:v>
                </c:pt>
                <c:pt idx="5399">
                  <c:v>633.46500000000003</c:v>
                </c:pt>
                <c:pt idx="5400">
                  <c:v>633.46500000000003</c:v>
                </c:pt>
                <c:pt idx="5401">
                  <c:v>633.46500000000003</c:v>
                </c:pt>
                <c:pt idx="5402">
                  <c:v>633.46500000000003</c:v>
                </c:pt>
                <c:pt idx="5403">
                  <c:v>633.46500000000003</c:v>
                </c:pt>
                <c:pt idx="5404">
                  <c:v>633.46500000000003</c:v>
                </c:pt>
                <c:pt idx="5405">
                  <c:v>633.46500000000003</c:v>
                </c:pt>
                <c:pt idx="5406">
                  <c:v>633.46500000000003</c:v>
                </c:pt>
                <c:pt idx="5407">
                  <c:v>633.46500000000003</c:v>
                </c:pt>
                <c:pt idx="5408">
                  <c:v>633.46500000000003</c:v>
                </c:pt>
                <c:pt idx="5409">
                  <c:v>633.46500000000003</c:v>
                </c:pt>
                <c:pt idx="5410">
                  <c:v>633.46500000000003</c:v>
                </c:pt>
                <c:pt idx="5411">
                  <c:v>633.46500000000003</c:v>
                </c:pt>
                <c:pt idx="5412">
                  <c:v>633.46500000000003</c:v>
                </c:pt>
                <c:pt idx="5413">
                  <c:v>633.46500000000003</c:v>
                </c:pt>
                <c:pt idx="5414">
                  <c:v>633.46500000000003</c:v>
                </c:pt>
                <c:pt idx="5415">
                  <c:v>633.46500000000003</c:v>
                </c:pt>
                <c:pt idx="5416">
                  <c:v>633.46500000000003</c:v>
                </c:pt>
                <c:pt idx="5417">
                  <c:v>633.46500000000003</c:v>
                </c:pt>
                <c:pt idx="5418">
                  <c:v>633.46500000000003</c:v>
                </c:pt>
                <c:pt idx="5419">
                  <c:v>633.46500000000003</c:v>
                </c:pt>
                <c:pt idx="5420">
                  <c:v>633.46500000000003</c:v>
                </c:pt>
                <c:pt idx="5421">
                  <c:v>633.46500000000003</c:v>
                </c:pt>
                <c:pt idx="5422">
                  <c:v>633.46500000000003</c:v>
                </c:pt>
                <c:pt idx="5423">
                  <c:v>633.46500000000003</c:v>
                </c:pt>
                <c:pt idx="5424">
                  <c:v>633.46500000000003</c:v>
                </c:pt>
                <c:pt idx="5425">
                  <c:v>633.46500000000003</c:v>
                </c:pt>
                <c:pt idx="5426">
                  <c:v>633.46500000000003</c:v>
                </c:pt>
                <c:pt idx="5427">
                  <c:v>633.46500000000003</c:v>
                </c:pt>
                <c:pt idx="5428">
                  <c:v>633.46500000000003</c:v>
                </c:pt>
                <c:pt idx="5429">
                  <c:v>633.46500000000003</c:v>
                </c:pt>
                <c:pt idx="5430">
                  <c:v>633.46500000000003</c:v>
                </c:pt>
                <c:pt idx="5431">
                  <c:v>633.46500000000003</c:v>
                </c:pt>
                <c:pt idx="5432">
                  <c:v>633.46500000000003</c:v>
                </c:pt>
                <c:pt idx="5433">
                  <c:v>633.46500000000003</c:v>
                </c:pt>
                <c:pt idx="5434">
                  <c:v>633.46500000000003</c:v>
                </c:pt>
                <c:pt idx="5435">
                  <c:v>633.46500000000003</c:v>
                </c:pt>
                <c:pt idx="5436">
                  <c:v>633.46500000000003</c:v>
                </c:pt>
                <c:pt idx="5437">
                  <c:v>633.46500000000003</c:v>
                </c:pt>
                <c:pt idx="5438">
                  <c:v>633.46500000000003</c:v>
                </c:pt>
                <c:pt idx="5439">
                  <c:v>633.46500000000003</c:v>
                </c:pt>
                <c:pt idx="5440">
                  <c:v>633.46500000000003</c:v>
                </c:pt>
                <c:pt idx="5441">
                  <c:v>633.46500000000003</c:v>
                </c:pt>
                <c:pt idx="5442">
                  <c:v>633.46500000000003</c:v>
                </c:pt>
                <c:pt idx="5443">
                  <c:v>633.46500000000003</c:v>
                </c:pt>
                <c:pt idx="5444">
                  <c:v>633.46500000000003</c:v>
                </c:pt>
                <c:pt idx="5445">
                  <c:v>633.46500000000003</c:v>
                </c:pt>
                <c:pt idx="5446">
                  <c:v>633.46500000000003</c:v>
                </c:pt>
                <c:pt idx="5447">
                  <c:v>633.46500000000003</c:v>
                </c:pt>
                <c:pt idx="5448">
                  <c:v>633.46500000000003</c:v>
                </c:pt>
                <c:pt idx="5449">
                  <c:v>633.46500000000003</c:v>
                </c:pt>
                <c:pt idx="5450">
                  <c:v>633.46500000000003</c:v>
                </c:pt>
                <c:pt idx="5451">
                  <c:v>633.46500000000003</c:v>
                </c:pt>
                <c:pt idx="5452">
                  <c:v>633.46500000000003</c:v>
                </c:pt>
                <c:pt idx="5453">
                  <c:v>633.46500000000003</c:v>
                </c:pt>
                <c:pt idx="5454">
                  <c:v>633.46500000000003</c:v>
                </c:pt>
                <c:pt idx="5455">
                  <c:v>633.46500000000003</c:v>
                </c:pt>
                <c:pt idx="5456">
                  <c:v>633.46500000000003</c:v>
                </c:pt>
                <c:pt idx="5457">
                  <c:v>633.46500000000003</c:v>
                </c:pt>
                <c:pt idx="5458">
                  <c:v>633.46500000000003</c:v>
                </c:pt>
                <c:pt idx="5459">
                  <c:v>633.46500000000003</c:v>
                </c:pt>
                <c:pt idx="5460">
                  <c:v>633.46500000000003</c:v>
                </c:pt>
                <c:pt idx="5461">
                  <c:v>633.46500000000003</c:v>
                </c:pt>
                <c:pt idx="5462">
                  <c:v>633.46500000000003</c:v>
                </c:pt>
                <c:pt idx="5463">
                  <c:v>633.46500000000003</c:v>
                </c:pt>
                <c:pt idx="5464">
                  <c:v>633.46500000000003</c:v>
                </c:pt>
                <c:pt idx="5465">
                  <c:v>633.46500000000003</c:v>
                </c:pt>
                <c:pt idx="5466">
                  <c:v>633.46500000000003</c:v>
                </c:pt>
                <c:pt idx="5467">
                  <c:v>633.46500000000003</c:v>
                </c:pt>
                <c:pt idx="5468">
                  <c:v>633.46500000000003</c:v>
                </c:pt>
                <c:pt idx="5469">
                  <c:v>633.46500000000003</c:v>
                </c:pt>
                <c:pt idx="5470">
                  <c:v>633.46500000000003</c:v>
                </c:pt>
                <c:pt idx="5471">
                  <c:v>633.46500000000003</c:v>
                </c:pt>
                <c:pt idx="5472">
                  <c:v>633.46500000000003</c:v>
                </c:pt>
                <c:pt idx="5473">
                  <c:v>633.46500000000003</c:v>
                </c:pt>
                <c:pt idx="5474">
                  <c:v>633.46500000000003</c:v>
                </c:pt>
                <c:pt idx="5475">
                  <c:v>633.46500000000003</c:v>
                </c:pt>
                <c:pt idx="5476">
                  <c:v>633.46500000000003</c:v>
                </c:pt>
                <c:pt idx="5477">
                  <c:v>633.46500000000003</c:v>
                </c:pt>
                <c:pt idx="5478">
                  <c:v>633.46500000000003</c:v>
                </c:pt>
                <c:pt idx="5479">
                  <c:v>633.46500000000003</c:v>
                </c:pt>
                <c:pt idx="5480">
                  <c:v>633.46500000000003</c:v>
                </c:pt>
                <c:pt idx="5481">
                  <c:v>633.46500000000003</c:v>
                </c:pt>
                <c:pt idx="5482">
                  <c:v>633.46500000000003</c:v>
                </c:pt>
                <c:pt idx="5483">
                  <c:v>633.46500000000003</c:v>
                </c:pt>
                <c:pt idx="5484">
                  <c:v>633.46500000000003</c:v>
                </c:pt>
                <c:pt idx="5485">
                  <c:v>633.46500000000003</c:v>
                </c:pt>
                <c:pt idx="5486">
                  <c:v>633.46500000000003</c:v>
                </c:pt>
                <c:pt idx="5487">
                  <c:v>633.46500000000003</c:v>
                </c:pt>
                <c:pt idx="5488">
                  <c:v>633.46500000000003</c:v>
                </c:pt>
                <c:pt idx="5489">
                  <c:v>633.46500000000003</c:v>
                </c:pt>
                <c:pt idx="5490">
                  <c:v>633.46500000000003</c:v>
                </c:pt>
                <c:pt idx="5491">
                  <c:v>633.46500000000003</c:v>
                </c:pt>
                <c:pt idx="5492">
                  <c:v>633.46500000000003</c:v>
                </c:pt>
                <c:pt idx="5493">
                  <c:v>633.46500000000003</c:v>
                </c:pt>
                <c:pt idx="5494">
                  <c:v>633.46500000000003</c:v>
                </c:pt>
                <c:pt idx="5495">
                  <c:v>633.46500000000003</c:v>
                </c:pt>
                <c:pt idx="5496">
                  <c:v>633.46500000000003</c:v>
                </c:pt>
                <c:pt idx="5497">
                  <c:v>633.46500000000003</c:v>
                </c:pt>
                <c:pt idx="5498">
                  <c:v>633.46500000000003</c:v>
                </c:pt>
                <c:pt idx="5499">
                  <c:v>633.46500000000003</c:v>
                </c:pt>
                <c:pt idx="5500">
                  <c:v>633.46500000000003</c:v>
                </c:pt>
                <c:pt idx="5501">
                  <c:v>633.46500000000003</c:v>
                </c:pt>
                <c:pt idx="5502">
                  <c:v>633.46500000000003</c:v>
                </c:pt>
                <c:pt idx="5503">
                  <c:v>633.46500000000003</c:v>
                </c:pt>
                <c:pt idx="5504">
                  <c:v>633.46500000000003</c:v>
                </c:pt>
                <c:pt idx="5505">
                  <c:v>633.46500000000003</c:v>
                </c:pt>
                <c:pt idx="5506">
                  <c:v>633.46500000000003</c:v>
                </c:pt>
                <c:pt idx="5507">
                  <c:v>633.46500000000003</c:v>
                </c:pt>
                <c:pt idx="5508">
                  <c:v>633.46500000000003</c:v>
                </c:pt>
                <c:pt idx="5509">
                  <c:v>633.46500000000003</c:v>
                </c:pt>
                <c:pt idx="5510">
                  <c:v>633.46500000000003</c:v>
                </c:pt>
                <c:pt idx="5511">
                  <c:v>633.46500000000003</c:v>
                </c:pt>
                <c:pt idx="5512">
                  <c:v>633.46500000000003</c:v>
                </c:pt>
                <c:pt idx="5513">
                  <c:v>633.46500000000003</c:v>
                </c:pt>
                <c:pt idx="5514">
                  <c:v>633.46500000000003</c:v>
                </c:pt>
                <c:pt idx="5515">
                  <c:v>633.46500000000003</c:v>
                </c:pt>
                <c:pt idx="5516">
                  <c:v>633.46500000000003</c:v>
                </c:pt>
                <c:pt idx="5517">
                  <c:v>633.46500000000003</c:v>
                </c:pt>
                <c:pt idx="5518">
                  <c:v>633.46500000000003</c:v>
                </c:pt>
                <c:pt idx="5519">
                  <c:v>633.46500000000003</c:v>
                </c:pt>
                <c:pt idx="5520">
                  <c:v>633.46500000000003</c:v>
                </c:pt>
                <c:pt idx="5521">
                  <c:v>633.46500000000003</c:v>
                </c:pt>
                <c:pt idx="5522">
                  <c:v>633.46500000000003</c:v>
                </c:pt>
                <c:pt idx="5523">
                  <c:v>633.46500000000003</c:v>
                </c:pt>
                <c:pt idx="5524">
                  <c:v>633.46500000000003</c:v>
                </c:pt>
                <c:pt idx="5525">
                  <c:v>633.46500000000003</c:v>
                </c:pt>
                <c:pt idx="5526">
                  <c:v>633.46500000000003</c:v>
                </c:pt>
                <c:pt idx="5527">
                  <c:v>633.46500000000003</c:v>
                </c:pt>
                <c:pt idx="5528">
                  <c:v>633.46500000000003</c:v>
                </c:pt>
                <c:pt idx="5529">
                  <c:v>633.46500000000003</c:v>
                </c:pt>
                <c:pt idx="5530">
                  <c:v>633.46500000000003</c:v>
                </c:pt>
                <c:pt idx="5531">
                  <c:v>633.46500000000003</c:v>
                </c:pt>
                <c:pt idx="5532">
                  <c:v>633.46500000000003</c:v>
                </c:pt>
                <c:pt idx="5533">
                  <c:v>633.46500000000003</c:v>
                </c:pt>
                <c:pt idx="5534">
                  <c:v>633.46500000000003</c:v>
                </c:pt>
                <c:pt idx="5535">
                  <c:v>633.46500000000003</c:v>
                </c:pt>
                <c:pt idx="5536">
                  <c:v>633.46500000000003</c:v>
                </c:pt>
                <c:pt idx="5537">
                  <c:v>633.46500000000003</c:v>
                </c:pt>
                <c:pt idx="5538">
                  <c:v>633.46500000000003</c:v>
                </c:pt>
                <c:pt idx="5539">
                  <c:v>633.46500000000003</c:v>
                </c:pt>
                <c:pt idx="5540">
                  <c:v>633.46500000000003</c:v>
                </c:pt>
                <c:pt idx="5541">
                  <c:v>633.46500000000003</c:v>
                </c:pt>
                <c:pt idx="5542">
                  <c:v>633.46500000000003</c:v>
                </c:pt>
                <c:pt idx="5543">
                  <c:v>633.46500000000003</c:v>
                </c:pt>
                <c:pt idx="5544">
                  <c:v>633.46500000000003</c:v>
                </c:pt>
                <c:pt idx="5545">
                  <c:v>633.46500000000003</c:v>
                </c:pt>
                <c:pt idx="5546">
                  <c:v>633.46500000000003</c:v>
                </c:pt>
                <c:pt idx="5547">
                  <c:v>633.46500000000003</c:v>
                </c:pt>
                <c:pt idx="5548">
                  <c:v>633.46500000000003</c:v>
                </c:pt>
                <c:pt idx="5549">
                  <c:v>633.46500000000003</c:v>
                </c:pt>
                <c:pt idx="5550">
                  <c:v>633.46500000000003</c:v>
                </c:pt>
                <c:pt idx="5551">
                  <c:v>633.46500000000003</c:v>
                </c:pt>
                <c:pt idx="5552">
                  <c:v>633.46500000000003</c:v>
                </c:pt>
                <c:pt idx="5553">
                  <c:v>633.46500000000003</c:v>
                </c:pt>
                <c:pt idx="5554">
                  <c:v>633.46500000000003</c:v>
                </c:pt>
                <c:pt idx="5555">
                  <c:v>633.46500000000003</c:v>
                </c:pt>
                <c:pt idx="5556">
                  <c:v>633.46500000000003</c:v>
                </c:pt>
                <c:pt idx="5557">
                  <c:v>633.46500000000003</c:v>
                </c:pt>
                <c:pt idx="5558">
                  <c:v>633.46500000000003</c:v>
                </c:pt>
                <c:pt idx="5559">
                  <c:v>633.46500000000003</c:v>
                </c:pt>
                <c:pt idx="5560">
                  <c:v>633.46500000000003</c:v>
                </c:pt>
                <c:pt idx="5561">
                  <c:v>633.46500000000003</c:v>
                </c:pt>
                <c:pt idx="5562">
                  <c:v>633.46500000000003</c:v>
                </c:pt>
                <c:pt idx="5563">
                  <c:v>633.46500000000003</c:v>
                </c:pt>
                <c:pt idx="5564">
                  <c:v>633.46500000000003</c:v>
                </c:pt>
                <c:pt idx="5565">
                  <c:v>633.46500000000003</c:v>
                </c:pt>
                <c:pt idx="5566">
                  <c:v>633.46500000000003</c:v>
                </c:pt>
                <c:pt idx="5567">
                  <c:v>633.46500000000003</c:v>
                </c:pt>
                <c:pt idx="5568">
                  <c:v>633.46500000000003</c:v>
                </c:pt>
                <c:pt idx="5569">
                  <c:v>633.46500000000003</c:v>
                </c:pt>
                <c:pt idx="5570">
                  <c:v>633.46500000000003</c:v>
                </c:pt>
                <c:pt idx="5571">
                  <c:v>633.46500000000003</c:v>
                </c:pt>
                <c:pt idx="5572">
                  <c:v>633.46500000000003</c:v>
                </c:pt>
                <c:pt idx="5573">
                  <c:v>633.46500000000003</c:v>
                </c:pt>
                <c:pt idx="5574">
                  <c:v>633.46500000000003</c:v>
                </c:pt>
                <c:pt idx="5575">
                  <c:v>633.46500000000003</c:v>
                </c:pt>
                <c:pt idx="5576">
                  <c:v>633.46500000000003</c:v>
                </c:pt>
                <c:pt idx="5577">
                  <c:v>633.46500000000003</c:v>
                </c:pt>
                <c:pt idx="5578">
                  <c:v>633.46500000000003</c:v>
                </c:pt>
                <c:pt idx="5579">
                  <c:v>633.46500000000003</c:v>
                </c:pt>
                <c:pt idx="5580">
                  <c:v>633.46500000000003</c:v>
                </c:pt>
                <c:pt idx="5581">
                  <c:v>633.46500000000003</c:v>
                </c:pt>
                <c:pt idx="5582">
                  <c:v>633.46500000000003</c:v>
                </c:pt>
                <c:pt idx="5583">
                  <c:v>633.46500000000003</c:v>
                </c:pt>
                <c:pt idx="5584">
                  <c:v>633.46500000000003</c:v>
                </c:pt>
                <c:pt idx="5585">
                  <c:v>633.46500000000003</c:v>
                </c:pt>
                <c:pt idx="5586">
                  <c:v>633.46500000000003</c:v>
                </c:pt>
                <c:pt idx="5587">
                  <c:v>633.46500000000003</c:v>
                </c:pt>
                <c:pt idx="5588">
                  <c:v>633.46500000000003</c:v>
                </c:pt>
                <c:pt idx="5589">
                  <c:v>633.46500000000003</c:v>
                </c:pt>
                <c:pt idx="5590">
                  <c:v>633.46500000000003</c:v>
                </c:pt>
                <c:pt idx="5591">
                  <c:v>633.46500000000003</c:v>
                </c:pt>
                <c:pt idx="5592">
                  <c:v>633.46500000000003</c:v>
                </c:pt>
                <c:pt idx="5593">
                  <c:v>633.46500000000003</c:v>
                </c:pt>
                <c:pt idx="5594">
                  <c:v>633.46500000000003</c:v>
                </c:pt>
                <c:pt idx="5595">
                  <c:v>633.46500000000003</c:v>
                </c:pt>
                <c:pt idx="5596">
                  <c:v>633.46500000000003</c:v>
                </c:pt>
                <c:pt idx="5597">
                  <c:v>633.46500000000003</c:v>
                </c:pt>
                <c:pt idx="5598">
                  <c:v>633.46500000000003</c:v>
                </c:pt>
                <c:pt idx="5599">
                  <c:v>633.46500000000003</c:v>
                </c:pt>
                <c:pt idx="5600">
                  <c:v>633.46500000000003</c:v>
                </c:pt>
                <c:pt idx="5601">
                  <c:v>633.46500000000003</c:v>
                </c:pt>
                <c:pt idx="5602">
                  <c:v>633.46500000000003</c:v>
                </c:pt>
                <c:pt idx="5603">
                  <c:v>633.46500000000003</c:v>
                </c:pt>
                <c:pt idx="5604">
                  <c:v>633.46500000000003</c:v>
                </c:pt>
                <c:pt idx="5605">
                  <c:v>633.46500000000003</c:v>
                </c:pt>
                <c:pt idx="5606">
                  <c:v>633.46500000000003</c:v>
                </c:pt>
                <c:pt idx="5607">
                  <c:v>633.46500000000003</c:v>
                </c:pt>
                <c:pt idx="5608">
                  <c:v>633.46500000000003</c:v>
                </c:pt>
                <c:pt idx="5609">
                  <c:v>633.46500000000003</c:v>
                </c:pt>
                <c:pt idx="5610">
                  <c:v>633.46500000000003</c:v>
                </c:pt>
                <c:pt idx="5611">
                  <c:v>633.46500000000003</c:v>
                </c:pt>
                <c:pt idx="5612">
                  <c:v>633.46500000000003</c:v>
                </c:pt>
                <c:pt idx="5613">
                  <c:v>633.46500000000003</c:v>
                </c:pt>
                <c:pt idx="5614">
                  <c:v>633.46500000000003</c:v>
                </c:pt>
                <c:pt idx="5615">
                  <c:v>633.46500000000003</c:v>
                </c:pt>
                <c:pt idx="5616">
                  <c:v>633.46500000000003</c:v>
                </c:pt>
                <c:pt idx="5617">
                  <c:v>633.46500000000003</c:v>
                </c:pt>
                <c:pt idx="5618">
                  <c:v>633.46500000000003</c:v>
                </c:pt>
                <c:pt idx="5619">
                  <c:v>633.46500000000003</c:v>
                </c:pt>
                <c:pt idx="5620">
                  <c:v>633.46500000000003</c:v>
                </c:pt>
                <c:pt idx="5621">
                  <c:v>633.46500000000003</c:v>
                </c:pt>
                <c:pt idx="5622">
                  <c:v>633.46500000000003</c:v>
                </c:pt>
                <c:pt idx="5623">
                  <c:v>633.46500000000003</c:v>
                </c:pt>
                <c:pt idx="5624">
                  <c:v>633.46500000000003</c:v>
                </c:pt>
                <c:pt idx="5625">
                  <c:v>633.46500000000003</c:v>
                </c:pt>
                <c:pt idx="5626">
                  <c:v>633.46500000000003</c:v>
                </c:pt>
                <c:pt idx="5627">
                  <c:v>633.46500000000003</c:v>
                </c:pt>
                <c:pt idx="5628">
                  <c:v>633.46500000000003</c:v>
                </c:pt>
                <c:pt idx="5629">
                  <c:v>633.46500000000003</c:v>
                </c:pt>
                <c:pt idx="5630">
                  <c:v>633.46500000000003</c:v>
                </c:pt>
                <c:pt idx="5631">
                  <c:v>633.46500000000003</c:v>
                </c:pt>
                <c:pt idx="5632">
                  <c:v>633.46500000000003</c:v>
                </c:pt>
                <c:pt idx="5633">
                  <c:v>633.46500000000003</c:v>
                </c:pt>
                <c:pt idx="5634">
                  <c:v>633.46500000000003</c:v>
                </c:pt>
                <c:pt idx="5635">
                  <c:v>633.46500000000003</c:v>
                </c:pt>
                <c:pt idx="5636">
                  <c:v>633.46500000000003</c:v>
                </c:pt>
                <c:pt idx="5637">
                  <c:v>633.46500000000003</c:v>
                </c:pt>
                <c:pt idx="5638">
                  <c:v>633.46500000000003</c:v>
                </c:pt>
                <c:pt idx="5639">
                  <c:v>633.46500000000003</c:v>
                </c:pt>
                <c:pt idx="5640">
                  <c:v>633.46500000000003</c:v>
                </c:pt>
                <c:pt idx="5641">
                  <c:v>633.46500000000003</c:v>
                </c:pt>
                <c:pt idx="5642">
                  <c:v>633.46500000000003</c:v>
                </c:pt>
                <c:pt idx="5643">
                  <c:v>633.46500000000003</c:v>
                </c:pt>
                <c:pt idx="5644">
                  <c:v>633.46500000000003</c:v>
                </c:pt>
                <c:pt idx="5645">
                  <c:v>633.46500000000003</c:v>
                </c:pt>
                <c:pt idx="5646">
                  <c:v>633.46500000000003</c:v>
                </c:pt>
                <c:pt idx="5647">
                  <c:v>633.46500000000003</c:v>
                </c:pt>
                <c:pt idx="5648">
                  <c:v>633.46500000000003</c:v>
                </c:pt>
                <c:pt idx="5649">
                  <c:v>633.46500000000003</c:v>
                </c:pt>
                <c:pt idx="5650">
                  <c:v>633.46500000000003</c:v>
                </c:pt>
                <c:pt idx="5651">
                  <c:v>633.46500000000003</c:v>
                </c:pt>
                <c:pt idx="5652">
                  <c:v>633.46500000000003</c:v>
                </c:pt>
                <c:pt idx="5653">
                  <c:v>633.46500000000003</c:v>
                </c:pt>
                <c:pt idx="5654">
                  <c:v>633.46500000000003</c:v>
                </c:pt>
                <c:pt idx="5655">
                  <c:v>633.46500000000003</c:v>
                </c:pt>
                <c:pt idx="5656">
                  <c:v>633.46500000000003</c:v>
                </c:pt>
                <c:pt idx="5657">
                  <c:v>633.46500000000003</c:v>
                </c:pt>
                <c:pt idx="5658">
                  <c:v>633.46500000000003</c:v>
                </c:pt>
                <c:pt idx="5659">
                  <c:v>633.46500000000003</c:v>
                </c:pt>
                <c:pt idx="5660">
                  <c:v>633.46500000000003</c:v>
                </c:pt>
                <c:pt idx="5661">
                  <c:v>633.46500000000003</c:v>
                </c:pt>
                <c:pt idx="5662">
                  <c:v>633.46500000000003</c:v>
                </c:pt>
                <c:pt idx="5663">
                  <c:v>633.46500000000003</c:v>
                </c:pt>
                <c:pt idx="5664">
                  <c:v>633.46500000000003</c:v>
                </c:pt>
                <c:pt idx="5665">
                  <c:v>633.46500000000003</c:v>
                </c:pt>
                <c:pt idx="5666">
                  <c:v>633.46500000000003</c:v>
                </c:pt>
                <c:pt idx="5667">
                  <c:v>633.46500000000003</c:v>
                </c:pt>
                <c:pt idx="5668">
                  <c:v>633.46500000000003</c:v>
                </c:pt>
                <c:pt idx="5669">
                  <c:v>633.46500000000003</c:v>
                </c:pt>
                <c:pt idx="5670">
                  <c:v>633.46500000000003</c:v>
                </c:pt>
                <c:pt idx="5671">
                  <c:v>633.46500000000003</c:v>
                </c:pt>
                <c:pt idx="5672">
                  <c:v>633.46500000000003</c:v>
                </c:pt>
                <c:pt idx="5673">
                  <c:v>633.46500000000003</c:v>
                </c:pt>
                <c:pt idx="5674">
                  <c:v>633.46500000000003</c:v>
                </c:pt>
                <c:pt idx="5675">
                  <c:v>633.46500000000003</c:v>
                </c:pt>
                <c:pt idx="5676">
                  <c:v>633.46500000000003</c:v>
                </c:pt>
                <c:pt idx="5677">
                  <c:v>633.46500000000003</c:v>
                </c:pt>
                <c:pt idx="5678">
                  <c:v>633.46500000000003</c:v>
                </c:pt>
                <c:pt idx="5679">
                  <c:v>633.46500000000003</c:v>
                </c:pt>
                <c:pt idx="5680">
                  <c:v>633.46500000000003</c:v>
                </c:pt>
                <c:pt idx="5681">
                  <c:v>633.46500000000003</c:v>
                </c:pt>
                <c:pt idx="5682">
                  <c:v>633.46500000000003</c:v>
                </c:pt>
                <c:pt idx="5683">
                  <c:v>633.46500000000003</c:v>
                </c:pt>
                <c:pt idx="5684">
                  <c:v>633.46500000000003</c:v>
                </c:pt>
                <c:pt idx="5685">
                  <c:v>633.46500000000003</c:v>
                </c:pt>
                <c:pt idx="5686">
                  <c:v>633.46500000000003</c:v>
                </c:pt>
                <c:pt idx="5687">
                  <c:v>633.46500000000003</c:v>
                </c:pt>
                <c:pt idx="5688">
                  <c:v>633.46500000000003</c:v>
                </c:pt>
                <c:pt idx="5689">
                  <c:v>633.46500000000003</c:v>
                </c:pt>
                <c:pt idx="5690">
                  <c:v>633.46500000000003</c:v>
                </c:pt>
                <c:pt idx="5691">
                  <c:v>633.46500000000003</c:v>
                </c:pt>
                <c:pt idx="5692">
                  <c:v>633.46500000000003</c:v>
                </c:pt>
                <c:pt idx="5693">
                  <c:v>633.46500000000003</c:v>
                </c:pt>
                <c:pt idx="5694">
                  <c:v>633.46500000000003</c:v>
                </c:pt>
                <c:pt idx="5695">
                  <c:v>633.46500000000003</c:v>
                </c:pt>
                <c:pt idx="5696">
                  <c:v>633.46500000000003</c:v>
                </c:pt>
                <c:pt idx="5697">
                  <c:v>633.46500000000003</c:v>
                </c:pt>
                <c:pt idx="5698">
                  <c:v>633.46500000000003</c:v>
                </c:pt>
                <c:pt idx="5699">
                  <c:v>633.46500000000003</c:v>
                </c:pt>
                <c:pt idx="5700">
                  <c:v>633.46500000000003</c:v>
                </c:pt>
                <c:pt idx="5701">
                  <c:v>633.46500000000003</c:v>
                </c:pt>
                <c:pt idx="5702">
                  <c:v>633.46500000000003</c:v>
                </c:pt>
                <c:pt idx="5703">
                  <c:v>633.46500000000003</c:v>
                </c:pt>
                <c:pt idx="5704">
                  <c:v>633.46500000000003</c:v>
                </c:pt>
                <c:pt idx="5705">
                  <c:v>633.46500000000003</c:v>
                </c:pt>
                <c:pt idx="5706">
                  <c:v>633.46500000000003</c:v>
                </c:pt>
                <c:pt idx="5707">
                  <c:v>633.46500000000003</c:v>
                </c:pt>
                <c:pt idx="5708">
                  <c:v>633.46500000000003</c:v>
                </c:pt>
                <c:pt idx="5709">
                  <c:v>633.46500000000003</c:v>
                </c:pt>
                <c:pt idx="5710">
                  <c:v>633.46500000000003</c:v>
                </c:pt>
                <c:pt idx="5711">
                  <c:v>633.46500000000003</c:v>
                </c:pt>
                <c:pt idx="5712">
                  <c:v>633.46500000000003</c:v>
                </c:pt>
                <c:pt idx="5713">
                  <c:v>633.46500000000003</c:v>
                </c:pt>
                <c:pt idx="5714">
                  <c:v>633.46500000000003</c:v>
                </c:pt>
                <c:pt idx="5715">
                  <c:v>633.46500000000003</c:v>
                </c:pt>
                <c:pt idx="5716">
                  <c:v>633.46500000000003</c:v>
                </c:pt>
                <c:pt idx="5717">
                  <c:v>633.46500000000003</c:v>
                </c:pt>
                <c:pt idx="5718">
                  <c:v>633.46500000000003</c:v>
                </c:pt>
                <c:pt idx="5719">
                  <c:v>633.46500000000003</c:v>
                </c:pt>
                <c:pt idx="5720">
                  <c:v>633.46500000000003</c:v>
                </c:pt>
                <c:pt idx="5721">
                  <c:v>633.46500000000003</c:v>
                </c:pt>
                <c:pt idx="5722">
                  <c:v>633.46500000000003</c:v>
                </c:pt>
                <c:pt idx="5723">
                  <c:v>633.46500000000003</c:v>
                </c:pt>
                <c:pt idx="5724">
                  <c:v>633.46500000000003</c:v>
                </c:pt>
                <c:pt idx="5725">
                  <c:v>633.46500000000003</c:v>
                </c:pt>
                <c:pt idx="5726">
                  <c:v>633.46500000000003</c:v>
                </c:pt>
                <c:pt idx="5727">
                  <c:v>633.46500000000003</c:v>
                </c:pt>
                <c:pt idx="5728">
                  <c:v>633.46500000000003</c:v>
                </c:pt>
                <c:pt idx="5729">
                  <c:v>633.46500000000003</c:v>
                </c:pt>
                <c:pt idx="5730">
                  <c:v>633.46500000000003</c:v>
                </c:pt>
                <c:pt idx="5731">
                  <c:v>633.46500000000003</c:v>
                </c:pt>
                <c:pt idx="5732">
                  <c:v>633.46500000000003</c:v>
                </c:pt>
                <c:pt idx="5733">
                  <c:v>633.46500000000003</c:v>
                </c:pt>
                <c:pt idx="5734">
                  <c:v>633.46500000000003</c:v>
                </c:pt>
                <c:pt idx="5735">
                  <c:v>633.46500000000003</c:v>
                </c:pt>
                <c:pt idx="5736">
                  <c:v>633.46500000000003</c:v>
                </c:pt>
                <c:pt idx="5737">
                  <c:v>633.46500000000003</c:v>
                </c:pt>
                <c:pt idx="5738">
                  <c:v>633.46500000000003</c:v>
                </c:pt>
                <c:pt idx="5739">
                  <c:v>633.46500000000003</c:v>
                </c:pt>
                <c:pt idx="5740">
                  <c:v>633.46500000000003</c:v>
                </c:pt>
                <c:pt idx="5741">
                  <c:v>633.46500000000003</c:v>
                </c:pt>
                <c:pt idx="5742">
                  <c:v>633.46500000000003</c:v>
                </c:pt>
                <c:pt idx="5743">
                  <c:v>633.46500000000003</c:v>
                </c:pt>
                <c:pt idx="5744">
                  <c:v>633.46500000000003</c:v>
                </c:pt>
                <c:pt idx="5745">
                  <c:v>633.46500000000003</c:v>
                </c:pt>
                <c:pt idx="5746">
                  <c:v>633.46500000000003</c:v>
                </c:pt>
                <c:pt idx="5747">
                  <c:v>633.46500000000003</c:v>
                </c:pt>
                <c:pt idx="5748">
                  <c:v>633.46500000000003</c:v>
                </c:pt>
                <c:pt idx="5749">
                  <c:v>633.46500000000003</c:v>
                </c:pt>
                <c:pt idx="5750">
                  <c:v>633.46500000000003</c:v>
                </c:pt>
                <c:pt idx="5751">
                  <c:v>633.46500000000003</c:v>
                </c:pt>
                <c:pt idx="5752">
                  <c:v>633.46500000000003</c:v>
                </c:pt>
                <c:pt idx="5753">
                  <c:v>633.46500000000003</c:v>
                </c:pt>
                <c:pt idx="5754">
                  <c:v>633.46500000000003</c:v>
                </c:pt>
                <c:pt idx="5755">
                  <c:v>633.46500000000003</c:v>
                </c:pt>
                <c:pt idx="5756">
                  <c:v>633.46500000000003</c:v>
                </c:pt>
                <c:pt idx="5757">
                  <c:v>633.46500000000003</c:v>
                </c:pt>
                <c:pt idx="5758">
                  <c:v>633.46500000000003</c:v>
                </c:pt>
                <c:pt idx="5759">
                  <c:v>633.46500000000003</c:v>
                </c:pt>
                <c:pt idx="5760">
                  <c:v>633.46500000000003</c:v>
                </c:pt>
                <c:pt idx="5761">
                  <c:v>633.46500000000003</c:v>
                </c:pt>
                <c:pt idx="5762">
                  <c:v>633.46500000000003</c:v>
                </c:pt>
                <c:pt idx="5763">
                  <c:v>633.46500000000003</c:v>
                </c:pt>
                <c:pt idx="5764">
                  <c:v>633.46500000000003</c:v>
                </c:pt>
                <c:pt idx="5765">
                  <c:v>633.46500000000003</c:v>
                </c:pt>
                <c:pt idx="5766">
                  <c:v>633.46500000000003</c:v>
                </c:pt>
                <c:pt idx="5767">
                  <c:v>633.46500000000003</c:v>
                </c:pt>
                <c:pt idx="5768">
                  <c:v>633.46500000000003</c:v>
                </c:pt>
                <c:pt idx="5769">
                  <c:v>633.46500000000003</c:v>
                </c:pt>
                <c:pt idx="5770">
                  <c:v>633.46500000000003</c:v>
                </c:pt>
                <c:pt idx="5771">
                  <c:v>633.46500000000003</c:v>
                </c:pt>
                <c:pt idx="5772">
                  <c:v>633.46500000000003</c:v>
                </c:pt>
                <c:pt idx="5773">
                  <c:v>633.46500000000003</c:v>
                </c:pt>
                <c:pt idx="5774">
                  <c:v>633.46500000000003</c:v>
                </c:pt>
                <c:pt idx="5775">
                  <c:v>633.46500000000003</c:v>
                </c:pt>
                <c:pt idx="5776">
                  <c:v>633.46500000000003</c:v>
                </c:pt>
                <c:pt idx="5777">
                  <c:v>633.46500000000003</c:v>
                </c:pt>
                <c:pt idx="5778">
                  <c:v>633.46500000000003</c:v>
                </c:pt>
                <c:pt idx="5779">
                  <c:v>633.46500000000003</c:v>
                </c:pt>
                <c:pt idx="5780">
                  <c:v>633.46500000000003</c:v>
                </c:pt>
                <c:pt idx="5781">
                  <c:v>633.46500000000003</c:v>
                </c:pt>
                <c:pt idx="5782">
                  <c:v>633.46500000000003</c:v>
                </c:pt>
                <c:pt idx="5783">
                  <c:v>633.46500000000003</c:v>
                </c:pt>
                <c:pt idx="5784">
                  <c:v>633.46500000000003</c:v>
                </c:pt>
                <c:pt idx="5785">
                  <c:v>633.46500000000003</c:v>
                </c:pt>
                <c:pt idx="5786">
                  <c:v>633.46500000000003</c:v>
                </c:pt>
                <c:pt idx="5787">
                  <c:v>633.46500000000003</c:v>
                </c:pt>
                <c:pt idx="5788">
                  <c:v>633.46500000000003</c:v>
                </c:pt>
                <c:pt idx="5789">
                  <c:v>633.46500000000003</c:v>
                </c:pt>
                <c:pt idx="5790">
                  <c:v>633.46500000000003</c:v>
                </c:pt>
                <c:pt idx="5791">
                  <c:v>633.46500000000003</c:v>
                </c:pt>
                <c:pt idx="5792">
                  <c:v>633.46500000000003</c:v>
                </c:pt>
                <c:pt idx="5793">
                  <c:v>633.46500000000003</c:v>
                </c:pt>
                <c:pt idx="5794">
                  <c:v>633.46500000000003</c:v>
                </c:pt>
                <c:pt idx="5795">
                  <c:v>633.46500000000003</c:v>
                </c:pt>
                <c:pt idx="5796">
                  <c:v>633.46500000000003</c:v>
                </c:pt>
                <c:pt idx="5797">
                  <c:v>633.46500000000003</c:v>
                </c:pt>
                <c:pt idx="5798">
                  <c:v>633.46500000000003</c:v>
                </c:pt>
                <c:pt idx="5799">
                  <c:v>633.46500000000003</c:v>
                </c:pt>
                <c:pt idx="5800">
                  <c:v>633.46500000000003</c:v>
                </c:pt>
                <c:pt idx="5801">
                  <c:v>633.46500000000003</c:v>
                </c:pt>
                <c:pt idx="5802">
                  <c:v>633.46500000000003</c:v>
                </c:pt>
                <c:pt idx="5803">
                  <c:v>633.46500000000003</c:v>
                </c:pt>
                <c:pt idx="5804">
                  <c:v>633.46500000000003</c:v>
                </c:pt>
                <c:pt idx="5805">
                  <c:v>633.46500000000003</c:v>
                </c:pt>
                <c:pt idx="5806">
                  <c:v>633.46500000000003</c:v>
                </c:pt>
                <c:pt idx="5807">
                  <c:v>633.46500000000003</c:v>
                </c:pt>
                <c:pt idx="5808">
                  <c:v>633.46500000000003</c:v>
                </c:pt>
                <c:pt idx="5809">
                  <c:v>633.46500000000003</c:v>
                </c:pt>
                <c:pt idx="5810">
                  <c:v>633.46500000000003</c:v>
                </c:pt>
                <c:pt idx="5811">
                  <c:v>633.46500000000003</c:v>
                </c:pt>
                <c:pt idx="5812">
                  <c:v>633.46500000000003</c:v>
                </c:pt>
                <c:pt idx="5813">
                  <c:v>633.46500000000003</c:v>
                </c:pt>
                <c:pt idx="5814">
                  <c:v>633.46500000000003</c:v>
                </c:pt>
                <c:pt idx="5815">
                  <c:v>633.46500000000003</c:v>
                </c:pt>
                <c:pt idx="5816">
                  <c:v>633.46500000000003</c:v>
                </c:pt>
                <c:pt idx="5817">
                  <c:v>633.46500000000003</c:v>
                </c:pt>
                <c:pt idx="5818">
                  <c:v>633.46500000000003</c:v>
                </c:pt>
                <c:pt idx="5819">
                  <c:v>633.46500000000003</c:v>
                </c:pt>
                <c:pt idx="5820">
                  <c:v>633.46500000000003</c:v>
                </c:pt>
                <c:pt idx="5821">
                  <c:v>633.46500000000003</c:v>
                </c:pt>
                <c:pt idx="5822">
                  <c:v>633.46500000000003</c:v>
                </c:pt>
                <c:pt idx="5823">
                  <c:v>633.46500000000003</c:v>
                </c:pt>
                <c:pt idx="5824">
                  <c:v>633.46500000000003</c:v>
                </c:pt>
                <c:pt idx="5825">
                  <c:v>633.46500000000003</c:v>
                </c:pt>
                <c:pt idx="5826">
                  <c:v>633.46500000000003</c:v>
                </c:pt>
                <c:pt idx="5827">
                  <c:v>633.46500000000003</c:v>
                </c:pt>
                <c:pt idx="5828">
                  <c:v>633.46500000000003</c:v>
                </c:pt>
                <c:pt idx="5829">
                  <c:v>633.46500000000003</c:v>
                </c:pt>
                <c:pt idx="5830">
                  <c:v>633.46500000000003</c:v>
                </c:pt>
                <c:pt idx="5831">
                  <c:v>633.46500000000003</c:v>
                </c:pt>
                <c:pt idx="5832">
                  <c:v>633.46500000000003</c:v>
                </c:pt>
                <c:pt idx="5833">
                  <c:v>633.46500000000003</c:v>
                </c:pt>
                <c:pt idx="5834">
                  <c:v>633.46500000000003</c:v>
                </c:pt>
                <c:pt idx="5835">
                  <c:v>633.46500000000003</c:v>
                </c:pt>
                <c:pt idx="5836">
                  <c:v>633.46500000000003</c:v>
                </c:pt>
                <c:pt idx="5837">
                  <c:v>633.46500000000003</c:v>
                </c:pt>
                <c:pt idx="5838">
                  <c:v>633.46500000000003</c:v>
                </c:pt>
                <c:pt idx="5839">
                  <c:v>633.46500000000003</c:v>
                </c:pt>
                <c:pt idx="5840">
                  <c:v>633.46500000000003</c:v>
                </c:pt>
                <c:pt idx="5841">
                  <c:v>633.46500000000003</c:v>
                </c:pt>
                <c:pt idx="5842">
                  <c:v>633.46500000000003</c:v>
                </c:pt>
                <c:pt idx="5843">
                  <c:v>633.46500000000003</c:v>
                </c:pt>
                <c:pt idx="5844">
                  <c:v>633.46500000000003</c:v>
                </c:pt>
                <c:pt idx="5845">
                  <c:v>633.46500000000003</c:v>
                </c:pt>
                <c:pt idx="5846">
                  <c:v>633.46500000000003</c:v>
                </c:pt>
                <c:pt idx="5847">
                  <c:v>633.46500000000003</c:v>
                </c:pt>
                <c:pt idx="5848">
                  <c:v>633.46500000000003</c:v>
                </c:pt>
                <c:pt idx="5849">
                  <c:v>633.46500000000003</c:v>
                </c:pt>
                <c:pt idx="5850">
                  <c:v>633.46500000000003</c:v>
                </c:pt>
                <c:pt idx="5851">
                  <c:v>633.46500000000003</c:v>
                </c:pt>
                <c:pt idx="5852">
                  <c:v>633.46500000000003</c:v>
                </c:pt>
                <c:pt idx="5853">
                  <c:v>633.46500000000003</c:v>
                </c:pt>
                <c:pt idx="5854">
                  <c:v>633.46500000000003</c:v>
                </c:pt>
                <c:pt idx="5855">
                  <c:v>633.46500000000003</c:v>
                </c:pt>
                <c:pt idx="5856">
                  <c:v>633.46500000000003</c:v>
                </c:pt>
                <c:pt idx="5857">
                  <c:v>633.46500000000003</c:v>
                </c:pt>
                <c:pt idx="5858">
                  <c:v>633.46500000000003</c:v>
                </c:pt>
                <c:pt idx="5859">
                  <c:v>633.46500000000003</c:v>
                </c:pt>
                <c:pt idx="5860">
                  <c:v>633.46500000000003</c:v>
                </c:pt>
                <c:pt idx="5861">
                  <c:v>633.46500000000003</c:v>
                </c:pt>
                <c:pt idx="5862">
                  <c:v>633.46500000000003</c:v>
                </c:pt>
                <c:pt idx="5863">
                  <c:v>633.46500000000003</c:v>
                </c:pt>
                <c:pt idx="5864">
                  <c:v>633.46500000000003</c:v>
                </c:pt>
                <c:pt idx="5865">
                  <c:v>633.46500000000003</c:v>
                </c:pt>
                <c:pt idx="5866">
                  <c:v>633.46500000000003</c:v>
                </c:pt>
                <c:pt idx="5867">
                  <c:v>633.46500000000003</c:v>
                </c:pt>
                <c:pt idx="5868">
                  <c:v>633.46500000000003</c:v>
                </c:pt>
                <c:pt idx="5869">
                  <c:v>633.46500000000003</c:v>
                </c:pt>
                <c:pt idx="5870">
                  <c:v>633.46500000000003</c:v>
                </c:pt>
                <c:pt idx="5871">
                  <c:v>633.46500000000003</c:v>
                </c:pt>
                <c:pt idx="5872">
                  <c:v>633.46500000000003</c:v>
                </c:pt>
                <c:pt idx="5873">
                  <c:v>633.46500000000003</c:v>
                </c:pt>
                <c:pt idx="5874">
                  <c:v>633.46500000000003</c:v>
                </c:pt>
                <c:pt idx="5875">
                  <c:v>633.46500000000003</c:v>
                </c:pt>
                <c:pt idx="5876">
                  <c:v>633.46500000000003</c:v>
                </c:pt>
                <c:pt idx="5877">
                  <c:v>633.46500000000003</c:v>
                </c:pt>
                <c:pt idx="5878">
                  <c:v>633.46500000000003</c:v>
                </c:pt>
                <c:pt idx="5879">
                  <c:v>633.46500000000003</c:v>
                </c:pt>
                <c:pt idx="5880">
                  <c:v>633.46500000000003</c:v>
                </c:pt>
                <c:pt idx="5881">
                  <c:v>633.46500000000003</c:v>
                </c:pt>
                <c:pt idx="5882">
                  <c:v>633.46500000000003</c:v>
                </c:pt>
                <c:pt idx="5883">
                  <c:v>633.46500000000003</c:v>
                </c:pt>
                <c:pt idx="5884">
                  <c:v>633.46500000000003</c:v>
                </c:pt>
                <c:pt idx="5885">
                  <c:v>633.46500000000003</c:v>
                </c:pt>
                <c:pt idx="5886">
                  <c:v>633.46500000000003</c:v>
                </c:pt>
                <c:pt idx="5887">
                  <c:v>633.46500000000003</c:v>
                </c:pt>
                <c:pt idx="5888">
                  <c:v>633.46500000000003</c:v>
                </c:pt>
                <c:pt idx="5889">
                  <c:v>633.46500000000003</c:v>
                </c:pt>
                <c:pt idx="5890">
                  <c:v>633.46500000000003</c:v>
                </c:pt>
                <c:pt idx="5891">
                  <c:v>633.46500000000003</c:v>
                </c:pt>
                <c:pt idx="5892">
                  <c:v>633.46500000000003</c:v>
                </c:pt>
                <c:pt idx="5893">
                  <c:v>633.46500000000003</c:v>
                </c:pt>
                <c:pt idx="5894">
                  <c:v>633.46500000000003</c:v>
                </c:pt>
                <c:pt idx="5895">
                  <c:v>633.46500000000003</c:v>
                </c:pt>
                <c:pt idx="5896">
                  <c:v>633.46500000000003</c:v>
                </c:pt>
                <c:pt idx="5897">
                  <c:v>633.46500000000003</c:v>
                </c:pt>
                <c:pt idx="5898">
                  <c:v>633.46500000000003</c:v>
                </c:pt>
                <c:pt idx="5899">
                  <c:v>633.46500000000003</c:v>
                </c:pt>
                <c:pt idx="5900">
                  <c:v>633.46500000000003</c:v>
                </c:pt>
                <c:pt idx="5901">
                  <c:v>633.46500000000003</c:v>
                </c:pt>
                <c:pt idx="5902">
                  <c:v>633.46500000000003</c:v>
                </c:pt>
                <c:pt idx="5903">
                  <c:v>633.46500000000003</c:v>
                </c:pt>
                <c:pt idx="5904">
                  <c:v>633.46500000000003</c:v>
                </c:pt>
                <c:pt idx="5905">
                  <c:v>633.46500000000003</c:v>
                </c:pt>
                <c:pt idx="5906">
                  <c:v>633.46500000000003</c:v>
                </c:pt>
                <c:pt idx="5907">
                  <c:v>633.46500000000003</c:v>
                </c:pt>
                <c:pt idx="5908">
                  <c:v>633.46500000000003</c:v>
                </c:pt>
                <c:pt idx="5909">
                  <c:v>633.46500000000003</c:v>
                </c:pt>
                <c:pt idx="5910">
                  <c:v>633.46500000000003</c:v>
                </c:pt>
                <c:pt idx="5911">
                  <c:v>633.46500000000003</c:v>
                </c:pt>
                <c:pt idx="5912">
                  <c:v>633.46500000000003</c:v>
                </c:pt>
                <c:pt idx="5913">
                  <c:v>633.46500000000003</c:v>
                </c:pt>
                <c:pt idx="5914">
                  <c:v>633.46500000000003</c:v>
                </c:pt>
                <c:pt idx="5915">
                  <c:v>633.46500000000003</c:v>
                </c:pt>
                <c:pt idx="5916">
                  <c:v>633.46500000000003</c:v>
                </c:pt>
                <c:pt idx="5917">
                  <c:v>633.46500000000003</c:v>
                </c:pt>
                <c:pt idx="5918">
                  <c:v>633.46500000000003</c:v>
                </c:pt>
                <c:pt idx="5919">
                  <c:v>633.46500000000003</c:v>
                </c:pt>
                <c:pt idx="5920">
                  <c:v>633.46500000000003</c:v>
                </c:pt>
                <c:pt idx="5921">
                  <c:v>633.46500000000003</c:v>
                </c:pt>
                <c:pt idx="5922">
                  <c:v>633.46500000000003</c:v>
                </c:pt>
                <c:pt idx="5923">
                  <c:v>633.46500000000003</c:v>
                </c:pt>
                <c:pt idx="5924">
                  <c:v>633.46500000000003</c:v>
                </c:pt>
                <c:pt idx="5925">
                  <c:v>633.46500000000003</c:v>
                </c:pt>
                <c:pt idx="5926">
                  <c:v>633.46500000000003</c:v>
                </c:pt>
                <c:pt idx="5927">
                  <c:v>633.46500000000003</c:v>
                </c:pt>
                <c:pt idx="5928">
                  <c:v>633.46500000000003</c:v>
                </c:pt>
                <c:pt idx="5929">
                  <c:v>633.46500000000003</c:v>
                </c:pt>
                <c:pt idx="5930">
                  <c:v>633.46500000000003</c:v>
                </c:pt>
                <c:pt idx="5931">
                  <c:v>633.46500000000003</c:v>
                </c:pt>
                <c:pt idx="5932">
                  <c:v>633.46500000000003</c:v>
                </c:pt>
                <c:pt idx="5933">
                  <c:v>633.46500000000003</c:v>
                </c:pt>
                <c:pt idx="5934">
                  <c:v>633.46500000000003</c:v>
                </c:pt>
                <c:pt idx="5935">
                  <c:v>633.46500000000003</c:v>
                </c:pt>
                <c:pt idx="5936">
                  <c:v>633.46500000000003</c:v>
                </c:pt>
                <c:pt idx="5937">
                  <c:v>633.46500000000003</c:v>
                </c:pt>
                <c:pt idx="5938">
                  <c:v>633.46500000000003</c:v>
                </c:pt>
                <c:pt idx="5939">
                  <c:v>633.46500000000003</c:v>
                </c:pt>
                <c:pt idx="5940">
                  <c:v>633.46500000000003</c:v>
                </c:pt>
                <c:pt idx="5941">
                  <c:v>633.46500000000003</c:v>
                </c:pt>
                <c:pt idx="5942">
                  <c:v>633.46500000000003</c:v>
                </c:pt>
                <c:pt idx="5943">
                  <c:v>633.46500000000003</c:v>
                </c:pt>
                <c:pt idx="5944">
                  <c:v>633.46500000000003</c:v>
                </c:pt>
                <c:pt idx="5945">
                  <c:v>633.46500000000003</c:v>
                </c:pt>
                <c:pt idx="5946">
                  <c:v>633.46500000000003</c:v>
                </c:pt>
                <c:pt idx="5947">
                  <c:v>633.46500000000003</c:v>
                </c:pt>
                <c:pt idx="5948">
                  <c:v>633.46500000000003</c:v>
                </c:pt>
                <c:pt idx="5949">
                  <c:v>633.46500000000003</c:v>
                </c:pt>
                <c:pt idx="5950">
                  <c:v>633.46500000000003</c:v>
                </c:pt>
                <c:pt idx="5951">
                  <c:v>633.46500000000003</c:v>
                </c:pt>
                <c:pt idx="5952">
                  <c:v>633.46500000000003</c:v>
                </c:pt>
                <c:pt idx="5953">
                  <c:v>633.46500000000003</c:v>
                </c:pt>
                <c:pt idx="5954">
                  <c:v>633.46500000000003</c:v>
                </c:pt>
                <c:pt idx="5955">
                  <c:v>633.46500000000003</c:v>
                </c:pt>
                <c:pt idx="5956">
                  <c:v>633.46500000000003</c:v>
                </c:pt>
                <c:pt idx="5957">
                  <c:v>633.46500000000003</c:v>
                </c:pt>
                <c:pt idx="5958">
                  <c:v>633.46500000000003</c:v>
                </c:pt>
                <c:pt idx="5959">
                  <c:v>633.46500000000003</c:v>
                </c:pt>
                <c:pt idx="5960">
                  <c:v>633.46500000000003</c:v>
                </c:pt>
                <c:pt idx="5961">
                  <c:v>633.46500000000003</c:v>
                </c:pt>
                <c:pt idx="5962">
                  <c:v>633.46500000000003</c:v>
                </c:pt>
                <c:pt idx="5963">
                  <c:v>633.46500000000003</c:v>
                </c:pt>
                <c:pt idx="5964">
                  <c:v>633.46500000000003</c:v>
                </c:pt>
                <c:pt idx="5965">
                  <c:v>633.46500000000003</c:v>
                </c:pt>
                <c:pt idx="5966">
                  <c:v>633.46500000000003</c:v>
                </c:pt>
                <c:pt idx="5967">
                  <c:v>633.46500000000003</c:v>
                </c:pt>
                <c:pt idx="5968">
                  <c:v>633.46500000000003</c:v>
                </c:pt>
                <c:pt idx="5969">
                  <c:v>633.46500000000003</c:v>
                </c:pt>
                <c:pt idx="5970">
                  <c:v>633.46500000000003</c:v>
                </c:pt>
                <c:pt idx="5971">
                  <c:v>633.46500000000003</c:v>
                </c:pt>
                <c:pt idx="5972">
                  <c:v>633.46500000000003</c:v>
                </c:pt>
                <c:pt idx="5973">
                  <c:v>633.46500000000003</c:v>
                </c:pt>
                <c:pt idx="5974">
                  <c:v>633.46500000000003</c:v>
                </c:pt>
                <c:pt idx="5975">
                  <c:v>633.46500000000003</c:v>
                </c:pt>
                <c:pt idx="5976">
                  <c:v>633.46500000000003</c:v>
                </c:pt>
                <c:pt idx="5977">
                  <c:v>633.46500000000003</c:v>
                </c:pt>
                <c:pt idx="5978">
                  <c:v>633.46500000000003</c:v>
                </c:pt>
                <c:pt idx="5979">
                  <c:v>633.46500000000003</c:v>
                </c:pt>
                <c:pt idx="5980">
                  <c:v>633.46500000000003</c:v>
                </c:pt>
                <c:pt idx="5981">
                  <c:v>633.46500000000003</c:v>
                </c:pt>
                <c:pt idx="5982">
                  <c:v>633.46500000000003</c:v>
                </c:pt>
                <c:pt idx="5983">
                  <c:v>633.46500000000003</c:v>
                </c:pt>
                <c:pt idx="5984">
                  <c:v>633.46500000000003</c:v>
                </c:pt>
                <c:pt idx="5985">
                  <c:v>633.46500000000003</c:v>
                </c:pt>
                <c:pt idx="5986">
                  <c:v>633.46500000000003</c:v>
                </c:pt>
                <c:pt idx="5987">
                  <c:v>633.46500000000003</c:v>
                </c:pt>
                <c:pt idx="5988">
                  <c:v>633.46500000000003</c:v>
                </c:pt>
                <c:pt idx="5989">
                  <c:v>633.46500000000003</c:v>
                </c:pt>
                <c:pt idx="5990">
                  <c:v>633.46500000000003</c:v>
                </c:pt>
                <c:pt idx="5991">
                  <c:v>633.46500000000003</c:v>
                </c:pt>
                <c:pt idx="5992">
                  <c:v>633.46500000000003</c:v>
                </c:pt>
                <c:pt idx="5993">
                  <c:v>633.46500000000003</c:v>
                </c:pt>
                <c:pt idx="5994">
                  <c:v>633.46500000000003</c:v>
                </c:pt>
                <c:pt idx="5995">
                  <c:v>633.46500000000003</c:v>
                </c:pt>
                <c:pt idx="5996">
                  <c:v>633.46500000000003</c:v>
                </c:pt>
                <c:pt idx="5997">
                  <c:v>633.46500000000003</c:v>
                </c:pt>
                <c:pt idx="5998">
                  <c:v>633.46500000000003</c:v>
                </c:pt>
                <c:pt idx="5999">
                  <c:v>633.46500000000003</c:v>
                </c:pt>
                <c:pt idx="6000">
                  <c:v>633.46500000000003</c:v>
                </c:pt>
                <c:pt idx="6001">
                  <c:v>633.46500000000003</c:v>
                </c:pt>
                <c:pt idx="6002">
                  <c:v>633.46500000000003</c:v>
                </c:pt>
                <c:pt idx="6003">
                  <c:v>633.46500000000003</c:v>
                </c:pt>
                <c:pt idx="6004">
                  <c:v>633.46500000000003</c:v>
                </c:pt>
                <c:pt idx="6005">
                  <c:v>633.46500000000003</c:v>
                </c:pt>
                <c:pt idx="6006">
                  <c:v>633.46500000000003</c:v>
                </c:pt>
                <c:pt idx="6007">
                  <c:v>633.46500000000003</c:v>
                </c:pt>
                <c:pt idx="6008">
                  <c:v>633.46500000000003</c:v>
                </c:pt>
                <c:pt idx="6009">
                  <c:v>633.46500000000003</c:v>
                </c:pt>
                <c:pt idx="6010">
                  <c:v>633.46500000000003</c:v>
                </c:pt>
                <c:pt idx="6011">
                  <c:v>633.46500000000003</c:v>
                </c:pt>
                <c:pt idx="6012">
                  <c:v>633.46500000000003</c:v>
                </c:pt>
                <c:pt idx="6013">
                  <c:v>633.46500000000003</c:v>
                </c:pt>
                <c:pt idx="6014">
                  <c:v>633.46500000000003</c:v>
                </c:pt>
                <c:pt idx="6015">
                  <c:v>633.46500000000003</c:v>
                </c:pt>
                <c:pt idx="6016">
                  <c:v>633.46500000000003</c:v>
                </c:pt>
                <c:pt idx="6017">
                  <c:v>633.46500000000003</c:v>
                </c:pt>
                <c:pt idx="6018">
                  <c:v>633.46500000000003</c:v>
                </c:pt>
                <c:pt idx="6019">
                  <c:v>633.46500000000003</c:v>
                </c:pt>
                <c:pt idx="6020">
                  <c:v>633.46500000000003</c:v>
                </c:pt>
                <c:pt idx="6021">
                  <c:v>633.46500000000003</c:v>
                </c:pt>
                <c:pt idx="6022">
                  <c:v>633.46500000000003</c:v>
                </c:pt>
                <c:pt idx="6023">
                  <c:v>633.46500000000003</c:v>
                </c:pt>
                <c:pt idx="6024">
                  <c:v>633.46500000000003</c:v>
                </c:pt>
                <c:pt idx="6025">
                  <c:v>633.46500000000003</c:v>
                </c:pt>
                <c:pt idx="6026">
                  <c:v>633.46500000000003</c:v>
                </c:pt>
                <c:pt idx="6027">
                  <c:v>633.46500000000003</c:v>
                </c:pt>
                <c:pt idx="6028">
                  <c:v>633.46500000000003</c:v>
                </c:pt>
                <c:pt idx="6029">
                  <c:v>633.46500000000003</c:v>
                </c:pt>
                <c:pt idx="6030">
                  <c:v>633.46500000000003</c:v>
                </c:pt>
                <c:pt idx="6031">
                  <c:v>633.46500000000003</c:v>
                </c:pt>
                <c:pt idx="6032">
                  <c:v>633.46500000000003</c:v>
                </c:pt>
                <c:pt idx="6033">
                  <c:v>633.46500000000003</c:v>
                </c:pt>
                <c:pt idx="6034">
                  <c:v>633.46500000000003</c:v>
                </c:pt>
                <c:pt idx="6035">
                  <c:v>633.46500000000003</c:v>
                </c:pt>
                <c:pt idx="6036">
                  <c:v>633.46500000000003</c:v>
                </c:pt>
                <c:pt idx="6037">
                  <c:v>633.46500000000003</c:v>
                </c:pt>
                <c:pt idx="6038">
                  <c:v>633.46500000000003</c:v>
                </c:pt>
                <c:pt idx="6039">
                  <c:v>633.46500000000003</c:v>
                </c:pt>
                <c:pt idx="6040">
                  <c:v>633.46500000000003</c:v>
                </c:pt>
                <c:pt idx="6041">
                  <c:v>633.46500000000003</c:v>
                </c:pt>
                <c:pt idx="6042">
                  <c:v>633.46500000000003</c:v>
                </c:pt>
                <c:pt idx="6043">
                  <c:v>633.46500000000003</c:v>
                </c:pt>
                <c:pt idx="6044">
                  <c:v>633.46500000000003</c:v>
                </c:pt>
                <c:pt idx="6045">
                  <c:v>633.46500000000003</c:v>
                </c:pt>
                <c:pt idx="6046">
                  <c:v>633.46500000000003</c:v>
                </c:pt>
                <c:pt idx="6047">
                  <c:v>633.46500000000003</c:v>
                </c:pt>
                <c:pt idx="6048">
                  <c:v>633.46500000000003</c:v>
                </c:pt>
                <c:pt idx="6049">
                  <c:v>633.46500000000003</c:v>
                </c:pt>
                <c:pt idx="6050">
                  <c:v>633.46500000000003</c:v>
                </c:pt>
                <c:pt idx="6051">
                  <c:v>633.46500000000003</c:v>
                </c:pt>
                <c:pt idx="6052">
                  <c:v>633.46500000000003</c:v>
                </c:pt>
                <c:pt idx="6053">
                  <c:v>633.46500000000003</c:v>
                </c:pt>
                <c:pt idx="6054">
                  <c:v>633.46500000000003</c:v>
                </c:pt>
                <c:pt idx="6055">
                  <c:v>633.46500000000003</c:v>
                </c:pt>
                <c:pt idx="6056">
                  <c:v>633.46500000000003</c:v>
                </c:pt>
                <c:pt idx="6057">
                  <c:v>633.46500000000003</c:v>
                </c:pt>
                <c:pt idx="6058">
                  <c:v>633.46500000000003</c:v>
                </c:pt>
                <c:pt idx="6059">
                  <c:v>633.46500000000003</c:v>
                </c:pt>
                <c:pt idx="6060">
                  <c:v>633.46500000000003</c:v>
                </c:pt>
                <c:pt idx="6061">
                  <c:v>633.46500000000003</c:v>
                </c:pt>
                <c:pt idx="6062">
                  <c:v>633.46500000000003</c:v>
                </c:pt>
                <c:pt idx="6063">
                  <c:v>633.46500000000003</c:v>
                </c:pt>
                <c:pt idx="6064">
                  <c:v>633.46500000000003</c:v>
                </c:pt>
                <c:pt idx="6065">
                  <c:v>633.46500000000003</c:v>
                </c:pt>
                <c:pt idx="6066">
                  <c:v>633.46500000000003</c:v>
                </c:pt>
                <c:pt idx="6067">
                  <c:v>633.46500000000003</c:v>
                </c:pt>
                <c:pt idx="6068">
                  <c:v>633.46500000000003</c:v>
                </c:pt>
                <c:pt idx="6069">
                  <c:v>633.46500000000003</c:v>
                </c:pt>
                <c:pt idx="6070">
                  <c:v>633.46500000000003</c:v>
                </c:pt>
                <c:pt idx="6071">
                  <c:v>633.46500000000003</c:v>
                </c:pt>
                <c:pt idx="6072">
                  <c:v>633.46500000000003</c:v>
                </c:pt>
                <c:pt idx="6073">
                  <c:v>633.46500000000003</c:v>
                </c:pt>
                <c:pt idx="6074">
                  <c:v>633.46500000000003</c:v>
                </c:pt>
                <c:pt idx="6075">
                  <c:v>633.46500000000003</c:v>
                </c:pt>
                <c:pt idx="6076">
                  <c:v>633.46500000000003</c:v>
                </c:pt>
                <c:pt idx="6077">
                  <c:v>633.46500000000003</c:v>
                </c:pt>
                <c:pt idx="6078">
                  <c:v>633.46500000000003</c:v>
                </c:pt>
                <c:pt idx="6079">
                  <c:v>633.46500000000003</c:v>
                </c:pt>
                <c:pt idx="6080">
                  <c:v>633.46500000000003</c:v>
                </c:pt>
                <c:pt idx="6081">
                  <c:v>633.46500000000003</c:v>
                </c:pt>
                <c:pt idx="6082">
                  <c:v>633.46500000000003</c:v>
                </c:pt>
                <c:pt idx="6083">
                  <c:v>633.46500000000003</c:v>
                </c:pt>
                <c:pt idx="6084">
                  <c:v>633.46500000000003</c:v>
                </c:pt>
                <c:pt idx="6085">
                  <c:v>633.46500000000003</c:v>
                </c:pt>
                <c:pt idx="6086">
                  <c:v>633.46500000000003</c:v>
                </c:pt>
                <c:pt idx="6087">
                  <c:v>633.46500000000003</c:v>
                </c:pt>
                <c:pt idx="6088">
                  <c:v>633.46500000000003</c:v>
                </c:pt>
                <c:pt idx="6089">
                  <c:v>633.46500000000003</c:v>
                </c:pt>
                <c:pt idx="6090">
                  <c:v>633.46500000000003</c:v>
                </c:pt>
                <c:pt idx="6091">
                  <c:v>633.46500000000003</c:v>
                </c:pt>
                <c:pt idx="6092">
                  <c:v>633.46500000000003</c:v>
                </c:pt>
                <c:pt idx="6093">
                  <c:v>633.46500000000003</c:v>
                </c:pt>
                <c:pt idx="6094">
                  <c:v>633.46500000000003</c:v>
                </c:pt>
                <c:pt idx="6095">
                  <c:v>633.46500000000003</c:v>
                </c:pt>
                <c:pt idx="6096">
                  <c:v>633.46500000000003</c:v>
                </c:pt>
                <c:pt idx="6097">
                  <c:v>633.46500000000003</c:v>
                </c:pt>
                <c:pt idx="6098">
                  <c:v>633.46500000000003</c:v>
                </c:pt>
                <c:pt idx="6099">
                  <c:v>633.46500000000003</c:v>
                </c:pt>
                <c:pt idx="6100">
                  <c:v>633.46500000000003</c:v>
                </c:pt>
                <c:pt idx="6101">
                  <c:v>633.46500000000003</c:v>
                </c:pt>
                <c:pt idx="6102">
                  <c:v>633.46500000000003</c:v>
                </c:pt>
                <c:pt idx="6103">
                  <c:v>633.46500000000003</c:v>
                </c:pt>
                <c:pt idx="6104">
                  <c:v>633.46500000000003</c:v>
                </c:pt>
                <c:pt idx="6105">
                  <c:v>633.46500000000003</c:v>
                </c:pt>
                <c:pt idx="6106">
                  <c:v>633.46500000000003</c:v>
                </c:pt>
                <c:pt idx="6107">
                  <c:v>633.46500000000003</c:v>
                </c:pt>
                <c:pt idx="6108">
                  <c:v>633.46500000000003</c:v>
                </c:pt>
                <c:pt idx="6109">
                  <c:v>633.46500000000003</c:v>
                </c:pt>
                <c:pt idx="6110">
                  <c:v>633.46500000000003</c:v>
                </c:pt>
                <c:pt idx="6111">
                  <c:v>633.46500000000003</c:v>
                </c:pt>
                <c:pt idx="6112">
                  <c:v>633.46500000000003</c:v>
                </c:pt>
                <c:pt idx="6113">
                  <c:v>633.46500000000003</c:v>
                </c:pt>
                <c:pt idx="6114">
                  <c:v>633.46500000000003</c:v>
                </c:pt>
                <c:pt idx="6115">
                  <c:v>633.46500000000003</c:v>
                </c:pt>
                <c:pt idx="6116">
                  <c:v>633.46500000000003</c:v>
                </c:pt>
                <c:pt idx="6117">
                  <c:v>633.46500000000003</c:v>
                </c:pt>
                <c:pt idx="6118">
                  <c:v>633.46500000000003</c:v>
                </c:pt>
                <c:pt idx="6119">
                  <c:v>633.46500000000003</c:v>
                </c:pt>
                <c:pt idx="6120">
                  <c:v>633.46500000000003</c:v>
                </c:pt>
                <c:pt idx="6121">
                  <c:v>633.46500000000003</c:v>
                </c:pt>
                <c:pt idx="6122">
                  <c:v>633.46500000000003</c:v>
                </c:pt>
                <c:pt idx="6123">
                  <c:v>633.46500000000003</c:v>
                </c:pt>
                <c:pt idx="6124">
                  <c:v>633.46500000000003</c:v>
                </c:pt>
                <c:pt idx="6125">
                  <c:v>633.46500000000003</c:v>
                </c:pt>
                <c:pt idx="6126">
                  <c:v>633.46500000000003</c:v>
                </c:pt>
                <c:pt idx="6127">
                  <c:v>633.46500000000003</c:v>
                </c:pt>
                <c:pt idx="6128">
                  <c:v>633.46500000000003</c:v>
                </c:pt>
                <c:pt idx="6129">
                  <c:v>633.46500000000003</c:v>
                </c:pt>
                <c:pt idx="6130">
                  <c:v>633.46500000000003</c:v>
                </c:pt>
                <c:pt idx="6131">
                  <c:v>633.46500000000003</c:v>
                </c:pt>
                <c:pt idx="6132">
                  <c:v>633.46500000000003</c:v>
                </c:pt>
                <c:pt idx="6133">
                  <c:v>633.46500000000003</c:v>
                </c:pt>
                <c:pt idx="6134">
                  <c:v>633.46500000000003</c:v>
                </c:pt>
                <c:pt idx="6135">
                  <c:v>633.46500000000003</c:v>
                </c:pt>
                <c:pt idx="6136">
                  <c:v>633.46500000000003</c:v>
                </c:pt>
                <c:pt idx="6137">
                  <c:v>633.46500000000003</c:v>
                </c:pt>
                <c:pt idx="6138">
                  <c:v>633.46500000000003</c:v>
                </c:pt>
                <c:pt idx="6139">
                  <c:v>633.46500000000003</c:v>
                </c:pt>
                <c:pt idx="6140">
                  <c:v>633.46500000000003</c:v>
                </c:pt>
                <c:pt idx="6141">
                  <c:v>633.46500000000003</c:v>
                </c:pt>
                <c:pt idx="6142">
                  <c:v>633.46500000000003</c:v>
                </c:pt>
                <c:pt idx="6143">
                  <c:v>633.46500000000003</c:v>
                </c:pt>
                <c:pt idx="6144">
                  <c:v>633.46500000000003</c:v>
                </c:pt>
                <c:pt idx="6145">
                  <c:v>633.46500000000003</c:v>
                </c:pt>
                <c:pt idx="6146">
                  <c:v>633.46500000000003</c:v>
                </c:pt>
                <c:pt idx="6147">
                  <c:v>633.46500000000003</c:v>
                </c:pt>
                <c:pt idx="6148">
                  <c:v>633.46500000000003</c:v>
                </c:pt>
                <c:pt idx="6149">
                  <c:v>633.46500000000003</c:v>
                </c:pt>
                <c:pt idx="6150">
                  <c:v>633.46500000000003</c:v>
                </c:pt>
                <c:pt idx="6151">
                  <c:v>633.46500000000003</c:v>
                </c:pt>
                <c:pt idx="6152">
                  <c:v>633.46500000000003</c:v>
                </c:pt>
                <c:pt idx="6153">
                  <c:v>633.46500000000003</c:v>
                </c:pt>
                <c:pt idx="6154">
                  <c:v>633.46500000000003</c:v>
                </c:pt>
                <c:pt idx="6155">
                  <c:v>633.46500000000003</c:v>
                </c:pt>
                <c:pt idx="6156">
                  <c:v>633.46500000000003</c:v>
                </c:pt>
                <c:pt idx="6157">
                  <c:v>633.46500000000003</c:v>
                </c:pt>
                <c:pt idx="6158">
                  <c:v>633.46500000000003</c:v>
                </c:pt>
                <c:pt idx="6159">
                  <c:v>633.46500000000003</c:v>
                </c:pt>
                <c:pt idx="6160">
                  <c:v>633.46500000000003</c:v>
                </c:pt>
                <c:pt idx="6161">
                  <c:v>633.46500000000003</c:v>
                </c:pt>
                <c:pt idx="6162">
                  <c:v>633.46500000000003</c:v>
                </c:pt>
                <c:pt idx="6163">
                  <c:v>633.46500000000003</c:v>
                </c:pt>
                <c:pt idx="6164">
                  <c:v>633.46500000000003</c:v>
                </c:pt>
                <c:pt idx="6165">
                  <c:v>633.46500000000003</c:v>
                </c:pt>
                <c:pt idx="6166">
                  <c:v>633.46500000000003</c:v>
                </c:pt>
                <c:pt idx="6167">
                  <c:v>633.46500000000003</c:v>
                </c:pt>
                <c:pt idx="6168">
                  <c:v>633.46500000000003</c:v>
                </c:pt>
                <c:pt idx="6169">
                  <c:v>633.46500000000003</c:v>
                </c:pt>
                <c:pt idx="6170">
                  <c:v>633.46500000000003</c:v>
                </c:pt>
                <c:pt idx="6171">
                  <c:v>633.46500000000003</c:v>
                </c:pt>
                <c:pt idx="6172">
                  <c:v>633.46500000000003</c:v>
                </c:pt>
                <c:pt idx="6173">
                  <c:v>633.46500000000003</c:v>
                </c:pt>
                <c:pt idx="6174">
                  <c:v>633.46500000000003</c:v>
                </c:pt>
                <c:pt idx="6175">
                  <c:v>633.46500000000003</c:v>
                </c:pt>
                <c:pt idx="6176">
                  <c:v>633.46500000000003</c:v>
                </c:pt>
                <c:pt idx="6177">
                  <c:v>633.46500000000003</c:v>
                </c:pt>
                <c:pt idx="6178">
                  <c:v>633.46500000000003</c:v>
                </c:pt>
                <c:pt idx="6179">
                  <c:v>633.46500000000003</c:v>
                </c:pt>
                <c:pt idx="6180">
                  <c:v>633.46500000000003</c:v>
                </c:pt>
                <c:pt idx="6181">
                  <c:v>633.46500000000003</c:v>
                </c:pt>
                <c:pt idx="6182">
                  <c:v>633.46500000000003</c:v>
                </c:pt>
                <c:pt idx="6183">
                  <c:v>633.46500000000003</c:v>
                </c:pt>
                <c:pt idx="6184">
                  <c:v>633.46500000000003</c:v>
                </c:pt>
                <c:pt idx="6185">
                  <c:v>633.46500000000003</c:v>
                </c:pt>
                <c:pt idx="6186">
                  <c:v>633.46500000000003</c:v>
                </c:pt>
                <c:pt idx="6187">
                  <c:v>633.46500000000003</c:v>
                </c:pt>
                <c:pt idx="6188">
                  <c:v>633.46500000000003</c:v>
                </c:pt>
                <c:pt idx="6189">
                  <c:v>633.46500000000003</c:v>
                </c:pt>
                <c:pt idx="6190">
                  <c:v>633.46500000000003</c:v>
                </c:pt>
                <c:pt idx="6191">
                  <c:v>633.46500000000003</c:v>
                </c:pt>
                <c:pt idx="6192">
                  <c:v>633.46500000000003</c:v>
                </c:pt>
                <c:pt idx="6193">
                  <c:v>633.46500000000003</c:v>
                </c:pt>
                <c:pt idx="6194">
                  <c:v>633.46500000000003</c:v>
                </c:pt>
                <c:pt idx="6195">
                  <c:v>633.46500000000003</c:v>
                </c:pt>
                <c:pt idx="6196">
                  <c:v>633.46500000000003</c:v>
                </c:pt>
                <c:pt idx="6197">
                  <c:v>633.46500000000003</c:v>
                </c:pt>
                <c:pt idx="6198">
                  <c:v>633.46500000000003</c:v>
                </c:pt>
                <c:pt idx="6199">
                  <c:v>633.46500000000003</c:v>
                </c:pt>
                <c:pt idx="6200">
                  <c:v>633.46500000000003</c:v>
                </c:pt>
                <c:pt idx="6201">
                  <c:v>633.46500000000003</c:v>
                </c:pt>
                <c:pt idx="6202">
                  <c:v>633.46500000000003</c:v>
                </c:pt>
                <c:pt idx="6203">
                  <c:v>633.46500000000003</c:v>
                </c:pt>
                <c:pt idx="6204">
                  <c:v>633.46500000000003</c:v>
                </c:pt>
                <c:pt idx="6205">
                  <c:v>633.46500000000003</c:v>
                </c:pt>
                <c:pt idx="6206">
                  <c:v>633.46500000000003</c:v>
                </c:pt>
                <c:pt idx="6207">
                  <c:v>633.46500000000003</c:v>
                </c:pt>
                <c:pt idx="6208">
                  <c:v>633.46500000000003</c:v>
                </c:pt>
                <c:pt idx="6209">
                  <c:v>633.46500000000003</c:v>
                </c:pt>
                <c:pt idx="6210">
                  <c:v>633.46500000000003</c:v>
                </c:pt>
                <c:pt idx="6211">
                  <c:v>633.46500000000003</c:v>
                </c:pt>
                <c:pt idx="6212">
                  <c:v>633.46500000000003</c:v>
                </c:pt>
                <c:pt idx="6213">
                  <c:v>633.46500000000003</c:v>
                </c:pt>
                <c:pt idx="6214">
                  <c:v>633.46500000000003</c:v>
                </c:pt>
                <c:pt idx="6215">
                  <c:v>633.46500000000003</c:v>
                </c:pt>
                <c:pt idx="6216">
                  <c:v>633.46500000000003</c:v>
                </c:pt>
                <c:pt idx="6217">
                  <c:v>633.46500000000003</c:v>
                </c:pt>
                <c:pt idx="6218">
                  <c:v>633.46500000000003</c:v>
                </c:pt>
                <c:pt idx="6219">
                  <c:v>633.46500000000003</c:v>
                </c:pt>
                <c:pt idx="6220">
                  <c:v>633.46500000000003</c:v>
                </c:pt>
                <c:pt idx="6221">
                  <c:v>633.46500000000003</c:v>
                </c:pt>
                <c:pt idx="6222">
                  <c:v>633.46500000000003</c:v>
                </c:pt>
                <c:pt idx="6223">
                  <c:v>633.46500000000003</c:v>
                </c:pt>
                <c:pt idx="6224">
                  <c:v>633.46500000000003</c:v>
                </c:pt>
                <c:pt idx="6225">
                  <c:v>633.46500000000003</c:v>
                </c:pt>
                <c:pt idx="6226">
                  <c:v>633.46500000000003</c:v>
                </c:pt>
                <c:pt idx="6227">
                  <c:v>633.46500000000003</c:v>
                </c:pt>
                <c:pt idx="6228">
                  <c:v>633.46500000000003</c:v>
                </c:pt>
                <c:pt idx="6229">
                  <c:v>633.46500000000003</c:v>
                </c:pt>
                <c:pt idx="6230">
                  <c:v>633.46500000000003</c:v>
                </c:pt>
                <c:pt idx="6231">
                  <c:v>633.46500000000003</c:v>
                </c:pt>
                <c:pt idx="6232">
                  <c:v>633.46500000000003</c:v>
                </c:pt>
                <c:pt idx="6233">
                  <c:v>633.46500000000003</c:v>
                </c:pt>
                <c:pt idx="6234">
                  <c:v>633.46500000000003</c:v>
                </c:pt>
                <c:pt idx="6235">
                  <c:v>633.46500000000003</c:v>
                </c:pt>
                <c:pt idx="6236">
                  <c:v>633.46500000000003</c:v>
                </c:pt>
                <c:pt idx="6237">
                  <c:v>633.46500000000003</c:v>
                </c:pt>
                <c:pt idx="6238">
                  <c:v>633.46500000000003</c:v>
                </c:pt>
                <c:pt idx="6239">
                  <c:v>633.46500000000003</c:v>
                </c:pt>
                <c:pt idx="6240">
                  <c:v>633.46500000000003</c:v>
                </c:pt>
                <c:pt idx="6241">
                  <c:v>633.46500000000003</c:v>
                </c:pt>
                <c:pt idx="6242">
                  <c:v>633.46500000000003</c:v>
                </c:pt>
                <c:pt idx="6243">
                  <c:v>633.46500000000003</c:v>
                </c:pt>
                <c:pt idx="6244">
                  <c:v>633.46500000000003</c:v>
                </c:pt>
                <c:pt idx="6245">
                  <c:v>633.46500000000003</c:v>
                </c:pt>
                <c:pt idx="6246">
                  <c:v>633.46500000000003</c:v>
                </c:pt>
                <c:pt idx="6247">
                  <c:v>633.46500000000003</c:v>
                </c:pt>
                <c:pt idx="6248">
                  <c:v>633.46500000000003</c:v>
                </c:pt>
                <c:pt idx="6249">
                  <c:v>633.46500000000003</c:v>
                </c:pt>
                <c:pt idx="6250">
                  <c:v>633.46500000000003</c:v>
                </c:pt>
                <c:pt idx="6251">
                  <c:v>633.46500000000003</c:v>
                </c:pt>
                <c:pt idx="6252">
                  <c:v>633.46500000000003</c:v>
                </c:pt>
                <c:pt idx="6253">
                  <c:v>633.46500000000003</c:v>
                </c:pt>
                <c:pt idx="6254">
                  <c:v>633.46500000000003</c:v>
                </c:pt>
                <c:pt idx="6255">
                  <c:v>633.46500000000003</c:v>
                </c:pt>
                <c:pt idx="6256">
                  <c:v>633.46500000000003</c:v>
                </c:pt>
                <c:pt idx="6257">
                  <c:v>633.46500000000003</c:v>
                </c:pt>
                <c:pt idx="6258">
                  <c:v>633.46500000000003</c:v>
                </c:pt>
                <c:pt idx="6259">
                  <c:v>633.46500000000003</c:v>
                </c:pt>
                <c:pt idx="6260">
                  <c:v>633.46500000000003</c:v>
                </c:pt>
                <c:pt idx="6261">
                  <c:v>633.46500000000003</c:v>
                </c:pt>
                <c:pt idx="6262">
                  <c:v>633.46500000000003</c:v>
                </c:pt>
                <c:pt idx="6263">
                  <c:v>633.46500000000003</c:v>
                </c:pt>
                <c:pt idx="6264">
                  <c:v>633.46500000000003</c:v>
                </c:pt>
                <c:pt idx="6265">
                  <c:v>633.46500000000003</c:v>
                </c:pt>
                <c:pt idx="6266">
                  <c:v>633.46500000000003</c:v>
                </c:pt>
                <c:pt idx="6267">
                  <c:v>633.46500000000003</c:v>
                </c:pt>
                <c:pt idx="6268">
                  <c:v>633.46500000000003</c:v>
                </c:pt>
                <c:pt idx="6269">
                  <c:v>633.46500000000003</c:v>
                </c:pt>
                <c:pt idx="6270">
                  <c:v>633.46500000000003</c:v>
                </c:pt>
                <c:pt idx="6271">
                  <c:v>633.46500000000003</c:v>
                </c:pt>
                <c:pt idx="6272">
                  <c:v>633.46500000000003</c:v>
                </c:pt>
                <c:pt idx="6273">
                  <c:v>633.46500000000003</c:v>
                </c:pt>
                <c:pt idx="6274">
                  <c:v>633.46500000000003</c:v>
                </c:pt>
                <c:pt idx="6275">
                  <c:v>633.46500000000003</c:v>
                </c:pt>
                <c:pt idx="6276">
                  <c:v>633.46500000000003</c:v>
                </c:pt>
                <c:pt idx="6277">
                  <c:v>633.46500000000003</c:v>
                </c:pt>
                <c:pt idx="6278">
                  <c:v>633.46500000000003</c:v>
                </c:pt>
                <c:pt idx="6279">
                  <c:v>633.46500000000003</c:v>
                </c:pt>
                <c:pt idx="6280">
                  <c:v>633.46500000000003</c:v>
                </c:pt>
                <c:pt idx="6281">
                  <c:v>633.46500000000003</c:v>
                </c:pt>
                <c:pt idx="6282">
                  <c:v>633.46500000000003</c:v>
                </c:pt>
                <c:pt idx="6283">
                  <c:v>633.46500000000003</c:v>
                </c:pt>
                <c:pt idx="6284">
                  <c:v>633.46500000000003</c:v>
                </c:pt>
                <c:pt idx="6285">
                  <c:v>633.46500000000003</c:v>
                </c:pt>
                <c:pt idx="6286">
                  <c:v>633.46500000000003</c:v>
                </c:pt>
                <c:pt idx="6287">
                  <c:v>633.46500000000003</c:v>
                </c:pt>
                <c:pt idx="6288">
                  <c:v>633.46500000000003</c:v>
                </c:pt>
                <c:pt idx="6289">
                  <c:v>633.46500000000003</c:v>
                </c:pt>
                <c:pt idx="6290">
                  <c:v>633.46500000000003</c:v>
                </c:pt>
                <c:pt idx="6291">
                  <c:v>633.46500000000003</c:v>
                </c:pt>
                <c:pt idx="6292">
                  <c:v>633.46500000000003</c:v>
                </c:pt>
                <c:pt idx="6293">
                  <c:v>633.46500000000003</c:v>
                </c:pt>
                <c:pt idx="6294">
                  <c:v>633.46500000000003</c:v>
                </c:pt>
                <c:pt idx="6295">
                  <c:v>633.46500000000003</c:v>
                </c:pt>
                <c:pt idx="6296">
                  <c:v>633.46500000000003</c:v>
                </c:pt>
                <c:pt idx="6297">
                  <c:v>633.46500000000003</c:v>
                </c:pt>
                <c:pt idx="6298">
                  <c:v>633.46500000000003</c:v>
                </c:pt>
                <c:pt idx="6299">
                  <c:v>633.46500000000003</c:v>
                </c:pt>
                <c:pt idx="6300">
                  <c:v>633.46500000000003</c:v>
                </c:pt>
                <c:pt idx="6301">
                  <c:v>633.46500000000003</c:v>
                </c:pt>
                <c:pt idx="6302">
                  <c:v>633.46500000000003</c:v>
                </c:pt>
                <c:pt idx="6303">
                  <c:v>633.46500000000003</c:v>
                </c:pt>
                <c:pt idx="6304">
                  <c:v>633.46500000000003</c:v>
                </c:pt>
                <c:pt idx="6305">
                  <c:v>633.46500000000003</c:v>
                </c:pt>
                <c:pt idx="6306">
                  <c:v>633.46500000000003</c:v>
                </c:pt>
                <c:pt idx="6307">
                  <c:v>633.46500000000003</c:v>
                </c:pt>
                <c:pt idx="6308">
                  <c:v>633.46500000000003</c:v>
                </c:pt>
                <c:pt idx="6309">
                  <c:v>633.46500000000003</c:v>
                </c:pt>
                <c:pt idx="6310">
                  <c:v>633.46500000000003</c:v>
                </c:pt>
                <c:pt idx="6311">
                  <c:v>633.46500000000003</c:v>
                </c:pt>
                <c:pt idx="6312">
                  <c:v>633.46500000000003</c:v>
                </c:pt>
                <c:pt idx="6313">
                  <c:v>633.46500000000003</c:v>
                </c:pt>
                <c:pt idx="6314">
                  <c:v>633.46500000000003</c:v>
                </c:pt>
                <c:pt idx="6315">
                  <c:v>633.46500000000003</c:v>
                </c:pt>
                <c:pt idx="6316">
                  <c:v>633.46500000000003</c:v>
                </c:pt>
                <c:pt idx="6317">
                  <c:v>633.46500000000003</c:v>
                </c:pt>
                <c:pt idx="6318">
                  <c:v>633.46500000000003</c:v>
                </c:pt>
                <c:pt idx="6319">
                  <c:v>633.46500000000003</c:v>
                </c:pt>
                <c:pt idx="6320">
                  <c:v>633.46500000000003</c:v>
                </c:pt>
                <c:pt idx="6321">
                  <c:v>633.46500000000003</c:v>
                </c:pt>
                <c:pt idx="6322">
                  <c:v>633.46500000000003</c:v>
                </c:pt>
                <c:pt idx="6323">
                  <c:v>633.46500000000003</c:v>
                </c:pt>
                <c:pt idx="6324">
                  <c:v>633.46500000000003</c:v>
                </c:pt>
                <c:pt idx="6325">
                  <c:v>633.46500000000003</c:v>
                </c:pt>
                <c:pt idx="6326">
                  <c:v>633.46500000000003</c:v>
                </c:pt>
                <c:pt idx="6327">
                  <c:v>633.46500000000003</c:v>
                </c:pt>
                <c:pt idx="6328">
                  <c:v>633.46500000000003</c:v>
                </c:pt>
                <c:pt idx="6329">
                  <c:v>633.46500000000003</c:v>
                </c:pt>
                <c:pt idx="6330">
                  <c:v>633.46500000000003</c:v>
                </c:pt>
                <c:pt idx="6331">
                  <c:v>633.46500000000003</c:v>
                </c:pt>
                <c:pt idx="6332">
                  <c:v>633.46500000000003</c:v>
                </c:pt>
                <c:pt idx="6333">
                  <c:v>633.46500000000003</c:v>
                </c:pt>
                <c:pt idx="6334">
                  <c:v>633.46500000000003</c:v>
                </c:pt>
                <c:pt idx="6335">
                  <c:v>633.46500000000003</c:v>
                </c:pt>
                <c:pt idx="6336">
                  <c:v>633.46500000000003</c:v>
                </c:pt>
                <c:pt idx="6337">
                  <c:v>633.46500000000003</c:v>
                </c:pt>
                <c:pt idx="6338">
                  <c:v>633.46500000000003</c:v>
                </c:pt>
                <c:pt idx="6339">
                  <c:v>633.46500000000003</c:v>
                </c:pt>
                <c:pt idx="6340">
                  <c:v>633.46500000000003</c:v>
                </c:pt>
                <c:pt idx="6341">
                  <c:v>633.46500000000003</c:v>
                </c:pt>
                <c:pt idx="6342">
                  <c:v>633.46500000000003</c:v>
                </c:pt>
                <c:pt idx="6343">
                  <c:v>633.46500000000003</c:v>
                </c:pt>
                <c:pt idx="6344">
                  <c:v>633.46500000000003</c:v>
                </c:pt>
                <c:pt idx="6345">
                  <c:v>633.46500000000003</c:v>
                </c:pt>
                <c:pt idx="6346">
                  <c:v>633.46500000000003</c:v>
                </c:pt>
                <c:pt idx="6347">
                  <c:v>633.46500000000003</c:v>
                </c:pt>
                <c:pt idx="6348">
                  <c:v>633.46500000000003</c:v>
                </c:pt>
                <c:pt idx="6349">
                  <c:v>633.46500000000003</c:v>
                </c:pt>
                <c:pt idx="6350">
                  <c:v>633.46500000000003</c:v>
                </c:pt>
                <c:pt idx="6351">
                  <c:v>633.46500000000003</c:v>
                </c:pt>
                <c:pt idx="6352">
                  <c:v>633.46500000000003</c:v>
                </c:pt>
                <c:pt idx="6353">
                  <c:v>633.46500000000003</c:v>
                </c:pt>
                <c:pt idx="6354">
                  <c:v>633.46500000000003</c:v>
                </c:pt>
                <c:pt idx="6355">
                  <c:v>633.46500000000003</c:v>
                </c:pt>
                <c:pt idx="6356">
                  <c:v>633.46500000000003</c:v>
                </c:pt>
                <c:pt idx="6357">
                  <c:v>633.46500000000003</c:v>
                </c:pt>
                <c:pt idx="6358">
                  <c:v>633.46500000000003</c:v>
                </c:pt>
                <c:pt idx="6359">
                  <c:v>633.46500000000003</c:v>
                </c:pt>
                <c:pt idx="6360">
                  <c:v>633.46500000000003</c:v>
                </c:pt>
                <c:pt idx="6361">
                  <c:v>633.46500000000003</c:v>
                </c:pt>
                <c:pt idx="6362">
                  <c:v>633.46500000000003</c:v>
                </c:pt>
                <c:pt idx="6363">
                  <c:v>633.46500000000003</c:v>
                </c:pt>
                <c:pt idx="6364">
                  <c:v>633.46500000000003</c:v>
                </c:pt>
                <c:pt idx="6365">
                  <c:v>633.46500000000003</c:v>
                </c:pt>
                <c:pt idx="6366">
                  <c:v>633.46500000000003</c:v>
                </c:pt>
                <c:pt idx="6367">
                  <c:v>633.46500000000003</c:v>
                </c:pt>
                <c:pt idx="6368">
                  <c:v>633.46500000000003</c:v>
                </c:pt>
                <c:pt idx="6369">
                  <c:v>633.46500000000003</c:v>
                </c:pt>
                <c:pt idx="6370">
                  <c:v>633.46500000000003</c:v>
                </c:pt>
                <c:pt idx="6371">
                  <c:v>633.46500000000003</c:v>
                </c:pt>
                <c:pt idx="6372">
                  <c:v>633.46500000000003</c:v>
                </c:pt>
                <c:pt idx="6373">
                  <c:v>633.46500000000003</c:v>
                </c:pt>
                <c:pt idx="6374">
                  <c:v>633.46500000000003</c:v>
                </c:pt>
                <c:pt idx="6375">
                  <c:v>633.46500000000003</c:v>
                </c:pt>
                <c:pt idx="6376">
                  <c:v>633.46500000000003</c:v>
                </c:pt>
                <c:pt idx="6377">
                  <c:v>633.46500000000003</c:v>
                </c:pt>
                <c:pt idx="6378">
                  <c:v>633.46500000000003</c:v>
                </c:pt>
                <c:pt idx="6379">
                  <c:v>633.46500000000003</c:v>
                </c:pt>
                <c:pt idx="6380">
                  <c:v>633.46500000000003</c:v>
                </c:pt>
                <c:pt idx="6381">
                  <c:v>633.46500000000003</c:v>
                </c:pt>
                <c:pt idx="6382">
                  <c:v>633.46500000000003</c:v>
                </c:pt>
                <c:pt idx="6383">
                  <c:v>633.46500000000003</c:v>
                </c:pt>
                <c:pt idx="6384">
                  <c:v>633.46500000000003</c:v>
                </c:pt>
                <c:pt idx="6385">
                  <c:v>633.46500000000003</c:v>
                </c:pt>
                <c:pt idx="6386">
                  <c:v>633.46500000000003</c:v>
                </c:pt>
                <c:pt idx="6387">
                  <c:v>633.46500000000003</c:v>
                </c:pt>
                <c:pt idx="6388">
                  <c:v>633.46500000000003</c:v>
                </c:pt>
                <c:pt idx="6389">
                  <c:v>633.46500000000003</c:v>
                </c:pt>
                <c:pt idx="6390">
                  <c:v>633.46500000000003</c:v>
                </c:pt>
                <c:pt idx="6391">
                  <c:v>633.46500000000003</c:v>
                </c:pt>
                <c:pt idx="6392">
                  <c:v>633.46500000000003</c:v>
                </c:pt>
                <c:pt idx="6393">
                  <c:v>633.46500000000003</c:v>
                </c:pt>
                <c:pt idx="6394">
                  <c:v>633.46500000000003</c:v>
                </c:pt>
                <c:pt idx="6395">
                  <c:v>633.46500000000003</c:v>
                </c:pt>
                <c:pt idx="6396">
                  <c:v>633.46500000000003</c:v>
                </c:pt>
                <c:pt idx="6397">
                  <c:v>633.46500000000003</c:v>
                </c:pt>
                <c:pt idx="6398">
                  <c:v>633.46500000000003</c:v>
                </c:pt>
                <c:pt idx="6399">
                  <c:v>633.46500000000003</c:v>
                </c:pt>
                <c:pt idx="6400">
                  <c:v>633.46500000000003</c:v>
                </c:pt>
                <c:pt idx="6401">
                  <c:v>633.46500000000003</c:v>
                </c:pt>
                <c:pt idx="6402">
                  <c:v>633.46500000000003</c:v>
                </c:pt>
                <c:pt idx="6403">
                  <c:v>633.46500000000003</c:v>
                </c:pt>
                <c:pt idx="6404">
                  <c:v>633.46500000000003</c:v>
                </c:pt>
                <c:pt idx="6405">
                  <c:v>633.46500000000003</c:v>
                </c:pt>
                <c:pt idx="6406">
                  <c:v>633.46500000000003</c:v>
                </c:pt>
                <c:pt idx="6407">
                  <c:v>633.46500000000003</c:v>
                </c:pt>
                <c:pt idx="6408">
                  <c:v>633.46500000000003</c:v>
                </c:pt>
                <c:pt idx="6409">
                  <c:v>633.46500000000003</c:v>
                </c:pt>
                <c:pt idx="6410">
                  <c:v>633.46500000000003</c:v>
                </c:pt>
                <c:pt idx="6411">
                  <c:v>633.46500000000003</c:v>
                </c:pt>
                <c:pt idx="6412">
                  <c:v>633.46500000000003</c:v>
                </c:pt>
                <c:pt idx="6413">
                  <c:v>633.46500000000003</c:v>
                </c:pt>
                <c:pt idx="6414">
                  <c:v>633.46500000000003</c:v>
                </c:pt>
                <c:pt idx="6415">
                  <c:v>633.46500000000003</c:v>
                </c:pt>
                <c:pt idx="6416">
                  <c:v>633.46500000000003</c:v>
                </c:pt>
                <c:pt idx="6417">
                  <c:v>633.46500000000003</c:v>
                </c:pt>
                <c:pt idx="6418">
                  <c:v>633.46500000000003</c:v>
                </c:pt>
                <c:pt idx="6419">
                  <c:v>633.46500000000003</c:v>
                </c:pt>
                <c:pt idx="6420">
                  <c:v>633.46500000000003</c:v>
                </c:pt>
                <c:pt idx="6421">
                  <c:v>633.46500000000003</c:v>
                </c:pt>
                <c:pt idx="6422">
                  <c:v>633.46500000000003</c:v>
                </c:pt>
                <c:pt idx="6423">
                  <c:v>633.46500000000003</c:v>
                </c:pt>
                <c:pt idx="6424">
                  <c:v>633.46500000000003</c:v>
                </c:pt>
                <c:pt idx="6425">
                  <c:v>633.46500000000003</c:v>
                </c:pt>
                <c:pt idx="6426">
                  <c:v>633.46500000000003</c:v>
                </c:pt>
                <c:pt idx="6427">
                  <c:v>633.46500000000003</c:v>
                </c:pt>
                <c:pt idx="6428">
                  <c:v>633.46500000000003</c:v>
                </c:pt>
                <c:pt idx="6429">
                  <c:v>633.46500000000003</c:v>
                </c:pt>
                <c:pt idx="6430">
                  <c:v>633.46500000000003</c:v>
                </c:pt>
                <c:pt idx="6431">
                  <c:v>633.46500000000003</c:v>
                </c:pt>
                <c:pt idx="6432">
                  <c:v>633.46500000000003</c:v>
                </c:pt>
                <c:pt idx="6433">
                  <c:v>633.46500000000003</c:v>
                </c:pt>
                <c:pt idx="6434">
                  <c:v>633.46500000000003</c:v>
                </c:pt>
                <c:pt idx="6435">
                  <c:v>633.46500000000003</c:v>
                </c:pt>
                <c:pt idx="6436">
                  <c:v>633.46500000000003</c:v>
                </c:pt>
                <c:pt idx="6437">
                  <c:v>633.46500000000003</c:v>
                </c:pt>
                <c:pt idx="6438">
                  <c:v>633.46500000000003</c:v>
                </c:pt>
                <c:pt idx="6439">
                  <c:v>633.46500000000003</c:v>
                </c:pt>
                <c:pt idx="6440">
                  <c:v>633.46500000000003</c:v>
                </c:pt>
                <c:pt idx="6441">
                  <c:v>633.46500000000003</c:v>
                </c:pt>
                <c:pt idx="6442">
                  <c:v>633.46500000000003</c:v>
                </c:pt>
                <c:pt idx="6443">
                  <c:v>633.46500000000003</c:v>
                </c:pt>
                <c:pt idx="6444">
                  <c:v>633.46500000000003</c:v>
                </c:pt>
                <c:pt idx="6445">
                  <c:v>633.46500000000003</c:v>
                </c:pt>
                <c:pt idx="6446">
                  <c:v>633.46500000000003</c:v>
                </c:pt>
                <c:pt idx="6447">
                  <c:v>633.46500000000003</c:v>
                </c:pt>
                <c:pt idx="6448">
                  <c:v>633.46500000000003</c:v>
                </c:pt>
                <c:pt idx="6449">
                  <c:v>633.46500000000003</c:v>
                </c:pt>
                <c:pt idx="6450">
                  <c:v>633.46500000000003</c:v>
                </c:pt>
                <c:pt idx="6451">
                  <c:v>633.46500000000003</c:v>
                </c:pt>
                <c:pt idx="6452">
                  <c:v>633.46500000000003</c:v>
                </c:pt>
                <c:pt idx="6453">
                  <c:v>633.46500000000003</c:v>
                </c:pt>
                <c:pt idx="6454">
                  <c:v>633.46500000000003</c:v>
                </c:pt>
                <c:pt idx="6455">
                  <c:v>633.46500000000003</c:v>
                </c:pt>
                <c:pt idx="6456">
                  <c:v>633.46500000000003</c:v>
                </c:pt>
                <c:pt idx="6457">
                  <c:v>633.46500000000003</c:v>
                </c:pt>
                <c:pt idx="6458">
                  <c:v>633.46500000000003</c:v>
                </c:pt>
                <c:pt idx="6459">
                  <c:v>633.46500000000003</c:v>
                </c:pt>
                <c:pt idx="6460">
                  <c:v>633.46500000000003</c:v>
                </c:pt>
                <c:pt idx="6461">
                  <c:v>633.46500000000003</c:v>
                </c:pt>
                <c:pt idx="6462">
                  <c:v>633.46500000000003</c:v>
                </c:pt>
                <c:pt idx="6463">
                  <c:v>633.46500000000003</c:v>
                </c:pt>
                <c:pt idx="6464">
                  <c:v>633.46500000000003</c:v>
                </c:pt>
                <c:pt idx="6465">
                  <c:v>633.46500000000003</c:v>
                </c:pt>
                <c:pt idx="6466">
                  <c:v>633.46500000000003</c:v>
                </c:pt>
                <c:pt idx="6467">
                  <c:v>633.46500000000003</c:v>
                </c:pt>
                <c:pt idx="6468">
                  <c:v>633.46500000000003</c:v>
                </c:pt>
                <c:pt idx="6469">
                  <c:v>633.46500000000003</c:v>
                </c:pt>
                <c:pt idx="6470">
                  <c:v>633.46500000000003</c:v>
                </c:pt>
                <c:pt idx="6471">
                  <c:v>633.46500000000003</c:v>
                </c:pt>
                <c:pt idx="6472">
                  <c:v>633.46500000000003</c:v>
                </c:pt>
                <c:pt idx="6473">
                  <c:v>633.46500000000003</c:v>
                </c:pt>
                <c:pt idx="6474">
                  <c:v>633.46500000000003</c:v>
                </c:pt>
                <c:pt idx="6475">
                  <c:v>633.46500000000003</c:v>
                </c:pt>
                <c:pt idx="6476">
                  <c:v>633.46500000000003</c:v>
                </c:pt>
                <c:pt idx="6477">
                  <c:v>633.46500000000003</c:v>
                </c:pt>
                <c:pt idx="6478">
                  <c:v>633.46500000000003</c:v>
                </c:pt>
                <c:pt idx="6479">
                  <c:v>633.46500000000003</c:v>
                </c:pt>
                <c:pt idx="6480">
                  <c:v>633.46500000000003</c:v>
                </c:pt>
                <c:pt idx="6481">
                  <c:v>633.46500000000003</c:v>
                </c:pt>
                <c:pt idx="6482">
                  <c:v>633.46500000000003</c:v>
                </c:pt>
                <c:pt idx="6483">
                  <c:v>633.46500000000003</c:v>
                </c:pt>
                <c:pt idx="6484">
                  <c:v>633.46500000000003</c:v>
                </c:pt>
                <c:pt idx="6485">
                  <c:v>633.46500000000003</c:v>
                </c:pt>
                <c:pt idx="6486">
                  <c:v>633.46500000000003</c:v>
                </c:pt>
                <c:pt idx="6487">
                  <c:v>633.46500000000003</c:v>
                </c:pt>
                <c:pt idx="6488">
                  <c:v>633.46500000000003</c:v>
                </c:pt>
                <c:pt idx="6489">
                  <c:v>633.46500000000003</c:v>
                </c:pt>
                <c:pt idx="6490">
                  <c:v>633.46500000000003</c:v>
                </c:pt>
                <c:pt idx="6491">
                  <c:v>633.46500000000003</c:v>
                </c:pt>
                <c:pt idx="6492">
                  <c:v>633.46500000000003</c:v>
                </c:pt>
                <c:pt idx="6493">
                  <c:v>633.46500000000003</c:v>
                </c:pt>
                <c:pt idx="6494">
                  <c:v>633.46500000000003</c:v>
                </c:pt>
                <c:pt idx="6495">
                  <c:v>633.46500000000003</c:v>
                </c:pt>
                <c:pt idx="6496">
                  <c:v>633.46500000000003</c:v>
                </c:pt>
                <c:pt idx="6497">
                  <c:v>633.46500000000003</c:v>
                </c:pt>
                <c:pt idx="6498">
                  <c:v>633.46500000000003</c:v>
                </c:pt>
                <c:pt idx="6499">
                  <c:v>633.46500000000003</c:v>
                </c:pt>
                <c:pt idx="6500">
                  <c:v>633.46500000000003</c:v>
                </c:pt>
                <c:pt idx="6501">
                  <c:v>633.46500000000003</c:v>
                </c:pt>
                <c:pt idx="6502">
                  <c:v>633.46500000000003</c:v>
                </c:pt>
                <c:pt idx="6503">
                  <c:v>633.46500000000003</c:v>
                </c:pt>
                <c:pt idx="6504">
                  <c:v>633.46500000000003</c:v>
                </c:pt>
                <c:pt idx="6505">
                  <c:v>633.46500000000003</c:v>
                </c:pt>
                <c:pt idx="6506">
                  <c:v>633.46500000000003</c:v>
                </c:pt>
                <c:pt idx="6507">
                  <c:v>633.46500000000003</c:v>
                </c:pt>
                <c:pt idx="6508">
                  <c:v>633.46500000000003</c:v>
                </c:pt>
                <c:pt idx="6509">
                  <c:v>633.46500000000003</c:v>
                </c:pt>
                <c:pt idx="6510">
                  <c:v>633.46500000000003</c:v>
                </c:pt>
                <c:pt idx="6511">
                  <c:v>633.46500000000003</c:v>
                </c:pt>
                <c:pt idx="6512">
                  <c:v>633.46500000000003</c:v>
                </c:pt>
                <c:pt idx="6513">
                  <c:v>633.46500000000003</c:v>
                </c:pt>
                <c:pt idx="6514">
                  <c:v>633.46500000000003</c:v>
                </c:pt>
                <c:pt idx="6515">
                  <c:v>633.46500000000003</c:v>
                </c:pt>
                <c:pt idx="6516">
                  <c:v>633.46500000000003</c:v>
                </c:pt>
                <c:pt idx="6517">
                  <c:v>633.46500000000003</c:v>
                </c:pt>
                <c:pt idx="6518">
                  <c:v>633.46500000000003</c:v>
                </c:pt>
                <c:pt idx="6519">
                  <c:v>633.46500000000003</c:v>
                </c:pt>
                <c:pt idx="6520">
                  <c:v>633.46500000000003</c:v>
                </c:pt>
                <c:pt idx="6521">
                  <c:v>633.46500000000003</c:v>
                </c:pt>
                <c:pt idx="6522">
                  <c:v>633.46500000000003</c:v>
                </c:pt>
                <c:pt idx="6523">
                  <c:v>633.46500000000003</c:v>
                </c:pt>
                <c:pt idx="6524">
                  <c:v>633.46500000000003</c:v>
                </c:pt>
                <c:pt idx="6525">
                  <c:v>633.46500000000003</c:v>
                </c:pt>
                <c:pt idx="6526">
                  <c:v>633.46500000000003</c:v>
                </c:pt>
                <c:pt idx="6527">
                  <c:v>633.46500000000003</c:v>
                </c:pt>
                <c:pt idx="6528">
                  <c:v>633.46500000000003</c:v>
                </c:pt>
                <c:pt idx="6529">
                  <c:v>633.46500000000003</c:v>
                </c:pt>
                <c:pt idx="6530">
                  <c:v>633.46500000000003</c:v>
                </c:pt>
                <c:pt idx="6531">
                  <c:v>633.46500000000003</c:v>
                </c:pt>
                <c:pt idx="6532">
                  <c:v>633.46500000000003</c:v>
                </c:pt>
                <c:pt idx="6533">
                  <c:v>633.46500000000003</c:v>
                </c:pt>
                <c:pt idx="6534">
                  <c:v>633.46500000000003</c:v>
                </c:pt>
                <c:pt idx="6535">
                  <c:v>633.46500000000003</c:v>
                </c:pt>
                <c:pt idx="6536">
                  <c:v>633.46500000000003</c:v>
                </c:pt>
                <c:pt idx="6537">
                  <c:v>633.46500000000003</c:v>
                </c:pt>
                <c:pt idx="6538">
                  <c:v>633.46500000000003</c:v>
                </c:pt>
                <c:pt idx="6539">
                  <c:v>633.46500000000003</c:v>
                </c:pt>
                <c:pt idx="6540">
                  <c:v>633.46500000000003</c:v>
                </c:pt>
                <c:pt idx="6541">
                  <c:v>633.46500000000003</c:v>
                </c:pt>
                <c:pt idx="6542">
                  <c:v>633.46500000000003</c:v>
                </c:pt>
                <c:pt idx="6543">
                  <c:v>633.46500000000003</c:v>
                </c:pt>
                <c:pt idx="6544">
                  <c:v>633.46500000000003</c:v>
                </c:pt>
                <c:pt idx="6545">
                  <c:v>633.46500000000003</c:v>
                </c:pt>
                <c:pt idx="6546">
                  <c:v>633.46500000000003</c:v>
                </c:pt>
                <c:pt idx="6547">
                  <c:v>633.46500000000003</c:v>
                </c:pt>
                <c:pt idx="6548">
                  <c:v>633.46500000000003</c:v>
                </c:pt>
                <c:pt idx="6549">
                  <c:v>633.46500000000003</c:v>
                </c:pt>
                <c:pt idx="6550">
                  <c:v>633.46500000000003</c:v>
                </c:pt>
                <c:pt idx="6551">
                  <c:v>633.46500000000003</c:v>
                </c:pt>
                <c:pt idx="6552">
                  <c:v>633.46500000000003</c:v>
                </c:pt>
                <c:pt idx="6553">
                  <c:v>633.46500000000003</c:v>
                </c:pt>
                <c:pt idx="6554">
                  <c:v>633.46500000000003</c:v>
                </c:pt>
                <c:pt idx="6555">
                  <c:v>633.46500000000003</c:v>
                </c:pt>
                <c:pt idx="6556">
                  <c:v>633.46500000000003</c:v>
                </c:pt>
                <c:pt idx="6557">
                  <c:v>633.46500000000003</c:v>
                </c:pt>
                <c:pt idx="6558">
                  <c:v>633.46500000000003</c:v>
                </c:pt>
                <c:pt idx="6559">
                  <c:v>633.46500000000003</c:v>
                </c:pt>
                <c:pt idx="6560">
                  <c:v>633.46500000000003</c:v>
                </c:pt>
                <c:pt idx="6561">
                  <c:v>633.46500000000003</c:v>
                </c:pt>
                <c:pt idx="6562">
                  <c:v>633.46500000000003</c:v>
                </c:pt>
                <c:pt idx="6563">
                  <c:v>633.46500000000003</c:v>
                </c:pt>
                <c:pt idx="6564">
                  <c:v>633.46500000000003</c:v>
                </c:pt>
                <c:pt idx="6565">
                  <c:v>633.46500000000003</c:v>
                </c:pt>
                <c:pt idx="6566">
                  <c:v>633.46500000000003</c:v>
                </c:pt>
                <c:pt idx="6567">
                  <c:v>633.46500000000003</c:v>
                </c:pt>
                <c:pt idx="6568">
                  <c:v>633.46500000000003</c:v>
                </c:pt>
                <c:pt idx="6569">
                  <c:v>633.46500000000003</c:v>
                </c:pt>
                <c:pt idx="6570">
                  <c:v>633.46500000000003</c:v>
                </c:pt>
                <c:pt idx="6571">
                  <c:v>633.46500000000003</c:v>
                </c:pt>
                <c:pt idx="6572">
                  <c:v>633.46500000000003</c:v>
                </c:pt>
                <c:pt idx="6573">
                  <c:v>633.46500000000003</c:v>
                </c:pt>
                <c:pt idx="6574">
                  <c:v>633.46500000000003</c:v>
                </c:pt>
                <c:pt idx="6575">
                  <c:v>633.46500000000003</c:v>
                </c:pt>
                <c:pt idx="6576">
                  <c:v>633.46500000000003</c:v>
                </c:pt>
                <c:pt idx="6577">
                  <c:v>633.46500000000003</c:v>
                </c:pt>
                <c:pt idx="6578">
                  <c:v>633.46500000000003</c:v>
                </c:pt>
                <c:pt idx="6579">
                  <c:v>633.46500000000003</c:v>
                </c:pt>
                <c:pt idx="6580">
                  <c:v>633.46500000000003</c:v>
                </c:pt>
                <c:pt idx="6581">
                  <c:v>633.46500000000003</c:v>
                </c:pt>
                <c:pt idx="6582">
                  <c:v>633.46500000000003</c:v>
                </c:pt>
                <c:pt idx="6583">
                  <c:v>633.46500000000003</c:v>
                </c:pt>
                <c:pt idx="6584">
                  <c:v>633.46500000000003</c:v>
                </c:pt>
                <c:pt idx="6585">
                  <c:v>633.46500000000003</c:v>
                </c:pt>
                <c:pt idx="6586">
                  <c:v>633.46500000000003</c:v>
                </c:pt>
                <c:pt idx="6587">
                  <c:v>633.46500000000003</c:v>
                </c:pt>
                <c:pt idx="6588">
                  <c:v>633.46500000000003</c:v>
                </c:pt>
                <c:pt idx="6589">
                  <c:v>633.46500000000003</c:v>
                </c:pt>
                <c:pt idx="6590">
                  <c:v>633.46500000000003</c:v>
                </c:pt>
                <c:pt idx="6591">
                  <c:v>633.46500000000003</c:v>
                </c:pt>
                <c:pt idx="6592">
                  <c:v>633.46500000000003</c:v>
                </c:pt>
                <c:pt idx="6593">
                  <c:v>633.46500000000003</c:v>
                </c:pt>
                <c:pt idx="6594">
                  <c:v>633.46500000000003</c:v>
                </c:pt>
                <c:pt idx="6595">
                  <c:v>633.46500000000003</c:v>
                </c:pt>
                <c:pt idx="6596">
                  <c:v>633.46500000000003</c:v>
                </c:pt>
                <c:pt idx="6597">
                  <c:v>633.46500000000003</c:v>
                </c:pt>
                <c:pt idx="6598">
                  <c:v>633.46500000000003</c:v>
                </c:pt>
                <c:pt idx="6599">
                  <c:v>633.46500000000003</c:v>
                </c:pt>
                <c:pt idx="6600">
                  <c:v>633.46500000000003</c:v>
                </c:pt>
                <c:pt idx="6601">
                  <c:v>633.46500000000003</c:v>
                </c:pt>
                <c:pt idx="6602">
                  <c:v>633.46500000000003</c:v>
                </c:pt>
                <c:pt idx="6603">
                  <c:v>633.46500000000003</c:v>
                </c:pt>
                <c:pt idx="6604">
                  <c:v>633.46500000000003</c:v>
                </c:pt>
                <c:pt idx="6605">
                  <c:v>633.46500000000003</c:v>
                </c:pt>
                <c:pt idx="6606">
                  <c:v>633.46500000000003</c:v>
                </c:pt>
                <c:pt idx="6607">
                  <c:v>633.46500000000003</c:v>
                </c:pt>
                <c:pt idx="6608">
                  <c:v>633.46500000000003</c:v>
                </c:pt>
                <c:pt idx="6609">
                  <c:v>633.46500000000003</c:v>
                </c:pt>
                <c:pt idx="6610">
                  <c:v>633.46500000000003</c:v>
                </c:pt>
                <c:pt idx="6611">
                  <c:v>633.46500000000003</c:v>
                </c:pt>
                <c:pt idx="6612">
                  <c:v>633.46500000000003</c:v>
                </c:pt>
                <c:pt idx="6613">
                  <c:v>633.46500000000003</c:v>
                </c:pt>
                <c:pt idx="6614">
                  <c:v>633.46500000000003</c:v>
                </c:pt>
                <c:pt idx="6615">
                  <c:v>633.46500000000003</c:v>
                </c:pt>
                <c:pt idx="6616">
                  <c:v>633.46500000000003</c:v>
                </c:pt>
                <c:pt idx="6617">
                  <c:v>633.46500000000003</c:v>
                </c:pt>
                <c:pt idx="6618">
                  <c:v>633.46500000000003</c:v>
                </c:pt>
                <c:pt idx="6619">
                  <c:v>633.46500000000003</c:v>
                </c:pt>
                <c:pt idx="6620">
                  <c:v>633.46500000000003</c:v>
                </c:pt>
                <c:pt idx="6621">
                  <c:v>633.46500000000003</c:v>
                </c:pt>
                <c:pt idx="6622">
                  <c:v>633.46500000000003</c:v>
                </c:pt>
                <c:pt idx="6623">
                  <c:v>633.46500000000003</c:v>
                </c:pt>
                <c:pt idx="6624">
                  <c:v>633.46500000000003</c:v>
                </c:pt>
                <c:pt idx="6625">
                  <c:v>633.46500000000003</c:v>
                </c:pt>
                <c:pt idx="6626">
                  <c:v>633.46500000000003</c:v>
                </c:pt>
                <c:pt idx="6627">
                  <c:v>633.46500000000003</c:v>
                </c:pt>
                <c:pt idx="6628">
                  <c:v>633.46500000000003</c:v>
                </c:pt>
                <c:pt idx="6629">
                  <c:v>633.46500000000003</c:v>
                </c:pt>
                <c:pt idx="6630">
                  <c:v>633.46500000000003</c:v>
                </c:pt>
                <c:pt idx="6631">
                  <c:v>633.46500000000003</c:v>
                </c:pt>
                <c:pt idx="6632">
                  <c:v>633.46500000000003</c:v>
                </c:pt>
                <c:pt idx="6633">
                  <c:v>633.46500000000003</c:v>
                </c:pt>
                <c:pt idx="6634">
                  <c:v>633.46500000000003</c:v>
                </c:pt>
                <c:pt idx="6635">
                  <c:v>633.46500000000003</c:v>
                </c:pt>
                <c:pt idx="6636">
                  <c:v>633.46500000000003</c:v>
                </c:pt>
                <c:pt idx="6637">
                  <c:v>633.46500000000003</c:v>
                </c:pt>
                <c:pt idx="6638">
                  <c:v>633.46500000000003</c:v>
                </c:pt>
                <c:pt idx="6639">
                  <c:v>633.46500000000003</c:v>
                </c:pt>
                <c:pt idx="6640">
                  <c:v>633.46500000000003</c:v>
                </c:pt>
                <c:pt idx="6641">
                  <c:v>633.46500000000003</c:v>
                </c:pt>
                <c:pt idx="6642">
                  <c:v>633.46500000000003</c:v>
                </c:pt>
                <c:pt idx="6643">
                  <c:v>633.46500000000003</c:v>
                </c:pt>
                <c:pt idx="6644">
                  <c:v>633.46500000000003</c:v>
                </c:pt>
                <c:pt idx="6645">
                  <c:v>633.46500000000003</c:v>
                </c:pt>
                <c:pt idx="6646">
                  <c:v>633.46500000000003</c:v>
                </c:pt>
                <c:pt idx="6647">
                  <c:v>633.46500000000003</c:v>
                </c:pt>
                <c:pt idx="6648">
                  <c:v>633.46500000000003</c:v>
                </c:pt>
                <c:pt idx="6649">
                  <c:v>633.46500000000003</c:v>
                </c:pt>
                <c:pt idx="6650">
                  <c:v>633.46500000000003</c:v>
                </c:pt>
                <c:pt idx="6651">
                  <c:v>633.46500000000003</c:v>
                </c:pt>
                <c:pt idx="6652">
                  <c:v>633.46500000000003</c:v>
                </c:pt>
                <c:pt idx="6653">
                  <c:v>633.46500000000003</c:v>
                </c:pt>
                <c:pt idx="6654">
                  <c:v>633.46500000000003</c:v>
                </c:pt>
                <c:pt idx="6655">
                  <c:v>633.46500000000003</c:v>
                </c:pt>
                <c:pt idx="6656">
                  <c:v>633.46500000000003</c:v>
                </c:pt>
                <c:pt idx="6657">
                  <c:v>633.46500000000003</c:v>
                </c:pt>
                <c:pt idx="6658">
                  <c:v>633.46500000000003</c:v>
                </c:pt>
                <c:pt idx="6659">
                  <c:v>633.46500000000003</c:v>
                </c:pt>
                <c:pt idx="6660">
                  <c:v>633.46500000000003</c:v>
                </c:pt>
                <c:pt idx="6661">
                  <c:v>633.46500000000003</c:v>
                </c:pt>
                <c:pt idx="6662">
                  <c:v>633.46500000000003</c:v>
                </c:pt>
                <c:pt idx="6663">
                  <c:v>633.46500000000003</c:v>
                </c:pt>
                <c:pt idx="6664">
                  <c:v>633.46500000000003</c:v>
                </c:pt>
                <c:pt idx="6665">
                  <c:v>633.46500000000003</c:v>
                </c:pt>
                <c:pt idx="6666">
                  <c:v>633.46500000000003</c:v>
                </c:pt>
                <c:pt idx="6667">
                  <c:v>633.46500000000003</c:v>
                </c:pt>
                <c:pt idx="6668">
                  <c:v>633.46500000000003</c:v>
                </c:pt>
                <c:pt idx="6669">
                  <c:v>633.46500000000003</c:v>
                </c:pt>
                <c:pt idx="6670">
                  <c:v>633.46500000000003</c:v>
                </c:pt>
                <c:pt idx="6671">
                  <c:v>633.46500000000003</c:v>
                </c:pt>
                <c:pt idx="6672">
                  <c:v>633.46500000000003</c:v>
                </c:pt>
                <c:pt idx="6673">
                  <c:v>633.46500000000003</c:v>
                </c:pt>
                <c:pt idx="6674">
                  <c:v>633.46500000000003</c:v>
                </c:pt>
                <c:pt idx="6675">
                  <c:v>633.46500000000003</c:v>
                </c:pt>
                <c:pt idx="6676">
                  <c:v>633.46500000000003</c:v>
                </c:pt>
                <c:pt idx="6677">
                  <c:v>633.46500000000003</c:v>
                </c:pt>
                <c:pt idx="6678">
                  <c:v>633.46500000000003</c:v>
                </c:pt>
                <c:pt idx="6679">
                  <c:v>633.46500000000003</c:v>
                </c:pt>
                <c:pt idx="6680">
                  <c:v>633.46500000000003</c:v>
                </c:pt>
                <c:pt idx="6681">
                  <c:v>633.46500000000003</c:v>
                </c:pt>
                <c:pt idx="6682">
                  <c:v>633.46500000000003</c:v>
                </c:pt>
                <c:pt idx="6683">
                  <c:v>633.46500000000003</c:v>
                </c:pt>
                <c:pt idx="6684">
                  <c:v>633.46500000000003</c:v>
                </c:pt>
                <c:pt idx="6685">
                  <c:v>633.46500000000003</c:v>
                </c:pt>
                <c:pt idx="6686">
                  <c:v>633.46500000000003</c:v>
                </c:pt>
                <c:pt idx="6687">
                  <c:v>633.46500000000003</c:v>
                </c:pt>
                <c:pt idx="6688">
                  <c:v>633.46500000000003</c:v>
                </c:pt>
                <c:pt idx="6689">
                  <c:v>633.46500000000003</c:v>
                </c:pt>
                <c:pt idx="6690">
                  <c:v>633.46500000000003</c:v>
                </c:pt>
                <c:pt idx="6691">
                  <c:v>633.46500000000003</c:v>
                </c:pt>
                <c:pt idx="6692">
                  <c:v>633.46500000000003</c:v>
                </c:pt>
                <c:pt idx="6693">
                  <c:v>633.46500000000003</c:v>
                </c:pt>
                <c:pt idx="6694">
                  <c:v>633.46500000000003</c:v>
                </c:pt>
                <c:pt idx="6695">
                  <c:v>633.46500000000003</c:v>
                </c:pt>
                <c:pt idx="6696">
                  <c:v>633.46500000000003</c:v>
                </c:pt>
                <c:pt idx="6697">
                  <c:v>633.46500000000003</c:v>
                </c:pt>
                <c:pt idx="6698">
                  <c:v>633.46500000000003</c:v>
                </c:pt>
                <c:pt idx="6699">
                  <c:v>633.46500000000003</c:v>
                </c:pt>
                <c:pt idx="6700">
                  <c:v>633.46500000000003</c:v>
                </c:pt>
                <c:pt idx="6701">
                  <c:v>633.46500000000003</c:v>
                </c:pt>
                <c:pt idx="6702">
                  <c:v>633.46500000000003</c:v>
                </c:pt>
                <c:pt idx="6703">
                  <c:v>633.46500000000003</c:v>
                </c:pt>
                <c:pt idx="6704">
                  <c:v>633.46500000000003</c:v>
                </c:pt>
                <c:pt idx="6705">
                  <c:v>633.46500000000003</c:v>
                </c:pt>
                <c:pt idx="6706">
                  <c:v>633.46500000000003</c:v>
                </c:pt>
                <c:pt idx="6707">
                  <c:v>633.46500000000003</c:v>
                </c:pt>
                <c:pt idx="6708">
                  <c:v>633.46500000000003</c:v>
                </c:pt>
                <c:pt idx="6709">
                  <c:v>633.46500000000003</c:v>
                </c:pt>
                <c:pt idx="6710">
                  <c:v>633.46500000000003</c:v>
                </c:pt>
                <c:pt idx="6711">
                  <c:v>633.46500000000003</c:v>
                </c:pt>
                <c:pt idx="6712">
                  <c:v>633.46500000000003</c:v>
                </c:pt>
                <c:pt idx="6713">
                  <c:v>633.46500000000003</c:v>
                </c:pt>
                <c:pt idx="6714">
                  <c:v>633.46500000000003</c:v>
                </c:pt>
                <c:pt idx="6715">
                  <c:v>633.46500000000003</c:v>
                </c:pt>
                <c:pt idx="6716">
                  <c:v>633.46500000000003</c:v>
                </c:pt>
                <c:pt idx="6717">
                  <c:v>633.46500000000003</c:v>
                </c:pt>
                <c:pt idx="6718">
                  <c:v>633.46500000000003</c:v>
                </c:pt>
                <c:pt idx="6719">
                  <c:v>633.46500000000003</c:v>
                </c:pt>
                <c:pt idx="6720">
                  <c:v>633.46500000000003</c:v>
                </c:pt>
                <c:pt idx="6721">
                  <c:v>633.46500000000003</c:v>
                </c:pt>
                <c:pt idx="6722">
                  <c:v>633.46500000000003</c:v>
                </c:pt>
                <c:pt idx="6723">
                  <c:v>633.46500000000003</c:v>
                </c:pt>
                <c:pt idx="6724">
                  <c:v>633.46500000000003</c:v>
                </c:pt>
                <c:pt idx="6725">
                  <c:v>633.46500000000003</c:v>
                </c:pt>
                <c:pt idx="6726">
                  <c:v>633.46500000000003</c:v>
                </c:pt>
                <c:pt idx="6727">
                  <c:v>633.46500000000003</c:v>
                </c:pt>
                <c:pt idx="6728">
                  <c:v>633.46500000000003</c:v>
                </c:pt>
                <c:pt idx="6729">
                  <c:v>633.46500000000003</c:v>
                </c:pt>
                <c:pt idx="6730">
                  <c:v>633.46500000000003</c:v>
                </c:pt>
                <c:pt idx="6731">
                  <c:v>633.46500000000003</c:v>
                </c:pt>
                <c:pt idx="6732">
                  <c:v>633.46500000000003</c:v>
                </c:pt>
                <c:pt idx="6733">
                  <c:v>633.46500000000003</c:v>
                </c:pt>
                <c:pt idx="6734">
                  <c:v>633.46500000000003</c:v>
                </c:pt>
                <c:pt idx="6735">
                  <c:v>633.46500000000003</c:v>
                </c:pt>
                <c:pt idx="6736">
                  <c:v>633.46500000000003</c:v>
                </c:pt>
                <c:pt idx="6737">
                  <c:v>633.46500000000003</c:v>
                </c:pt>
                <c:pt idx="6738">
                  <c:v>633.46500000000003</c:v>
                </c:pt>
                <c:pt idx="6739">
                  <c:v>633.46500000000003</c:v>
                </c:pt>
                <c:pt idx="6740">
                  <c:v>633.46500000000003</c:v>
                </c:pt>
                <c:pt idx="6741">
                  <c:v>633.46500000000003</c:v>
                </c:pt>
                <c:pt idx="6742">
                  <c:v>633.46500000000003</c:v>
                </c:pt>
                <c:pt idx="6743">
                  <c:v>633.46500000000003</c:v>
                </c:pt>
                <c:pt idx="6744">
                  <c:v>633.46500000000003</c:v>
                </c:pt>
                <c:pt idx="6745">
                  <c:v>633.46500000000003</c:v>
                </c:pt>
                <c:pt idx="6746">
                  <c:v>633.46500000000003</c:v>
                </c:pt>
                <c:pt idx="6747">
                  <c:v>633.46500000000003</c:v>
                </c:pt>
                <c:pt idx="6748">
                  <c:v>633.46500000000003</c:v>
                </c:pt>
                <c:pt idx="6749">
                  <c:v>633.46500000000003</c:v>
                </c:pt>
                <c:pt idx="6750">
                  <c:v>633.46500000000003</c:v>
                </c:pt>
                <c:pt idx="6751">
                  <c:v>633.46500000000003</c:v>
                </c:pt>
                <c:pt idx="6752">
                  <c:v>633.46500000000003</c:v>
                </c:pt>
                <c:pt idx="6753">
                  <c:v>633.46500000000003</c:v>
                </c:pt>
                <c:pt idx="6754">
                  <c:v>633.46500000000003</c:v>
                </c:pt>
                <c:pt idx="6755">
                  <c:v>633.46500000000003</c:v>
                </c:pt>
                <c:pt idx="6756">
                  <c:v>633.46500000000003</c:v>
                </c:pt>
                <c:pt idx="6757">
                  <c:v>633.46500000000003</c:v>
                </c:pt>
                <c:pt idx="6758">
                  <c:v>633.46500000000003</c:v>
                </c:pt>
                <c:pt idx="6759">
                  <c:v>633.46500000000003</c:v>
                </c:pt>
                <c:pt idx="6760">
                  <c:v>633.46500000000003</c:v>
                </c:pt>
                <c:pt idx="6761">
                  <c:v>633.46500000000003</c:v>
                </c:pt>
                <c:pt idx="6762">
                  <c:v>633.46500000000003</c:v>
                </c:pt>
                <c:pt idx="6763">
                  <c:v>633.46500000000003</c:v>
                </c:pt>
                <c:pt idx="6764">
                  <c:v>633.46500000000003</c:v>
                </c:pt>
                <c:pt idx="6765">
                  <c:v>633.46500000000003</c:v>
                </c:pt>
                <c:pt idx="6766">
                  <c:v>633.46500000000003</c:v>
                </c:pt>
                <c:pt idx="6767">
                  <c:v>633.46500000000003</c:v>
                </c:pt>
                <c:pt idx="6768">
                  <c:v>633.46500000000003</c:v>
                </c:pt>
                <c:pt idx="6769">
                  <c:v>633.46500000000003</c:v>
                </c:pt>
                <c:pt idx="6770">
                  <c:v>633.46500000000003</c:v>
                </c:pt>
                <c:pt idx="6771">
                  <c:v>633.46500000000003</c:v>
                </c:pt>
                <c:pt idx="6772">
                  <c:v>633.46500000000003</c:v>
                </c:pt>
                <c:pt idx="6773">
                  <c:v>633.46500000000003</c:v>
                </c:pt>
                <c:pt idx="6774">
                  <c:v>633.46500000000003</c:v>
                </c:pt>
                <c:pt idx="6775">
                  <c:v>633.46500000000003</c:v>
                </c:pt>
                <c:pt idx="6776">
                  <c:v>633.46500000000003</c:v>
                </c:pt>
                <c:pt idx="6777">
                  <c:v>633.46500000000003</c:v>
                </c:pt>
                <c:pt idx="6778">
                  <c:v>633.46500000000003</c:v>
                </c:pt>
                <c:pt idx="6779">
                  <c:v>633.46500000000003</c:v>
                </c:pt>
                <c:pt idx="6780">
                  <c:v>633.46500000000003</c:v>
                </c:pt>
                <c:pt idx="6781">
                  <c:v>633.46500000000003</c:v>
                </c:pt>
                <c:pt idx="6782">
                  <c:v>633.46500000000003</c:v>
                </c:pt>
                <c:pt idx="6783">
                  <c:v>633.46500000000003</c:v>
                </c:pt>
                <c:pt idx="6784">
                  <c:v>633.46500000000003</c:v>
                </c:pt>
                <c:pt idx="6785">
                  <c:v>633.46500000000003</c:v>
                </c:pt>
                <c:pt idx="6786">
                  <c:v>633.46500000000003</c:v>
                </c:pt>
                <c:pt idx="6787">
                  <c:v>633.46500000000003</c:v>
                </c:pt>
                <c:pt idx="6788">
                  <c:v>633.46500000000003</c:v>
                </c:pt>
                <c:pt idx="6789">
                  <c:v>633.46500000000003</c:v>
                </c:pt>
                <c:pt idx="6790">
                  <c:v>633.46500000000003</c:v>
                </c:pt>
                <c:pt idx="6791">
                  <c:v>633.46500000000003</c:v>
                </c:pt>
                <c:pt idx="6792">
                  <c:v>633.46500000000003</c:v>
                </c:pt>
                <c:pt idx="6793">
                  <c:v>633.46500000000003</c:v>
                </c:pt>
                <c:pt idx="6794">
                  <c:v>633.46500000000003</c:v>
                </c:pt>
                <c:pt idx="6795">
                  <c:v>633.46500000000003</c:v>
                </c:pt>
                <c:pt idx="6796">
                  <c:v>633.46500000000003</c:v>
                </c:pt>
                <c:pt idx="6797">
                  <c:v>633.46500000000003</c:v>
                </c:pt>
                <c:pt idx="6798">
                  <c:v>633.46500000000003</c:v>
                </c:pt>
                <c:pt idx="6799">
                  <c:v>633.46500000000003</c:v>
                </c:pt>
                <c:pt idx="6800">
                  <c:v>633.46500000000003</c:v>
                </c:pt>
                <c:pt idx="6801">
                  <c:v>633.46500000000003</c:v>
                </c:pt>
                <c:pt idx="6802">
                  <c:v>633.46500000000003</c:v>
                </c:pt>
                <c:pt idx="6803">
                  <c:v>633.46500000000003</c:v>
                </c:pt>
                <c:pt idx="6804">
                  <c:v>633.46500000000003</c:v>
                </c:pt>
                <c:pt idx="6805">
                  <c:v>633.46500000000003</c:v>
                </c:pt>
                <c:pt idx="6806">
                  <c:v>633.46500000000003</c:v>
                </c:pt>
                <c:pt idx="6807">
                  <c:v>633.46500000000003</c:v>
                </c:pt>
                <c:pt idx="6808">
                  <c:v>633.46500000000003</c:v>
                </c:pt>
                <c:pt idx="6809">
                  <c:v>633.46500000000003</c:v>
                </c:pt>
                <c:pt idx="6810">
                  <c:v>633.46500000000003</c:v>
                </c:pt>
                <c:pt idx="6811">
                  <c:v>633.46500000000003</c:v>
                </c:pt>
                <c:pt idx="6812">
                  <c:v>633.46500000000003</c:v>
                </c:pt>
                <c:pt idx="6813">
                  <c:v>633.46500000000003</c:v>
                </c:pt>
                <c:pt idx="6814">
                  <c:v>633.46500000000003</c:v>
                </c:pt>
                <c:pt idx="6815">
                  <c:v>633.46500000000003</c:v>
                </c:pt>
                <c:pt idx="6816">
                  <c:v>633.46500000000003</c:v>
                </c:pt>
                <c:pt idx="6817">
                  <c:v>633.46500000000003</c:v>
                </c:pt>
                <c:pt idx="6818">
                  <c:v>633.46500000000003</c:v>
                </c:pt>
                <c:pt idx="6819">
                  <c:v>633.46500000000003</c:v>
                </c:pt>
                <c:pt idx="6820">
                  <c:v>633.46500000000003</c:v>
                </c:pt>
                <c:pt idx="6821">
                  <c:v>633.46500000000003</c:v>
                </c:pt>
                <c:pt idx="6822">
                  <c:v>633.46500000000003</c:v>
                </c:pt>
                <c:pt idx="6823">
                  <c:v>633.46500000000003</c:v>
                </c:pt>
                <c:pt idx="6824">
                  <c:v>633.46500000000003</c:v>
                </c:pt>
                <c:pt idx="6825">
                  <c:v>633.46500000000003</c:v>
                </c:pt>
                <c:pt idx="6826">
                  <c:v>633.46500000000003</c:v>
                </c:pt>
                <c:pt idx="6827">
                  <c:v>633.46500000000003</c:v>
                </c:pt>
                <c:pt idx="6828">
                  <c:v>633.46500000000003</c:v>
                </c:pt>
                <c:pt idx="6829">
                  <c:v>633.46500000000003</c:v>
                </c:pt>
                <c:pt idx="6830">
                  <c:v>633.46500000000003</c:v>
                </c:pt>
                <c:pt idx="6831">
                  <c:v>633.46500000000003</c:v>
                </c:pt>
                <c:pt idx="6832">
                  <c:v>633.46500000000003</c:v>
                </c:pt>
                <c:pt idx="6833">
                  <c:v>633.46500000000003</c:v>
                </c:pt>
                <c:pt idx="6834">
                  <c:v>633.46500000000003</c:v>
                </c:pt>
                <c:pt idx="6835">
                  <c:v>633.46500000000003</c:v>
                </c:pt>
                <c:pt idx="6836">
                  <c:v>633.46500000000003</c:v>
                </c:pt>
                <c:pt idx="6837">
                  <c:v>633.46500000000003</c:v>
                </c:pt>
                <c:pt idx="6838">
                  <c:v>633.46500000000003</c:v>
                </c:pt>
                <c:pt idx="6839">
                  <c:v>633.46500000000003</c:v>
                </c:pt>
                <c:pt idx="6840">
                  <c:v>633.46500000000003</c:v>
                </c:pt>
                <c:pt idx="6841">
                  <c:v>633.46500000000003</c:v>
                </c:pt>
                <c:pt idx="6842">
                  <c:v>633.46500000000003</c:v>
                </c:pt>
                <c:pt idx="6843">
                  <c:v>633.46500000000003</c:v>
                </c:pt>
                <c:pt idx="6844">
                  <c:v>633.46500000000003</c:v>
                </c:pt>
                <c:pt idx="6845">
                  <c:v>633.46500000000003</c:v>
                </c:pt>
                <c:pt idx="6846">
                  <c:v>633.46500000000003</c:v>
                </c:pt>
                <c:pt idx="6847">
                  <c:v>633.46500000000003</c:v>
                </c:pt>
                <c:pt idx="6848">
                  <c:v>633.46500000000003</c:v>
                </c:pt>
                <c:pt idx="6849">
                  <c:v>633.46500000000003</c:v>
                </c:pt>
                <c:pt idx="6850">
                  <c:v>633.46500000000003</c:v>
                </c:pt>
                <c:pt idx="6851">
                  <c:v>633.46500000000003</c:v>
                </c:pt>
                <c:pt idx="6852">
                  <c:v>633.46500000000003</c:v>
                </c:pt>
                <c:pt idx="6853">
                  <c:v>633.46500000000003</c:v>
                </c:pt>
                <c:pt idx="6854">
                  <c:v>633.46500000000003</c:v>
                </c:pt>
                <c:pt idx="6855">
                  <c:v>633.46500000000003</c:v>
                </c:pt>
                <c:pt idx="6856">
                  <c:v>633.46500000000003</c:v>
                </c:pt>
                <c:pt idx="6857">
                  <c:v>633.46500000000003</c:v>
                </c:pt>
                <c:pt idx="6858">
                  <c:v>633.46500000000003</c:v>
                </c:pt>
                <c:pt idx="6859">
                  <c:v>633.46500000000003</c:v>
                </c:pt>
                <c:pt idx="6860">
                  <c:v>633.46500000000003</c:v>
                </c:pt>
                <c:pt idx="6861">
                  <c:v>633.46500000000003</c:v>
                </c:pt>
                <c:pt idx="6862">
                  <c:v>633.46500000000003</c:v>
                </c:pt>
                <c:pt idx="6863">
                  <c:v>633.46500000000003</c:v>
                </c:pt>
                <c:pt idx="6864">
                  <c:v>633.46500000000003</c:v>
                </c:pt>
                <c:pt idx="6865">
                  <c:v>633.46500000000003</c:v>
                </c:pt>
                <c:pt idx="6866">
                  <c:v>633.46500000000003</c:v>
                </c:pt>
                <c:pt idx="6867">
                  <c:v>633.46500000000003</c:v>
                </c:pt>
                <c:pt idx="6868">
                  <c:v>633.46500000000003</c:v>
                </c:pt>
                <c:pt idx="6869">
                  <c:v>633.46500000000003</c:v>
                </c:pt>
                <c:pt idx="6870">
                  <c:v>633.46500000000003</c:v>
                </c:pt>
                <c:pt idx="6871">
                  <c:v>633.46500000000003</c:v>
                </c:pt>
                <c:pt idx="6872">
                  <c:v>633.46500000000003</c:v>
                </c:pt>
                <c:pt idx="6873">
                  <c:v>633.46500000000003</c:v>
                </c:pt>
                <c:pt idx="6874">
                  <c:v>633.46500000000003</c:v>
                </c:pt>
                <c:pt idx="6875">
                  <c:v>633.46500000000003</c:v>
                </c:pt>
                <c:pt idx="6876">
                  <c:v>633.46500000000003</c:v>
                </c:pt>
                <c:pt idx="6877">
                  <c:v>633.46500000000003</c:v>
                </c:pt>
                <c:pt idx="6878">
                  <c:v>633.46500000000003</c:v>
                </c:pt>
                <c:pt idx="6879">
                  <c:v>633.46500000000003</c:v>
                </c:pt>
                <c:pt idx="6880">
                  <c:v>633.46500000000003</c:v>
                </c:pt>
                <c:pt idx="6881">
                  <c:v>633.46500000000003</c:v>
                </c:pt>
                <c:pt idx="6882">
                  <c:v>633.46500000000003</c:v>
                </c:pt>
                <c:pt idx="6883">
                  <c:v>633.46500000000003</c:v>
                </c:pt>
                <c:pt idx="6884">
                  <c:v>633.46500000000003</c:v>
                </c:pt>
                <c:pt idx="6885">
                  <c:v>633.46500000000003</c:v>
                </c:pt>
                <c:pt idx="6886">
                  <c:v>633.46500000000003</c:v>
                </c:pt>
                <c:pt idx="6887">
                  <c:v>633.46500000000003</c:v>
                </c:pt>
                <c:pt idx="6888">
                  <c:v>633.46500000000003</c:v>
                </c:pt>
                <c:pt idx="6889">
                  <c:v>633.46500000000003</c:v>
                </c:pt>
                <c:pt idx="6890">
                  <c:v>633.46500000000003</c:v>
                </c:pt>
                <c:pt idx="6891">
                  <c:v>633.46500000000003</c:v>
                </c:pt>
                <c:pt idx="6892">
                  <c:v>633.46500000000003</c:v>
                </c:pt>
                <c:pt idx="6893">
                  <c:v>633.46500000000003</c:v>
                </c:pt>
                <c:pt idx="6894">
                  <c:v>633.46500000000003</c:v>
                </c:pt>
                <c:pt idx="6895">
                  <c:v>633.46500000000003</c:v>
                </c:pt>
                <c:pt idx="6896">
                  <c:v>633.46500000000003</c:v>
                </c:pt>
                <c:pt idx="6897">
                  <c:v>633.46500000000003</c:v>
                </c:pt>
                <c:pt idx="6898">
                  <c:v>633.46500000000003</c:v>
                </c:pt>
                <c:pt idx="6899">
                  <c:v>633.46500000000003</c:v>
                </c:pt>
                <c:pt idx="6900">
                  <c:v>633.46500000000003</c:v>
                </c:pt>
                <c:pt idx="6901">
                  <c:v>633.46500000000003</c:v>
                </c:pt>
                <c:pt idx="6902">
                  <c:v>633.46500000000003</c:v>
                </c:pt>
                <c:pt idx="6903">
                  <c:v>633.46500000000003</c:v>
                </c:pt>
                <c:pt idx="6904">
                  <c:v>633.46500000000003</c:v>
                </c:pt>
                <c:pt idx="6905">
                  <c:v>633.46500000000003</c:v>
                </c:pt>
                <c:pt idx="6906">
                  <c:v>633.46500000000003</c:v>
                </c:pt>
                <c:pt idx="6907">
                  <c:v>633.46500000000003</c:v>
                </c:pt>
                <c:pt idx="6908">
                  <c:v>633.46500000000003</c:v>
                </c:pt>
                <c:pt idx="6909">
                  <c:v>633.46500000000003</c:v>
                </c:pt>
                <c:pt idx="6910">
                  <c:v>633.46500000000003</c:v>
                </c:pt>
                <c:pt idx="6911">
                  <c:v>633.46500000000003</c:v>
                </c:pt>
                <c:pt idx="6912">
                  <c:v>633.46500000000003</c:v>
                </c:pt>
                <c:pt idx="6913">
                  <c:v>633.46500000000003</c:v>
                </c:pt>
                <c:pt idx="6914">
                  <c:v>633.46500000000003</c:v>
                </c:pt>
                <c:pt idx="6915">
                  <c:v>633.46500000000003</c:v>
                </c:pt>
                <c:pt idx="6916">
                  <c:v>633.46500000000003</c:v>
                </c:pt>
                <c:pt idx="6917">
                  <c:v>633.46500000000003</c:v>
                </c:pt>
                <c:pt idx="6918">
                  <c:v>633.46500000000003</c:v>
                </c:pt>
                <c:pt idx="6919">
                  <c:v>633.46500000000003</c:v>
                </c:pt>
                <c:pt idx="6920">
                  <c:v>633.46500000000003</c:v>
                </c:pt>
                <c:pt idx="6921">
                  <c:v>633.46500000000003</c:v>
                </c:pt>
                <c:pt idx="6922">
                  <c:v>633.46500000000003</c:v>
                </c:pt>
                <c:pt idx="6923">
                  <c:v>633.46500000000003</c:v>
                </c:pt>
                <c:pt idx="6924">
                  <c:v>633.46500000000003</c:v>
                </c:pt>
                <c:pt idx="6925">
                  <c:v>633.46500000000003</c:v>
                </c:pt>
                <c:pt idx="6926">
                  <c:v>633.46500000000003</c:v>
                </c:pt>
                <c:pt idx="6927">
                  <c:v>633.46500000000003</c:v>
                </c:pt>
                <c:pt idx="6928">
                  <c:v>633.46500000000003</c:v>
                </c:pt>
                <c:pt idx="6929">
                  <c:v>633.46500000000003</c:v>
                </c:pt>
                <c:pt idx="6930">
                  <c:v>633.46500000000003</c:v>
                </c:pt>
                <c:pt idx="6931">
                  <c:v>633.46500000000003</c:v>
                </c:pt>
                <c:pt idx="6932">
                  <c:v>633.46500000000003</c:v>
                </c:pt>
                <c:pt idx="6933">
                  <c:v>633.46500000000003</c:v>
                </c:pt>
                <c:pt idx="6934">
                  <c:v>633.46500000000003</c:v>
                </c:pt>
                <c:pt idx="6935">
                  <c:v>633.46500000000003</c:v>
                </c:pt>
                <c:pt idx="6936">
                  <c:v>633.46500000000003</c:v>
                </c:pt>
                <c:pt idx="6937">
                  <c:v>633.46500000000003</c:v>
                </c:pt>
                <c:pt idx="6938">
                  <c:v>633.46500000000003</c:v>
                </c:pt>
                <c:pt idx="6939">
                  <c:v>633.46500000000003</c:v>
                </c:pt>
                <c:pt idx="6940">
                  <c:v>633.46500000000003</c:v>
                </c:pt>
                <c:pt idx="6941">
                  <c:v>633.46500000000003</c:v>
                </c:pt>
                <c:pt idx="6942">
                  <c:v>633.46500000000003</c:v>
                </c:pt>
                <c:pt idx="6943">
                  <c:v>633.46500000000003</c:v>
                </c:pt>
                <c:pt idx="6944">
                  <c:v>633.46500000000003</c:v>
                </c:pt>
                <c:pt idx="6945">
                  <c:v>633.46500000000003</c:v>
                </c:pt>
                <c:pt idx="6946">
                  <c:v>633.46500000000003</c:v>
                </c:pt>
                <c:pt idx="6947">
                  <c:v>633.46500000000003</c:v>
                </c:pt>
                <c:pt idx="6948">
                  <c:v>633.46500000000003</c:v>
                </c:pt>
                <c:pt idx="6949">
                  <c:v>633.46500000000003</c:v>
                </c:pt>
                <c:pt idx="6950">
                  <c:v>633.46500000000003</c:v>
                </c:pt>
                <c:pt idx="6951">
                  <c:v>633.46500000000003</c:v>
                </c:pt>
                <c:pt idx="6952">
                  <c:v>633.46500000000003</c:v>
                </c:pt>
                <c:pt idx="6953">
                  <c:v>633.46500000000003</c:v>
                </c:pt>
                <c:pt idx="6954">
                  <c:v>633.46500000000003</c:v>
                </c:pt>
                <c:pt idx="6955">
                  <c:v>633.46500000000003</c:v>
                </c:pt>
                <c:pt idx="6956">
                  <c:v>633.46500000000003</c:v>
                </c:pt>
                <c:pt idx="6957">
                  <c:v>633.46500000000003</c:v>
                </c:pt>
                <c:pt idx="6958">
                  <c:v>633.46500000000003</c:v>
                </c:pt>
                <c:pt idx="6959">
                  <c:v>633.46500000000003</c:v>
                </c:pt>
                <c:pt idx="6960">
                  <c:v>633.46500000000003</c:v>
                </c:pt>
                <c:pt idx="6961">
                  <c:v>633.46500000000003</c:v>
                </c:pt>
                <c:pt idx="6962">
                  <c:v>633.46500000000003</c:v>
                </c:pt>
                <c:pt idx="6963">
                  <c:v>633.46500000000003</c:v>
                </c:pt>
                <c:pt idx="6964">
                  <c:v>633.46500000000003</c:v>
                </c:pt>
                <c:pt idx="6965">
                  <c:v>633.46500000000003</c:v>
                </c:pt>
                <c:pt idx="6966">
                  <c:v>633.46500000000003</c:v>
                </c:pt>
                <c:pt idx="6967">
                  <c:v>633.46500000000003</c:v>
                </c:pt>
                <c:pt idx="6968">
                  <c:v>633.46500000000003</c:v>
                </c:pt>
                <c:pt idx="6969">
                  <c:v>633.46500000000003</c:v>
                </c:pt>
                <c:pt idx="6970">
                  <c:v>633.46500000000003</c:v>
                </c:pt>
                <c:pt idx="6971">
                  <c:v>633.46500000000003</c:v>
                </c:pt>
                <c:pt idx="6972">
                  <c:v>633.46500000000003</c:v>
                </c:pt>
                <c:pt idx="6973">
                  <c:v>633.46500000000003</c:v>
                </c:pt>
                <c:pt idx="6974">
                  <c:v>633.46500000000003</c:v>
                </c:pt>
                <c:pt idx="6975">
                  <c:v>633.46500000000003</c:v>
                </c:pt>
                <c:pt idx="6976">
                  <c:v>633.46500000000003</c:v>
                </c:pt>
                <c:pt idx="6977">
                  <c:v>633.46500000000003</c:v>
                </c:pt>
                <c:pt idx="6978">
                  <c:v>633.46500000000003</c:v>
                </c:pt>
                <c:pt idx="6979">
                  <c:v>633.46500000000003</c:v>
                </c:pt>
                <c:pt idx="6980">
                  <c:v>633.46500000000003</c:v>
                </c:pt>
                <c:pt idx="6981">
                  <c:v>633.46500000000003</c:v>
                </c:pt>
                <c:pt idx="6982">
                  <c:v>633.46500000000003</c:v>
                </c:pt>
                <c:pt idx="6983">
                  <c:v>633.46500000000003</c:v>
                </c:pt>
                <c:pt idx="6984">
                  <c:v>633.46500000000003</c:v>
                </c:pt>
                <c:pt idx="6985">
                  <c:v>633.46500000000003</c:v>
                </c:pt>
                <c:pt idx="6986">
                  <c:v>633.46500000000003</c:v>
                </c:pt>
                <c:pt idx="6987">
                  <c:v>633.46500000000003</c:v>
                </c:pt>
                <c:pt idx="6988">
                  <c:v>633.46500000000003</c:v>
                </c:pt>
                <c:pt idx="6989">
                  <c:v>633.46500000000003</c:v>
                </c:pt>
                <c:pt idx="6990">
                  <c:v>633.46500000000003</c:v>
                </c:pt>
                <c:pt idx="6991">
                  <c:v>633.46500000000003</c:v>
                </c:pt>
                <c:pt idx="6992">
                  <c:v>633.46500000000003</c:v>
                </c:pt>
                <c:pt idx="6993">
                  <c:v>633.46500000000003</c:v>
                </c:pt>
                <c:pt idx="6994">
                  <c:v>633.46500000000003</c:v>
                </c:pt>
                <c:pt idx="6995">
                  <c:v>633.46500000000003</c:v>
                </c:pt>
                <c:pt idx="6996">
                  <c:v>633.46500000000003</c:v>
                </c:pt>
                <c:pt idx="6997">
                  <c:v>633.46500000000003</c:v>
                </c:pt>
                <c:pt idx="6998">
                  <c:v>633.46500000000003</c:v>
                </c:pt>
                <c:pt idx="6999">
                  <c:v>633.46500000000003</c:v>
                </c:pt>
                <c:pt idx="7000">
                  <c:v>633.46500000000003</c:v>
                </c:pt>
                <c:pt idx="7001">
                  <c:v>633.46500000000003</c:v>
                </c:pt>
                <c:pt idx="7002">
                  <c:v>633.46500000000003</c:v>
                </c:pt>
                <c:pt idx="7003">
                  <c:v>633.46500000000003</c:v>
                </c:pt>
                <c:pt idx="7004">
                  <c:v>633.46500000000003</c:v>
                </c:pt>
                <c:pt idx="7005">
                  <c:v>633.46500000000003</c:v>
                </c:pt>
                <c:pt idx="7006">
                  <c:v>633.46500000000003</c:v>
                </c:pt>
                <c:pt idx="7007">
                  <c:v>633.46500000000003</c:v>
                </c:pt>
                <c:pt idx="7008">
                  <c:v>633.46500000000003</c:v>
                </c:pt>
                <c:pt idx="7009">
                  <c:v>633.46500000000003</c:v>
                </c:pt>
                <c:pt idx="7010">
                  <c:v>633.46500000000003</c:v>
                </c:pt>
                <c:pt idx="7011">
                  <c:v>633.46500000000003</c:v>
                </c:pt>
                <c:pt idx="7012">
                  <c:v>633.46500000000003</c:v>
                </c:pt>
                <c:pt idx="7013">
                  <c:v>633.46500000000003</c:v>
                </c:pt>
                <c:pt idx="7014">
                  <c:v>633.46500000000003</c:v>
                </c:pt>
                <c:pt idx="7015">
                  <c:v>633.46500000000003</c:v>
                </c:pt>
                <c:pt idx="7016">
                  <c:v>633.46500000000003</c:v>
                </c:pt>
                <c:pt idx="7017">
                  <c:v>633.46500000000003</c:v>
                </c:pt>
                <c:pt idx="7018">
                  <c:v>633.46500000000003</c:v>
                </c:pt>
                <c:pt idx="7019">
                  <c:v>633.46500000000003</c:v>
                </c:pt>
                <c:pt idx="7020">
                  <c:v>633.46500000000003</c:v>
                </c:pt>
                <c:pt idx="7021">
                  <c:v>633.46500000000003</c:v>
                </c:pt>
                <c:pt idx="7022">
                  <c:v>633.46500000000003</c:v>
                </c:pt>
                <c:pt idx="7023">
                  <c:v>633.46500000000003</c:v>
                </c:pt>
                <c:pt idx="7024">
                  <c:v>633.46500000000003</c:v>
                </c:pt>
                <c:pt idx="7025">
                  <c:v>633.46500000000003</c:v>
                </c:pt>
                <c:pt idx="7026">
                  <c:v>633.46500000000003</c:v>
                </c:pt>
                <c:pt idx="7027">
                  <c:v>633.46500000000003</c:v>
                </c:pt>
                <c:pt idx="7028">
                  <c:v>633.46500000000003</c:v>
                </c:pt>
                <c:pt idx="7029">
                  <c:v>633.46500000000003</c:v>
                </c:pt>
                <c:pt idx="7030">
                  <c:v>633.46500000000003</c:v>
                </c:pt>
                <c:pt idx="7031">
                  <c:v>633.46500000000003</c:v>
                </c:pt>
                <c:pt idx="7032">
                  <c:v>633.46500000000003</c:v>
                </c:pt>
                <c:pt idx="7033">
                  <c:v>633.46500000000003</c:v>
                </c:pt>
                <c:pt idx="7034">
                  <c:v>633.46500000000003</c:v>
                </c:pt>
                <c:pt idx="7035">
                  <c:v>633.46500000000003</c:v>
                </c:pt>
                <c:pt idx="7036">
                  <c:v>633.46500000000003</c:v>
                </c:pt>
                <c:pt idx="7037">
                  <c:v>633.46500000000003</c:v>
                </c:pt>
                <c:pt idx="7038">
                  <c:v>633.46500000000003</c:v>
                </c:pt>
                <c:pt idx="7039">
                  <c:v>633.46500000000003</c:v>
                </c:pt>
                <c:pt idx="7040">
                  <c:v>633.46500000000003</c:v>
                </c:pt>
                <c:pt idx="7041">
                  <c:v>633.46500000000003</c:v>
                </c:pt>
                <c:pt idx="7042">
                  <c:v>633.46500000000003</c:v>
                </c:pt>
                <c:pt idx="7043">
                  <c:v>633.46500000000003</c:v>
                </c:pt>
                <c:pt idx="7044">
                  <c:v>633.46500000000003</c:v>
                </c:pt>
                <c:pt idx="7045">
                  <c:v>633.46500000000003</c:v>
                </c:pt>
                <c:pt idx="7046">
                  <c:v>633.46500000000003</c:v>
                </c:pt>
                <c:pt idx="7047">
                  <c:v>633.46500000000003</c:v>
                </c:pt>
                <c:pt idx="7048">
                  <c:v>633.46500000000003</c:v>
                </c:pt>
                <c:pt idx="7049">
                  <c:v>633.46500000000003</c:v>
                </c:pt>
                <c:pt idx="7050">
                  <c:v>633.46500000000003</c:v>
                </c:pt>
                <c:pt idx="7051">
                  <c:v>633.46500000000003</c:v>
                </c:pt>
                <c:pt idx="7052">
                  <c:v>633.46500000000003</c:v>
                </c:pt>
                <c:pt idx="7053">
                  <c:v>633.46500000000003</c:v>
                </c:pt>
                <c:pt idx="7054">
                  <c:v>633.46500000000003</c:v>
                </c:pt>
                <c:pt idx="7055">
                  <c:v>633.46500000000003</c:v>
                </c:pt>
                <c:pt idx="7056">
                  <c:v>633.46500000000003</c:v>
                </c:pt>
                <c:pt idx="7057">
                  <c:v>633.46500000000003</c:v>
                </c:pt>
                <c:pt idx="7058">
                  <c:v>633.46500000000003</c:v>
                </c:pt>
                <c:pt idx="7059">
                  <c:v>633.46500000000003</c:v>
                </c:pt>
                <c:pt idx="7060">
                  <c:v>633.46500000000003</c:v>
                </c:pt>
                <c:pt idx="7061">
                  <c:v>633.46500000000003</c:v>
                </c:pt>
                <c:pt idx="7062">
                  <c:v>633.46500000000003</c:v>
                </c:pt>
                <c:pt idx="7063">
                  <c:v>633.46500000000003</c:v>
                </c:pt>
                <c:pt idx="7064">
                  <c:v>633.46500000000003</c:v>
                </c:pt>
                <c:pt idx="7065">
                  <c:v>633.46500000000003</c:v>
                </c:pt>
                <c:pt idx="7066">
                  <c:v>633.46500000000003</c:v>
                </c:pt>
                <c:pt idx="7067">
                  <c:v>633.46500000000003</c:v>
                </c:pt>
                <c:pt idx="7068">
                  <c:v>633.46500000000003</c:v>
                </c:pt>
                <c:pt idx="7069">
                  <c:v>633.46500000000003</c:v>
                </c:pt>
                <c:pt idx="7070">
                  <c:v>633.46500000000003</c:v>
                </c:pt>
                <c:pt idx="7071">
                  <c:v>633.46500000000003</c:v>
                </c:pt>
                <c:pt idx="7072">
                  <c:v>633.46500000000003</c:v>
                </c:pt>
                <c:pt idx="7073">
                  <c:v>633.46500000000003</c:v>
                </c:pt>
                <c:pt idx="7074">
                  <c:v>633.46500000000003</c:v>
                </c:pt>
                <c:pt idx="7075">
                  <c:v>633.46500000000003</c:v>
                </c:pt>
                <c:pt idx="7076">
                  <c:v>633.46500000000003</c:v>
                </c:pt>
                <c:pt idx="7077">
                  <c:v>633.46500000000003</c:v>
                </c:pt>
                <c:pt idx="7078">
                  <c:v>633.46500000000003</c:v>
                </c:pt>
                <c:pt idx="7079">
                  <c:v>633.46500000000003</c:v>
                </c:pt>
                <c:pt idx="7080">
                  <c:v>633.46500000000003</c:v>
                </c:pt>
                <c:pt idx="7081">
                  <c:v>633.46500000000003</c:v>
                </c:pt>
                <c:pt idx="7082">
                  <c:v>633.46500000000003</c:v>
                </c:pt>
                <c:pt idx="7083">
                  <c:v>633.46500000000003</c:v>
                </c:pt>
                <c:pt idx="7084">
                  <c:v>633.46500000000003</c:v>
                </c:pt>
                <c:pt idx="7085">
                  <c:v>633.46500000000003</c:v>
                </c:pt>
                <c:pt idx="7086">
                  <c:v>633.46500000000003</c:v>
                </c:pt>
                <c:pt idx="7087">
                  <c:v>633.46500000000003</c:v>
                </c:pt>
                <c:pt idx="7088">
                  <c:v>633.46500000000003</c:v>
                </c:pt>
                <c:pt idx="7089">
                  <c:v>633.46500000000003</c:v>
                </c:pt>
                <c:pt idx="7090">
                  <c:v>633.46500000000003</c:v>
                </c:pt>
                <c:pt idx="7091">
                  <c:v>633.46500000000003</c:v>
                </c:pt>
                <c:pt idx="7092">
                  <c:v>633.46500000000003</c:v>
                </c:pt>
                <c:pt idx="7093">
                  <c:v>633.46500000000003</c:v>
                </c:pt>
                <c:pt idx="7094">
                  <c:v>633.46500000000003</c:v>
                </c:pt>
                <c:pt idx="7095">
                  <c:v>633.46500000000003</c:v>
                </c:pt>
                <c:pt idx="7096">
                  <c:v>633.46500000000003</c:v>
                </c:pt>
                <c:pt idx="7097">
                  <c:v>633.46500000000003</c:v>
                </c:pt>
                <c:pt idx="7098">
                  <c:v>633.46500000000003</c:v>
                </c:pt>
                <c:pt idx="7099">
                  <c:v>633.46500000000003</c:v>
                </c:pt>
                <c:pt idx="7100">
                  <c:v>633.46500000000003</c:v>
                </c:pt>
                <c:pt idx="7101">
                  <c:v>633.46500000000003</c:v>
                </c:pt>
                <c:pt idx="7102">
                  <c:v>633.46500000000003</c:v>
                </c:pt>
                <c:pt idx="7103">
                  <c:v>633.46500000000003</c:v>
                </c:pt>
                <c:pt idx="7104">
                  <c:v>633.46500000000003</c:v>
                </c:pt>
                <c:pt idx="7105">
                  <c:v>633.46500000000003</c:v>
                </c:pt>
                <c:pt idx="7106">
                  <c:v>633.46500000000003</c:v>
                </c:pt>
                <c:pt idx="7107">
                  <c:v>633.46500000000003</c:v>
                </c:pt>
                <c:pt idx="7108">
                  <c:v>633.46500000000003</c:v>
                </c:pt>
                <c:pt idx="7109">
                  <c:v>633.46500000000003</c:v>
                </c:pt>
                <c:pt idx="7110">
                  <c:v>633.46500000000003</c:v>
                </c:pt>
                <c:pt idx="7111">
                  <c:v>633.46500000000003</c:v>
                </c:pt>
                <c:pt idx="7112">
                  <c:v>633.46500000000003</c:v>
                </c:pt>
                <c:pt idx="7113">
                  <c:v>633.46500000000003</c:v>
                </c:pt>
                <c:pt idx="7114">
                  <c:v>633.46500000000003</c:v>
                </c:pt>
                <c:pt idx="7115">
                  <c:v>633.46500000000003</c:v>
                </c:pt>
                <c:pt idx="7116">
                  <c:v>633.46500000000003</c:v>
                </c:pt>
                <c:pt idx="7117">
                  <c:v>633.46500000000003</c:v>
                </c:pt>
                <c:pt idx="7118">
                  <c:v>633.46500000000003</c:v>
                </c:pt>
                <c:pt idx="7119">
                  <c:v>633.46500000000003</c:v>
                </c:pt>
                <c:pt idx="7120">
                  <c:v>633.46500000000003</c:v>
                </c:pt>
                <c:pt idx="7121">
                  <c:v>633.46500000000003</c:v>
                </c:pt>
                <c:pt idx="7122">
                  <c:v>633.46500000000003</c:v>
                </c:pt>
                <c:pt idx="7123">
                  <c:v>633.46500000000003</c:v>
                </c:pt>
                <c:pt idx="7124">
                  <c:v>633.46500000000003</c:v>
                </c:pt>
                <c:pt idx="7125">
                  <c:v>633.46500000000003</c:v>
                </c:pt>
                <c:pt idx="7126">
                  <c:v>633.46500000000003</c:v>
                </c:pt>
                <c:pt idx="7127">
                  <c:v>633.46500000000003</c:v>
                </c:pt>
                <c:pt idx="7128">
                  <c:v>633.46500000000003</c:v>
                </c:pt>
                <c:pt idx="7129">
                  <c:v>633.46500000000003</c:v>
                </c:pt>
                <c:pt idx="7130">
                  <c:v>633.46500000000003</c:v>
                </c:pt>
                <c:pt idx="7131">
                  <c:v>633.46500000000003</c:v>
                </c:pt>
                <c:pt idx="7132">
                  <c:v>633.46500000000003</c:v>
                </c:pt>
                <c:pt idx="7133">
                  <c:v>633.46500000000003</c:v>
                </c:pt>
                <c:pt idx="7134">
                  <c:v>633.46500000000003</c:v>
                </c:pt>
                <c:pt idx="7135">
                  <c:v>633.46500000000003</c:v>
                </c:pt>
                <c:pt idx="7136">
                  <c:v>633.46500000000003</c:v>
                </c:pt>
                <c:pt idx="7137">
                  <c:v>633.46500000000003</c:v>
                </c:pt>
                <c:pt idx="7138">
                  <c:v>633.46500000000003</c:v>
                </c:pt>
                <c:pt idx="7139">
                  <c:v>633.46500000000003</c:v>
                </c:pt>
                <c:pt idx="7140">
                  <c:v>633.46500000000003</c:v>
                </c:pt>
                <c:pt idx="7141">
                  <c:v>633.46500000000003</c:v>
                </c:pt>
                <c:pt idx="7142">
                  <c:v>633.46500000000003</c:v>
                </c:pt>
                <c:pt idx="7143">
                  <c:v>633.46500000000003</c:v>
                </c:pt>
                <c:pt idx="7144">
                  <c:v>633.46500000000003</c:v>
                </c:pt>
                <c:pt idx="7145">
                  <c:v>633.46500000000003</c:v>
                </c:pt>
                <c:pt idx="7146">
                  <c:v>633.46500000000003</c:v>
                </c:pt>
                <c:pt idx="7147">
                  <c:v>633.46500000000003</c:v>
                </c:pt>
                <c:pt idx="7148">
                  <c:v>633.46500000000003</c:v>
                </c:pt>
                <c:pt idx="7149">
                  <c:v>633.46500000000003</c:v>
                </c:pt>
                <c:pt idx="7150">
                  <c:v>633.46500000000003</c:v>
                </c:pt>
                <c:pt idx="7151">
                  <c:v>633.46500000000003</c:v>
                </c:pt>
                <c:pt idx="7152">
                  <c:v>633.46500000000003</c:v>
                </c:pt>
                <c:pt idx="7153">
                  <c:v>633.46500000000003</c:v>
                </c:pt>
                <c:pt idx="7154">
                  <c:v>633.46500000000003</c:v>
                </c:pt>
                <c:pt idx="7155">
                  <c:v>633.46500000000003</c:v>
                </c:pt>
                <c:pt idx="7156">
                  <c:v>633.46500000000003</c:v>
                </c:pt>
                <c:pt idx="7157">
                  <c:v>633.46500000000003</c:v>
                </c:pt>
                <c:pt idx="7158">
                  <c:v>633.46500000000003</c:v>
                </c:pt>
                <c:pt idx="7159">
                  <c:v>633.46500000000003</c:v>
                </c:pt>
                <c:pt idx="7160">
                  <c:v>633.46500000000003</c:v>
                </c:pt>
                <c:pt idx="7161">
                  <c:v>633.46500000000003</c:v>
                </c:pt>
                <c:pt idx="7162">
                  <c:v>633.46500000000003</c:v>
                </c:pt>
                <c:pt idx="7163">
                  <c:v>633.46500000000003</c:v>
                </c:pt>
                <c:pt idx="7164">
                  <c:v>633.46500000000003</c:v>
                </c:pt>
                <c:pt idx="7165">
                  <c:v>633.46500000000003</c:v>
                </c:pt>
                <c:pt idx="7166">
                  <c:v>633.46500000000003</c:v>
                </c:pt>
                <c:pt idx="7167">
                  <c:v>633.46500000000003</c:v>
                </c:pt>
                <c:pt idx="7168">
                  <c:v>633.46500000000003</c:v>
                </c:pt>
                <c:pt idx="7169">
                  <c:v>633.46500000000003</c:v>
                </c:pt>
                <c:pt idx="7170">
                  <c:v>633.46500000000003</c:v>
                </c:pt>
                <c:pt idx="7171">
                  <c:v>633.46500000000003</c:v>
                </c:pt>
                <c:pt idx="7172">
                  <c:v>633.46500000000003</c:v>
                </c:pt>
                <c:pt idx="7173">
                  <c:v>633.46500000000003</c:v>
                </c:pt>
                <c:pt idx="7174">
                  <c:v>633.46500000000003</c:v>
                </c:pt>
                <c:pt idx="7175">
                  <c:v>633.46500000000003</c:v>
                </c:pt>
                <c:pt idx="7176">
                  <c:v>633.46500000000003</c:v>
                </c:pt>
                <c:pt idx="7177">
                  <c:v>633.46500000000003</c:v>
                </c:pt>
                <c:pt idx="7178">
                  <c:v>633.46500000000003</c:v>
                </c:pt>
                <c:pt idx="7179">
                  <c:v>633.46500000000003</c:v>
                </c:pt>
                <c:pt idx="7180">
                  <c:v>633.46500000000003</c:v>
                </c:pt>
                <c:pt idx="7181">
                  <c:v>633.46500000000003</c:v>
                </c:pt>
                <c:pt idx="7182">
                  <c:v>633.46500000000003</c:v>
                </c:pt>
                <c:pt idx="7183">
                  <c:v>633.46500000000003</c:v>
                </c:pt>
                <c:pt idx="7184">
                  <c:v>633.46500000000003</c:v>
                </c:pt>
                <c:pt idx="7185">
                  <c:v>633.46500000000003</c:v>
                </c:pt>
                <c:pt idx="7186">
                  <c:v>633.46500000000003</c:v>
                </c:pt>
                <c:pt idx="7187">
                  <c:v>633.46500000000003</c:v>
                </c:pt>
                <c:pt idx="7188">
                  <c:v>633.46500000000003</c:v>
                </c:pt>
                <c:pt idx="7189">
                  <c:v>633.46500000000003</c:v>
                </c:pt>
                <c:pt idx="7190">
                  <c:v>633.46500000000003</c:v>
                </c:pt>
                <c:pt idx="7191">
                  <c:v>633.46500000000003</c:v>
                </c:pt>
                <c:pt idx="7192">
                  <c:v>633.46500000000003</c:v>
                </c:pt>
                <c:pt idx="7193">
                  <c:v>633.46500000000003</c:v>
                </c:pt>
                <c:pt idx="7194">
                  <c:v>633.46500000000003</c:v>
                </c:pt>
                <c:pt idx="7195">
                  <c:v>633.46500000000003</c:v>
                </c:pt>
                <c:pt idx="7196">
                  <c:v>633.46500000000003</c:v>
                </c:pt>
                <c:pt idx="7197">
                  <c:v>633.46500000000003</c:v>
                </c:pt>
                <c:pt idx="7198">
                  <c:v>633.46500000000003</c:v>
                </c:pt>
                <c:pt idx="7199">
                  <c:v>633.46500000000003</c:v>
                </c:pt>
                <c:pt idx="7200">
                  <c:v>633.46500000000003</c:v>
                </c:pt>
                <c:pt idx="7201">
                  <c:v>633.46500000000003</c:v>
                </c:pt>
                <c:pt idx="7202">
                  <c:v>633.46500000000003</c:v>
                </c:pt>
                <c:pt idx="7203">
                  <c:v>633.46500000000003</c:v>
                </c:pt>
                <c:pt idx="7204">
                  <c:v>633.46500000000003</c:v>
                </c:pt>
                <c:pt idx="7205">
                  <c:v>633.46500000000003</c:v>
                </c:pt>
                <c:pt idx="7206">
                  <c:v>633.46500000000003</c:v>
                </c:pt>
                <c:pt idx="7207">
                  <c:v>633.46500000000003</c:v>
                </c:pt>
                <c:pt idx="7208">
                  <c:v>633.46500000000003</c:v>
                </c:pt>
                <c:pt idx="7209">
                  <c:v>633.46500000000003</c:v>
                </c:pt>
                <c:pt idx="7210">
                  <c:v>633.46500000000003</c:v>
                </c:pt>
                <c:pt idx="7211">
                  <c:v>633.46500000000003</c:v>
                </c:pt>
                <c:pt idx="7212">
                  <c:v>633.46500000000003</c:v>
                </c:pt>
                <c:pt idx="7213">
                  <c:v>633.46500000000003</c:v>
                </c:pt>
                <c:pt idx="7214">
                  <c:v>633.46500000000003</c:v>
                </c:pt>
                <c:pt idx="7215">
                  <c:v>633.46500000000003</c:v>
                </c:pt>
                <c:pt idx="7216">
                  <c:v>633.46500000000003</c:v>
                </c:pt>
                <c:pt idx="7217">
                  <c:v>633.46500000000003</c:v>
                </c:pt>
                <c:pt idx="7218">
                  <c:v>633.46500000000003</c:v>
                </c:pt>
                <c:pt idx="7219">
                  <c:v>633.46500000000003</c:v>
                </c:pt>
                <c:pt idx="7220">
                  <c:v>633.46500000000003</c:v>
                </c:pt>
                <c:pt idx="7221">
                  <c:v>633.46500000000003</c:v>
                </c:pt>
                <c:pt idx="7222">
                  <c:v>633.46500000000003</c:v>
                </c:pt>
                <c:pt idx="7223">
                  <c:v>633.46500000000003</c:v>
                </c:pt>
                <c:pt idx="7224">
                  <c:v>633.46500000000003</c:v>
                </c:pt>
                <c:pt idx="7225">
                  <c:v>633.46500000000003</c:v>
                </c:pt>
                <c:pt idx="7226">
                  <c:v>633.46500000000003</c:v>
                </c:pt>
                <c:pt idx="7227">
                  <c:v>633.46500000000003</c:v>
                </c:pt>
                <c:pt idx="7228">
                  <c:v>633.46500000000003</c:v>
                </c:pt>
                <c:pt idx="7229">
                  <c:v>633.46500000000003</c:v>
                </c:pt>
                <c:pt idx="7230">
                  <c:v>633.46500000000003</c:v>
                </c:pt>
                <c:pt idx="7231">
                  <c:v>633.46500000000003</c:v>
                </c:pt>
                <c:pt idx="7232">
                  <c:v>633.46500000000003</c:v>
                </c:pt>
                <c:pt idx="7233">
                  <c:v>633.46500000000003</c:v>
                </c:pt>
                <c:pt idx="7234">
                  <c:v>633.46500000000003</c:v>
                </c:pt>
                <c:pt idx="7235">
                  <c:v>633.46500000000003</c:v>
                </c:pt>
                <c:pt idx="7236">
                  <c:v>633.46500000000003</c:v>
                </c:pt>
                <c:pt idx="7237">
                  <c:v>633.46500000000003</c:v>
                </c:pt>
                <c:pt idx="7238">
                  <c:v>633.46500000000003</c:v>
                </c:pt>
                <c:pt idx="7239">
                  <c:v>633.46500000000003</c:v>
                </c:pt>
                <c:pt idx="7240">
                  <c:v>633.46500000000003</c:v>
                </c:pt>
                <c:pt idx="7241">
                  <c:v>633.46500000000003</c:v>
                </c:pt>
                <c:pt idx="7242">
                  <c:v>633.46500000000003</c:v>
                </c:pt>
                <c:pt idx="7243">
                  <c:v>633.46500000000003</c:v>
                </c:pt>
                <c:pt idx="7244">
                  <c:v>633.46500000000003</c:v>
                </c:pt>
                <c:pt idx="7245">
                  <c:v>633.46500000000003</c:v>
                </c:pt>
                <c:pt idx="7246">
                  <c:v>633.46500000000003</c:v>
                </c:pt>
                <c:pt idx="7247">
                  <c:v>633.46500000000003</c:v>
                </c:pt>
                <c:pt idx="7248">
                  <c:v>633.46500000000003</c:v>
                </c:pt>
                <c:pt idx="7249">
                  <c:v>633.46500000000003</c:v>
                </c:pt>
                <c:pt idx="7250">
                  <c:v>633.46500000000003</c:v>
                </c:pt>
                <c:pt idx="7251">
                  <c:v>633.46500000000003</c:v>
                </c:pt>
                <c:pt idx="7252">
                  <c:v>633.46500000000003</c:v>
                </c:pt>
                <c:pt idx="7253">
                  <c:v>633.46500000000003</c:v>
                </c:pt>
                <c:pt idx="7254">
                  <c:v>633.46500000000003</c:v>
                </c:pt>
                <c:pt idx="7255">
                  <c:v>633.46500000000003</c:v>
                </c:pt>
                <c:pt idx="7256">
                  <c:v>633.46500000000003</c:v>
                </c:pt>
                <c:pt idx="7257">
                  <c:v>633.46500000000003</c:v>
                </c:pt>
                <c:pt idx="7258">
                  <c:v>633.46500000000003</c:v>
                </c:pt>
                <c:pt idx="7259">
                  <c:v>633.46500000000003</c:v>
                </c:pt>
                <c:pt idx="7260">
                  <c:v>633.46500000000003</c:v>
                </c:pt>
                <c:pt idx="7261">
                  <c:v>633.46500000000003</c:v>
                </c:pt>
                <c:pt idx="7262">
                  <c:v>633.46500000000003</c:v>
                </c:pt>
                <c:pt idx="7263">
                  <c:v>633.46500000000003</c:v>
                </c:pt>
                <c:pt idx="7264">
                  <c:v>633.46500000000003</c:v>
                </c:pt>
                <c:pt idx="7265">
                  <c:v>633.46500000000003</c:v>
                </c:pt>
                <c:pt idx="7266">
                  <c:v>633.46500000000003</c:v>
                </c:pt>
                <c:pt idx="7267">
                  <c:v>633.46500000000003</c:v>
                </c:pt>
                <c:pt idx="7268">
                  <c:v>633.46500000000003</c:v>
                </c:pt>
                <c:pt idx="7269">
                  <c:v>633.46500000000003</c:v>
                </c:pt>
                <c:pt idx="7270">
                  <c:v>633.46500000000003</c:v>
                </c:pt>
                <c:pt idx="7271">
                  <c:v>633.46500000000003</c:v>
                </c:pt>
                <c:pt idx="7272">
                  <c:v>633.46500000000003</c:v>
                </c:pt>
                <c:pt idx="7273">
                  <c:v>633.46500000000003</c:v>
                </c:pt>
                <c:pt idx="7274">
                  <c:v>633.46500000000003</c:v>
                </c:pt>
                <c:pt idx="7275">
                  <c:v>633.46500000000003</c:v>
                </c:pt>
                <c:pt idx="7276">
                  <c:v>633.46500000000003</c:v>
                </c:pt>
                <c:pt idx="7277">
                  <c:v>633.46500000000003</c:v>
                </c:pt>
                <c:pt idx="7278">
                  <c:v>633.46500000000003</c:v>
                </c:pt>
                <c:pt idx="7279">
                  <c:v>633.46500000000003</c:v>
                </c:pt>
                <c:pt idx="7280">
                  <c:v>633.46500000000003</c:v>
                </c:pt>
                <c:pt idx="7281">
                  <c:v>633.46500000000003</c:v>
                </c:pt>
                <c:pt idx="7282">
                  <c:v>633.46500000000003</c:v>
                </c:pt>
                <c:pt idx="7283">
                  <c:v>633.46500000000003</c:v>
                </c:pt>
                <c:pt idx="7284">
                  <c:v>633.46500000000003</c:v>
                </c:pt>
                <c:pt idx="7285">
                  <c:v>633.46500000000003</c:v>
                </c:pt>
                <c:pt idx="7286">
                  <c:v>633.46500000000003</c:v>
                </c:pt>
                <c:pt idx="7287">
                  <c:v>633.46500000000003</c:v>
                </c:pt>
                <c:pt idx="7288">
                  <c:v>633.46500000000003</c:v>
                </c:pt>
                <c:pt idx="7289">
                  <c:v>633.46500000000003</c:v>
                </c:pt>
                <c:pt idx="7290">
                  <c:v>633.46500000000003</c:v>
                </c:pt>
                <c:pt idx="7291">
                  <c:v>633.46500000000003</c:v>
                </c:pt>
                <c:pt idx="7292">
                  <c:v>633.46500000000003</c:v>
                </c:pt>
                <c:pt idx="7293">
                  <c:v>633.46500000000003</c:v>
                </c:pt>
                <c:pt idx="7294">
                  <c:v>633.46500000000003</c:v>
                </c:pt>
                <c:pt idx="7295">
                  <c:v>633.46500000000003</c:v>
                </c:pt>
                <c:pt idx="7296">
                  <c:v>633.46500000000003</c:v>
                </c:pt>
                <c:pt idx="7297">
                  <c:v>633.46500000000003</c:v>
                </c:pt>
                <c:pt idx="7298">
                  <c:v>633.46500000000003</c:v>
                </c:pt>
                <c:pt idx="7299">
                  <c:v>633.46500000000003</c:v>
                </c:pt>
                <c:pt idx="7300">
                  <c:v>633.46500000000003</c:v>
                </c:pt>
                <c:pt idx="7301">
                  <c:v>633.46500000000003</c:v>
                </c:pt>
                <c:pt idx="7302">
                  <c:v>633.46500000000003</c:v>
                </c:pt>
                <c:pt idx="7303">
                  <c:v>633.46500000000003</c:v>
                </c:pt>
                <c:pt idx="7304">
                  <c:v>633.46500000000003</c:v>
                </c:pt>
                <c:pt idx="7305">
                  <c:v>633.46500000000003</c:v>
                </c:pt>
                <c:pt idx="7306">
                  <c:v>633.46500000000003</c:v>
                </c:pt>
                <c:pt idx="7307">
                  <c:v>633.46500000000003</c:v>
                </c:pt>
                <c:pt idx="7308">
                  <c:v>633.46500000000003</c:v>
                </c:pt>
                <c:pt idx="7309">
                  <c:v>633.46500000000003</c:v>
                </c:pt>
                <c:pt idx="7310">
                  <c:v>633.46500000000003</c:v>
                </c:pt>
                <c:pt idx="7311">
                  <c:v>633.46500000000003</c:v>
                </c:pt>
                <c:pt idx="7312">
                  <c:v>633.46500000000003</c:v>
                </c:pt>
                <c:pt idx="7313">
                  <c:v>633.46500000000003</c:v>
                </c:pt>
                <c:pt idx="7314">
                  <c:v>633.46500000000003</c:v>
                </c:pt>
                <c:pt idx="7315">
                  <c:v>633.46500000000003</c:v>
                </c:pt>
                <c:pt idx="7316">
                  <c:v>633.46500000000003</c:v>
                </c:pt>
                <c:pt idx="7317">
                  <c:v>633.46500000000003</c:v>
                </c:pt>
                <c:pt idx="7318">
                  <c:v>633.46500000000003</c:v>
                </c:pt>
                <c:pt idx="7319">
                  <c:v>633.46500000000003</c:v>
                </c:pt>
                <c:pt idx="7320">
                  <c:v>633.46500000000003</c:v>
                </c:pt>
                <c:pt idx="7321">
                  <c:v>633.46500000000003</c:v>
                </c:pt>
                <c:pt idx="7322">
                  <c:v>633.46500000000003</c:v>
                </c:pt>
                <c:pt idx="7323">
                  <c:v>633.46500000000003</c:v>
                </c:pt>
                <c:pt idx="7324">
                  <c:v>633.46500000000003</c:v>
                </c:pt>
                <c:pt idx="7325">
                  <c:v>633.46500000000003</c:v>
                </c:pt>
                <c:pt idx="7326">
                  <c:v>633.46500000000003</c:v>
                </c:pt>
                <c:pt idx="7327">
                  <c:v>633.46500000000003</c:v>
                </c:pt>
                <c:pt idx="7328">
                  <c:v>633.46500000000003</c:v>
                </c:pt>
                <c:pt idx="7329">
                  <c:v>633.46500000000003</c:v>
                </c:pt>
                <c:pt idx="7330">
                  <c:v>633.46500000000003</c:v>
                </c:pt>
                <c:pt idx="7331">
                  <c:v>633.46500000000003</c:v>
                </c:pt>
                <c:pt idx="7332">
                  <c:v>633.46500000000003</c:v>
                </c:pt>
                <c:pt idx="7333">
                  <c:v>633.46500000000003</c:v>
                </c:pt>
                <c:pt idx="7334">
                  <c:v>633.46500000000003</c:v>
                </c:pt>
                <c:pt idx="7335">
                  <c:v>633.46500000000003</c:v>
                </c:pt>
                <c:pt idx="7336">
                  <c:v>633.46500000000003</c:v>
                </c:pt>
                <c:pt idx="7337">
                  <c:v>633.46500000000003</c:v>
                </c:pt>
                <c:pt idx="7338">
                  <c:v>633.46500000000003</c:v>
                </c:pt>
                <c:pt idx="7339">
                  <c:v>633.46500000000003</c:v>
                </c:pt>
                <c:pt idx="7340">
                  <c:v>633.46500000000003</c:v>
                </c:pt>
                <c:pt idx="7341">
                  <c:v>633.46500000000003</c:v>
                </c:pt>
                <c:pt idx="7342">
                  <c:v>633.46500000000003</c:v>
                </c:pt>
                <c:pt idx="7343">
                  <c:v>633.46500000000003</c:v>
                </c:pt>
                <c:pt idx="7344">
                  <c:v>633.46500000000003</c:v>
                </c:pt>
                <c:pt idx="7345">
                  <c:v>633.46500000000003</c:v>
                </c:pt>
                <c:pt idx="7346">
                  <c:v>633.46500000000003</c:v>
                </c:pt>
                <c:pt idx="7347">
                  <c:v>633.46500000000003</c:v>
                </c:pt>
                <c:pt idx="7348">
                  <c:v>633.46500000000003</c:v>
                </c:pt>
                <c:pt idx="7349">
                  <c:v>633.46500000000003</c:v>
                </c:pt>
                <c:pt idx="7350">
                  <c:v>633.46500000000003</c:v>
                </c:pt>
                <c:pt idx="7351">
                  <c:v>633.46500000000003</c:v>
                </c:pt>
                <c:pt idx="7352">
                  <c:v>633.46500000000003</c:v>
                </c:pt>
                <c:pt idx="7353">
                  <c:v>633.46500000000003</c:v>
                </c:pt>
                <c:pt idx="7354">
                  <c:v>633.46500000000003</c:v>
                </c:pt>
                <c:pt idx="7355">
                  <c:v>633.46500000000003</c:v>
                </c:pt>
                <c:pt idx="7356">
                  <c:v>633.46500000000003</c:v>
                </c:pt>
                <c:pt idx="7357">
                  <c:v>633.46500000000003</c:v>
                </c:pt>
                <c:pt idx="7358">
                  <c:v>633.46500000000003</c:v>
                </c:pt>
                <c:pt idx="7359">
                  <c:v>633.46500000000003</c:v>
                </c:pt>
                <c:pt idx="7360">
                  <c:v>633.46500000000003</c:v>
                </c:pt>
                <c:pt idx="7361">
                  <c:v>633.46500000000003</c:v>
                </c:pt>
                <c:pt idx="7362">
                  <c:v>633.46500000000003</c:v>
                </c:pt>
                <c:pt idx="7363">
                  <c:v>633.46500000000003</c:v>
                </c:pt>
                <c:pt idx="7364">
                  <c:v>633.46500000000003</c:v>
                </c:pt>
                <c:pt idx="7365">
                  <c:v>633.46500000000003</c:v>
                </c:pt>
                <c:pt idx="7366">
                  <c:v>633.46500000000003</c:v>
                </c:pt>
                <c:pt idx="7367">
                  <c:v>633.46500000000003</c:v>
                </c:pt>
                <c:pt idx="7368">
                  <c:v>633.46500000000003</c:v>
                </c:pt>
                <c:pt idx="7369">
                  <c:v>633.46500000000003</c:v>
                </c:pt>
                <c:pt idx="7370">
                  <c:v>633.46500000000003</c:v>
                </c:pt>
                <c:pt idx="7371">
                  <c:v>633.46500000000003</c:v>
                </c:pt>
                <c:pt idx="7372">
                  <c:v>633.46500000000003</c:v>
                </c:pt>
                <c:pt idx="7373">
                  <c:v>633.46500000000003</c:v>
                </c:pt>
                <c:pt idx="7374">
                  <c:v>633.46500000000003</c:v>
                </c:pt>
                <c:pt idx="7375">
                  <c:v>633.46500000000003</c:v>
                </c:pt>
                <c:pt idx="7376">
                  <c:v>633.46500000000003</c:v>
                </c:pt>
                <c:pt idx="7377">
                  <c:v>633.46500000000003</c:v>
                </c:pt>
                <c:pt idx="7378">
                  <c:v>633.46500000000003</c:v>
                </c:pt>
                <c:pt idx="7379">
                  <c:v>633.46500000000003</c:v>
                </c:pt>
                <c:pt idx="7380">
                  <c:v>633.46500000000003</c:v>
                </c:pt>
                <c:pt idx="7381">
                  <c:v>633.46500000000003</c:v>
                </c:pt>
                <c:pt idx="7382">
                  <c:v>633.46500000000003</c:v>
                </c:pt>
                <c:pt idx="7383">
                  <c:v>633.46500000000003</c:v>
                </c:pt>
                <c:pt idx="7384">
                  <c:v>633.46500000000003</c:v>
                </c:pt>
                <c:pt idx="7385">
                  <c:v>633.46500000000003</c:v>
                </c:pt>
                <c:pt idx="7386">
                  <c:v>633.46500000000003</c:v>
                </c:pt>
                <c:pt idx="7387">
                  <c:v>633.46500000000003</c:v>
                </c:pt>
                <c:pt idx="7388">
                  <c:v>633.46500000000003</c:v>
                </c:pt>
                <c:pt idx="7389">
                  <c:v>633.46500000000003</c:v>
                </c:pt>
                <c:pt idx="7390">
                  <c:v>633.46500000000003</c:v>
                </c:pt>
                <c:pt idx="7391">
                  <c:v>633.46500000000003</c:v>
                </c:pt>
                <c:pt idx="7392">
                  <c:v>633.46500000000003</c:v>
                </c:pt>
                <c:pt idx="7393">
                  <c:v>633.46500000000003</c:v>
                </c:pt>
                <c:pt idx="7394">
                  <c:v>633.46500000000003</c:v>
                </c:pt>
                <c:pt idx="7395">
                  <c:v>633.46500000000003</c:v>
                </c:pt>
                <c:pt idx="7396">
                  <c:v>633.46500000000003</c:v>
                </c:pt>
                <c:pt idx="7397">
                  <c:v>633.46500000000003</c:v>
                </c:pt>
                <c:pt idx="7398">
                  <c:v>633.46500000000003</c:v>
                </c:pt>
                <c:pt idx="7399">
                  <c:v>633.46500000000003</c:v>
                </c:pt>
                <c:pt idx="7400">
                  <c:v>633.46500000000003</c:v>
                </c:pt>
                <c:pt idx="7401">
                  <c:v>633.46500000000003</c:v>
                </c:pt>
                <c:pt idx="7402">
                  <c:v>633.46500000000003</c:v>
                </c:pt>
                <c:pt idx="7403">
                  <c:v>633.46500000000003</c:v>
                </c:pt>
                <c:pt idx="7404">
                  <c:v>633.46500000000003</c:v>
                </c:pt>
                <c:pt idx="7405">
                  <c:v>633.46500000000003</c:v>
                </c:pt>
                <c:pt idx="7406">
                  <c:v>633.46500000000003</c:v>
                </c:pt>
                <c:pt idx="7407">
                  <c:v>633.46500000000003</c:v>
                </c:pt>
                <c:pt idx="7408">
                  <c:v>633.46500000000003</c:v>
                </c:pt>
                <c:pt idx="7409">
                  <c:v>633.46500000000003</c:v>
                </c:pt>
                <c:pt idx="7410">
                  <c:v>633.46500000000003</c:v>
                </c:pt>
                <c:pt idx="7411">
                  <c:v>633.46500000000003</c:v>
                </c:pt>
                <c:pt idx="7412">
                  <c:v>633.46500000000003</c:v>
                </c:pt>
                <c:pt idx="7413">
                  <c:v>633.46500000000003</c:v>
                </c:pt>
                <c:pt idx="7414">
                  <c:v>633.46500000000003</c:v>
                </c:pt>
                <c:pt idx="7415">
                  <c:v>633.46500000000003</c:v>
                </c:pt>
                <c:pt idx="7416">
                  <c:v>633.46500000000003</c:v>
                </c:pt>
                <c:pt idx="7417">
                  <c:v>633.46500000000003</c:v>
                </c:pt>
                <c:pt idx="7418">
                  <c:v>633.46500000000003</c:v>
                </c:pt>
                <c:pt idx="7419">
                  <c:v>633.46500000000003</c:v>
                </c:pt>
                <c:pt idx="7420">
                  <c:v>633.46500000000003</c:v>
                </c:pt>
                <c:pt idx="7421">
                  <c:v>633.46500000000003</c:v>
                </c:pt>
                <c:pt idx="7422">
                  <c:v>633.46500000000003</c:v>
                </c:pt>
                <c:pt idx="7423">
                  <c:v>633.46500000000003</c:v>
                </c:pt>
                <c:pt idx="7424">
                  <c:v>633.46500000000003</c:v>
                </c:pt>
                <c:pt idx="7425">
                  <c:v>633.46500000000003</c:v>
                </c:pt>
                <c:pt idx="7426">
                  <c:v>633.46500000000003</c:v>
                </c:pt>
                <c:pt idx="7427">
                  <c:v>633.46500000000003</c:v>
                </c:pt>
                <c:pt idx="7428">
                  <c:v>633.46500000000003</c:v>
                </c:pt>
                <c:pt idx="7429">
                  <c:v>633.46500000000003</c:v>
                </c:pt>
                <c:pt idx="7430">
                  <c:v>633.46500000000003</c:v>
                </c:pt>
                <c:pt idx="7431">
                  <c:v>633.46500000000003</c:v>
                </c:pt>
                <c:pt idx="7432">
                  <c:v>633.46500000000003</c:v>
                </c:pt>
                <c:pt idx="7433">
                  <c:v>633.46500000000003</c:v>
                </c:pt>
                <c:pt idx="7434">
                  <c:v>633.46500000000003</c:v>
                </c:pt>
                <c:pt idx="7435">
                  <c:v>633.46500000000003</c:v>
                </c:pt>
                <c:pt idx="7436">
                  <c:v>633.46500000000003</c:v>
                </c:pt>
                <c:pt idx="7437">
                  <c:v>633.46500000000003</c:v>
                </c:pt>
                <c:pt idx="7438">
                  <c:v>633.46500000000003</c:v>
                </c:pt>
                <c:pt idx="7439">
                  <c:v>633.46500000000003</c:v>
                </c:pt>
                <c:pt idx="7440">
                  <c:v>633.46500000000003</c:v>
                </c:pt>
                <c:pt idx="7441">
                  <c:v>633.46500000000003</c:v>
                </c:pt>
                <c:pt idx="7442">
                  <c:v>633.46500000000003</c:v>
                </c:pt>
                <c:pt idx="7443">
                  <c:v>633.46500000000003</c:v>
                </c:pt>
                <c:pt idx="7444">
                  <c:v>633.46500000000003</c:v>
                </c:pt>
                <c:pt idx="7445">
                  <c:v>633.46500000000003</c:v>
                </c:pt>
                <c:pt idx="7446">
                  <c:v>633.46500000000003</c:v>
                </c:pt>
                <c:pt idx="7447">
                  <c:v>633.46500000000003</c:v>
                </c:pt>
                <c:pt idx="7448">
                  <c:v>633.46500000000003</c:v>
                </c:pt>
                <c:pt idx="7449">
                  <c:v>633.46500000000003</c:v>
                </c:pt>
                <c:pt idx="7450">
                  <c:v>633.46500000000003</c:v>
                </c:pt>
                <c:pt idx="7451">
                  <c:v>633.46500000000003</c:v>
                </c:pt>
                <c:pt idx="7452">
                  <c:v>633.46500000000003</c:v>
                </c:pt>
                <c:pt idx="7453">
                  <c:v>633.46500000000003</c:v>
                </c:pt>
                <c:pt idx="7454">
                  <c:v>633.46500000000003</c:v>
                </c:pt>
                <c:pt idx="7455">
                  <c:v>633.46500000000003</c:v>
                </c:pt>
                <c:pt idx="7456">
                  <c:v>633.46500000000003</c:v>
                </c:pt>
                <c:pt idx="7457">
                  <c:v>633.46500000000003</c:v>
                </c:pt>
                <c:pt idx="7458">
                  <c:v>633.46500000000003</c:v>
                </c:pt>
                <c:pt idx="7459">
                  <c:v>633.46500000000003</c:v>
                </c:pt>
                <c:pt idx="7460">
                  <c:v>633.46500000000003</c:v>
                </c:pt>
                <c:pt idx="7461">
                  <c:v>633.46500000000003</c:v>
                </c:pt>
                <c:pt idx="7462">
                  <c:v>633.46500000000003</c:v>
                </c:pt>
                <c:pt idx="7463">
                  <c:v>633.46500000000003</c:v>
                </c:pt>
                <c:pt idx="7464">
                  <c:v>633.46500000000003</c:v>
                </c:pt>
                <c:pt idx="7465">
                  <c:v>633.46500000000003</c:v>
                </c:pt>
                <c:pt idx="7466">
                  <c:v>633.46500000000003</c:v>
                </c:pt>
                <c:pt idx="7467">
                  <c:v>633.46500000000003</c:v>
                </c:pt>
                <c:pt idx="7468">
                  <c:v>633.46500000000003</c:v>
                </c:pt>
                <c:pt idx="7469">
                  <c:v>633.46500000000003</c:v>
                </c:pt>
                <c:pt idx="7470">
                  <c:v>633.46500000000003</c:v>
                </c:pt>
                <c:pt idx="7471">
                  <c:v>633.46500000000003</c:v>
                </c:pt>
                <c:pt idx="7472">
                  <c:v>633.46500000000003</c:v>
                </c:pt>
                <c:pt idx="7473">
                  <c:v>633.46500000000003</c:v>
                </c:pt>
                <c:pt idx="7474">
                  <c:v>633.46500000000003</c:v>
                </c:pt>
                <c:pt idx="7475">
                  <c:v>633.46500000000003</c:v>
                </c:pt>
                <c:pt idx="7476">
                  <c:v>633.46500000000003</c:v>
                </c:pt>
                <c:pt idx="7477">
                  <c:v>633.46500000000003</c:v>
                </c:pt>
                <c:pt idx="7478">
                  <c:v>633.46500000000003</c:v>
                </c:pt>
                <c:pt idx="7479">
                  <c:v>633.46500000000003</c:v>
                </c:pt>
                <c:pt idx="7480">
                  <c:v>633.46500000000003</c:v>
                </c:pt>
                <c:pt idx="7481">
                  <c:v>633.46500000000003</c:v>
                </c:pt>
                <c:pt idx="7482">
                  <c:v>633.46500000000003</c:v>
                </c:pt>
                <c:pt idx="7483">
                  <c:v>633.46500000000003</c:v>
                </c:pt>
                <c:pt idx="7484">
                  <c:v>633.46500000000003</c:v>
                </c:pt>
                <c:pt idx="7485">
                  <c:v>633.46500000000003</c:v>
                </c:pt>
                <c:pt idx="7486">
                  <c:v>633.46500000000003</c:v>
                </c:pt>
                <c:pt idx="7487">
                  <c:v>633.46500000000003</c:v>
                </c:pt>
                <c:pt idx="7488">
                  <c:v>633.46500000000003</c:v>
                </c:pt>
                <c:pt idx="7489">
                  <c:v>633.46500000000003</c:v>
                </c:pt>
                <c:pt idx="7490">
                  <c:v>633.46500000000003</c:v>
                </c:pt>
                <c:pt idx="7491">
                  <c:v>633.46500000000003</c:v>
                </c:pt>
                <c:pt idx="7492">
                  <c:v>633.46500000000003</c:v>
                </c:pt>
                <c:pt idx="7493">
                  <c:v>633.46500000000003</c:v>
                </c:pt>
                <c:pt idx="7494">
                  <c:v>633.46500000000003</c:v>
                </c:pt>
                <c:pt idx="7495">
                  <c:v>633.46500000000003</c:v>
                </c:pt>
                <c:pt idx="7496">
                  <c:v>633.46500000000003</c:v>
                </c:pt>
                <c:pt idx="7497">
                  <c:v>633.46500000000003</c:v>
                </c:pt>
                <c:pt idx="7498">
                  <c:v>633.46500000000003</c:v>
                </c:pt>
                <c:pt idx="7499">
                  <c:v>633.46500000000003</c:v>
                </c:pt>
                <c:pt idx="7500">
                  <c:v>633.46500000000003</c:v>
                </c:pt>
                <c:pt idx="7501">
                  <c:v>633.46500000000003</c:v>
                </c:pt>
                <c:pt idx="7502">
                  <c:v>633.46500000000003</c:v>
                </c:pt>
                <c:pt idx="7503">
                  <c:v>633.46500000000003</c:v>
                </c:pt>
                <c:pt idx="7504">
                  <c:v>633.46500000000003</c:v>
                </c:pt>
                <c:pt idx="7505">
                  <c:v>633.46500000000003</c:v>
                </c:pt>
                <c:pt idx="7506">
                  <c:v>633.46500000000003</c:v>
                </c:pt>
                <c:pt idx="7507">
                  <c:v>633.46500000000003</c:v>
                </c:pt>
                <c:pt idx="7508">
                  <c:v>633.46500000000003</c:v>
                </c:pt>
                <c:pt idx="7509">
                  <c:v>633.46500000000003</c:v>
                </c:pt>
                <c:pt idx="7510">
                  <c:v>633.46500000000003</c:v>
                </c:pt>
                <c:pt idx="7511">
                  <c:v>633.46500000000003</c:v>
                </c:pt>
                <c:pt idx="7512">
                  <c:v>633.46500000000003</c:v>
                </c:pt>
                <c:pt idx="7513">
                  <c:v>633.46500000000003</c:v>
                </c:pt>
                <c:pt idx="7514">
                  <c:v>633.46500000000003</c:v>
                </c:pt>
                <c:pt idx="7515">
                  <c:v>633.46500000000003</c:v>
                </c:pt>
                <c:pt idx="7516">
                  <c:v>633.46500000000003</c:v>
                </c:pt>
                <c:pt idx="7517">
                  <c:v>633.46500000000003</c:v>
                </c:pt>
                <c:pt idx="7518">
                  <c:v>633.46500000000003</c:v>
                </c:pt>
                <c:pt idx="7519">
                  <c:v>633.46500000000003</c:v>
                </c:pt>
                <c:pt idx="7520">
                  <c:v>633.46500000000003</c:v>
                </c:pt>
                <c:pt idx="7521">
                  <c:v>633.46500000000003</c:v>
                </c:pt>
                <c:pt idx="7522">
                  <c:v>633.46500000000003</c:v>
                </c:pt>
                <c:pt idx="7523">
                  <c:v>633.46500000000003</c:v>
                </c:pt>
                <c:pt idx="7524">
                  <c:v>633.46500000000003</c:v>
                </c:pt>
                <c:pt idx="7525">
                  <c:v>633.46500000000003</c:v>
                </c:pt>
                <c:pt idx="7526">
                  <c:v>633.46500000000003</c:v>
                </c:pt>
                <c:pt idx="7527">
                  <c:v>633.46500000000003</c:v>
                </c:pt>
                <c:pt idx="7528">
                  <c:v>633.46500000000003</c:v>
                </c:pt>
                <c:pt idx="7529">
                  <c:v>633.46500000000003</c:v>
                </c:pt>
                <c:pt idx="7530">
                  <c:v>633.46500000000003</c:v>
                </c:pt>
                <c:pt idx="7531">
                  <c:v>633.46500000000003</c:v>
                </c:pt>
                <c:pt idx="7532">
                  <c:v>633.46500000000003</c:v>
                </c:pt>
                <c:pt idx="7533">
                  <c:v>633.46500000000003</c:v>
                </c:pt>
                <c:pt idx="7534">
                  <c:v>633.46500000000003</c:v>
                </c:pt>
                <c:pt idx="7535">
                  <c:v>633.46500000000003</c:v>
                </c:pt>
                <c:pt idx="7536">
                  <c:v>633.46500000000003</c:v>
                </c:pt>
                <c:pt idx="7537">
                  <c:v>633.46500000000003</c:v>
                </c:pt>
                <c:pt idx="7538">
                  <c:v>633.46500000000003</c:v>
                </c:pt>
                <c:pt idx="7539">
                  <c:v>633.46500000000003</c:v>
                </c:pt>
                <c:pt idx="7540">
                  <c:v>633.46500000000003</c:v>
                </c:pt>
                <c:pt idx="7541">
                  <c:v>633.46500000000003</c:v>
                </c:pt>
                <c:pt idx="7542">
                  <c:v>633.46500000000003</c:v>
                </c:pt>
                <c:pt idx="7543">
                  <c:v>633.46500000000003</c:v>
                </c:pt>
                <c:pt idx="7544">
                  <c:v>633.46500000000003</c:v>
                </c:pt>
                <c:pt idx="7545">
                  <c:v>633.46500000000003</c:v>
                </c:pt>
                <c:pt idx="7546">
                  <c:v>633.46500000000003</c:v>
                </c:pt>
                <c:pt idx="7547">
                  <c:v>633.46500000000003</c:v>
                </c:pt>
                <c:pt idx="7548">
                  <c:v>633.46500000000003</c:v>
                </c:pt>
                <c:pt idx="7549">
                  <c:v>633.46500000000003</c:v>
                </c:pt>
                <c:pt idx="7550">
                  <c:v>633.46500000000003</c:v>
                </c:pt>
                <c:pt idx="7551">
                  <c:v>633.46500000000003</c:v>
                </c:pt>
                <c:pt idx="7552">
                  <c:v>633.46500000000003</c:v>
                </c:pt>
                <c:pt idx="7553">
                  <c:v>633.46500000000003</c:v>
                </c:pt>
                <c:pt idx="7554">
                  <c:v>633.46500000000003</c:v>
                </c:pt>
                <c:pt idx="7555">
                  <c:v>633.46500000000003</c:v>
                </c:pt>
                <c:pt idx="7556">
                  <c:v>633.46500000000003</c:v>
                </c:pt>
                <c:pt idx="7557">
                  <c:v>633.46500000000003</c:v>
                </c:pt>
                <c:pt idx="7558">
                  <c:v>633.46500000000003</c:v>
                </c:pt>
                <c:pt idx="7559">
                  <c:v>633.46500000000003</c:v>
                </c:pt>
                <c:pt idx="7560">
                  <c:v>633.46500000000003</c:v>
                </c:pt>
                <c:pt idx="7561">
                  <c:v>633.46500000000003</c:v>
                </c:pt>
                <c:pt idx="7562">
                  <c:v>633.46500000000003</c:v>
                </c:pt>
                <c:pt idx="7563">
                  <c:v>633.46500000000003</c:v>
                </c:pt>
                <c:pt idx="7564">
                  <c:v>633.46500000000003</c:v>
                </c:pt>
                <c:pt idx="7565">
                  <c:v>633.46500000000003</c:v>
                </c:pt>
                <c:pt idx="7566">
                  <c:v>633.46500000000003</c:v>
                </c:pt>
                <c:pt idx="7567">
                  <c:v>633.46500000000003</c:v>
                </c:pt>
                <c:pt idx="7568">
                  <c:v>633.46500000000003</c:v>
                </c:pt>
                <c:pt idx="7569">
                  <c:v>633.46500000000003</c:v>
                </c:pt>
                <c:pt idx="7570">
                  <c:v>633.46500000000003</c:v>
                </c:pt>
                <c:pt idx="7571">
                  <c:v>633.46500000000003</c:v>
                </c:pt>
                <c:pt idx="7572">
                  <c:v>633.46500000000003</c:v>
                </c:pt>
                <c:pt idx="7573">
                  <c:v>633.46500000000003</c:v>
                </c:pt>
                <c:pt idx="7574">
                  <c:v>633.46500000000003</c:v>
                </c:pt>
                <c:pt idx="7575">
                  <c:v>633.46500000000003</c:v>
                </c:pt>
                <c:pt idx="7576">
                  <c:v>633.46500000000003</c:v>
                </c:pt>
                <c:pt idx="7577">
                  <c:v>633.46500000000003</c:v>
                </c:pt>
                <c:pt idx="7578">
                  <c:v>633.46500000000003</c:v>
                </c:pt>
                <c:pt idx="7579">
                  <c:v>633.46500000000003</c:v>
                </c:pt>
                <c:pt idx="7580">
                  <c:v>633.46500000000003</c:v>
                </c:pt>
                <c:pt idx="7581">
                  <c:v>633.46500000000003</c:v>
                </c:pt>
                <c:pt idx="7582">
                  <c:v>633.46500000000003</c:v>
                </c:pt>
                <c:pt idx="7583">
                  <c:v>633.46500000000003</c:v>
                </c:pt>
                <c:pt idx="7584">
                  <c:v>633.46500000000003</c:v>
                </c:pt>
                <c:pt idx="7585">
                  <c:v>633.46500000000003</c:v>
                </c:pt>
                <c:pt idx="7586">
                  <c:v>633.46500000000003</c:v>
                </c:pt>
                <c:pt idx="7587">
                  <c:v>633.46500000000003</c:v>
                </c:pt>
                <c:pt idx="7588">
                  <c:v>633.46500000000003</c:v>
                </c:pt>
                <c:pt idx="7589">
                  <c:v>633.46500000000003</c:v>
                </c:pt>
                <c:pt idx="7590">
                  <c:v>633.46500000000003</c:v>
                </c:pt>
                <c:pt idx="7591">
                  <c:v>633.46500000000003</c:v>
                </c:pt>
                <c:pt idx="7592">
                  <c:v>633.46500000000003</c:v>
                </c:pt>
                <c:pt idx="7593">
                  <c:v>633.46500000000003</c:v>
                </c:pt>
                <c:pt idx="7594">
                  <c:v>633.46500000000003</c:v>
                </c:pt>
                <c:pt idx="7595">
                  <c:v>633.46500000000003</c:v>
                </c:pt>
                <c:pt idx="7596">
                  <c:v>633.46500000000003</c:v>
                </c:pt>
                <c:pt idx="7597">
                  <c:v>633.46500000000003</c:v>
                </c:pt>
                <c:pt idx="7598">
                  <c:v>633.46500000000003</c:v>
                </c:pt>
                <c:pt idx="7599">
                  <c:v>633.46500000000003</c:v>
                </c:pt>
                <c:pt idx="7600">
                  <c:v>633.46500000000003</c:v>
                </c:pt>
                <c:pt idx="7601">
                  <c:v>633.46500000000003</c:v>
                </c:pt>
                <c:pt idx="7602">
                  <c:v>633.46500000000003</c:v>
                </c:pt>
                <c:pt idx="7603">
                  <c:v>633.46500000000003</c:v>
                </c:pt>
                <c:pt idx="7604">
                  <c:v>633.46500000000003</c:v>
                </c:pt>
                <c:pt idx="7605">
                  <c:v>633.46500000000003</c:v>
                </c:pt>
                <c:pt idx="7606">
                  <c:v>633.46500000000003</c:v>
                </c:pt>
                <c:pt idx="7607">
                  <c:v>633.46500000000003</c:v>
                </c:pt>
                <c:pt idx="7608">
                  <c:v>633.46500000000003</c:v>
                </c:pt>
                <c:pt idx="7609">
                  <c:v>633.46500000000003</c:v>
                </c:pt>
                <c:pt idx="7610">
                  <c:v>633.46500000000003</c:v>
                </c:pt>
                <c:pt idx="7611">
                  <c:v>633.46500000000003</c:v>
                </c:pt>
                <c:pt idx="7612">
                  <c:v>633.46500000000003</c:v>
                </c:pt>
                <c:pt idx="7613">
                  <c:v>633.46500000000003</c:v>
                </c:pt>
                <c:pt idx="7614">
                  <c:v>633.46500000000003</c:v>
                </c:pt>
                <c:pt idx="7615">
                  <c:v>633.46500000000003</c:v>
                </c:pt>
                <c:pt idx="7616">
                  <c:v>633.46500000000003</c:v>
                </c:pt>
                <c:pt idx="7617">
                  <c:v>633.46500000000003</c:v>
                </c:pt>
                <c:pt idx="7618">
                  <c:v>633.46500000000003</c:v>
                </c:pt>
                <c:pt idx="7619">
                  <c:v>633.46500000000003</c:v>
                </c:pt>
                <c:pt idx="7620">
                  <c:v>633.46500000000003</c:v>
                </c:pt>
                <c:pt idx="7621">
                  <c:v>633.46500000000003</c:v>
                </c:pt>
                <c:pt idx="7622">
                  <c:v>633.46500000000003</c:v>
                </c:pt>
                <c:pt idx="7623">
                  <c:v>633.46500000000003</c:v>
                </c:pt>
                <c:pt idx="7624">
                  <c:v>633.46500000000003</c:v>
                </c:pt>
                <c:pt idx="7625">
                  <c:v>633.46500000000003</c:v>
                </c:pt>
                <c:pt idx="7626">
                  <c:v>633.46500000000003</c:v>
                </c:pt>
                <c:pt idx="7627">
                  <c:v>633.46500000000003</c:v>
                </c:pt>
                <c:pt idx="7628">
                  <c:v>633.46500000000003</c:v>
                </c:pt>
                <c:pt idx="7629">
                  <c:v>633.46500000000003</c:v>
                </c:pt>
                <c:pt idx="7630">
                  <c:v>633.46500000000003</c:v>
                </c:pt>
                <c:pt idx="7631">
                  <c:v>633.46500000000003</c:v>
                </c:pt>
                <c:pt idx="7632">
                  <c:v>633.46500000000003</c:v>
                </c:pt>
                <c:pt idx="7633">
                  <c:v>633.46500000000003</c:v>
                </c:pt>
                <c:pt idx="7634">
                  <c:v>633.46500000000003</c:v>
                </c:pt>
                <c:pt idx="7635">
                  <c:v>633.46500000000003</c:v>
                </c:pt>
                <c:pt idx="7636">
                  <c:v>633.46500000000003</c:v>
                </c:pt>
                <c:pt idx="7637">
                  <c:v>633.46500000000003</c:v>
                </c:pt>
                <c:pt idx="7638">
                  <c:v>633.46500000000003</c:v>
                </c:pt>
                <c:pt idx="7639">
                  <c:v>633.46500000000003</c:v>
                </c:pt>
                <c:pt idx="7640">
                  <c:v>633.46500000000003</c:v>
                </c:pt>
                <c:pt idx="7641">
                  <c:v>633.46500000000003</c:v>
                </c:pt>
                <c:pt idx="7642">
                  <c:v>633.46500000000003</c:v>
                </c:pt>
                <c:pt idx="7643">
                  <c:v>633.46500000000003</c:v>
                </c:pt>
                <c:pt idx="7644">
                  <c:v>633.46500000000003</c:v>
                </c:pt>
                <c:pt idx="7645">
                  <c:v>633.46500000000003</c:v>
                </c:pt>
                <c:pt idx="7646">
                  <c:v>633.46500000000003</c:v>
                </c:pt>
                <c:pt idx="7647">
                  <c:v>633.46500000000003</c:v>
                </c:pt>
                <c:pt idx="7648">
                  <c:v>633.46500000000003</c:v>
                </c:pt>
                <c:pt idx="7649">
                  <c:v>633.46500000000003</c:v>
                </c:pt>
                <c:pt idx="7650">
                  <c:v>633.46500000000003</c:v>
                </c:pt>
                <c:pt idx="7651">
                  <c:v>633.46500000000003</c:v>
                </c:pt>
                <c:pt idx="7652">
                  <c:v>633.46500000000003</c:v>
                </c:pt>
                <c:pt idx="7653">
                  <c:v>633.46500000000003</c:v>
                </c:pt>
                <c:pt idx="7654">
                  <c:v>633.46500000000003</c:v>
                </c:pt>
                <c:pt idx="7655">
                  <c:v>633.46500000000003</c:v>
                </c:pt>
                <c:pt idx="7656">
                  <c:v>633.46500000000003</c:v>
                </c:pt>
                <c:pt idx="7657">
                  <c:v>633.46500000000003</c:v>
                </c:pt>
                <c:pt idx="7658">
                  <c:v>633.46500000000003</c:v>
                </c:pt>
                <c:pt idx="7659">
                  <c:v>633.46500000000003</c:v>
                </c:pt>
                <c:pt idx="7660">
                  <c:v>633.46500000000003</c:v>
                </c:pt>
                <c:pt idx="7661">
                  <c:v>633.46500000000003</c:v>
                </c:pt>
                <c:pt idx="7662">
                  <c:v>633.46500000000003</c:v>
                </c:pt>
                <c:pt idx="7663">
                  <c:v>633.46500000000003</c:v>
                </c:pt>
                <c:pt idx="7664">
                  <c:v>633.46500000000003</c:v>
                </c:pt>
                <c:pt idx="7665">
                  <c:v>633.46500000000003</c:v>
                </c:pt>
                <c:pt idx="7666">
                  <c:v>633.46500000000003</c:v>
                </c:pt>
                <c:pt idx="7667">
                  <c:v>633.46500000000003</c:v>
                </c:pt>
                <c:pt idx="7668">
                  <c:v>633.46500000000003</c:v>
                </c:pt>
                <c:pt idx="7669">
                  <c:v>633.46500000000003</c:v>
                </c:pt>
                <c:pt idx="7670">
                  <c:v>633.46500000000003</c:v>
                </c:pt>
                <c:pt idx="7671">
                  <c:v>633.46500000000003</c:v>
                </c:pt>
                <c:pt idx="7672">
                  <c:v>633.46500000000003</c:v>
                </c:pt>
                <c:pt idx="7673">
                  <c:v>633.46500000000003</c:v>
                </c:pt>
                <c:pt idx="7674">
                  <c:v>633.46500000000003</c:v>
                </c:pt>
                <c:pt idx="7675">
                  <c:v>633.46500000000003</c:v>
                </c:pt>
                <c:pt idx="7676">
                  <c:v>633.46500000000003</c:v>
                </c:pt>
                <c:pt idx="7677">
                  <c:v>633.46500000000003</c:v>
                </c:pt>
                <c:pt idx="7678">
                  <c:v>633.46500000000003</c:v>
                </c:pt>
                <c:pt idx="7679">
                  <c:v>633.46500000000003</c:v>
                </c:pt>
                <c:pt idx="7680">
                  <c:v>633.46500000000003</c:v>
                </c:pt>
                <c:pt idx="7681">
                  <c:v>633.46500000000003</c:v>
                </c:pt>
                <c:pt idx="7682">
                  <c:v>633.46500000000003</c:v>
                </c:pt>
                <c:pt idx="7683">
                  <c:v>633.46500000000003</c:v>
                </c:pt>
                <c:pt idx="7684">
                  <c:v>633.46500000000003</c:v>
                </c:pt>
                <c:pt idx="7685">
                  <c:v>633.46500000000003</c:v>
                </c:pt>
                <c:pt idx="7686">
                  <c:v>633.46500000000003</c:v>
                </c:pt>
                <c:pt idx="7687">
                  <c:v>633.46500000000003</c:v>
                </c:pt>
                <c:pt idx="7688">
                  <c:v>633.46500000000003</c:v>
                </c:pt>
                <c:pt idx="7689">
                  <c:v>633.46500000000003</c:v>
                </c:pt>
                <c:pt idx="7690">
                  <c:v>633.46500000000003</c:v>
                </c:pt>
                <c:pt idx="7691">
                  <c:v>633.46500000000003</c:v>
                </c:pt>
                <c:pt idx="7692">
                  <c:v>633.46500000000003</c:v>
                </c:pt>
                <c:pt idx="7693">
                  <c:v>633.46500000000003</c:v>
                </c:pt>
                <c:pt idx="7694">
                  <c:v>633.46500000000003</c:v>
                </c:pt>
                <c:pt idx="7695">
                  <c:v>633.46500000000003</c:v>
                </c:pt>
                <c:pt idx="7696">
                  <c:v>633.46500000000003</c:v>
                </c:pt>
                <c:pt idx="7697">
                  <c:v>633.46500000000003</c:v>
                </c:pt>
                <c:pt idx="7698">
                  <c:v>633.46500000000003</c:v>
                </c:pt>
                <c:pt idx="7699">
                  <c:v>633.46500000000003</c:v>
                </c:pt>
                <c:pt idx="7700">
                  <c:v>633.46500000000003</c:v>
                </c:pt>
                <c:pt idx="7701">
                  <c:v>633.46500000000003</c:v>
                </c:pt>
                <c:pt idx="7702">
                  <c:v>633.46500000000003</c:v>
                </c:pt>
                <c:pt idx="7703">
                  <c:v>633.46500000000003</c:v>
                </c:pt>
                <c:pt idx="7704">
                  <c:v>633.46500000000003</c:v>
                </c:pt>
                <c:pt idx="7705">
                  <c:v>633.46500000000003</c:v>
                </c:pt>
                <c:pt idx="7706">
                  <c:v>633.46500000000003</c:v>
                </c:pt>
                <c:pt idx="7707">
                  <c:v>633.46500000000003</c:v>
                </c:pt>
                <c:pt idx="7708">
                  <c:v>633.46500000000003</c:v>
                </c:pt>
                <c:pt idx="7709">
                  <c:v>633.46500000000003</c:v>
                </c:pt>
                <c:pt idx="7710">
                  <c:v>633.46500000000003</c:v>
                </c:pt>
                <c:pt idx="7711">
                  <c:v>633.46500000000003</c:v>
                </c:pt>
                <c:pt idx="7712">
                  <c:v>633.46500000000003</c:v>
                </c:pt>
                <c:pt idx="7713">
                  <c:v>633.46500000000003</c:v>
                </c:pt>
                <c:pt idx="7714">
                  <c:v>633.46500000000003</c:v>
                </c:pt>
                <c:pt idx="7715">
                  <c:v>633.46500000000003</c:v>
                </c:pt>
                <c:pt idx="7716">
                  <c:v>633.46500000000003</c:v>
                </c:pt>
                <c:pt idx="7717">
                  <c:v>633.46500000000003</c:v>
                </c:pt>
                <c:pt idx="7718">
                  <c:v>633.46500000000003</c:v>
                </c:pt>
                <c:pt idx="7719">
                  <c:v>633.46500000000003</c:v>
                </c:pt>
                <c:pt idx="7720">
                  <c:v>633.46500000000003</c:v>
                </c:pt>
                <c:pt idx="7721">
                  <c:v>633.46500000000003</c:v>
                </c:pt>
                <c:pt idx="7722">
                  <c:v>633.46500000000003</c:v>
                </c:pt>
                <c:pt idx="7723">
                  <c:v>633.46500000000003</c:v>
                </c:pt>
                <c:pt idx="7724">
                  <c:v>633.46500000000003</c:v>
                </c:pt>
                <c:pt idx="7725">
                  <c:v>633.46500000000003</c:v>
                </c:pt>
                <c:pt idx="7726">
                  <c:v>633.46500000000003</c:v>
                </c:pt>
                <c:pt idx="7727">
                  <c:v>633.46500000000003</c:v>
                </c:pt>
                <c:pt idx="7728">
                  <c:v>633.46500000000003</c:v>
                </c:pt>
                <c:pt idx="7729">
                  <c:v>633.46500000000003</c:v>
                </c:pt>
                <c:pt idx="7730">
                  <c:v>633.46500000000003</c:v>
                </c:pt>
                <c:pt idx="7731">
                  <c:v>633.46500000000003</c:v>
                </c:pt>
                <c:pt idx="7732">
                  <c:v>633.46500000000003</c:v>
                </c:pt>
                <c:pt idx="7733">
                  <c:v>633.46500000000003</c:v>
                </c:pt>
                <c:pt idx="7734">
                  <c:v>633.46500000000003</c:v>
                </c:pt>
                <c:pt idx="7735">
                  <c:v>633.46500000000003</c:v>
                </c:pt>
                <c:pt idx="7736">
                  <c:v>633.46500000000003</c:v>
                </c:pt>
                <c:pt idx="7737">
                  <c:v>633.46500000000003</c:v>
                </c:pt>
                <c:pt idx="7738">
                  <c:v>633.46500000000003</c:v>
                </c:pt>
                <c:pt idx="7739">
                  <c:v>633.46500000000003</c:v>
                </c:pt>
                <c:pt idx="7740">
                  <c:v>633.46500000000003</c:v>
                </c:pt>
                <c:pt idx="7741">
                  <c:v>633.46500000000003</c:v>
                </c:pt>
                <c:pt idx="7742">
                  <c:v>633.46500000000003</c:v>
                </c:pt>
                <c:pt idx="7743">
                  <c:v>633.46500000000003</c:v>
                </c:pt>
                <c:pt idx="7744">
                  <c:v>633.46500000000003</c:v>
                </c:pt>
                <c:pt idx="7745">
                  <c:v>633.46500000000003</c:v>
                </c:pt>
                <c:pt idx="7746">
                  <c:v>633.46500000000003</c:v>
                </c:pt>
                <c:pt idx="7747">
                  <c:v>633.46500000000003</c:v>
                </c:pt>
                <c:pt idx="7748">
                  <c:v>633.46500000000003</c:v>
                </c:pt>
                <c:pt idx="7749">
                  <c:v>633.46500000000003</c:v>
                </c:pt>
                <c:pt idx="7750">
                  <c:v>633.46500000000003</c:v>
                </c:pt>
                <c:pt idx="7751">
                  <c:v>633.46500000000003</c:v>
                </c:pt>
                <c:pt idx="7752">
                  <c:v>633.46500000000003</c:v>
                </c:pt>
                <c:pt idx="7753">
                  <c:v>633.46500000000003</c:v>
                </c:pt>
                <c:pt idx="7754">
                  <c:v>633.46500000000003</c:v>
                </c:pt>
                <c:pt idx="7755">
                  <c:v>633.46500000000003</c:v>
                </c:pt>
                <c:pt idx="7756">
                  <c:v>633.46500000000003</c:v>
                </c:pt>
                <c:pt idx="7757">
                  <c:v>633.46500000000003</c:v>
                </c:pt>
                <c:pt idx="7758">
                  <c:v>633.46500000000003</c:v>
                </c:pt>
                <c:pt idx="7759">
                  <c:v>633.46500000000003</c:v>
                </c:pt>
                <c:pt idx="7760">
                  <c:v>633.46500000000003</c:v>
                </c:pt>
                <c:pt idx="7761">
                  <c:v>633.46500000000003</c:v>
                </c:pt>
                <c:pt idx="7762">
                  <c:v>633.46500000000003</c:v>
                </c:pt>
                <c:pt idx="7763">
                  <c:v>633.46500000000003</c:v>
                </c:pt>
                <c:pt idx="7764">
                  <c:v>633.46500000000003</c:v>
                </c:pt>
                <c:pt idx="7765">
                  <c:v>633.46500000000003</c:v>
                </c:pt>
                <c:pt idx="7766">
                  <c:v>633.46500000000003</c:v>
                </c:pt>
                <c:pt idx="7767">
                  <c:v>633.46500000000003</c:v>
                </c:pt>
                <c:pt idx="7768">
                  <c:v>633.46500000000003</c:v>
                </c:pt>
                <c:pt idx="7769">
                  <c:v>633.46500000000003</c:v>
                </c:pt>
                <c:pt idx="7770">
                  <c:v>633.46500000000003</c:v>
                </c:pt>
                <c:pt idx="7771">
                  <c:v>633.46500000000003</c:v>
                </c:pt>
                <c:pt idx="7772">
                  <c:v>633.46500000000003</c:v>
                </c:pt>
                <c:pt idx="7773">
                  <c:v>633.46500000000003</c:v>
                </c:pt>
                <c:pt idx="7774">
                  <c:v>633.46500000000003</c:v>
                </c:pt>
                <c:pt idx="7775">
                  <c:v>633.46500000000003</c:v>
                </c:pt>
                <c:pt idx="7776">
                  <c:v>633.46500000000003</c:v>
                </c:pt>
                <c:pt idx="7777">
                  <c:v>633.46500000000003</c:v>
                </c:pt>
                <c:pt idx="7778">
                  <c:v>633.46500000000003</c:v>
                </c:pt>
                <c:pt idx="7779">
                  <c:v>633.46500000000003</c:v>
                </c:pt>
                <c:pt idx="7780">
                  <c:v>633.46500000000003</c:v>
                </c:pt>
                <c:pt idx="7781">
                  <c:v>633.46500000000003</c:v>
                </c:pt>
                <c:pt idx="7782">
                  <c:v>633.46500000000003</c:v>
                </c:pt>
                <c:pt idx="7783">
                  <c:v>633.46500000000003</c:v>
                </c:pt>
                <c:pt idx="7784">
                  <c:v>633.46500000000003</c:v>
                </c:pt>
                <c:pt idx="7785">
                  <c:v>633.46500000000003</c:v>
                </c:pt>
                <c:pt idx="7786">
                  <c:v>633.46500000000003</c:v>
                </c:pt>
                <c:pt idx="7787">
                  <c:v>633.46500000000003</c:v>
                </c:pt>
                <c:pt idx="7788">
                  <c:v>633.46500000000003</c:v>
                </c:pt>
                <c:pt idx="7789">
                  <c:v>633.46500000000003</c:v>
                </c:pt>
                <c:pt idx="7790">
                  <c:v>633.46500000000003</c:v>
                </c:pt>
                <c:pt idx="7791">
                  <c:v>633.46500000000003</c:v>
                </c:pt>
                <c:pt idx="7792">
                  <c:v>633.46500000000003</c:v>
                </c:pt>
                <c:pt idx="7793">
                  <c:v>633.46500000000003</c:v>
                </c:pt>
                <c:pt idx="7794">
                  <c:v>633.46500000000003</c:v>
                </c:pt>
                <c:pt idx="7795">
                  <c:v>633.46500000000003</c:v>
                </c:pt>
                <c:pt idx="7796">
                  <c:v>633.46500000000003</c:v>
                </c:pt>
                <c:pt idx="7797">
                  <c:v>633.46500000000003</c:v>
                </c:pt>
                <c:pt idx="7798">
                  <c:v>633.46500000000003</c:v>
                </c:pt>
                <c:pt idx="7799">
                  <c:v>633.46500000000003</c:v>
                </c:pt>
                <c:pt idx="7800">
                  <c:v>633.46500000000003</c:v>
                </c:pt>
                <c:pt idx="7801">
                  <c:v>633.46500000000003</c:v>
                </c:pt>
                <c:pt idx="7802">
                  <c:v>633.46500000000003</c:v>
                </c:pt>
                <c:pt idx="7803">
                  <c:v>633.46500000000003</c:v>
                </c:pt>
                <c:pt idx="7804">
                  <c:v>633.46500000000003</c:v>
                </c:pt>
                <c:pt idx="7805">
                  <c:v>633.46500000000003</c:v>
                </c:pt>
                <c:pt idx="7806">
                  <c:v>633.46500000000003</c:v>
                </c:pt>
                <c:pt idx="7807">
                  <c:v>633.46500000000003</c:v>
                </c:pt>
                <c:pt idx="7808">
                  <c:v>633.46500000000003</c:v>
                </c:pt>
                <c:pt idx="7809">
                  <c:v>633.46500000000003</c:v>
                </c:pt>
                <c:pt idx="7810">
                  <c:v>633.46500000000003</c:v>
                </c:pt>
                <c:pt idx="7811">
                  <c:v>633.46500000000003</c:v>
                </c:pt>
                <c:pt idx="7812">
                  <c:v>633.46500000000003</c:v>
                </c:pt>
                <c:pt idx="7813">
                  <c:v>633.46500000000003</c:v>
                </c:pt>
                <c:pt idx="7814">
                  <c:v>633.46500000000003</c:v>
                </c:pt>
                <c:pt idx="7815">
                  <c:v>633.46500000000003</c:v>
                </c:pt>
                <c:pt idx="7816">
                  <c:v>633.46500000000003</c:v>
                </c:pt>
                <c:pt idx="7817">
                  <c:v>633.46500000000003</c:v>
                </c:pt>
                <c:pt idx="7818">
                  <c:v>633.46500000000003</c:v>
                </c:pt>
                <c:pt idx="7819">
                  <c:v>633.46500000000003</c:v>
                </c:pt>
                <c:pt idx="7820">
                  <c:v>633.46500000000003</c:v>
                </c:pt>
                <c:pt idx="7821">
                  <c:v>633.46500000000003</c:v>
                </c:pt>
                <c:pt idx="7822">
                  <c:v>633.46500000000003</c:v>
                </c:pt>
                <c:pt idx="7823">
                  <c:v>633.46500000000003</c:v>
                </c:pt>
                <c:pt idx="7824">
                  <c:v>633.46500000000003</c:v>
                </c:pt>
                <c:pt idx="7825">
                  <c:v>633.46500000000003</c:v>
                </c:pt>
                <c:pt idx="7826">
                  <c:v>633.46500000000003</c:v>
                </c:pt>
                <c:pt idx="7827">
                  <c:v>633.46500000000003</c:v>
                </c:pt>
                <c:pt idx="7828">
                  <c:v>633.46500000000003</c:v>
                </c:pt>
                <c:pt idx="7829">
                  <c:v>633.46500000000003</c:v>
                </c:pt>
                <c:pt idx="7830">
                  <c:v>633.46500000000003</c:v>
                </c:pt>
                <c:pt idx="7831">
                  <c:v>633.46500000000003</c:v>
                </c:pt>
                <c:pt idx="7832">
                  <c:v>633.46500000000003</c:v>
                </c:pt>
                <c:pt idx="7833">
                  <c:v>633.46500000000003</c:v>
                </c:pt>
                <c:pt idx="7834">
                  <c:v>633.46500000000003</c:v>
                </c:pt>
                <c:pt idx="7835">
                  <c:v>633.46500000000003</c:v>
                </c:pt>
                <c:pt idx="7836">
                  <c:v>633.46500000000003</c:v>
                </c:pt>
                <c:pt idx="7837">
                  <c:v>633.46500000000003</c:v>
                </c:pt>
                <c:pt idx="7838">
                  <c:v>633.46500000000003</c:v>
                </c:pt>
                <c:pt idx="7839">
                  <c:v>633.46500000000003</c:v>
                </c:pt>
                <c:pt idx="7840">
                  <c:v>633.46500000000003</c:v>
                </c:pt>
                <c:pt idx="7841">
                  <c:v>633.46500000000003</c:v>
                </c:pt>
                <c:pt idx="7842">
                  <c:v>633.46500000000003</c:v>
                </c:pt>
                <c:pt idx="7843">
                  <c:v>633.46500000000003</c:v>
                </c:pt>
                <c:pt idx="7844">
                  <c:v>633.46500000000003</c:v>
                </c:pt>
                <c:pt idx="7845">
                  <c:v>633.46500000000003</c:v>
                </c:pt>
                <c:pt idx="7846">
                  <c:v>633.46500000000003</c:v>
                </c:pt>
                <c:pt idx="7847">
                  <c:v>633.46500000000003</c:v>
                </c:pt>
                <c:pt idx="7848">
                  <c:v>633.46500000000003</c:v>
                </c:pt>
                <c:pt idx="7849">
                  <c:v>633.46500000000003</c:v>
                </c:pt>
                <c:pt idx="7850">
                  <c:v>633.46500000000003</c:v>
                </c:pt>
                <c:pt idx="7851">
                  <c:v>633.46500000000003</c:v>
                </c:pt>
                <c:pt idx="7852">
                  <c:v>633.46500000000003</c:v>
                </c:pt>
                <c:pt idx="7853">
                  <c:v>633.46500000000003</c:v>
                </c:pt>
                <c:pt idx="7854">
                  <c:v>633.46500000000003</c:v>
                </c:pt>
                <c:pt idx="7855">
                  <c:v>633.46500000000003</c:v>
                </c:pt>
                <c:pt idx="7856">
                  <c:v>633.46500000000003</c:v>
                </c:pt>
                <c:pt idx="7857">
                  <c:v>633.46500000000003</c:v>
                </c:pt>
                <c:pt idx="7858">
                  <c:v>633.46500000000003</c:v>
                </c:pt>
                <c:pt idx="7859">
                  <c:v>633.46500000000003</c:v>
                </c:pt>
                <c:pt idx="7860">
                  <c:v>633.46500000000003</c:v>
                </c:pt>
                <c:pt idx="7861">
                  <c:v>633.46500000000003</c:v>
                </c:pt>
                <c:pt idx="7862">
                  <c:v>633.46500000000003</c:v>
                </c:pt>
                <c:pt idx="7863">
                  <c:v>633.46500000000003</c:v>
                </c:pt>
                <c:pt idx="7864">
                  <c:v>633.46500000000003</c:v>
                </c:pt>
                <c:pt idx="7865">
                  <c:v>633.46500000000003</c:v>
                </c:pt>
                <c:pt idx="7866">
                  <c:v>633.46500000000003</c:v>
                </c:pt>
                <c:pt idx="7867">
                  <c:v>633.46500000000003</c:v>
                </c:pt>
                <c:pt idx="7868">
                  <c:v>633.46500000000003</c:v>
                </c:pt>
                <c:pt idx="7869">
                  <c:v>633.46500000000003</c:v>
                </c:pt>
                <c:pt idx="7870">
                  <c:v>633.46500000000003</c:v>
                </c:pt>
                <c:pt idx="7871">
                  <c:v>633.46500000000003</c:v>
                </c:pt>
                <c:pt idx="7872">
                  <c:v>633.46500000000003</c:v>
                </c:pt>
                <c:pt idx="7873">
                  <c:v>633.46500000000003</c:v>
                </c:pt>
                <c:pt idx="7874">
                  <c:v>633.46500000000003</c:v>
                </c:pt>
                <c:pt idx="7875">
                  <c:v>633.46500000000003</c:v>
                </c:pt>
                <c:pt idx="7876">
                  <c:v>633.46500000000003</c:v>
                </c:pt>
                <c:pt idx="7877">
                  <c:v>633.46500000000003</c:v>
                </c:pt>
                <c:pt idx="7878">
                  <c:v>633.46500000000003</c:v>
                </c:pt>
                <c:pt idx="7879">
                  <c:v>633.46500000000003</c:v>
                </c:pt>
                <c:pt idx="7880">
                  <c:v>633.46500000000003</c:v>
                </c:pt>
                <c:pt idx="7881">
                  <c:v>633.46500000000003</c:v>
                </c:pt>
                <c:pt idx="7882">
                  <c:v>633.46500000000003</c:v>
                </c:pt>
                <c:pt idx="7883">
                  <c:v>633.46500000000003</c:v>
                </c:pt>
                <c:pt idx="7884">
                  <c:v>633.46500000000003</c:v>
                </c:pt>
                <c:pt idx="7885">
                  <c:v>633.46500000000003</c:v>
                </c:pt>
                <c:pt idx="7886">
                  <c:v>633.46500000000003</c:v>
                </c:pt>
                <c:pt idx="7887">
                  <c:v>633.46500000000003</c:v>
                </c:pt>
                <c:pt idx="7888">
                  <c:v>633.46500000000003</c:v>
                </c:pt>
                <c:pt idx="7889">
                  <c:v>633.46500000000003</c:v>
                </c:pt>
                <c:pt idx="7890">
                  <c:v>633.46500000000003</c:v>
                </c:pt>
                <c:pt idx="7891">
                  <c:v>633.46500000000003</c:v>
                </c:pt>
                <c:pt idx="7892">
                  <c:v>633.46500000000003</c:v>
                </c:pt>
                <c:pt idx="7893">
                  <c:v>633.46500000000003</c:v>
                </c:pt>
                <c:pt idx="7894">
                  <c:v>633.46500000000003</c:v>
                </c:pt>
                <c:pt idx="7895">
                  <c:v>633.46500000000003</c:v>
                </c:pt>
                <c:pt idx="7896">
                  <c:v>633.46500000000003</c:v>
                </c:pt>
                <c:pt idx="7897">
                  <c:v>633.46500000000003</c:v>
                </c:pt>
                <c:pt idx="7898">
                  <c:v>633.46500000000003</c:v>
                </c:pt>
                <c:pt idx="7899">
                  <c:v>633.46500000000003</c:v>
                </c:pt>
                <c:pt idx="7900">
                  <c:v>633.46500000000003</c:v>
                </c:pt>
                <c:pt idx="7901">
                  <c:v>633.46500000000003</c:v>
                </c:pt>
                <c:pt idx="7902">
                  <c:v>633.46500000000003</c:v>
                </c:pt>
                <c:pt idx="7903">
                  <c:v>633.46500000000003</c:v>
                </c:pt>
                <c:pt idx="7904">
                  <c:v>633.46500000000003</c:v>
                </c:pt>
                <c:pt idx="7905">
                  <c:v>633.46500000000003</c:v>
                </c:pt>
                <c:pt idx="7906">
                  <c:v>633.46500000000003</c:v>
                </c:pt>
                <c:pt idx="7907">
                  <c:v>633.46500000000003</c:v>
                </c:pt>
                <c:pt idx="7908">
                  <c:v>633.46500000000003</c:v>
                </c:pt>
                <c:pt idx="7909">
                  <c:v>633.46500000000003</c:v>
                </c:pt>
                <c:pt idx="7910">
                  <c:v>633.46500000000003</c:v>
                </c:pt>
                <c:pt idx="7911">
                  <c:v>633.46500000000003</c:v>
                </c:pt>
                <c:pt idx="7912">
                  <c:v>633.46500000000003</c:v>
                </c:pt>
                <c:pt idx="7913">
                  <c:v>633.46500000000003</c:v>
                </c:pt>
                <c:pt idx="7914">
                  <c:v>633.46500000000003</c:v>
                </c:pt>
                <c:pt idx="7915">
                  <c:v>633.46500000000003</c:v>
                </c:pt>
                <c:pt idx="7916">
                  <c:v>633.46500000000003</c:v>
                </c:pt>
                <c:pt idx="7917">
                  <c:v>633.46500000000003</c:v>
                </c:pt>
                <c:pt idx="7918">
                  <c:v>633.46500000000003</c:v>
                </c:pt>
                <c:pt idx="7919">
                  <c:v>633.46500000000003</c:v>
                </c:pt>
                <c:pt idx="7920">
                  <c:v>633.46500000000003</c:v>
                </c:pt>
                <c:pt idx="7921">
                  <c:v>633.46500000000003</c:v>
                </c:pt>
                <c:pt idx="7922">
                  <c:v>633.46500000000003</c:v>
                </c:pt>
                <c:pt idx="7923">
                  <c:v>633.46500000000003</c:v>
                </c:pt>
                <c:pt idx="7924">
                  <c:v>633.46500000000003</c:v>
                </c:pt>
                <c:pt idx="7925">
                  <c:v>633.46500000000003</c:v>
                </c:pt>
                <c:pt idx="7926">
                  <c:v>633.46500000000003</c:v>
                </c:pt>
                <c:pt idx="7927">
                  <c:v>633.46500000000003</c:v>
                </c:pt>
                <c:pt idx="7928">
                  <c:v>633.46500000000003</c:v>
                </c:pt>
                <c:pt idx="7929">
                  <c:v>633.46500000000003</c:v>
                </c:pt>
                <c:pt idx="7930">
                  <c:v>633.46500000000003</c:v>
                </c:pt>
                <c:pt idx="7931">
                  <c:v>633.46500000000003</c:v>
                </c:pt>
                <c:pt idx="7932">
                  <c:v>633.46500000000003</c:v>
                </c:pt>
                <c:pt idx="7933">
                  <c:v>633.46500000000003</c:v>
                </c:pt>
                <c:pt idx="7934">
                  <c:v>633.46500000000003</c:v>
                </c:pt>
                <c:pt idx="7935">
                  <c:v>633.46500000000003</c:v>
                </c:pt>
                <c:pt idx="7936">
                  <c:v>633.46500000000003</c:v>
                </c:pt>
                <c:pt idx="7937">
                  <c:v>633.46500000000003</c:v>
                </c:pt>
                <c:pt idx="7938">
                  <c:v>633.46500000000003</c:v>
                </c:pt>
                <c:pt idx="7939">
                  <c:v>633.46500000000003</c:v>
                </c:pt>
                <c:pt idx="7940">
                  <c:v>633.46500000000003</c:v>
                </c:pt>
                <c:pt idx="7941">
                  <c:v>633.46500000000003</c:v>
                </c:pt>
                <c:pt idx="7942">
                  <c:v>633.46500000000003</c:v>
                </c:pt>
                <c:pt idx="7943">
                  <c:v>633.46500000000003</c:v>
                </c:pt>
                <c:pt idx="7944">
                  <c:v>633.46500000000003</c:v>
                </c:pt>
                <c:pt idx="7945">
                  <c:v>633.46500000000003</c:v>
                </c:pt>
                <c:pt idx="7946">
                  <c:v>633.46500000000003</c:v>
                </c:pt>
                <c:pt idx="7947">
                  <c:v>633.46500000000003</c:v>
                </c:pt>
                <c:pt idx="7948">
                  <c:v>633.46500000000003</c:v>
                </c:pt>
                <c:pt idx="7949">
                  <c:v>633.46500000000003</c:v>
                </c:pt>
                <c:pt idx="7950">
                  <c:v>633.46500000000003</c:v>
                </c:pt>
                <c:pt idx="7951">
                  <c:v>633.46500000000003</c:v>
                </c:pt>
                <c:pt idx="7952">
                  <c:v>633.46500000000003</c:v>
                </c:pt>
                <c:pt idx="7953">
                  <c:v>633.46500000000003</c:v>
                </c:pt>
                <c:pt idx="7954">
                  <c:v>633.46500000000003</c:v>
                </c:pt>
                <c:pt idx="7955">
                  <c:v>633.46500000000003</c:v>
                </c:pt>
                <c:pt idx="7956">
                  <c:v>633.46500000000003</c:v>
                </c:pt>
                <c:pt idx="7957">
                  <c:v>633.46500000000003</c:v>
                </c:pt>
                <c:pt idx="7958">
                  <c:v>633.46500000000003</c:v>
                </c:pt>
                <c:pt idx="7959">
                  <c:v>633.46500000000003</c:v>
                </c:pt>
                <c:pt idx="7960">
                  <c:v>633.46500000000003</c:v>
                </c:pt>
                <c:pt idx="7961">
                  <c:v>633.46500000000003</c:v>
                </c:pt>
                <c:pt idx="7962">
                  <c:v>633.46500000000003</c:v>
                </c:pt>
                <c:pt idx="7963">
                  <c:v>633.46500000000003</c:v>
                </c:pt>
                <c:pt idx="7964">
                  <c:v>633.46500000000003</c:v>
                </c:pt>
                <c:pt idx="7965">
                  <c:v>633.46500000000003</c:v>
                </c:pt>
                <c:pt idx="7966">
                  <c:v>633.46500000000003</c:v>
                </c:pt>
                <c:pt idx="7967">
                  <c:v>633.46500000000003</c:v>
                </c:pt>
                <c:pt idx="7968">
                  <c:v>633.46500000000003</c:v>
                </c:pt>
                <c:pt idx="7969">
                  <c:v>633.46500000000003</c:v>
                </c:pt>
                <c:pt idx="7970">
                  <c:v>633.46500000000003</c:v>
                </c:pt>
                <c:pt idx="7971">
                  <c:v>633.46500000000003</c:v>
                </c:pt>
                <c:pt idx="7972">
                  <c:v>633.46500000000003</c:v>
                </c:pt>
                <c:pt idx="7973">
                  <c:v>633.46500000000003</c:v>
                </c:pt>
                <c:pt idx="7974">
                  <c:v>633.46500000000003</c:v>
                </c:pt>
                <c:pt idx="7975">
                  <c:v>633.46500000000003</c:v>
                </c:pt>
                <c:pt idx="7976">
                  <c:v>633.46500000000003</c:v>
                </c:pt>
                <c:pt idx="7977">
                  <c:v>633.46500000000003</c:v>
                </c:pt>
                <c:pt idx="7978">
                  <c:v>633.46500000000003</c:v>
                </c:pt>
                <c:pt idx="7979">
                  <c:v>633.46500000000003</c:v>
                </c:pt>
                <c:pt idx="7980">
                  <c:v>633.46500000000003</c:v>
                </c:pt>
                <c:pt idx="7981">
                  <c:v>633.46500000000003</c:v>
                </c:pt>
                <c:pt idx="7982">
                  <c:v>633.46500000000003</c:v>
                </c:pt>
                <c:pt idx="7983">
                  <c:v>633.46500000000003</c:v>
                </c:pt>
                <c:pt idx="7984">
                  <c:v>633.46500000000003</c:v>
                </c:pt>
                <c:pt idx="7985">
                  <c:v>633.46500000000003</c:v>
                </c:pt>
                <c:pt idx="7986">
                  <c:v>633.46500000000003</c:v>
                </c:pt>
                <c:pt idx="7987">
                  <c:v>633.46500000000003</c:v>
                </c:pt>
                <c:pt idx="7988">
                  <c:v>633.46500000000003</c:v>
                </c:pt>
                <c:pt idx="7989">
                  <c:v>633.46500000000003</c:v>
                </c:pt>
                <c:pt idx="7990">
                  <c:v>633.46500000000003</c:v>
                </c:pt>
                <c:pt idx="7991">
                  <c:v>633.46500000000003</c:v>
                </c:pt>
                <c:pt idx="7992">
                  <c:v>633.46500000000003</c:v>
                </c:pt>
                <c:pt idx="7993">
                  <c:v>633.46500000000003</c:v>
                </c:pt>
                <c:pt idx="7994">
                  <c:v>633.46500000000003</c:v>
                </c:pt>
                <c:pt idx="7995">
                  <c:v>633.46500000000003</c:v>
                </c:pt>
                <c:pt idx="7996">
                  <c:v>633.46500000000003</c:v>
                </c:pt>
                <c:pt idx="7997">
                  <c:v>633.46500000000003</c:v>
                </c:pt>
                <c:pt idx="7998">
                  <c:v>633.46500000000003</c:v>
                </c:pt>
                <c:pt idx="7999">
                  <c:v>633.46500000000003</c:v>
                </c:pt>
                <c:pt idx="8000">
                  <c:v>633.46500000000003</c:v>
                </c:pt>
                <c:pt idx="8001">
                  <c:v>633.46500000000003</c:v>
                </c:pt>
                <c:pt idx="8002">
                  <c:v>633.46500000000003</c:v>
                </c:pt>
                <c:pt idx="8003">
                  <c:v>633.46500000000003</c:v>
                </c:pt>
                <c:pt idx="8004">
                  <c:v>633.46500000000003</c:v>
                </c:pt>
                <c:pt idx="8005">
                  <c:v>633.46500000000003</c:v>
                </c:pt>
                <c:pt idx="8006">
                  <c:v>633.46500000000003</c:v>
                </c:pt>
                <c:pt idx="8007">
                  <c:v>633.46500000000003</c:v>
                </c:pt>
                <c:pt idx="8008">
                  <c:v>633.46500000000003</c:v>
                </c:pt>
                <c:pt idx="8009">
                  <c:v>633.46500000000003</c:v>
                </c:pt>
                <c:pt idx="8010">
                  <c:v>633.46500000000003</c:v>
                </c:pt>
                <c:pt idx="8011">
                  <c:v>633.46500000000003</c:v>
                </c:pt>
                <c:pt idx="8012">
                  <c:v>633.46500000000003</c:v>
                </c:pt>
                <c:pt idx="8013">
                  <c:v>633.46500000000003</c:v>
                </c:pt>
                <c:pt idx="8014">
                  <c:v>633.46500000000003</c:v>
                </c:pt>
                <c:pt idx="8015">
                  <c:v>633.46500000000003</c:v>
                </c:pt>
                <c:pt idx="8016">
                  <c:v>633.46500000000003</c:v>
                </c:pt>
                <c:pt idx="8017">
                  <c:v>633.46500000000003</c:v>
                </c:pt>
                <c:pt idx="8018">
                  <c:v>633.46500000000003</c:v>
                </c:pt>
                <c:pt idx="8019">
                  <c:v>633.46500000000003</c:v>
                </c:pt>
                <c:pt idx="8020">
                  <c:v>633.46500000000003</c:v>
                </c:pt>
                <c:pt idx="8021">
                  <c:v>633.46500000000003</c:v>
                </c:pt>
                <c:pt idx="8022">
                  <c:v>633.46500000000003</c:v>
                </c:pt>
                <c:pt idx="8023">
                  <c:v>633.46500000000003</c:v>
                </c:pt>
                <c:pt idx="8024">
                  <c:v>633.46500000000003</c:v>
                </c:pt>
                <c:pt idx="8025">
                  <c:v>633.46500000000003</c:v>
                </c:pt>
                <c:pt idx="8026">
                  <c:v>633.46500000000003</c:v>
                </c:pt>
                <c:pt idx="8027">
                  <c:v>633.46500000000003</c:v>
                </c:pt>
                <c:pt idx="8028">
                  <c:v>633.46500000000003</c:v>
                </c:pt>
                <c:pt idx="8029">
                  <c:v>633.46500000000003</c:v>
                </c:pt>
                <c:pt idx="8030">
                  <c:v>633.46500000000003</c:v>
                </c:pt>
                <c:pt idx="8031">
                  <c:v>633.46500000000003</c:v>
                </c:pt>
                <c:pt idx="8032">
                  <c:v>633.46500000000003</c:v>
                </c:pt>
                <c:pt idx="8033">
                  <c:v>633.46500000000003</c:v>
                </c:pt>
                <c:pt idx="8034">
                  <c:v>633.46500000000003</c:v>
                </c:pt>
                <c:pt idx="8035">
                  <c:v>633.46500000000003</c:v>
                </c:pt>
                <c:pt idx="8036">
                  <c:v>633.46500000000003</c:v>
                </c:pt>
                <c:pt idx="8037">
                  <c:v>633.46500000000003</c:v>
                </c:pt>
                <c:pt idx="8038">
                  <c:v>633.46500000000003</c:v>
                </c:pt>
                <c:pt idx="8039">
                  <c:v>633.46500000000003</c:v>
                </c:pt>
                <c:pt idx="8040">
                  <c:v>633.46500000000003</c:v>
                </c:pt>
                <c:pt idx="8041">
                  <c:v>633.46500000000003</c:v>
                </c:pt>
                <c:pt idx="8042">
                  <c:v>633.46500000000003</c:v>
                </c:pt>
                <c:pt idx="8043">
                  <c:v>633.46500000000003</c:v>
                </c:pt>
                <c:pt idx="8044">
                  <c:v>633.46500000000003</c:v>
                </c:pt>
                <c:pt idx="8045">
                  <c:v>633.46500000000003</c:v>
                </c:pt>
                <c:pt idx="8046">
                  <c:v>633.46500000000003</c:v>
                </c:pt>
                <c:pt idx="8047">
                  <c:v>633.46500000000003</c:v>
                </c:pt>
                <c:pt idx="8048">
                  <c:v>633.46500000000003</c:v>
                </c:pt>
                <c:pt idx="8049">
                  <c:v>633.46500000000003</c:v>
                </c:pt>
                <c:pt idx="8050">
                  <c:v>633.46500000000003</c:v>
                </c:pt>
                <c:pt idx="8051">
                  <c:v>633.46500000000003</c:v>
                </c:pt>
                <c:pt idx="8052">
                  <c:v>633.46500000000003</c:v>
                </c:pt>
                <c:pt idx="8053">
                  <c:v>633.46500000000003</c:v>
                </c:pt>
                <c:pt idx="8054">
                  <c:v>633.46500000000003</c:v>
                </c:pt>
                <c:pt idx="8055">
                  <c:v>633.46500000000003</c:v>
                </c:pt>
                <c:pt idx="8056">
                  <c:v>633.46500000000003</c:v>
                </c:pt>
                <c:pt idx="8057">
                  <c:v>633.46500000000003</c:v>
                </c:pt>
                <c:pt idx="8058">
                  <c:v>633.46500000000003</c:v>
                </c:pt>
                <c:pt idx="8059">
                  <c:v>633.46500000000003</c:v>
                </c:pt>
                <c:pt idx="8060">
                  <c:v>633.46500000000003</c:v>
                </c:pt>
                <c:pt idx="8061">
                  <c:v>633.46500000000003</c:v>
                </c:pt>
                <c:pt idx="8062">
                  <c:v>633.46500000000003</c:v>
                </c:pt>
                <c:pt idx="8063">
                  <c:v>633.46500000000003</c:v>
                </c:pt>
                <c:pt idx="8064">
                  <c:v>633.46500000000003</c:v>
                </c:pt>
                <c:pt idx="8065">
                  <c:v>633.46500000000003</c:v>
                </c:pt>
                <c:pt idx="8066">
                  <c:v>633.46500000000003</c:v>
                </c:pt>
                <c:pt idx="8067">
                  <c:v>633.46500000000003</c:v>
                </c:pt>
                <c:pt idx="8068">
                  <c:v>633.46500000000003</c:v>
                </c:pt>
                <c:pt idx="8069">
                  <c:v>633.46500000000003</c:v>
                </c:pt>
                <c:pt idx="8070">
                  <c:v>633.46500000000003</c:v>
                </c:pt>
                <c:pt idx="8071">
                  <c:v>633.46500000000003</c:v>
                </c:pt>
                <c:pt idx="8072">
                  <c:v>633.46500000000003</c:v>
                </c:pt>
                <c:pt idx="8073">
                  <c:v>633.46500000000003</c:v>
                </c:pt>
                <c:pt idx="8074">
                  <c:v>633.46500000000003</c:v>
                </c:pt>
                <c:pt idx="8075">
                  <c:v>633.46500000000003</c:v>
                </c:pt>
                <c:pt idx="8076">
                  <c:v>633.46500000000003</c:v>
                </c:pt>
                <c:pt idx="8077">
                  <c:v>633.46500000000003</c:v>
                </c:pt>
                <c:pt idx="8078">
                  <c:v>633.46500000000003</c:v>
                </c:pt>
                <c:pt idx="8079">
                  <c:v>633.46500000000003</c:v>
                </c:pt>
                <c:pt idx="8080">
                  <c:v>633.46500000000003</c:v>
                </c:pt>
                <c:pt idx="8081">
                  <c:v>633.46500000000003</c:v>
                </c:pt>
                <c:pt idx="8082">
                  <c:v>633.46500000000003</c:v>
                </c:pt>
                <c:pt idx="8083">
                  <c:v>633.46500000000003</c:v>
                </c:pt>
                <c:pt idx="8084">
                  <c:v>633.46500000000003</c:v>
                </c:pt>
                <c:pt idx="8085">
                  <c:v>633.46500000000003</c:v>
                </c:pt>
                <c:pt idx="8086">
                  <c:v>633.46500000000003</c:v>
                </c:pt>
                <c:pt idx="8087">
                  <c:v>633.46500000000003</c:v>
                </c:pt>
                <c:pt idx="8088">
                  <c:v>633.46500000000003</c:v>
                </c:pt>
                <c:pt idx="8089">
                  <c:v>633.46500000000003</c:v>
                </c:pt>
                <c:pt idx="8090">
                  <c:v>633.46500000000003</c:v>
                </c:pt>
                <c:pt idx="8091">
                  <c:v>633.46500000000003</c:v>
                </c:pt>
                <c:pt idx="8092">
                  <c:v>633.46500000000003</c:v>
                </c:pt>
                <c:pt idx="8093">
                  <c:v>633.46500000000003</c:v>
                </c:pt>
                <c:pt idx="8094">
                  <c:v>633.46500000000003</c:v>
                </c:pt>
                <c:pt idx="8095">
                  <c:v>633.46500000000003</c:v>
                </c:pt>
                <c:pt idx="8096">
                  <c:v>633.46500000000003</c:v>
                </c:pt>
                <c:pt idx="8097">
                  <c:v>633.46500000000003</c:v>
                </c:pt>
                <c:pt idx="8098">
                  <c:v>633.46500000000003</c:v>
                </c:pt>
                <c:pt idx="8099">
                  <c:v>633.46500000000003</c:v>
                </c:pt>
                <c:pt idx="8100">
                  <c:v>633.46500000000003</c:v>
                </c:pt>
                <c:pt idx="8101">
                  <c:v>633.46500000000003</c:v>
                </c:pt>
                <c:pt idx="8102">
                  <c:v>633.46500000000003</c:v>
                </c:pt>
                <c:pt idx="8103">
                  <c:v>633.46500000000003</c:v>
                </c:pt>
                <c:pt idx="8104">
                  <c:v>633.46500000000003</c:v>
                </c:pt>
                <c:pt idx="8105">
                  <c:v>633.46500000000003</c:v>
                </c:pt>
                <c:pt idx="8106">
                  <c:v>633.46500000000003</c:v>
                </c:pt>
                <c:pt idx="8107">
                  <c:v>633.46500000000003</c:v>
                </c:pt>
                <c:pt idx="8108">
                  <c:v>633.46500000000003</c:v>
                </c:pt>
                <c:pt idx="8109">
                  <c:v>633.46500000000003</c:v>
                </c:pt>
                <c:pt idx="8110">
                  <c:v>633.46500000000003</c:v>
                </c:pt>
                <c:pt idx="8111">
                  <c:v>633.46500000000003</c:v>
                </c:pt>
                <c:pt idx="8112">
                  <c:v>633.46500000000003</c:v>
                </c:pt>
                <c:pt idx="8113">
                  <c:v>633.46500000000003</c:v>
                </c:pt>
                <c:pt idx="8114">
                  <c:v>633.46500000000003</c:v>
                </c:pt>
                <c:pt idx="8115">
                  <c:v>633.46500000000003</c:v>
                </c:pt>
                <c:pt idx="8116">
                  <c:v>633.46500000000003</c:v>
                </c:pt>
                <c:pt idx="8117">
                  <c:v>633.46500000000003</c:v>
                </c:pt>
                <c:pt idx="8118">
                  <c:v>633.46500000000003</c:v>
                </c:pt>
                <c:pt idx="8119">
                  <c:v>633.46500000000003</c:v>
                </c:pt>
                <c:pt idx="8120">
                  <c:v>633.46500000000003</c:v>
                </c:pt>
                <c:pt idx="8121">
                  <c:v>633.46500000000003</c:v>
                </c:pt>
                <c:pt idx="8122">
                  <c:v>633.46500000000003</c:v>
                </c:pt>
                <c:pt idx="8123">
                  <c:v>633.46500000000003</c:v>
                </c:pt>
                <c:pt idx="8124">
                  <c:v>633.46500000000003</c:v>
                </c:pt>
                <c:pt idx="8125">
                  <c:v>633.46500000000003</c:v>
                </c:pt>
                <c:pt idx="8126">
                  <c:v>633.46500000000003</c:v>
                </c:pt>
                <c:pt idx="8127">
                  <c:v>633.46500000000003</c:v>
                </c:pt>
                <c:pt idx="8128">
                  <c:v>633.46500000000003</c:v>
                </c:pt>
                <c:pt idx="8129">
                  <c:v>633.46500000000003</c:v>
                </c:pt>
                <c:pt idx="8130">
                  <c:v>633.46500000000003</c:v>
                </c:pt>
                <c:pt idx="8131">
                  <c:v>633.46500000000003</c:v>
                </c:pt>
                <c:pt idx="8132">
                  <c:v>633.46500000000003</c:v>
                </c:pt>
                <c:pt idx="8133">
                  <c:v>633.46500000000003</c:v>
                </c:pt>
                <c:pt idx="8134">
                  <c:v>633.46500000000003</c:v>
                </c:pt>
                <c:pt idx="8135">
                  <c:v>633.46500000000003</c:v>
                </c:pt>
                <c:pt idx="8136">
                  <c:v>633.46500000000003</c:v>
                </c:pt>
                <c:pt idx="8137">
                  <c:v>633.46500000000003</c:v>
                </c:pt>
                <c:pt idx="8138">
                  <c:v>633.46500000000003</c:v>
                </c:pt>
                <c:pt idx="8139">
                  <c:v>633.46500000000003</c:v>
                </c:pt>
                <c:pt idx="8140">
                  <c:v>633.46500000000003</c:v>
                </c:pt>
                <c:pt idx="8141">
                  <c:v>633.46500000000003</c:v>
                </c:pt>
                <c:pt idx="8142">
                  <c:v>633.46500000000003</c:v>
                </c:pt>
                <c:pt idx="8143">
                  <c:v>633.46500000000003</c:v>
                </c:pt>
                <c:pt idx="8144">
                  <c:v>633.46500000000003</c:v>
                </c:pt>
                <c:pt idx="8145">
                  <c:v>633.46500000000003</c:v>
                </c:pt>
                <c:pt idx="8146">
                  <c:v>633.46500000000003</c:v>
                </c:pt>
                <c:pt idx="8147">
                  <c:v>633.46500000000003</c:v>
                </c:pt>
                <c:pt idx="8148">
                  <c:v>633.46500000000003</c:v>
                </c:pt>
                <c:pt idx="8149">
                  <c:v>633.46500000000003</c:v>
                </c:pt>
                <c:pt idx="8150">
                  <c:v>633.46500000000003</c:v>
                </c:pt>
                <c:pt idx="8151">
                  <c:v>633.46500000000003</c:v>
                </c:pt>
                <c:pt idx="8152">
                  <c:v>633.46500000000003</c:v>
                </c:pt>
                <c:pt idx="8153">
                  <c:v>633.46500000000003</c:v>
                </c:pt>
                <c:pt idx="8154">
                  <c:v>633.46500000000003</c:v>
                </c:pt>
                <c:pt idx="8155">
                  <c:v>633.46500000000003</c:v>
                </c:pt>
                <c:pt idx="8156">
                  <c:v>633.46500000000003</c:v>
                </c:pt>
                <c:pt idx="8157">
                  <c:v>633.46500000000003</c:v>
                </c:pt>
                <c:pt idx="8158">
                  <c:v>633.46500000000003</c:v>
                </c:pt>
                <c:pt idx="8159">
                  <c:v>633.46500000000003</c:v>
                </c:pt>
                <c:pt idx="8160">
                  <c:v>633.46500000000003</c:v>
                </c:pt>
                <c:pt idx="8161">
                  <c:v>633.46500000000003</c:v>
                </c:pt>
                <c:pt idx="8162">
                  <c:v>633.46500000000003</c:v>
                </c:pt>
                <c:pt idx="8163">
                  <c:v>633.46500000000003</c:v>
                </c:pt>
                <c:pt idx="8164">
                  <c:v>633.46500000000003</c:v>
                </c:pt>
                <c:pt idx="8165">
                  <c:v>633.46500000000003</c:v>
                </c:pt>
                <c:pt idx="8166">
                  <c:v>633.46500000000003</c:v>
                </c:pt>
                <c:pt idx="8167">
                  <c:v>633.46500000000003</c:v>
                </c:pt>
                <c:pt idx="8168">
                  <c:v>633.46500000000003</c:v>
                </c:pt>
                <c:pt idx="8169">
                  <c:v>633.46500000000003</c:v>
                </c:pt>
                <c:pt idx="8170">
                  <c:v>633.46500000000003</c:v>
                </c:pt>
                <c:pt idx="8171">
                  <c:v>633.46500000000003</c:v>
                </c:pt>
                <c:pt idx="8172">
                  <c:v>633.46500000000003</c:v>
                </c:pt>
                <c:pt idx="8173">
                  <c:v>633.46500000000003</c:v>
                </c:pt>
                <c:pt idx="8174">
                  <c:v>633.46500000000003</c:v>
                </c:pt>
                <c:pt idx="8175">
                  <c:v>633.46500000000003</c:v>
                </c:pt>
                <c:pt idx="8176">
                  <c:v>633.46500000000003</c:v>
                </c:pt>
                <c:pt idx="8177">
                  <c:v>633.46500000000003</c:v>
                </c:pt>
                <c:pt idx="8178">
                  <c:v>633.46500000000003</c:v>
                </c:pt>
                <c:pt idx="8179">
                  <c:v>633.46500000000003</c:v>
                </c:pt>
                <c:pt idx="8180">
                  <c:v>633.46500000000003</c:v>
                </c:pt>
                <c:pt idx="8181">
                  <c:v>633.46500000000003</c:v>
                </c:pt>
                <c:pt idx="8182">
                  <c:v>633.46500000000003</c:v>
                </c:pt>
                <c:pt idx="8183">
                  <c:v>633.46500000000003</c:v>
                </c:pt>
                <c:pt idx="8184">
                  <c:v>633.46500000000003</c:v>
                </c:pt>
                <c:pt idx="8185">
                  <c:v>633.46500000000003</c:v>
                </c:pt>
                <c:pt idx="8186">
                  <c:v>633.46500000000003</c:v>
                </c:pt>
                <c:pt idx="8187">
                  <c:v>633.46500000000003</c:v>
                </c:pt>
                <c:pt idx="8188">
                  <c:v>633.46500000000003</c:v>
                </c:pt>
                <c:pt idx="8189">
                  <c:v>633.46500000000003</c:v>
                </c:pt>
                <c:pt idx="8190">
                  <c:v>633.46500000000003</c:v>
                </c:pt>
                <c:pt idx="8191">
                  <c:v>633.46500000000003</c:v>
                </c:pt>
                <c:pt idx="8192">
                  <c:v>633.46500000000003</c:v>
                </c:pt>
                <c:pt idx="8193">
                  <c:v>633.46500000000003</c:v>
                </c:pt>
                <c:pt idx="8194">
                  <c:v>633.46500000000003</c:v>
                </c:pt>
                <c:pt idx="8195">
                  <c:v>633.46500000000003</c:v>
                </c:pt>
                <c:pt idx="8196">
                  <c:v>633.46500000000003</c:v>
                </c:pt>
                <c:pt idx="8197">
                  <c:v>633.46500000000003</c:v>
                </c:pt>
                <c:pt idx="8198">
                  <c:v>633.46500000000003</c:v>
                </c:pt>
                <c:pt idx="8199">
                  <c:v>633.46500000000003</c:v>
                </c:pt>
                <c:pt idx="8200">
                  <c:v>633.46500000000003</c:v>
                </c:pt>
                <c:pt idx="8201">
                  <c:v>633.46500000000003</c:v>
                </c:pt>
                <c:pt idx="8202">
                  <c:v>633.46500000000003</c:v>
                </c:pt>
                <c:pt idx="8203">
                  <c:v>633.46500000000003</c:v>
                </c:pt>
                <c:pt idx="8204">
                  <c:v>633.46500000000003</c:v>
                </c:pt>
                <c:pt idx="8205">
                  <c:v>633.46500000000003</c:v>
                </c:pt>
                <c:pt idx="8206">
                  <c:v>633.46500000000003</c:v>
                </c:pt>
                <c:pt idx="8207">
                  <c:v>633.46500000000003</c:v>
                </c:pt>
                <c:pt idx="8208">
                  <c:v>633.46500000000003</c:v>
                </c:pt>
                <c:pt idx="8209">
                  <c:v>633.46500000000003</c:v>
                </c:pt>
                <c:pt idx="8210">
                  <c:v>633.46500000000003</c:v>
                </c:pt>
                <c:pt idx="8211">
                  <c:v>633.46500000000003</c:v>
                </c:pt>
                <c:pt idx="8212">
                  <c:v>633.46500000000003</c:v>
                </c:pt>
                <c:pt idx="8213">
                  <c:v>633.46500000000003</c:v>
                </c:pt>
                <c:pt idx="8214">
                  <c:v>633.46500000000003</c:v>
                </c:pt>
                <c:pt idx="8215">
                  <c:v>633.46500000000003</c:v>
                </c:pt>
                <c:pt idx="8216">
                  <c:v>633.46500000000003</c:v>
                </c:pt>
                <c:pt idx="8217">
                  <c:v>633.46500000000003</c:v>
                </c:pt>
                <c:pt idx="8218">
                  <c:v>633.46500000000003</c:v>
                </c:pt>
                <c:pt idx="8219">
                  <c:v>633.46500000000003</c:v>
                </c:pt>
                <c:pt idx="8220">
                  <c:v>633.46500000000003</c:v>
                </c:pt>
                <c:pt idx="8221">
                  <c:v>633.46500000000003</c:v>
                </c:pt>
                <c:pt idx="8222">
                  <c:v>633.46500000000003</c:v>
                </c:pt>
                <c:pt idx="8223">
                  <c:v>633.46500000000003</c:v>
                </c:pt>
                <c:pt idx="8224">
                  <c:v>633.46500000000003</c:v>
                </c:pt>
                <c:pt idx="8225">
                  <c:v>633.46500000000003</c:v>
                </c:pt>
                <c:pt idx="8226">
                  <c:v>633.46500000000003</c:v>
                </c:pt>
                <c:pt idx="8227">
                  <c:v>633.46500000000003</c:v>
                </c:pt>
                <c:pt idx="8228">
                  <c:v>633.46500000000003</c:v>
                </c:pt>
                <c:pt idx="8229">
                  <c:v>633.46500000000003</c:v>
                </c:pt>
                <c:pt idx="8230">
                  <c:v>633.46500000000003</c:v>
                </c:pt>
                <c:pt idx="8231">
                  <c:v>633.46500000000003</c:v>
                </c:pt>
                <c:pt idx="8232">
                  <c:v>633.46500000000003</c:v>
                </c:pt>
                <c:pt idx="8233">
                  <c:v>633.46500000000003</c:v>
                </c:pt>
                <c:pt idx="8234">
                  <c:v>633.46500000000003</c:v>
                </c:pt>
                <c:pt idx="8235">
                  <c:v>633.46500000000003</c:v>
                </c:pt>
                <c:pt idx="8236">
                  <c:v>633.46500000000003</c:v>
                </c:pt>
                <c:pt idx="8237">
                  <c:v>633.46500000000003</c:v>
                </c:pt>
                <c:pt idx="8238">
                  <c:v>633.46500000000003</c:v>
                </c:pt>
                <c:pt idx="8239">
                  <c:v>633.46500000000003</c:v>
                </c:pt>
                <c:pt idx="8240">
                  <c:v>633.46500000000003</c:v>
                </c:pt>
                <c:pt idx="8241">
                  <c:v>633.46500000000003</c:v>
                </c:pt>
                <c:pt idx="8242">
                  <c:v>633.46500000000003</c:v>
                </c:pt>
                <c:pt idx="8243">
                  <c:v>633.46500000000003</c:v>
                </c:pt>
                <c:pt idx="8244">
                  <c:v>633.46500000000003</c:v>
                </c:pt>
                <c:pt idx="8245">
                  <c:v>633.46500000000003</c:v>
                </c:pt>
                <c:pt idx="8246">
                  <c:v>633.46500000000003</c:v>
                </c:pt>
                <c:pt idx="8247">
                  <c:v>633.46500000000003</c:v>
                </c:pt>
                <c:pt idx="8248">
                  <c:v>633.46500000000003</c:v>
                </c:pt>
                <c:pt idx="8249">
                  <c:v>633.46500000000003</c:v>
                </c:pt>
                <c:pt idx="8250">
                  <c:v>633.46500000000003</c:v>
                </c:pt>
                <c:pt idx="8251">
                  <c:v>633.46500000000003</c:v>
                </c:pt>
                <c:pt idx="8252">
                  <c:v>633.46500000000003</c:v>
                </c:pt>
                <c:pt idx="8253">
                  <c:v>633.46500000000003</c:v>
                </c:pt>
                <c:pt idx="8254">
                  <c:v>633.46500000000003</c:v>
                </c:pt>
                <c:pt idx="8255">
                  <c:v>633.46500000000003</c:v>
                </c:pt>
                <c:pt idx="8256">
                  <c:v>633.46500000000003</c:v>
                </c:pt>
                <c:pt idx="8257">
                  <c:v>633.46500000000003</c:v>
                </c:pt>
                <c:pt idx="8258">
                  <c:v>633.46500000000003</c:v>
                </c:pt>
                <c:pt idx="8259">
                  <c:v>633.46500000000003</c:v>
                </c:pt>
                <c:pt idx="8260">
                  <c:v>633.46500000000003</c:v>
                </c:pt>
                <c:pt idx="8261">
                  <c:v>633.46500000000003</c:v>
                </c:pt>
                <c:pt idx="8262">
                  <c:v>633.46500000000003</c:v>
                </c:pt>
                <c:pt idx="8263">
                  <c:v>633.46500000000003</c:v>
                </c:pt>
                <c:pt idx="8264">
                  <c:v>633.46500000000003</c:v>
                </c:pt>
                <c:pt idx="8265">
                  <c:v>633.46500000000003</c:v>
                </c:pt>
                <c:pt idx="8266">
                  <c:v>633.46500000000003</c:v>
                </c:pt>
                <c:pt idx="8267">
                  <c:v>633.46500000000003</c:v>
                </c:pt>
                <c:pt idx="8268">
                  <c:v>633.46500000000003</c:v>
                </c:pt>
                <c:pt idx="8269">
                  <c:v>633.46500000000003</c:v>
                </c:pt>
                <c:pt idx="8270">
                  <c:v>633.46500000000003</c:v>
                </c:pt>
                <c:pt idx="8271">
                  <c:v>633.46500000000003</c:v>
                </c:pt>
                <c:pt idx="8272">
                  <c:v>633.46500000000003</c:v>
                </c:pt>
                <c:pt idx="8273">
                  <c:v>633.46500000000003</c:v>
                </c:pt>
                <c:pt idx="8274">
                  <c:v>633.46500000000003</c:v>
                </c:pt>
                <c:pt idx="8275">
                  <c:v>633.46500000000003</c:v>
                </c:pt>
                <c:pt idx="8276">
                  <c:v>633.46500000000003</c:v>
                </c:pt>
                <c:pt idx="8277">
                  <c:v>633.46500000000003</c:v>
                </c:pt>
                <c:pt idx="8278">
                  <c:v>633.46500000000003</c:v>
                </c:pt>
                <c:pt idx="8279">
                  <c:v>633.46500000000003</c:v>
                </c:pt>
                <c:pt idx="8280">
                  <c:v>633.46500000000003</c:v>
                </c:pt>
                <c:pt idx="8281">
                  <c:v>633.46500000000003</c:v>
                </c:pt>
                <c:pt idx="8282">
                  <c:v>633.46500000000003</c:v>
                </c:pt>
                <c:pt idx="8283">
                  <c:v>633.46500000000003</c:v>
                </c:pt>
                <c:pt idx="8284">
                  <c:v>633.46500000000003</c:v>
                </c:pt>
                <c:pt idx="8285">
                  <c:v>633.46500000000003</c:v>
                </c:pt>
                <c:pt idx="8286">
                  <c:v>633.46500000000003</c:v>
                </c:pt>
                <c:pt idx="8287">
                  <c:v>633.46500000000003</c:v>
                </c:pt>
                <c:pt idx="8288">
                  <c:v>633.46500000000003</c:v>
                </c:pt>
                <c:pt idx="8289">
                  <c:v>633.46500000000003</c:v>
                </c:pt>
                <c:pt idx="8290">
                  <c:v>633.46500000000003</c:v>
                </c:pt>
                <c:pt idx="8291">
                  <c:v>633.46500000000003</c:v>
                </c:pt>
                <c:pt idx="8292">
                  <c:v>633.46500000000003</c:v>
                </c:pt>
                <c:pt idx="8293">
                  <c:v>633.46500000000003</c:v>
                </c:pt>
                <c:pt idx="8294">
                  <c:v>633.46500000000003</c:v>
                </c:pt>
                <c:pt idx="8295">
                  <c:v>633.46500000000003</c:v>
                </c:pt>
                <c:pt idx="8296">
                  <c:v>633.46500000000003</c:v>
                </c:pt>
                <c:pt idx="8297">
                  <c:v>633.46500000000003</c:v>
                </c:pt>
                <c:pt idx="8298">
                  <c:v>633.46500000000003</c:v>
                </c:pt>
                <c:pt idx="8299">
                  <c:v>633.46500000000003</c:v>
                </c:pt>
                <c:pt idx="8300">
                  <c:v>633.46500000000003</c:v>
                </c:pt>
                <c:pt idx="8301">
                  <c:v>633.46500000000003</c:v>
                </c:pt>
                <c:pt idx="8302">
                  <c:v>633.46500000000003</c:v>
                </c:pt>
                <c:pt idx="8303">
                  <c:v>633.46500000000003</c:v>
                </c:pt>
                <c:pt idx="8304">
                  <c:v>633.46500000000003</c:v>
                </c:pt>
                <c:pt idx="8305">
                  <c:v>633.46500000000003</c:v>
                </c:pt>
                <c:pt idx="8306">
                  <c:v>633.46500000000003</c:v>
                </c:pt>
                <c:pt idx="8307">
                  <c:v>633.46500000000003</c:v>
                </c:pt>
                <c:pt idx="8308">
                  <c:v>633.46500000000003</c:v>
                </c:pt>
                <c:pt idx="8309">
                  <c:v>633.46500000000003</c:v>
                </c:pt>
                <c:pt idx="8310">
                  <c:v>633.46500000000003</c:v>
                </c:pt>
                <c:pt idx="8311">
                  <c:v>633.46500000000003</c:v>
                </c:pt>
                <c:pt idx="8312">
                  <c:v>633.46500000000003</c:v>
                </c:pt>
                <c:pt idx="8313">
                  <c:v>633.46500000000003</c:v>
                </c:pt>
                <c:pt idx="8314">
                  <c:v>633.46500000000003</c:v>
                </c:pt>
                <c:pt idx="8315">
                  <c:v>633.46500000000003</c:v>
                </c:pt>
                <c:pt idx="8316">
                  <c:v>633.46500000000003</c:v>
                </c:pt>
                <c:pt idx="8317">
                  <c:v>633.46500000000003</c:v>
                </c:pt>
                <c:pt idx="8318">
                  <c:v>633.46500000000003</c:v>
                </c:pt>
                <c:pt idx="8319">
                  <c:v>633.46500000000003</c:v>
                </c:pt>
                <c:pt idx="8320">
                  <c:v>633.46500000000003</c:v>
                </c:pt>
                <c:pt idx="8321">
                  <c:v>633.46500000000003</c:v>
                </c:pt>
                <c:pt idx="8322">
                  <c:v>633.46500000000003</c:v>
                </c:pt>
                <c:pt idx="8323">
                  <c:v>633.46500000000003</c:v>
                </c:pt>
                <c:pt idx="8324">
                  <c:v>633.46500000000003</c:v>
                </c:pt>
                <c:pt idx="8325">
                  <c:v>633.46500000000003</c:v>
                </c:pt>
                <c:pt idx="8326">
                  <c:v>633.46500000000003</c:v>
                </c:pt>
                <c:pt idx="8327">
                  <c:v>633.46500000000003</c:v>
                </c:pt>
                <c:pt idx="8328">
                  <c:v>633.46500000000003</c:v>
                </c:pt>
                <c:pt idx="8329">
                  <c:v>633.46500000000003</c:v>
                </c:pt>
                <c:pt idx="8330">
                  <c:v>633.46500000000003</c:v>
                </c:pt>
                <c:pt idx="8331">
                  <c:v>633.46500000000003</c:v>
                </c:pt>
                <c:pt idx="8332">
                  <c:v>633.46500000000003</c:v>
                </c:pt>
                <c:pt idx="8333">
                  <c:v>633.46500000000003</c:v>
                </c:pt>
                <c:pt idx="8334">
                  <c:v>633.46500000000003</c:v>
                </c:pt>
                <c:pt idx="8335">
                  <c:v>633.46500000000003</c:v>
                </c:pt>
                <c:pt idx="8336">
                  <c:v>633.46500000000003</c:v>
                </c:pt>
                <c:pt idx="8337">
                  <c:v>633.46500000000003</c:v>
                </c:pt>
                <c:pt idx="8338">
                  <c:v>633.46500000000003</c:v>
                </c:pt>
                <c:pt idx="8339">
                  <c:v>633.46500000000003</c:v>
                </c:pt>
                <c:pt idx="8340">
                  <c:v>633.46500000000003</c:v>
                </c:pt>
                <c:pt idx="8341">
                  <c:v>633.46500000000003</c:v>
                </c:pt>
                <c:pt idx="8342">
                  <c:v>633.46500000000003</c:v>
                </c:pt>
                <c:pt idx="8343">
                  <c:v>633.46500000000003</c:v>
                </c:pt>
                <c:pt idx="8344">
                  <c:v>633.46500000000003</c:v>
                </c:pt>
                <c:pt idx="8345">
                  <c:v>633.46500000000003</c:v>
                </c:pt>
                <c:pt idx="8346">
                  <c:v>633.46500000000003</c:v>
                </c:pt>
                <c:pt idx="8347">
                  <c:v>633.46500000000003</c:v>
                </c:pt>
                <c:pt idx="8348">
                  <c:v>633.46500000000003</c:v>
                </c:pt>
                <c:pt idx="8349">
                  <c:v>633.46500000000003</c:v>
                </c:pt>
                <c:pt idx="8350">
                  <c:v>633.46500000000003</c:v>
                </c:pt>
                <c:pt idx="8351">
                  <c:v>633.46500000000003</c:v>
                </c:pt>
                <c:pt idx="8352">
                  <c:v>633.46500000000003</c:v>
                </c:pt>
                <c:pt idx="8353">
                  <c:v>633.46500000000003</c:v>
                </c:pt>
                <c:pt idx="8354">
                  <c:v>633.46500000000003</c:v>
                </c:pt>
                <c:pt idx="8355">
                  <c:v>633.46500000000003</c:v>
                </c:pt>
                <c:pt idx="8356">
                  <c:v>633.46500000000003</c:v>
                </c:pt>
                <c:pt idx="8357">
                  <c:v>633.46500000000003</c:v>
                </c:pt>
                <c:pt idx="8358">
                  <c:v>633.46500000000003</c:v>
                </c:pt>
                <c:pt idx="8359">
                  <c:v>633.46500000000003</c:v>
                </c:pt>
                <c:pt idx="8360">
                  <c:v>633.46500000000003</c:v>
                </c:pt>
                <c:pt idx="8361">
                  <c:v>633.46500000000003</c:v>
                </c:pt>
                <c:pt idx="8362">
                  <c:v>633.46500000000003</c:v>
                </c:pt>
                <c:pt idx="8363">
                  <c:v>633.46500000000003</c:v>
                </c:pt>
                <c:pt idx="8364">
                  <c:v>633.46500000000003</c:v>
                </c:pt>
                <c:pt idx="8365">
                  <c:v>633.46500000000003</c:v>
                </c:pt>
                <c:pt idx="8366">
                  <c:v>633.46500000000003</c:v>
                </c:pt>
                <c:pt idx="8367">
                  <c:v>633.46500000000003</c:v>
                </c:pt>
                <c:pt idx="8368">
                  <c:v>633.46500000000003</c:v>
                </c:pt>
                <c:pt idx="8369">
                  <c:v>633.46500000000003</c:v>
                </c:pt>
                <c:pt idx="8370">
                  <c:v>633.46500000000003</c:v>
                </c:pt>
                <c:pt idx="8371">
                  <c:v>633.46500000000003</c:v>
                </c:pt>
                <c:pt idx="8372">
                  <c:v>633.46500000000003</c:v>
                </c:pt>
                <c:pt idx="8373">
                  <c:v>633.46500000000003</c:v>
                </c:pt>
                <c:pt idx="8374">
                  <c:v>633.46500000000003</c:v>
                </c:pt>
                <c:pt idx="8375">
                  <c:v>633.46500000000003</c:v>
                </c:pt>
                <c:pt idx="8376">
                  <c:v>633.46500000000003</c:v>
                </c:pt>
                <c:pt idx="8377">
                  <c:v>633.46500000000003</c:v>
                </c:pt>
                <c:pt idx="8378">
                  <c:v>633.46500000000003</c:v>
                </c:pt>
                <c:pt idx="8379">
                  <c:v>633.46500000000003</c:v>
                </c:pt>
                <c:pt idx="8380">
                  <c:v>633.46500000000003</c:v>
                </c:pt>
                <c:pt idx="8381">
                  <c:v>633.46500000000003</c:v>
                </c:pt>
                <c:pt idx="8382">
                  <c:v>633.46500000000003</c:v>
                </c:pt>
                <c:pt idx="8383">
                  <c:v>633.46500000000003</c:v>
                </c:pt>
                <c:pt idx="8384">
                  <c:v>633.46500000000003</c:v>
                </c:pt>
                <c:pt idx="8385">
                  <c:v>633.46500000000003</c:v>
                </c:pt>
                <c:pt idx="8386">
                  <c:v>633.46500000000003</c:v>
                </c:pt>
                <c:pt idx="8387">
                  <c:v>633.46500000000003</c:v>
                </c:pt>
                <c:pt idx="8388">
                  <c:v>633.46500000000003</c:v>
                </c:pt>
                <c:pt idx="8389">
                  <c:v>633.46500000000003</c:v>
                </c:pt>
                <c:pt idx="8390">
                  <c:v>633.46500000000003</c:v>
                </c:pt>
                <c:pt idx="8391">
                  <c:v>633.46500000000003</c:v>
                </c:pt>
                <c:pt idx="8392">
                  <c:v>633.46500000000003</c:v>
                </c:pt>
                <c:pt idx="8393">
                  <c:v>633.46500000000003</c:v>
                </c:pt>
                <c:pt idx="8394">
                  <c:v>633.46500000000003</c:v>
                </c:pt>
                <c:pt idx="8395">
                  <c:v>633.46500000000003</c:v>
                </c:pt>
                <c:pt idx="8396">
                  <c:v>633.46500000000003</c:v>
                </c:pt>
                <c:pt idx="8397">
                  <c:v>633.46500000000003</c:v>
                </c:pt>
                <c:pt idx="8398">
                  <c:v>633.46500000000003</c:v>
                </c:pt>
                <c:pt idx="8399">
                  <c:v>633.46500000000003</c:v>
                </c:pt>
                <c:pt idx="8400">
                  <c:v>633.46500000000003</c:v>
                </c:pt>
                <c:pt idx="8401">
                  <c:v>633.46500000000003</c:v>
                </c:pt>
                <c:pt idx="8402">
                  <c:v>633.46500000000003</c:v>
                </c:pt>
                <c:pt idx="8403">
                  <c:v>633.46500000000003</c:v>
                </c:pt>
                <c:pt idx="8404">
                  <c:v>633.46500000000003</c:v>
                </c:pt>
                <c:pt idx="8405">
                  <c:v>633.46500000000003</c:v>
                </c:pt>
                <c:pt idx="8406">
                  <c:v>633.46500000000003</c:v>
                </c:pt>
                <c:pt idx="8407">
                  <c:v>633.46500000000003</c:v>
                </c:pt>
                <c:pt idx="8408">
                  <c:v>633.46500000000003</c:v>
                </c:pt>
                <c:pt idx="8409">
                  <c:v>633.46500000000003</c:v>
                </c:pt>
                <c:pt idx="8410">
                  <c:v>633.46500000000003</c:v>
                </c:pt>
                <c:pt idx="8411">
                  <c:v>633.46500000000003</c:v>
                </c:pt>
                <c:pt idx="8412">
                  <c:v>633.46500000000003</c:v>
                </c:pt>
                <c:pt idx="8413">
                  <c:v>633.46500000000003</c:v>
                </c:pt>
                <c:pt idx="8414">
                  <c:v>633.46500000000003</c:v>
                </c:pt>
                <c:pt idx="8415">
                  <c:v>633.46500000000003</c:v>
                </c:pt>
                <c:pt idx="8416">
                  <c:v>633.46500000000003</c:v>
                </c:pt>
                <c:pt idx="8417">
                  <c:v>633.46500000000003</c:v>
                </c:pt>
                <c:pt idx="8418">
                  <c:v>633.46500000000003</c:v>
                </c:pt>
                <c:pt idx="8419">
                  <c:v>633.46500000000003</c:v>
                </c:pt>
                <c:pt idx="8420">
                  <c:v>633.46500000000003</c:v>
                </c:pt>
                <c:pt idx="8421">
                  <c:v>633.46500000000003</c:v>
                </c:pt>
                <c:pt idx="8422">
                  <c:v>633.46500000000003</c:v>
                </c:pt>
                <c:pt idx="8423">
                  <c:v>633.46500000000003</c:v>
                </c:pt>
                <c:pt idx="8424">
                  <c:v>633.46500000000003</c:v>
                </c:pt>
                <c:pt idx="8425">
                  <c:v>633.46500000000003</c:v>
                </c:pt>
                <c:pt idx="8426">
                  <c:v>633.46500000000003</c:v>
                </c:pt>
                <c:pt idx="8427">
                  <c:v>633.46500000000003</c:v>
                </c:pt>
                <c:pt idx="8428">
                  <c:v>633.46500000000003</c:v>
                </c:pt>
                <c:pt idx="8429">
                  <c:v>633.46500000000003</c:v>
                </c:pt>
                <c:pt idx="8430">
                  <c:v>633.46500000000003</c:v>
                </c:pt>
                <c:pt idx="8431">
                  <c:v>633.46500000000003</c:v>
                </c:pt>
                <c:pt idx="8432">
                  <c:v>633.46500000000003</c:v>
                </c:pt>
                <c:pt idx="8433">
                  <c:v>633.46500000000003</c:v>
                </c:pt>
                <c:pt idx="8434">
                  <c:v>633.46500000000003</c:v>
                </c:pt>
                <c:pt idx="8435">
                  <c:v>633.46500000000003</c:v>
                </c:pt>
                <c:pt idx="8436">
                  <c:v>633.46500000000003</c:v>
                </c:pt>
                <c:pt idx="8437">
                  <c:v>633.46500000000003</c:v>
                </c:pt>
                <c:pt idx="8438">
                  <c:v>633.46500000000003</c:v>
                </c:pt>
                <c:pt idx="8439">
                  <c:v>633.46500000000003</c:v>
                </c:pt>
                <c:pt idx="8440">
                  <c:v>633.46500000000003</c:v>
                </c:pt>
                <c:pt idx="8441">
                  <c:v>633.46500000000003</c:v>
                </c:pt>
                <c:pt idx="8442">
                  <c:v>633.46500000000003</c:v>
                </c:pt>
                <c:pt idx="8443">
                  <c:v>633.46500000000003</c:v>
                </c:pt>
                <c:pt idx="8444">
                  <c:v>633.46500000000003</c:v>
                </c:pt>
                <c:pt idx="8445">
                  <c:v>633.46500000000003</c:v>
                </c:pt>
                <c:pt idx="8446">
                  <c:v>633.46500000000003</c:v>
                </c:pt>
                <c:pt idx="8447">
                  <c:v>633.46500000000003</c:v>
                </c:pt>
                <c:pt idx="8448">
                  <c:v>633.46500000000003</c:v>
                </c:pt>
                <c:pt idx="8449">
                  <c:v>633.46500000000003</c:v>
                </c:pt>
                <c:pt idx="8450">
                  <c:v>633.46500000000003</c:v>
                </c:pt>
                <c:pt idx="8451">
                  <c:v>633.46500000000003</c:v>
                </c:pt>
                <c:pt idx="8452">
                  <c:v>633.46500000000003</c:v>
                </c:pt>
                <c:pt idx="8453">
                  <c:v>633.46500000000003</c:v>
                </c:pt>
                <c:pt idx="8454">
                  <c:v>633.46500000000003</c:v>
                </c:pt>
                <c:pt idx="8455">
                  <c:v>633.46500000000003</c:v>
                </c:pt>
                <c:pt idx="8456">
                  <c:v>633.46500000000003</c:v>
                </c:pt>
                <c:pt idx="8457">
                  <c:v>633.46500000000003</c:v>
                </c:pt>
                <c:pt idx="8458">
                  <c:v>633.46500000000003</c:v>
                </c:pt>
                <c:pt idx="8459">
                  <c:v>633.46500000000003</c:v>
                </c:pt>
                <c:pt idx="8460">
                  <c:v>633.46500000000003</c:v>
                </c:pt>
                <c:pt idx="8461">
                  <c:v>633.46500000000003</c:v>
                </c:pt>
                <c:pt idx="8462">
                  <c:v>633.46500000000003</c:v>
                </c:pt>
                <c:pt idx="8463">
                  <c:v>633.46500000000003</c:v>
                </c:pt>
                <c:pt idx="8464">
                  <c:v>633.46500000000003</c:v>
                </c:pt>
                <c:pt idx="8465">
                  <c:v>633.46500000000003</c:v>
                </c:pt>
                <c:pt idx="8466">
                  <c:v>633.46500000000003</c:v>
                </c:pt>
                <c:pt idx="8467">
                  <c:v>633.46500000000003</c:v>
                </c:pt>
                <c:pt idx="8468">
                  <c:v>633.46500000000003</c:v>
                </c:pt>
                <c:pt idx="8469">
                  <c:v>633.46500000000003</c:v>
                </c:pt>
                <c:pt idx="8470">
                  <c:v>633.46500000000003</c:v>
                </c:pt>
                <c:pt idx="8471">
                  <c:v>633.46500000000003</c:v>
                </c:pt>
                <c:pt idx="8472">
                  <c:v>633.46500000000003</c:v>
                </c:pt>
                <c:pt idx="8473">
                  <c:v>633.46500000000003</c:v>
                </c:pt>
                <c:pt idx="8474">
                  <c:v>633.46500000000003</c:v>
                </c:pt>
                <c:pt idx="8475">
                  <c:v>633.46500000000003</c:v>
                </c:pt>
                <c:pt idx="8476">
                  <c:v>633.46500000000003</c:v>
                </c:pt>
                <c:pt idx="8477">
                  <c:v>633.46500000000003</c:v>
                </c:pt>
                <c:pt idx="8478">
                  <c:v>633.46500000000003</c:v>
                </c:pt>
                <c:pt idx="8479">
                  <c:v>633.46500000000003</c:v>
                </c:pt>
                <c:pt idx="8480">
                  <c:v>633.46500000000003</c:v>
                </c:pt>
                <c:pt idx="8481">
                  <c:v>633.46500000000003</c:v>
                </c:pt>
                <c:pt idx="8482">
                  <c:v>633.46500000000003</c:v>
                </c:pt>
                <c:pt idx="8483">
                  <c:v>633.46500000000003</c:v>
                </c:pt>
                <c:pt idx="8484">
                  <c:v>633.46500000000003</c:v>
                </c:pt>
                <c:pt idx="8485">
                  <c:v>633.46500000000003</c:v>
                </c:pt>
                <c:pt idx="8486">
                  <c:v>633.46500000000003</c:v>
                </c:pt>
                <c:pt idx="8487">
                  <c:v>633.46500000000003</c:v>
                </c:pt>
                <c:pt idx="8488">
                  <c:v>633.46500000000003</c:v>
                </c:pt>
                <c:pt idx="8489">
                  <c:v>633.46500000000003</c:v>
                </c:pt>
                <c:pt idx="8490">
                  <c:v>633.46500000000003</c:v>
                </c:pt>
                <c:pt idx="8491">
                  <c:v>633.46500000000003</c:v>
                </c:pt>
                <c:pt idx="8492">
                  <c:v>633.46500000000003</c:v>
                </c:pt>
                <c:pt idx="8493">
                  <c:v>633.46500000000003</c:v>
                </c:pt>
                <c:pt idx="8494">
                  <c:v>633.46500000000003</c:v>
                </c:pt>
                <c:pt idx="8495">
                  <c:v>633.46500000000003</c:v>
                </c:pt>
                <c:pt idx="8496">
                  <c:v>633.46500000000003</c:v>
                </c:pt>
                <c:pt idx="8497">
                  <c:v>633.46500000000003</c:v>
                </c:pt>
                <c:pt idx="8498">
                  <c:v>633.46500000000003</c:v>
                </c:pt>
                <c:pt idx="8499">
                  <c:v>633.46500000000003</c:v>
                </c:pt>
                <c:pt idx="8500">
                  <c:v>633.46500000000003</c:v>
                </c:pt>
                <c:pt idx="8501">
                  <c:v>633.46500000000003</c:v>
                </c:pt>
                <c:pt idx="8502">
                  <c:v>633.46500000000003</c:v>
                </c:pt>
                <c:pt idx="8503">
                  <c:v>633.46500000000003</c:v>
                </c:pt>
                <c:pt idx="8504">
                  <c:v>633.46500000000003</c:v>
                </c:pt>
                <c:pt idx="8505">
                  <c:v>633.46500000000003</c:v>
                </c:pt>
                <c:pt idx="8506">
                  <c:v>633.46500000000003</c:v>
                </c:pt>
                <c:pt idx="8507">
                  <c:v>633.46500000000003</c:v>
                </c:pt>
                <c:pt idx="8508">
                  <c:v>633.46500000000003</c:v>
                </c:pt>
                <c:pt idx="8509">
                  <c:v>633.46500000000003</c:v>
                </c:pt>
                <c:pt idx="8510">
                  <c:v>633.46500000000003</c:v>
                </c:pt>
                <c:pt idx="8511">
                  <c:v>633.46500000000003</c:v>
                </c:pt>
                <c:pt idx="8512">
                  <c:v>633.46500000000003</c:v>
                </c:pt>
                <c:pt idx="8513">
                  <c:v>633.46500000000003</c:v>
                </c:pt>
                <c:pt idx="8514">
                  <c:v>633.46500000000003</c:v>
                </c:pt>
                <c:pt idx="8515">
                  <c:v>633.46500000000003</c:v>
                </c:pt>
                <c:pt idx="8516">
                  <c:v>633.46500000000003</c:v>
                </c:pt>
                <c:pt idx="8517">
                  <c:v>633.46500000000003</c:v>
                </c:pt>
                <c:pt idx="8518">
                  <c:v>633.46500000000003</c:v>
                </c:pt>
                <c:pt idx="8519">
                  <c:v>633.46500000000003</c:v>
                </c:pt>
                <c:pt idx="8520">
                  <c:v>633.46500000000003</c:v>
                </c:pt>
                <c:pt idx="8521">
                  <c:v>633.46500000000003</c:v>
                </c:pt>
                <c:pt idx="8522">
                  <c:v>633.46500000000003</c:v>
                </c:pt>
                <c:pt idx="8523">
                  <c:v>633.46500000000003</c:v>
                </c:pt>
                <c:pt idx="8524">
                  <c:v>633.46500000000003</c:v>
                </c:pt>
                <c:pt idx="8525">
                  <c:v>633.46500000000003</c:v>
                </c:pt>
                <c:pt idx="8526">
                  <c:v>633.46500000000003</c:v>
                </c:pt>
                <c:pt idx="8527">
                  <c:v>633.46500000000003</c:v>
                </c:pt>
                <c:pt idx="8528">
                  <c:v>633.46500000000003</c:v>
                </c:pt>
                <c:pt idx="8529">
                  <c:v>633.46500000000003</c:v>
                </c:pt>
                <c:pt idx="8530">
                  <c:v>633.46500000000003</c:v>
                </c:pt>
                <c:pt idx="8531">
                  <c:v>633.46500000000003</c:v>
                </c:pt>
                <c:pt idx="8532">
                  <c:v>633.46500000000003</c:v>
                </c:pt>
                <c:pt idx="8533">
                  <c:v>633.46500000000003</c:v>
                </c:pt>
                <c:pt idx="8534">
                  <c:v>633.46500000000003</c:v>
                </c:pt>
                <c:pt idx="8535">
                  <c:v>633.46500000000003</c:v>
                </c:pt>
                <c:pt idx="8536">
                  <c:v>633.46500000000003</c:v>
                </c:pt>
                <c:pt idx="8537">
                  <c:v>633.46500000000003</c:v>
                </c:pt>
                <c:pt idx="8538">
                  <c:v>633.46500000000003</c:v>
                </c:pt>
                <c:pt idx="8539">
                  <c:v>633.46500000000003</c:v>
                </c:pt>
                <c:pt idx="8540">
                  <c:v>633.46500000000003</c:v>
                </c:pt>
                <c:pt idx="8541">
                  <c:v>633.46500000000003</c:v>
                </c:pt>
                <c:pt idx="8542">
                  <c:v>633.46500000000003</c:v>
                </c:pt>
                <c:pt idx="8543">
                  <c:v>633.46500000000003</c:v>
                </c:pt>
                <c:pt idx="8544">
                  <c:v>633.46500000000003</c:v>
                </c:pt>
                <c:pt idx="8545">
                  <c:v>633.46500000000003</c:v>
                </c:pt>
                <c:pt idx="8546">
                  <c:v>633.46500000000003</c:v>
                </c:pt>
                <c:pt idx="8547">
                  <c:v>633.46500000000003</c:v>
                </c:pt>
                <c:pt idx="8548">
                  <c:v>633.46500000000003</c:v>
                </c:pt>
                <c:pt idx="8549">
                  <c:v>633.46500000000003</c:v>
                </c:pt>
                <c:pt idx="8550">
                  <c:v>633.46500000000003</c:v>
                </c:pt>
                <c:pt idx="8551">
                  <c:v>633.46500000000003</c:v>
                </c:pt>
                <c:pt idx="8552">
                  <c:v>633.46500000000003</c:v>
                </c:pt>
                <c:pt idx="8553">
                  <c:v>633.46500000000003</c:v>
                </c:pt>
                <c:pt idx="8554">
                  <c:v>633.46500000000003</c:v>
                </c:pt>
                <c:pt idx="8555">
                  <c:v>633.46500000000003</c:v>
                </c:pt>
                <c:pt idx="8556">
                  <c:v>633.46500000000003</c:v>
                </c:pt>
                <c:pt idx="8557">
                  <c:v>633.46500000000003</c:v>
                </c:pt>
                <c:pt idx="8558">
                  <c:v>633.46500000000003</c:v>
                </c:pt>
                <c:pt idx="8559">
                  <c:v>633.46500000000003</c:v>
                </c:pt>
                <c:pt idx="8560">
                  <c:v>633.46500000000003</c:v>
                </c:pt>
                <c:pt idx="8561">
                  <c:v>633.46500000000003</c:v>
                </c:pt>
                <c:pt idx="8562">
                  <c:v>633.46500000000003</c:v>
                </c:pt>
                <c:pt idx="8563">
                  <c:v>633.46500000000003</c:v>
                </c:pt>
                <c:pt idx="8564">
                  <c:v>633.46500000000003</c:v>
                </c:pt>
                <c:pt idx="8565">
                  <c:v>633.46500000000003</c:v>
                </c:pt>
                <c:pt idx="8566">
                  <c:v>633.46500000000003</c:v>
                </c:pt>
                <c:pt idx="8567">
                  <c:v>633.46500000000003</c:v>
                </c:pt>
                <c:pt idx="8568">
                  <c:v>633.46500000000003</c:v>
                </c:pt>
                <c:pt idx="8569">
                  <c:v>633.46500000000003</c:v>
                </c:pt>
                <c:pt idx="8570">
                  <c:v>633.46500000000003</c:v>
                </c:pt>
                <c:pt idx="8571">
                  <c:v>633.46500000000003</c:v>
                </c:pt>
                <c:pt idx="8572">
                  <c:v>633.46500000000003</c:v>
                </c:pt>
                <c:pt idx="8573">
                  <c:v>633.46500000000003</c:v>
                </c:pt>
                <c:pt idx="8574">
                  <c:v>633.46500000000003</c:v>
                </c:pt>
                <c:pt idx="8575">
                  <c:v>633.46500000000003</c:v>
                </c:pt>
                <c:pt idx="8576">
                  <c:v>633.46500000000003</c:v>
                </c:pt>
                <c:pt idx="8577">
                  <c:v>633.46500000000003</c:v>
                </c:pt>
                <c:pt idx="8578">
                  <c:v>633.46500000000003</c:v>
                </c:pt>
                <c:pt idx="8579">
                  <c:v>633.46500000000003</c:v>
                </c:pt>
                <c:pt idx="8580">
                  <c:v>633.46500000000003</c:v>
                </c:pt>
                <c:pt idx="8581">
                  <c:v>633.46500000000003</c:v>
                </c:pt>
                <c:pt idx="8582">
                  <c:v>633.46500000000003</c:v>
                </c:pt>
                <c:pt idx="8583">
                  <c:v>633.46500000000003</c:v>
                </c:pt>
                <c:pt idx="8584">
                  <c:v>633.46500000000003</c:v>
                </c:pt>
                <c:pt idx="8585">
                  <c:v>633.46500000000003</c:v>
                </c:pt>
                <c:pt idx="8586">
                  <c:v>633.46500000000003</c:v>
                </c:pt>
                <c:pt idx="8587">
                  <c:v>633.46500000000003</c:v>
                </c:pt>
                <c:pt idx="8588">
                  <c:v>633.46500000000003</c:v>
                </c:pt>
                <c:pt idx="8589">
                  <c:v>633.46500000000003</c:v>
                </c:pt>
                <c:pt idx="8590">
                  <c:v>633.46500000000003</c:v>
                </c:pt>
                <c:pt idx="8591">
                  <c:v>633.46500000000003</c:v>
                </c:pt>
                <c:pt idx="8592">
                  <c:v>633.46500000000003</c:v>
                </c:pt>
                <c:pt idx="8593">
                  <c:v>633.46500000000003</c:v>
                </c:pt>
                <c:pt idx="8594">
                  <c:v>633.46500000000003</c:v>
                </c:pt>
                <c:pt idx="8595">
                  <c:v>633.46500000000003</c:v>
                </c:pt>
                <c:pt idx="8596">
                  <c:v>633.46500000000003</c:v>
                </c:pt>
                <c:pt idx="8597">
                  <c:v>633.46500000000003</c:v>
                </c:pt>
                <c:pt idx="8598">
                  <c:v>633.46500000000003</c:v>
                </c:pt>
                <c:pt idx="8599">
                  <c:v>633.46500000000003</c:v>
                </c:pt>
                <c:pt idx="8600">
                  <c:v>633.46500000000003</c:v>
                </c:pt>
                <c:pt idx="8601">
                  <c:v>633.46500000000003</c:v>
                </c:pt>
                <c:pt idx="8602">
                  <c:v>633.46500000000003</c:v>
                </c:pt>
                <c:pt idx="8603">
                  <c:v>633.46500000000003</c:v>
                </c:pt>
                <c:pt idx="8604">
                  <c:v>633.46500000000003</c:v>
                </c:pt>
                <c:pt idx="8605">
                  <c:v>633.46500000000003</c:v>
                </c:pt>
                <c:pt idx="8606">
                  <c:v>633.46500000000003</c:v>
                </c:pt>
                <c:pt idx="8607">
                  <c:v>633.46500000000003</c:v>
                </c:pt>
                <c:pt idx="8608">
                  <c:v>633.46500000000003</c:v>
                </c:pt>
                <c:pt idx="8609">
                  <c:v>633.46500000000003</c:v>
                </c:pt>
                <c:pt idx="8610">
                  <c:v>633.46500000000003</c:v>
                </c:pt>
                <c:pt idx="8611">
                  <c:v>633.46500000000003</c:v>
                </c:pt>
                <c:pt idx="8612">
                  <c:v>633.46500000000003</c:v>
                </c:pt>
                <c:pt idx="8613">
                  <c:v>633.46500000000003</c:v>
                </c:pt>
                <c:pt idx="8614">
                  <c:v>633.46500000000003</c:v>
                </c:pt>
                <c:pt idx="8615">
                  <c:v>633.46500000000003</c:v>
                </c:pt>
                <c:pt idx="8616">
                  <c:v>633.46500000000003</c:v>
                </c:pt>
                <c:pt idx="8617">
                  <c:v>633.46500000000003</c:v>
                </c:pt>
                <c:pt idx="8618">
                  <c:v>633.46500000000003</c:v>
                </c:pt>
                <c:pt idx="8619">
                  <c:v>633.46500000000003</c:v>
                </c:pt>
                <c:pt idx="8620">
                  <c:v>633.46500000000003</c:v>
                </c:pt>
                <c:pt idx="8621">
                  <c:v>633.46500000000003</c:v>
                </c:pt>
                <c:pt idx="8622">
                  <c:v>633.46500000000003</c:v>
                </c:pt>
                <c:pt idx="8623">
                  <c:v>633.46500000000003</c:v>
                </c:pt>
                <c:pt idx="8624">
                  <c:v>633.46500000000003</c:v>
                </c:pt>
                <c:pt idx="8625">
                  <c:v>633.46500000000003</c:v>
                </c:pt>
                <c:pt idx="8626">
                  <c:v>633.46500000000003</c:v>
                </c:pt>
                <c:pt idx="8627">
                  <c:v>633.46500000000003</c:v>
                </c:pt>
                <c:pt idx="8628">
                  <c:v>633.46500000000003</c:v>
                </c:pt>
                <c:pt idx="8629">
                  <c:v>633.46500000000003</c:v>
                </c:pt>
                <c:pt idx="8630">
                  <c:v>633.46500000000003</c:v>
                </c:pt>
                <c:pt idx="8631">
                  <c:v>633.46500000000003</c:v>
                </c:pt>
                <c:pt idx="8632">
                  <c:v>633.46500000000003</c:v>
                </c:pt>
                <c:pt idx="8633">
                  <c:v>633.46500000000003</c:v>
                </c:pt>
                <c:pt idx="8634">
                  <c:v>633.46500000000003</c:v>
                </c:pt>
                <c:pt idx="8635">
                  <c:v>633.46500000000003</c:v>
                </c:pt>
                <c:pt idx="8636">
                  <c:v>633.46500000000003</c:v>
                </c:pt>
                <c:pt idx="8637">
                  <c:v>633.46500000000003</c:v>
                </c:pt>
                <c:pt idx="8638">
                  <c:v>633.46500000000003</c:v>
                </c:pt>
                <c:pt idx="8639">
                  <c:v>633.46500000000003</c:v>
                </c:pt>
                <c:pt idx="8640">
                  <c:v>633.46500000000003</c:v>
                </c:pt>
                <c:pt idx="8641">
                  <c:v>633.46500000000003</c:v>
                </c:pt>
                <c:pt idx="8642">
                  <c:v>633.46500000000003</c:v>
                </c:pt>
                <c:pt idx="8643">
                  <c:v>633.46500000000003</c:v>
                </c:pt>
                <c:pt idx="8644">
                  <c:v>633.46500000000003</c:v>
                </c:pt>
                <c:pt idx="8645">
                  <c:v>633.46500000000003</c:v>
                </c:pt>
                <c:pt idx="8646">
                  <c:v>633.46500000000003</c:v>
                </c:pt>
                <c:pt idx="8647">
                  <c:v>633.46500000000003</c:v>
                </c:pt>
                <c:pt idx="8648">
                  <c:v>633.46500000000003</c:v>
                </c:pt>
                <c:pt idx="8649">
                  <c:v>633.46500000000003</c:v>
                </c:pt>
                <c:pt idx="8650">
                  <c:v>633.46500000000003</c:v>
                </c:pt>
                <c:pt idx="8651">
                  <c:v>633.46500000000003</c:v>
                </c:pt>
                <c:pt idx="8652">
                  <c:v>633.46500000000003</c:v>
                </c:pt>
                <c:pt idx="8653">
                  <c:v>633.46500000000003</c:v>
                </c:pt>
                <c:pt idx="8654">
                  <c:v>633.46500000000003</c:v>
                </c:pt>
                <c:pt idx="8655">
                  <c:v>633.46500000000003</c:v>
                </c:pt>
                <c:pt idx="8656">
                  <c:v>633.46500000000003</c:v>
                </c:pt>
                <c:pt idx="8657">
                  <c:v>633.46500000000003</c:v>
                </c:pt>
                <c:pt idx="8658">
                  <c:v>633.46500000000003</c:v>
                </c:pt>
                <c:pt idx="8659">
                  <c:v>633.46500000000003</c:v>
                </c:pt>
                <c:pt idx="8660">
                  <c:v>633.46500000000003</c:v>
                </c:pt>
                <c:pt idx="8661">
                  <c:v>633.46500000000003</c:v>
                </c:pt>
                <c:pt idx="8662">
                  <c:v>633.46500000000003</c:v>
                </c:pt>
                <c:pt idx="8663">
                  <c:v>633.46500000000003</c:v>
                </c:pt>
                <c:pt idx="8664">
                  <c:v>633.46500000000003</c:v>
                </c:pt>
                <c:pt idx="8665">
                  <c:v>633.46500000000003</c:v>
                </c:pt>
                <c:pt idx="8666">
                  <c:v>633.46500000000003</c:v>
                </c:pt>
                <c:pt idx="8667">
                  <c:v>633.46500000000003</c:v>
                </c:pt>
                <c:pt idx="8668">
                  <c:v>633.46500000000003</c:v>
                </c:pt>
                <c:pt idx="8669">
                  <c:v>633.46500000000003</c:v>
                </c:pt>
                <c:pt idx="8670">
                  <c:v>633.46500000000003</c:v>
                </c:pt>
                <c:pt idx="8671">
                  <c:v>633.46500000000003</c:v>
                </c:pt>
                <c:pt idx="8672">
                  <c:v>633.46500000000003</c:v>
                </c:pt>
                <c:pt idx="8673">
                  <c:v>633.46500000000003</c:v>
                </c:pt>
                <c:pt idx="8674">
                  <c:v>633.46500000000003</c:v>
                </c:pt>
                <c:pt idx="8675">
                  <c:v>633.46500000000003</c:v>
                </c:pt>
                <c:pt idx="8676">
                  <c:v>633.46500000000003</c:v>
                </c:pt>
                <c:pt idx="8677">
                  <c:v>633.46500000000003</c:v>
                </c:pt>
                <c:pt idx="8678">
                  <c:v>633.46500000000003</c:v>
                </c:pt>
                <c:pt idx="8679">
                  <c:v>633.46500000000003</c:v>
                </c:pt>
                <c:pt idx="8680">
                  <c:v>633.46500000000003</c:v>
                </c:pt>
                <c:pt idx="8681">
                  <c:v>633.46500000000003</c:v>
                </c:pt>
                <c:pt idx="8682">
                  <c:v>633.46500000000003</c:v>
                </c:pt>
                <c:pt idx="8683">
                  <c:v>633.46500000000003</c:v>
                </c:pt>
                <c:pt idx="8684">
                  <c:v>633.46500000000003</c:v>
                </c:pt>
                <c:pt idx="8685">
                  <c:v>633.46500000000003</c:v>
                </c:pt>
                <c:pt idx="8686">
                  <c:v>633.46500000000003</c:v>
                </c:pt>
                <c:pt idx="8687">
                  <c:v>633.46500000000003</c:v>
                </c:pt>
                <c:pt idx="8688">
                  <c:v>633.46500000000003</c:v>
                </c:pt>
                <c:pt idx="8689">
                  <c:v>633.46500000000003</c:v>
                </c:pt>
                <c:pt idx="8690">
                  <c:v>633.46500000000003</c:v>
                </c:pt>
                <c:pt idx="8691">
                  <c:v>633.46500000000003</c:v>
                </c:pt>
                <c:pt idx="8692">
                  <c:v>633.46500000000003</c:v>
                </c:pt>
                <c:pt idx="8693">
                  <c:v>633.46500000000003</c:v>
                </c:pt>
                <c:pt idx="8694">
                  <c:v>633.46500000000003</c:v>
                </c:pt>
                <c:pt idx="8695">
                  <c:v>633.46500000000003</c:v>
                </c:pt>
                <c:pt idx="8696">
                  <c:v>633.46500000000003</c:v>
                </c:pt>
                <c:pt idx="8697">
                  <c:v>633.46500000000003</c:v>
                </c:pt>
                <c:pt idx="8698">
                  <c:v>633.46500000000003</c:v>
                </c:pt>
                <c:pt idx="8699">
                  <c:v>633.46500000000003</c:v>
                </c:pt>
                <c:pt idx="8700">
                  <c:v>633.46500000000003</c:v>
                </c:pt>
                <c:pt idx="8701">
                  <c:v>633.46500000000003</c:v>
                </c:pt>
                <c:pt idx="8702">
                  <c:v>633.46500000000003</c:v>
                </c:pt>
                <c:pt idx="8703">
                  <c:v>633.46500000000003</c:v>
                </c:pt>
                <c:pt idx="8704">
                  <c:v>633.46500000000003</c:v>
                </c:pt>
                <c:pt idx="8705">
                  <c:v>633.46500000000003</c:v>
                </c:pt>
                <c:pt idx="8706">
                  <c:v>633.46500000000003</c:v>
                </c:pt>
                <c:pt idx="8707">
                  <c:v>633.46500000000003</c:v>
                </c:pt>
                <c:pt idx="8708">
                  <c:v>633.46500000000003</c:v>
                </c:pt>
                <c:pt idx="8709">
                  <c:v>633.46500000000003</c:v>
                </c:pt>
                <c:pt idx="8710">
                  <c:v>633.46500000000003</c:v>
                </c:pt>
                <c:pt idx="8711">
                  <c:v>633.46500000000003</c:v>
                </c:pt>
                <c:pt idx="8712">
                  <c:v>633.46500000000003</c:v>
                </c:pt>
                <c:pt idx="8713">
                  <c:v>633.46500000000003</c:v>
                </c:pt>
                <c:pt idx="8714">
                  <c:v>633.46500000000003</c:v>
                </c:pt>
                <c:pt idx="8715">
                  <c:v>633.46500000000003</c:v>
                </c:pt>
                <c:pt idx="8716">
                  <c:v>633.46500000000003</c:v>
                </c:pt>
                <c:pt idx="8717">
                  <c:v>633.46500000000003</c:v>
                </c:pt>
                <c:pt idx="8718">
                  <c:v>633.46500000000003</c:v>
                </c:pt>
                <c:pt idx="8719">
                  <c:v>633.46500000000003</c:v>
                </c:pt>
                <c:pt idx="8720">
                  <c:v>633.46500000000003</c:v>
                </c:pt>
                <c:pt idx="8721">
                  <c:v>633.46500000000003</c:v>
                </c:pt>
                <c:pt idx="8722">
                  <c:v>633.46500000000003</c:v>
                </c:pt>
                <c:pt idx="8723">
                  <c:v>633.46500000000003</c:v>
                </c:pt>
                <c:pt idx="8724">
                  <c:v>633.46500000000003</c:v>
                </c:pt>
                <c:pt idx="8725">
                  <c:v>633.46500000000003</c:v>
                </c:pt>
                <c:pt idx="8726">
                  <c:v>633.46500000000003</c:v>
                </c:pt>
                <c:pt idx="8727">
                  <c:v>633.46500000000003</c:v>
                </c:pt>
                <c:pt idx="8728">
                  <c:v>633.46500000000003</c:v>
                </c:pt>
                <c:pt idx="8729">
                  <c:v>633.46500000000003</c:v>
                </c:pt>
                <c:pt idx="8730">
                  <c:v>633.46500000000003</c:v>
                </c:pt>
                <c:pt idx="8731">
                  <c:v>633.46500000000003</c:v>
                </c:pt>
                <c:pt idx="8732">
                  <c:v>633.46500000000003</c:v>
                </c:pt>
                <c:pt idx="8733">
                  <c:v>633.46500000000003</c:v>
                </c:pt>
                <c:pt idx="8734">
                  <c:v>633.46500000000003</c:v>
                </c:pt>
                <c:pt idx="8735">
                  <c:v>633.46500000000003</c:v>
                </c:pt>
                <c:pt idx="8736">
                  <c:v>633.46500000000003</c:v>
                </c:pt>
                <c:pt idx="8737">
                  <c:v>633.46500000000003</c:v>
                </c:pt>
                <c:pt idx="8738">
                  <c:v>633.46500000000003</c:v>
                </c:pt>
                <c:pt idx="8739">
                  <c:v>633.46500000000003</c:v>
                </c:pt>
                <c:pt idx="8740">
                  <c:v>633.46500000000003</c:v>
                </c:pt>
                <c:pt idx="8741">
                  <c:v>633.46500000000003</c:v>
                </c:pt>
                <c:pt idx="8742">
                  <c:v>633.46500000000003</c:v>
                </c:pt>
                <c:pt idx="8743">
                  <c:v>633.46500000000003</c:v>
                </c:pt>
                <c:pt idx="8744">
                  <c:v>633.46500000000003</c:v>
                </c:pt>
                <c:pt idx="8745">
                  <c:v>633.46500000000003</c:v>
                </c:pt>
                <c:pt idx="8746">
                  <c:v>633.46500000000003</c:v>
                </c:pt>
                <c:pt idx="8747">
                  <c:v>633.46500000000003</c:v>
                </c:pt>
                <c:pt idx="8748">
                  <c:v>633.46500000000003</c:v>
                </c:pt>
                <c:pt idx="8749">
                  <c:v>633.46500000000003</c:v>
                </c:pt>
                <c:pt idx="8750">
                  <c:v>633.46500000000003</c:v>
                </c:pt>
                <c:pt idx="8751">
                  <c:v>633.46500000000003</c:v>
                </c:pt>
                <c:pt idx="8752">
                  <c:v>633.46500000000003</c:v>
                </c:pt>
                <c:pt idx="8753">
                  <c:v>633.46500000000003</c:v>
                </c:pt>
                <c:pt idx="8754">
                  <c:v>633.46500000000003</c:v>
                </c:pt>
                <c:pt idx="8755">
                  <c:v>633.46500000000003</c:v>
                </c:pt>
                <c:pt idx="8756">
                  <c:v>633.46500000000003</c:v>
                </c:pt>
                <c:pt idx="8757">
                  <c:v>633.46500000000003</c:v>
                </c:pt>
                <c:pt idx="8758">
                  <c:v>633.46500000000003</c:v>
                </c:pt>
                <c:pt idx="8759">
                  <c:v>633.46500000000003</c:v>
                </c:pt>
                <c:pt idx="8760">
                  <c:v>633.46500000000003</c:v>
                </c:pt>
                <c:pt idx="8761">
                  <c:v>633.46500000000003</c:v>
                </c:pt>
                <c:pt idx="8762">
                  <c:v>633.46500000000003</c:v>
                </c:pt>
                <c:pt idx="8763">
                  <c:v>633.46500000000003</c:v>
                </c:pt>
                <c:pt idx="8764">
                  <c:v>633.46500000000003</c:v>
                </c:pt>
                <c:pt idx="8765">
                  <c:v>633.46500000000003</c:v>
                </c:pt>
                <c:pt idx="8766">
                  <c:v>633.46500000000003</c:v>
                </c:pt>
                <c:pt idx="8767">
                  <c:v>633.46500000000003</c:v>
                </c:pt>
                <c:pt idx="8768">
                  <c:v>633.46500000000003</c:v>
                </c:pt>
                <c:pt idx="8769">
                  <c:v>633.46500000000003</c:v>
                </c:pt>
                <c:pt idx="8770">
                  <c:v>633.46500000000003</c:v>
                </c:pt>
                <c:pt idx="8771">
                  <c:v>633.46500000000003</c:v>
                </c:pt>
                <c:pt idx="8772">
                  <c:v>633.46500000000003</c:v>
                </c:pt>
                <c:pt idx="8773">
                  <c:v>633.46500000000003</c:v>
                </c:pt>
                <c:pt idx="8774">
                  <c:v>633.46500000000003</c:v>
                </c:pt>
                <c:pt idx="8775">
                  <c:v>633.46500000000003</c:v>
                </c:pt>
                <c:pt idx="8776">
                  <c:v>633.46500000000003</c:v>
                </c:pt>
                <c:pt idx="8777">
                  <c:v>633.46500000000003</c:v>
                </c:pt>
                <c:pt idx="8778">
                  <c:v>633.46500000000003</c:v>
                </c:pt>
                <c:pt idx="8779">
                  <c:v>633.46500000000003</c:v>
                </c:pt>
                <c:pt idx="8780">
                  <c:v>633.46500000000003</c:v>
                </c:pt>
                <c:pt idx="8781">
                  <c:v>633.46500000000003</c:v>
                </c:pt>
                <c:pt idx="8782">
                  <c:v>633.46500000000003</c:v>
                </c:pt>
                <c:pt idx="8783">
                  <c:v>633.46500000000003</c:v>
                </c:pt>
                <c:pt idx="8784">
                  <c:v>633.46500000000003</c:v>
                </c:pt>
                <c:pt idx="8785">
                  <c:v>633.46500000000003</c:v>
                </c:pt>
                <c:pt idx="8786">
                  <c:v>633.46500000000003</c:v>
                </c:pt>
                <c:pt idx="8787">
                  <c:v>633.46500000000003</c:v>
                </c:pt>
                <c:pt idx="8788">
                  <c:v>633.46500000000003</c:v>
                </c:pt>
                <c:pt idx="8789">
                  <c:v>633.46500000000003</c:v>
                </c:pt>
                <c:pt idx="8790">
                  <c:v>633.46500000000003</c:v>
                </c:pt>
                <c:pt idx="8791">
                  <c:v>633.46500000000003</c:v>
                </c:pt>
                <c:pt idx="8792">
                  <c:v>633.46500000000003</c:v>
                </c:pt>
                <c:pt idx="8793">
                  <c:v>633.46500000000003</c:v>
                </c:pt>
                <c:pt idx="8794">
                  <c:v>633.46500000000003</c:v>
                </c:pt>
                <c:pt idx="8795">
                  <c:v>633.46500000000003</c:v>
                </c:pt>
                <c:pt idx="8796">
                  <c:v>633.46500000000003</c:v>
                </c:pt>
                <c:pt idx="8797">
                  <c:v>633.46500000000003</c:v>
                </c:pt>
                <c:pt idx="8798">
                  <c:v>633.46500000000003</c:v>
                </c:pt>
                <c:pt idx="8799">
                  <c:v>633.46500000000003</c:v>
                </c:pt>
                <c:pt idx="8800">
                  <c:v>633.46500000000003</c:v>
                </c:pt>
                <c:pt idx="8801">
                  <c:v>633.46500000000003</c:v>
                </c:pt>
                <c:pt idx="8802">
                  <c:v>633.46500000000003</c:v>
                </c:pt>
                <c:pt idx="8803">
                  <c:v>633.46500000000003</c:v>
                </c:pt>
                <c:pt idx="8804">
                  <c:v>633.46500000000003</c:v>
                </c:pt>
                <c:pt idx="8805">
                  <c:v>633.46500000000003</c:v>
                </c:pt>
                <c:pt idx="8806">
                  <c:v>633.46500000000003</c:v>
                </c:pt>
                <c:pt idx="8807">
                  <c:v>633.46500000000003</c:v>
                </c:pt>
                <c:pt idx="8808">
                  <c:v>633.46500000000003</c:v>
                </c:pt>
                <c:pt idx="8809">
                  <c:v>633.46500000000003</c:v>
                </c:pt>
                <c:pt idx="8810">
                  <c:v>633.46500000000003</c:v>
                </c:pt>
                <c:pt idx="8811">
                  <c:v>633.46500000000003</c:v>
                </c:pt>
                <c:pt idx="8812">
                  <c:v>633.46500000000003</c:v>
                </c:pt>
                <c:pt idx="8813">
                  <c:v>633.46500000000003</c:v>
                </c:pt>
                <c:pt idx="8814">
                  <c:v>633.46500000000003</c:v>
                </c:pt>
                <c:pt idx="8815">
                  <c:v>633.46500000000003</c:v>
                </c:pt>
                <c:pt idx="8816">
                  <c:v>633.46500000000003</c:v>
                </c:pt>
                <c:pt idx="8817">
                  <c:v>633.46500000000003</c:v>
                </c:pt>
                <c:pt idx="8818">
                  <c:v>633.46500000000003</c:v>
                </c:pt>
                <c:pt idx="8819">
                  <c:v>633.46500000000003</c:v>
                </c:pt>
                <c:pt idx="8820">
                  <c:v>633.46500000000003</c:v>
                </c:pt>
                <c:pt idx="8821">
                  <c:v>633.46500000000003</c:v>
                </c:pt>
                <c:pt idx="8822">
                  <c:v>633.46500000000003</c:v>
                </c:pt>
                <c:pt idx="8823">
                  <c:v>633.46500000000003</c:v>
                </c:pt>
                <c:pt idx="8824">
                  <c:v>633.46500000000003</c:v>
                </c:pt>
                <c:pt idx="8825">
                  <c:v>633.46500000000003</c:v>
                </c:pt>
                <c:pt idx="8826">
                  <c:v>633.46500000000003</c:v>
                </c:pt>
                <c:pt idx="8827">
                  <c:v>633.46500000000003</c:v>
                </c:pt>
                <c:pt idx="8828">
                  <c:v>633.46500000000003</c:v>
                </c:pt>
                <c:pt idx="8829">
                  <c:v>633.46500000000003</c:v>
                </c:pt>
                <c:pt idx="8830">
                  <c:v>633.46500000000003</c:v>
                </c:pt>
                <c:pt idx="8831">
                  <c:v>633.46500000000003</c:v>
                </c:pt>
                <c:pt idx="8832">
                  <c:v>633.46500000000003</c:v>
                </c:pt>
                <c:pt idx="8833">
                  <c:v>633.46500000000003</c:v>
                </c:pt>
                <c:pt idx="8834">
                  <c:v>633.46500000000003</c:v>
                </c:pt>
                <c:pt idx="8835">
                  <c:v>633.46500000000003</c:v>
                </c:pt>
                <c:pt idx="8836">
                  <c:v>633.46500000000003</c:v>
                </c:pt>
                <c:pt idx="8837">
                  <c:v>633.46500000000003</c:v>
                </c:pt>
                <c:pt idx="8838">
                  <c:v>633.46500000000003</c:v>
                </c:pt>
                <c:pt idx="8839">
                  <c:v>633.46500000000003</c:v>
                </c:pt>
                <c:pt idx="8840">
                  <c:v>633.46500000000003</c:v>
                </c:pt>
                <c:pt idx="8841">
                  <c:v>633.46500000000003</c:v>
                </c:pt>
                <c:pt idx="8842">
                  <c:v>633.46500000000003</c:v>
                </c:pt>
                <c:pt idx="8843">
                  <c:v>633.46500000000003</c:v>
                </c:pt>
                <c:pt idx="8844">
                  <c:v>633.46500000000003</c:v>
                </c:pt>
                <c:pt idx="8845">
                  <c:v>633.46500000000003</c:v>
                </c:pt>
                <c:pt idx="8846">
                  <c:v>633.46500000000003</c:v>
                </c:pt>
                <c:pt idx="8847">
                  <c:v>633.46500000000003</c:v>
                </c:pt>
                <c:pt idx="8848">
                  <c:v>633.46500000000003</c:v>
                </c:pt>
                <c:pt idx="8849">
                  <c:v>633.46500000000003</c:v>
                </c:pt>
                <c:pt idx="8850">
                  <c:v>633.46500000000003</c:v>
                </c:pt>
                <c:pt idx="8851">
                  <c:v>633.46500000000003</c:v>
                </c:pt>
                <c:pt idx="8852">
                  <c:v>633.46500000000003</c:v>
                </c:pt>
                <c:pt idx="8853">
                  <c:v>633.46500000000003</c:v>
                </c:pt>
                <c:pt idx="8854">
                  <c:v>633.46500000000003</c:v>
                </c:pt>
                <c:pt idx="8855">
                  <c:v>633.46500000000003</c:v>
                </c:pt>
                <c:pt idx="8856">
                  <c:v>633.46500000000003</c:v>
                </c:pt>
                <c:pt idx="8857">
                  <c:v>633.46500000000003</c:v>
                </c:pt>
                <c:pt idx="8858">
                  <c:v>633.46500000000003</c:v>
                </c:pt>
                <c:pt idx="8859">
                  <c:v>633.46500000000003</c:v>
                </c:pt>
                <c:pt idx="8860">
                  <c:v>633.46500000000003</c:v>
                </c:pt>
                <c:pt idx="8861">
                  <c:v>633.46500000000003</c:v>
                </c:pt>
                <c:pt idx="8862">
                  <c:v>633.46500000000003</c:v>
                </c:pt>
                <c:pt idx="8863">
                  <c:v>633.46500000000003</c:v>
                </c:pt>
                <c:pt idx="8864">
                  <c:v>633.46500000000003</c:v>
                </c:pt>
                <c:pt idx="8865">
                  <c:v>633.46500000000003</c:v>
                </c:pt>
                <c:pt idx="8866">
                  <c:v>633.46500000000003</c:v>
                </c:pt>
                <c:pt idx="8867">
                  <c:v>633.46500000000003</c:v>
                </c:pt>
                <c:pt idx="8868">
                  <c:v>633.46500000000003</c:v>
                </c:pt>
                <c:pt idx="8869">
                  <c:v>633.46500000000003</c:v>
                </c:pt>
                <c:pt idx="8870">
                  <c:v>633.46500000000003</c:v>
                </c:pt>
                <c:pt idx="8871">
                  <c:v>633.46500000000003</c:v>
                </c:pt>
                <c:pt idx="8872">
                  <c:v>633.46500000000003</c:v>
                </c:pt>
                <c:pt idx="8873">
                  <c:v>633.46500000000003</c:v>
                </c:pt>
                <c:pt idx="8874">
                  <c:v>633.46500000000003</c:v>
                </c:pt>
                <c:pt idx="8875">
                  <c:v>633.46500000000003</c:v>
                </c:pt>
                <c:pt idx="8876">
                  <c:v>633.46500000000003</c:v>
                </c:pt>
                <c:pt idx="8877">
                  <c:v>633.46500000000003</c:v>
                </c:pt>
                <c:pt idx="8878">
                  <c:v>633.46500000000003</c:v>
                </c:pt>
                <c:pt idx="8879">
                  <c:v>633.46500000000003</c:v>
                </c:pt>
                <c:pt idx="8880">
                  <c:v>633.46500000000003</c:v>
                </c:pt>
                <c:pt idx="8881">
                  <c:v>633.46500000000003</c:v>
                </c:pt>
                <c:pt idx="8882">
                  <c:v>633.46500000000003</c:v>
                </c:pt>
                <c:pt idx="8883">
                  <c:v>633.46500000000003</c:v>
                </c:pt>
                <c:pt idx="8884">
                  <c:v>633.46500000000003</c:v>
                </c:pt>
                <c:pt idx="8885">
                  <c:v>633.46500000000003</c:v>
                </c:pt>
                <c:pt idx="8886">
                  <c:v>633.46500000000003</c:v>
                </c:pt>
                <c:pt idx="8887">
                  <c:v>633.46500000000003</c:v>
                </c:pt>
                <c:pt idx="8888">
                  <c:v>633.46500000000003</c:v>
                </c:pt>
                <c:pt idx="8889">
                  <c:v>633.46500000000003</c:v>
                </c:pt>
                <c:pt idx="8890">
                  <c:v>633.46500000000003</c:v>
                </c:pt>
                <c:pt idx="8891">
                  <c:v>633.46500000000003</c:v>
                </c:pt>
                <c:pt idx="8892">
                  <c:v>633.46500000000003</c:v>
                </c:pt>
                <c:pt idx="8893">
                  <c:v>633.46500000000003</c:v>
                </c:pt>
                <c:pt idx="8894">
                  <c:v>633.46500000000003</c:v>
                </c:pt>
                <c:pt idx="8895">
                  <c:v>633.46500000000003</c:v>
                </c:pt>
                <c:pt idx="8896">
                  <c:v>633.46500000000003</c:v>
                </c:pt>
                <c:pt idx="8897">
                  <c:v>633.46500000000003</c:v>
                </c:pt>
                <c:pt idx="8898">
                  <c:v>633.46500000000003</c:v>
                </c:pt>
                <c:pt idx="8899">
                  <c:v>633.46500000000003</c:v>
                </c:pt>
                <c:pt idx="8900">
                  <c:v>633.46500000000003</c:v>
                </c:pt>
                <c:pt idx="8901">
                  <c:v>633.46500000000003</c:v>
                </c:pt>
                <c:pt idx="8902">
                  <c:v>633.46500000000003</c:v>
                </c:pt>
                <c:pt idx="8903">
                  <c:v>633.46500000000003</c:v>
                </c:pt>
                <c:pt idx="8904">
                  <c:v>633.46500000000003</c:v>
                </c:pt>
                <c:pt idx="8905">
                  <c:v>633.46500000000003</c:v>
                </c:pt>
                <c:pt idx="8906">
                  <c:v>633.46500000000003</c:v>
                </c:pt>
                <c:pt idx="8907">
                  <c:v>633.46500000000003</c:v>
                </c:pt>
                <c:pt idx="8908">
                  <c:v>633.46500000000003</c:v>
                </c:pt>
                <c:pt idx="8909">
                  <c:v>633.46500000000003</c:v>
                </c:pt>
                <c:pt idx="8910">
                  <c:v>633.46500000000003</c:v>
                </c:pt>
                <c:pt idx="8911">
                  <c:v>633.46500000000003</c:v>
                </c:pt>
                <c:pt idx="8912">
                  <c:v>633.46500000000003</c:v>
                </c:pt>
                <c:pt idx="8913">
                  <c:v>633.46500000000003</c:v>
                </c:pt>
                <c:pt idx="8914">
                  <c:v>633.46500000000003</c:v>
                </c:pt>
                <c:pt idx="8915">
                  <c:v>633.46500000000003</c:v>
                </c:pt>
                <c:pt idx="8916">
                  <c:v>633.46500000000003</c:v>
                </c:pt>
                <c:pt idx="8917">
                  <c:v>633.46500000000003</c:v>
                </c:pt>
                <c:pt idx="8918">
                  <c:v>633.46500000000003</c:v>
                </c:pt>
                <c:pt idx="8919">
                  <c:v>633.46500000000003</c:v>
                </c:pt>
                <c:pt idx="8920">
                  <c:v>633.46500000000003</c:v>
                </c:pt>
                <c:pt idx="8921">
                  <c:v>633.46500000000003</c:v>
                </c:pt>
                <c:pt idx="8922">
                  <c:v>633.46500000000003</c:v>
                </c:pt>
                <c:pt idx="8923">
                  <c:v>633.46500000000003</c:v>
                </c:pt>
                <c:pt idx="8924">
                  <c:v>633.46500000000003</c:v>
                </c:pt>
                <c:pt idx="8925">
                  <c:v>633.46500000000003</c:v>
                </c:pt>
                <c:pt idx="8926">
                  <c:v>633.46500000000003</c:v>
                </c:pt>
                <c:pt idx="8927">
                  <c:v>633.46500000000003</c:v>
                </c:pt>
                <c:pt idx="8928">
                  <c:v>633.46500000000003</c:v>
                </c:pt>
                <c:pt idx="8929">
                  <c:v>633.46500000000003</c:v>
                </c:pt>
                <c:pt idx="8930">
                  <c:v>633.46500000000003</c:v>
                </c:pt>
                <c:pt idx="8931">
                  <c:v>633.46500000000003</c:v>
                </c:pt>
                <c:pt idx="8932">
                  <c:v>633.46500000000003</c:v>
                </c:pt>
                <c:pt idx="8933">
                  <c:v>633.46500000000003</c:v>
                </c:pt>
                <c:pt idx="8934">
                  <c:v>633.46500000000003</c:v>
                </c:pt>
                <c:pt idx="8935">
                  <c:v>633.46500000000003</c:v>
                </c:pt>
                <c:pt idx="8936">
                  <c:v>633.46500000000003</c:v>
                </c:pt>
                <c:pt idx="8937">
                  <c:v>633.46500000000003</c:v>
                </c:pt>
                <c:pt idx="8938">
                  <c:v>633.46500000000003</c:v>
                </c:pt>
                <c:pt idx="8939">
                  <c:v>633.46500000000003</c:v>
                </c:pt>
                <c:pt idx="8940">
                  <c:v>633.46500000000003</c:v>
                </c:pt>
                <c:pt idx="8941">
                  <c:v>633.46500000000003</c:v>
                </c:pt>
                <c:pt idx="8942">
                  <c:v>633.46500000000003</c:v>
                </c:pt>
                <c:pt idx="8943">
                  <c:v>633.46500000000003</c:v>
                </c:pt>
                <c:pt idx="8944">
                  <c:v>633.46500000000003</c:v>
                </c:pt>
                <c:pt idx="8945">
                  <c:v>633.46500000000003</c:v>
                </c:pt>
                <c:pt idx="8946">
                  <c:v>633.46500000000003</c:v>
                </c:pt>
                <c:pt idx="8947">
                  <c:v>633.46500000000003</c:v>
                </c:pt>
                <c:pt idx="8948">
                  <c:v>633.46500000000003</c:v>
                </c:pt>
                <c:pt idx="8949">
                  <c:v>633.46500000000003</c:v>
                </c:pt>
                <c:pt idx="8950">
                  <c:v>633.46500000000003</c:v>
                </c:pt>
                <c:pt idx="8951">
                  <c:v>633.46500000000003</c:v>
                </c:pt>
                <c:pt idx="8952">
                  <c:v>633.46500000000003</c:v>
                </c:pt>
                <c:pt idx="8953">
                  <c:v>633.46500000000003</c:v>
                </c:pt>
                <c:pt idx="8954">
                  <c:v>633.46500000000003</c:v>
                </c:pt>
                <c:pt idx="8955">
                  <c:v>633.46500000000003</c:v>
                </c:pt>
                <c:pt idx="8956">
                  <c:v>633.46500000000003</c:v>
                </c:pt>
                <c:pt idx="8957">
                  <c:v>633.46500000000003</c:v>
                </c:pt>
                <c:pt idx="8958">
                  <c:v>633.46500000000003</c:v>
                </c:pt>
                <c:pt idx="8959">
                  <c:v>633.46500000000003</c:v>
                </c:pt>
                <c:pt idx="8960">
                  <c:v>633.46500000000003</c:v>
                </c:pt>
                <c:pt idx="8961">
                  <c:v>633.46500000000003</c:v>
                </c:pt>
                <c:pt idx="8962">
                  <c:v>633.46500000000003</c:v>
                </c:pt>
                <c:pt idx="8963">
                  <c:v>633.46500000000003</c:v>
                </c:pt>
                <c:pt idx="8964">
                  <c:v>633.46500000000003</c:v>
                </c:pt>
                <c:pt idx="8965">
                  <c:v>633.46500000000003</c:v>
                </c:pt>
                <c:pt idx="8966">
                  <c:v>633.46500000000003</c:v>
                </c:pt>
                <c:pt idx="8967">
                  <c:v>633.46500000000003</c:v>
                </c:pt>
                <c:pt idx="8968">
                  <c:v>633.46500000000003</c:v>
                </c:pt>
                <c:pt idx="8969">
                  <c:v>633.46500000000003</c:v>
                </c:pt>
                <c:pt idx="8970">
                  <c:v>633.46500000000003</c:v>
                </c:pt>
                <c:pt idx="8971">
                  <c:v>633.46500000000003</c:v>
                </c:pt>
                <c:pt idx="8972">
                  <c:v>633.46500000000003</c:v>
                </c:pt>
                <c:pt idx="8973">
                  <c:v>633.46500000000003</c:v>
                </c:pt>
                <c:pt idx="8974">
                  <c:v>633.46500000000003</c:v>
                </c:pt>
                <c:pt idx="8975">
                  <c:v>633.46500000000003</c:v>
                </c:pt>
                <c:pt idx="8976">
                  <c:v>633.46500000000003</c:v>
                </c:pt>
                <c:pt idx="8977">
                  <c:v>633.46500000000003</c:v>
                </c:pt>
                <c:pt idx="8978">
                  <c:v>633.46500000000003</c:v>
                </c:pt>
                <c:pt idx="8979">
                  <c:v>633.46500000000003</c:v>
                </c:pt>
                <c:pt idx="8980">
                  <c:v>633.46500000000003</c:v>
                </c:pt>
                <c:pt idx="8981">
                  <c:v>633.46500000000003</c:v>
                </c:pt>
                <c:pt idx="8982">
                  <c:v>633.46500000000003</c:v>
                </c:pt>
                <c:pt idx="8983">
                  <c:v>633.46500000000003</c:v>
                </c:pt>
                <c:pt idx="8984">
                  <c:v>633.46500000000003</c:v>
                </c:pt>
                <c:pt idx="8985">
                  <c:v>633.46500000000003</c:v>
                </c:pt>
                <c:pt idx="8986">
                  <c:v>633.46500000000003</c:v>
                </c:pt>
                <c:pt idx="8987">
                  <c:v>633.46500000000003</c:v>
                </c:pt>
                <c:pt idx="8988">
                  <c:v>633.46500000000003</c:v>
                </c:pt>
                <c:pt idx="8989">
                  <c:v>633.46500000000003</c:v>
                </c:pt>
                <c:pt idx="8990">
                  <c:v>633.46500000000003</c:v>
                </c:pt>
                <c:pt idx="8991">
                  <c:v>633.46500000000003</c:v>
                </c:pt>
                <c:pt idx="8992">
                  <c:v>633.46500000000003</c:v>
                </c:pt>
                <c:pt idx="8993">
                  <c:v>633.46500000000003</c:v>
                </c:pt>
                <c:pt idx="8994">
                  <c:v>633.46500000000003</c:v>
                </c:pt>
                <c:pt idx="8995">
                  <c:v>633.46500000000003</c:v>
                </c:pt>
                <c:pt idx="8996">
                  <c:v>633.46500000000003</c:v>
                </c:pt>
                <c:pt idx="8997">
                  <c:v>633.46500000000003</c:v>
                </c:pt>
                <c:pt idx="8998">
                  <c:v>633.46500000000003</c:v>
                </c:pt>
                <c:pt idx="8999">
                  <c:v>633.46500000000003</c:v>
                </c:pt>
                <c:pt idx="9000">
                  <c:v>633.46500000000003</c:v>
                </c:pt>
                <c:pt idx="9001">
                  <c:v>633.46500000000003</c:v>
                </c:pt>
                <c:pt idx="9002">
                  <c:v>633.46500000000003</c:v>
                </c:pt>
                <c:pt idx="9003">
                  <c:v>633.46500000000003</c:v>
                </c:pt>
                <c:pt idx="9004">
                  <c:v>633.46500000000003</c:v>
                </c:pt>
                <c:pt idx="9005">
                  <c:v>633.46500000000003</c:v>
                </c:pt>
                <c:pt idx="9006">
                  <c:v>633.46500000000003</c:v>
                </c:pt>
                <c:pt idx="9007">
                  <c:v>633.46500000000003</c:v>
                </c:pt>
                <c:pt idx="9008">
                  <c:v>633.46500000000003</c:v>
                </c:pt>
                <c:pt idx="9009">
                  <c:v>633.46500000000003</c:v>
                </c:pt>
                <c:pt idx="9010">
                  <c:v>633.46500000000003</c:v>
                </c:pt>
                <c:pt idx="9011">
                  <c:v>633.46500000000003</c:v>
                </c:pt>
                <c:pt idx="9012">
                  <c:v>633.46500000000003</c:v>
                </c:pt>
                <c:pt idx="9013">
                  <c:v>633.46500000000003</c:v>
                </c:pt>
                <c:pt idx="9014">
                  <c:v>633.46500000000003</c:v>
                </c:pt>
                <c:pt idx="9015">
                  <c:v>633.46500000000003</c:v>
                </c:pt>
                <c:pt idx="9016">
                  <c:v>633.46500000000003</c:v>
                </c:pt>
                <c:pt idx="9017">
                  <c:v>633.46500000000003</c:v>
                </c:pt>
                <c:pt idx="9018">
                  <c:v>633.46500000000003</c:v>
                </c:pt>
                <c:pt idx="9019">
                  <c:v>633.46500000000003</c:v>
                </c:pt>
                <c:pt idx="9020">
                  <c:v>633.46500000000003</c:v>
                </c:pt>
                <c:pt idx="9021">
                  <c:v>633.46500000000003</c:v>
                </c:pt>
                <c:pt idx="9022">
                  <c:v>633.46500000000003</c:v>
                </c:pt>
                <c:pt idx="9023">
                  <c:v>633.46500000000003</c:v>
                </c:pt>
                <c:pt idx="9024">
                  <c:v>633.46500000000003</c:v>
                </c:pt>
                <c:pt idx="9025">
                  <c:v>633.46500000000003</c:v>
                </c:pt>
                <c:pt idx="9026">
                  <c:v>633.46500000000003</c:v>
                </c:pt>
                <c:pt idx="9027">
                  <c:v>633.46500000000003</c:v>
                </c:pt>
                <c:pt idx="9028">
                  <c:v>633.46500000000003</c:v>
                </c:pt>
                <c:pt idx="9029">
                  <c:v>633.46500000000003</c:v>
                </c:pt>
                <c:pt idx="9030">
                  <c:v>633.46500000000003</c:v>
                </c:pt>
                <c:pt idx="9031">
                  <c:v>633.46500000000003</c:v>
                </c:pt>
                <c:pt idx="9032">
                  <c:v>633.46500000000003</c:v>
                </c:pt>
                <c:pt idx="9033">
                  <c:v>633.46500000000003</c:v>
                </c:pt>
                <c:pt idx="9034">
                  <c:v>633.46500000000003</c:v>
                </c:pt>
                <c:pt idx="9035">
                  <c:v>633.46500000000003</c:v>
                </c:pt>
                <c:pt idx="9036">
                  <c:v>633.46500000000003</c:v>
                </c:pt>
                <c:pt idx="9037">
                  <c:v>633.46500000000003</c:v>
                </c:pt>
                <c:pt idx="9038">
                  <c:v>633.46500000000003</c:v>
                </c:pt>
                <c:pt idx="9039">
                  <c:v>633.46500000000003</c:v>
                </c:pt>
                <c:pt idx="9040">
                  <c:v>633.46500000000003</c:v>
                </c:pt>
                <c:pt idx="9041">
                  <c:v>633.46500000000003</c:v>
                </c:pt>
                <c:pt idx="9042">
                  <c:v>633.46500000000003</c:v>
                </c:pt>
                <c:pt idx="9043">
                  <c:v>633.46500000000003</c:v>
                </c:pt>
                <c:pt idx="9044">
                  <c:v>633.46500000000003</c:v>
                </c:pt>
                <c:pt idx="9045">
                  <c:v>633.46500000000003</c:v>
                </c:pt>
                <c:pt idx="9046">
                  <c:v>633.46500000000003</c:v>
                </c:pt>
                <c:pt idx="9047">
                  <c:v>633.46500000000003</c:v>
                </c:pt>
                <c:pt idx="9048">
                  <c:v>633.46500000000003</c:v>
                </c:pt>
                <c:pt idx="9049">
                  <c:v>633.46500000000003</c:v>
                </c:pt>
                <c:pt idx="9050">
                  <c:v>633.46500000000003</c:v>
                </c:pt>
                <c:pt idx="9051">
                  <c:v>633.46500000000003</c:v>
                </c:pt>
                <c:pt idx="9052">
                  <c:v>633.46500000000003</c:v>
                </c:pt>
                <c:pt idx="9053">
                  <c:v>633.46500000000003</c:v>
                </c:pt>
                <c:pt idx="9054">
                  <c:v>633.46500000000003</c:v>
                </c:pt>
                <c:pt idx="9055">
                  <c:v>633.46500000000003</c:v>
                </c:pt>
                <c:pt idx="9056">
                  <c:v>633.46500000000003</c:v>
                </c:pt>
                <c:pt idx="9057">
                  <c:v>633.46500000000003</c:v>
                </c:pt>
                <c:pt idx="9058">
                  <c:v>633.46500000000003</c:v>
                </c:pt>
                <c:pt idx="9059">
                  <c:v>633.46500000000003</c:v>
                </c:pt>
                <c:pt idx="9060">
                  <c:v>633.46500000000003</c:v>
                </c:pt>
                <c:pt idx="9061">
                  <c:v>633.46500000000003</c:v>
                </c:pt>
                <c:pt idx="9062">
                  <c:v>633.46500000000003</c:v>
                </c:pt>
                <c:pt idx="9063">
                  <c:v>633.46500000000003</c:v>
                </c:pt>
                <c:pt idx="9064">
                  <c:v>633.46500000000003</c:v>
                </c:pt>
                <c:pt idx="9065">
                  <c:v>633.46500000000003</c:v>
                </c:pt>
                <c:pt idx="9066">
                  <c:v>633.46500000000003</c:v>
                </c:pt>
                <c:pt idx="9067">
                  <c:v>633.46500000000003</c:v>
                </c:pt>
                <c:pt idx="9068">
                  <c:v>633.46500000000003</c:v>
                </c:pt>
                <c:pt idx="9069">
                  <c:v>633.46500000000003</c:v>
                </c:pt>
                <c:pt idx="9070">
                  <c:v>633.46500000000003</c:v>
                </c:pt>
                <c:pt idx="9071">
                  <c:v>633.46500000000003</c:v>
                </c:pt>
                <c:pt idx="9072">
                  <c:v>633.46500000000003</c:v>
                </c:pt>
                <c:pt idx="9073">
                  <c:v>633.46500000000003</c:v>
                </c:pt>
                <c:pt idx="9074">
                  <c:v>633.46500000000003</c:v>
                </c:pt>
                <c:pt idx="9075">
                  <c:v>633.46500000000003</c:v>
                </c:pt>
                <c:pt idx="9076">
                  <c:v>633.46500000000003</c:v>
                </c:pt>
                <c:pt idx="9077">
                  <c:v>633.46500000000003</c:v>
                </c:pt>
                <c:pt idx="9078">
                  <c:v>633.46500000000003</c:v>
                </c:pt>
                <c:pt idx="9079">
                  <c:v>633.46500000000003</c:v>
                </c:pt>
                <c:pt idx="9080">
                  <c:v>633.46500000000003</c:v>
                </c:pt>
                <c:pt idx="9081">
                  <c:v>633.46500000000003</c:v>
                </c:pt>
                <c:pt idx="9082">
                  <c:v>633.46500000000003</c:v>
                </c:pt>
                <c:pt idx="9083">
                  <c:v>633.46500000000003</c:v>
                </c:pt>
                <c:pt idx="9084">
                  <c:v>633.46500000000003</c:v>
                </c:pt>
                <c:pt idx="9085">
                  <c:v>633.46500000000003</c:v>
                </c:pt>
                <c:pt idx="9086">
                  <c:v>633.46500000000003</c:v>
                </c:pt>
                <c:pt idx="9087">
                  <c:v>633.46500000000003</c:v>
                </c:pt>
                <c:pt idx="9088">
                  <c:v>633.46500000000003</c:v>
                </c:pt>
                <c:pt idx="9089">
                  <c:v>633.46500000000003</c:v>
                </c:pt>
                <c:pt idx="9090">
                  <c:v>633.46500000000003</c:v>
                </c:pt>
                <c:pt idx="9091">
                  <c:v>633.46500000000003</c:v>
                </c:pt>
                <c:pt idx="9092">
                  <c:v>633.46500000000003</c:v>
                </c:pt>
                <c:pt idx="9093">
                  <c:v>633.46500000000003</c:v>
                </c:pt>
                <c:pt idx="9094">
                  <c:v>633.46500000000003</c:v>
                </c:pt>
                <c:pt idx="9095">
                  <c:v>633.46500000000003</c:v>
                </c:pt>
                <c:pt idx="9096">
                  <c:v>633.46500000000003</c:v>
                </c:pt>
                <c:pt idx="9097">
                  <c:v>633.46500000000003</c:v>
                </c:pt>
                <c:pt idx="9098">
                  <c:v>633.46500000000003</c:v>
                </c:pt>
                <c:pt idx="9099">
                  <c:v>633.46500000000003</c:v>
                </c:pt>
                <c:pt idx="9100">
                  <c:v>633.46500000000003</c:v>
                </c:pt>
                <c:pt idx="9101">
                  <c:v>633.46500000000003</c:v>
                </c:pt>
                <c:pt idx="9102">
                  <c:v>633.46500000000003</c:v>
                </c:pt>
                <c:pt idx="9103">
                  <c:v>633.46500000000003</c:v>
                </c:pt>
                <c:pt idx="9104">
                  <c:v>633.46500000000003</c:v>
                </c:pt>
                <c:pt idx="9105">
                  <c:v>633.46500000000003</c:v>
                </c:pt>
                <c:pt idx="9106">
                  <c:v>633.46500000000003</c:v>
                </c:pt>
                <c:pt idx="9107">
                  <c:v>633.46500000000003</c:v>
                </c:pt>
                <c:pt idx="9108">
                  <c:v>633.46500000000003</c:v>
                </c:pt>
                <c:pt idx="9109">
                  <c:v>633.46500000000003</c:v>
                </c:pt>
                <c:pt idx="9110">
                  <c:v>633.46500000000003</c:v>
                </c:pt>
                <c:pt idx="9111">
                  <c:v>633.46500000000003</c:v>
                </c:pt>
                <c:pt idx="9112">
                  <c:v>633.46500000000003</c:v>
                </c:pt>
                <c:pt idx="9113">
                  <c:v>633.46500000000003</c:v>
                </c:pt>
                <c:pt idx="9114">
                  <c:v>633.46500000000003</c:v>
                </c:pt>
                <c:pt idx="9115">
                  <c:v>633.46500000000003</c:v>
                </c:pt>
                <c:pt idx="9116">
                  <c:v>633.46500000000003</c:v>
                </c:pt>
                <c:pt idx="9117">
                  <c:v>633.46500000000003</c:v>
                </c:pt>
                <c:pt idx="9118">
                  <c:v>633.46500000000003</c:v>
                </c:pt>
                <c:pt idx="9119">
                  <c:v>633.46500000000003</c:v>
                </c:pt>
                <c:pt idx="9120">
                  <c:v>633.46500000000003</c:v>
                </c:pt>
                <c:pt idx="9121">
                  <c:v>633.46500000000003</c:v>
                </c:pt>
                <c:pt idx="9122">
                  <c:v>633.46500000000003</c:v>
                </c:pt>
                <c:pt idx="9123">
                  <c:v>633.46500000000003</c:v>
                </c:pt>
                <c:pt idx="9124">
                  <c:v>633.46500000000003</c:v>
                </c:pt>
                <c:pt idx="9125">
                  <c:v>633.46500000000003</c:v>
                </c:pt>
                <c:pt idx="9126">
                  <c:v>633.46500000000003</c:v>
                </c:pt>
                <c:pt idx="9127">
                  <c:v>633.46500000000003</c:v>
                </c:pt>
                <c:pt idx="9128">
                  <c:v>633.46500000000003</c:v>
                </c:pt>
                <c:pt idx="9129">
                  <c:v>633.46500000000003</c:v>
                </c:pt>
                <c:pt idx="9130">
                  <c:v>633.46500000000003</c:v>
                </c:pt>
                <c:pt idx="9131">
                  <c:v>633.46500000000003</c:v>
                </c:pt>
                <c:pt idx="9132">
                  <c:v>633.46500000000003</c:v>
                </c:pt>
                <c:pt idx="9133">
                  <c:v>633.46500000000003</c:v>
                </c:pt>
                <c:pt idx="9134">
                  <c:v>633.46500000000003</c:v>
                </c:pt>
                <c:pt idx="9135">
                  <c:v>633.46500000000003</c:v>
                </c:pt>
                <c:pt idx="9136">
                  <c:v>633.46500000000003</c:v>
                </c:pt>
                <c:pt idx="9137">
                  <c:v>633.46500000000003</c:v>
                </c:pt>
                <c:pt idx="9138">
                  <c:v>633.46500000000003</c:v>
                </c:pt>
                <c:pt idx="9139">
                  <c:v>633.46500000000003</c:v>
                </c:pt>
                <c:pt idx="9140">
                  <c:v>633.46500000000003</c:v>
                </c:pt>
                <c:pt idx="9141">
                  <c:v>633.46500000000003</c:v>
                </c:pt>
                <c:pt idx="9142">
                  <c:v>633.46500000000003</c:v>
                </c:pt>
                <c:pt idx="9143">
                  <c:v>633.46500000000003</c:v>
                </c:pt>
                <c:pt idx="9144">
                  <c:v>633.46500000000003</c:v>
                </c:pt>
                <c:pt idx="9145">
                  <c:v>633.46500000000003</c:v>
                </c:pt>
                <c:pt idx="9146">
                  <c:v>633.46500000000003</c:v>
                </c:pt>
                <c:pt idx="9147">
                  <c:v>633.46500000000003</c:v>
                </c:pt>
                <c:pt idx="9148">
                  <c:v>633.46500000000003</c:v>
                </c:pt>
                <c:pt idx="9149">
                  <c:v>633.46500000000003</c:v>
                </c:pt>
                <c:pt idx="9150">
                  <c:v>633.46500000000003</c:v>
                </c:pt>
                <c:pt idx="9151">
                  <c:v>633.46500000000003</c:v>
                </c:pt>
                <c:pt idx="9152">
                  <c:v>633.46500000000003</c:v>
                </c:pt>
                <c:pt idx="9153">
                  <c:v>633.46500000000003</c:v>
                </c:pt>
                <c:pt idx="9154">
                  <c:v>633.46500000000003</c:v>
                </c:pt>
                <c:pt idx="9155">
                  <c:v>633.46500000000003</c:v>
                </c:pt>
                <c:pt idx="9156">
                  <c:v>633.46500000000003</c:v>
                </c:pt>
                <c:pt idx="9157">
                  <c:v>633.46500000000003</c:v>
                </c:pt>
                <c:pt idx="9158">
                  <c:v>633.46500000000003</c:v>
                </c:pt>
                <c:pt idx="9159">
                  <c:v>633.46500000000003</c:v>
                </c:pt>
                <c:pt idx="9160">
                  <c:v>633.46500000000003</c:v>
                </c:pt>
                <c:pt idx="9161">
                  <c:v>633.46500000000003</c:v>
                </c:pt>
                <c:pt idx="9162">
                  <c:v>633.46500000000003</c:v>
                </c:pt>
                <c:pt idx="9163">
                  <c:v>633.46500000000003</c:v>
                </c:pt>
                <c:pt idx="9164">
                  <c:v>633.46500000000003</c:v>
                </c:pt>
                <c:pt idx="9165">
                  <c:v>633.46500000000003</c:v>
                </c:pt>
                <c:pt idx="9166">
                  <c:v>633.46500000000003</c:v>
                </c:pt>
                <c:pt idx="9167">
                  <c:v>633.46500000000003</c:v>
                </c:pt>
                <c:pt idx="9168">
                  <c:v>633.46500000000003</c:v>
                </c:pt>
                <c:pt idx="9169">
                  <c:v>633.46500000000003</c:v>
                </c:pt>
                <c:pt idx="9170">
                  <c:v>633.46500000000003</c:v>
                </c:pt>
                <c:pt idx="9171">
                  <c:v>633.46500000000003</c:v>
                </c:pt>
                <c:pt idx="9172">
                  <c:v>633.46500000000003</c:v>
                </c:pt>
                <c:pt idx="9173">
                  <c:v>633.46500000000003</c:v>
                </c:pt>
                <c:pt idx="9174">
                  <c:v>633.46500000000003</c:v>
                </c:pt>
                <c:pt idx="9175">
                  <c:v>633.46500000000003</c:v>
                </c:pt>
                <c:pt idx="9176">
                  <c:v>633.46500000000003</c:v>
                </c:pt>
                <c:pt idx="9177">
                  <c:v>633.46500000000003</c:v>
                </c:pt>
                <c:pt idx="9178">
                  <c:v>633.46500000000003</c:v>
                </c:pt>
                <c:pt idx="9179">
                  <c:v>633.46500000000003</c:v>
                </c:pt>
                <c:pt idx="9180">
                  <c:v>633.46500000000003</c:v>
                </c:pt>
                <c:pt idx="9181">
                  <c:v>633.46500000000003</c:v>
                </c:pt>
                <c:pt idx="9182">
                  <c:v>633.46500000000003</c:v>
                </c:pt>
                <c:pt idx="9183">
                  <c:v>633.46500000000003</c:v>
                </c:pt>
                <c:pt idx="9184">
                  <c:v>633.46500000000003</c:v>
                </c:pt>
                <c:pt idx="9185">
                  <c:v>633.46500000000003</c:v>
                </c:pt>
                <c:pt idx="9186">
                  <c:v>633.46500000000003</c:v>
                </c:pt>
                <c:pt idx="9187">
                  <c:v>633.46500000000003</c:v>
                </c:pt>
                <c:pt idx="9188">
                  <c:v>633.46500000000003</c:v>
                </c:pt>
                <c:pt idx="9189">
                  <c:v>633.46500000000003</c:v>
                </c:pt>
                <c:pt idx="9190">
                  <c:v>633.46500000000003</c:v>
                </c:pt>
                <c:pt idx="9191">
                  <c:v>633.46500000000003</c:v>
                </c:pt>
                <c:pt idx="9192">
                  <c:v>633.46500000000003</c:v>
                </c:pt>
                <c:pt idx="9193">
                  <c:v>633.46500000000003</c:v>
                </c:pt>
                <c:pt idx="9194">
                  <c:v>633.46500000000003</c:v>
                </c:pt>
                <c:pt idx="9195">
                  <c:v>633.46500000000003</c:v>
                </c:pt>
                <c:pt idx="9196">
                  <c:v>633.46500000000003</c:v>
                </c:pt>
                <c:pt idx="9197">
                  <c:v>633.46500000000003</c:v>
                </c:pt>
                <c:pt idx="9198">
                  <c:v>633.46500000000003</c:v>
                </c:pt>
                <c:pt idx="9199">
                  <c:v>633.46500000000003</c:v>
                </c:pt>
                <c:pt idx="9200">
                  <c:v>633.46500000000003</c:v>
                </c:pt>
                <c:pt idx="9201">
                  <c:v>633.46500000000003</c:v>
                </c:pt>
                <c:pt idx="9202">
                  <c:v>633.46500000000003</c:v>
                </c:pt>
                <c:pt idx="9203">
                  <c:v>633.46500000000003</c:v>
                </c:pt>
                <c:pt idx="9204">
                  <c:v>633.46500000000003</c:v>
                </c:pt>
                <c:pt idx="9205">
                  <c:v>633.46500000000003</c:v>
                </c:pt>
                <c:pt idx="9206">
                  <c:v>633.46500000000003</c:v>
                </c:pt>
                <c:pt idx="9207">
                  <c:v>633.46500000000003</c:v>
                </c:pt>
                <c:pt idx="9208">
                  <c:v>633.46500000000003</c:v>
                </c:pt>
                <c:pt idx="9209">
                  <c:v>633.46500000000003</c:v>
                </c:pt>
                <c:pt idx="9210">
                  <c:v>633.46500000000003</c:v>
                </c:pt>
                <c:pt idx="9211">
                  <c:v>633.46500000000003</c:v>
                </c:pt>
                <c:pt idx="9212">
                  <c:v>633.46500000000003</c:v>
                </c:pt>
                <c:pt idx="9213">
                  <c:v>633.46500000000003</c:v>
                </c:pt>
                <c:pt idx="9214">
                  <c:v>633.46500000000003</c:v>
                </c:pt>
                <c:pt idx="9215">
                  <c:v>633.46500000000003</c:v>
                </c:pt>
                <c:pt idx="9216">
                  <c:v>633.46500000000003</c:v>
                </c:pt>
                <c:pt idx="9217">
                  <c:v>633.46500000000003</c:v>
                </c:pt>
                <c:pt idx="9218">
                  <c:v>633.46500000000003</c:v>
                </c:pt>
                <c:pt idx="9219">
                  <c:v>633.46500000000003</c:v>
                </c:pt>
                <c:pt idx="9220">
                  <c:v>633.46500000000003</c:v>
                </c:pt>
                <c:pt idx="9221">
                  <c:v>633.46500000000003</c:v>
                </c:pt>
                <c:pt idx="9222">
                  <c:v>633.46500000000003</c:v>
                </c:pt>
                <c:pt idx="9223">
                  <c:v>633.46500000000003</c:v>
                </c:pt>
                <c:pt idx="9224">
                  <c:v>633.46500000000003</c:v>
                </c:pt>
                <c:pt idx="9225">
                  <c:v>633.46500000000003</c:v>
                </c:pt>
                <c:pt idx="9226">
                  <c:v>633.46500000000003</c:v>
                </c:pt>
                <c:pt idx="9227">
                  <c:v>633.46500000000003</c:v>
                </c:pt>
                <c:pt idx="9228">
                  <c:v>633.46500000000003</c:v>
                </c:pt>
                <c:pt idx="9229">
                  <c:v>633.46500000000003</c:v>
                </c:pt>
                <c:pt idx="9230">
                  <c:v>633.46500000000003</c:v>
                </c:pt>
                <c:pt idx="9231">
                  <c:v>633.46500000000003</c:v>
                </c:pt>
                <c:pt idx="9232">
                  <c:v>633.46500000000003</c:v>
                </c:pt>
                <c:pt idx="9233">
                  <c:v>633.46500000000003</c:v>
                </c:pt>
                <c:pt idx="9234">
                  <c:v>633.46500000000003</c:v>
                </c:pt>
                <c:pt idx="9235">
                  <c:v>633.46500000000003</c:v>
                </c:pt>
                <c:pt idx="9236">
                  <c:v>633.46500000000003</c:v>
                </c:pt>
                <c:pt idx="9237">
                  <c:v>633.46500000000003</c:v>
                </c:pt>
                <c:pt idx="9238">
                  <c:v>633.46500000000003</c:v>
                </c:pt>
                <c:pt idx="9239">
                  <c:v>633.46500000000003</c:v>
                </c:pt>
                <c:pt idx="9240">
                  <c:v>633.46500000000003</c:v>
                </c:pt>
                <c:pt idx="9241">
                  <c:v>633.46500000000003</c:v>
                </c:pt>
                <c:pt idx="9242">
                  <c:v>633.46500000000003</c:v>
                </c:pt>
                <c:pt idx="9243">
                  <c:v>633.46500000000003</c:v>
                </c:pt>
                <c:pt idx="9244">
                  <c:v>633.46500000000003</c:v>
                </c:pt>
                <c:pt idx="9245">
                  <c:v>633.46500000000003</c:v>
                </c:pt>
                <c:pt idx="9246">
                  <c:v>633.46500000000003</c:v>
                </c:pt>
                <c:pt idx="9247">
                  <c:v>633.46500000000003</c:v>
                </c:pt>
                <c:pt idx="9248">
                  <c:v>633.46500000000003</c:v>
                </c:pt>
                <c:pt idx="9249">
                  <c:v>633.46500000000003</c:v>
                </c:pt>
                <c:pt idx="9250">
                  <c:v>633.46500000000003</c:v>
                </c:pt>
                <c:pt idx="9251">
                  <c:v>633.46500000000003</c:v>
                </c:pt>
                <c:pt idx="9252">
                  <c:v>633.46500000000003</c:v>
                </c:pt>
                <c:pt idx="9253">
                  <c:v>633.46500000000003</c:v>
                </c:pt>
                <c:pt idx="9254">
                  <c:v>633.46500000000003</c:v>
                </c:pt>
                <c:pt idx="9255">
                  <c:v>633.46500000000003</c:v>
                </c:pt>
                <c:pt idx="9256">
                  <c:v>633.46500000000003</c:v>
                </c:pt>
                <c:pt idx="9257">
                  <c:v>633.46500000000003</c:v>
                </c:pt>
                <c:pt idx="9258">
                  <c:v>633.46500000000003</c:v>
                </c:pt>
                <c:pt idx="9259">
                  <c:v>633.46500000000003</c:v>
                </c:pt>
                <c:pt idx="9260">
                  <c:v>633.46500000000003</c:v>
                </c:pt>
                <c:pt idx="9261">
                  <c:v>633.46500000000003</c:v>
                </c:pt>
                <c:pt idx="9262">
                  <c:v>633.46500000000003</c:v>
                </c:pt>
                <c:pt idx="9263">
                  <c:v>633.46500000000003</c:v>
                </c:pt>
                <c:pt idx="9264">
                  <c:v>633.46500000000003</c:v>
                </c:pt>
                <c:pt idx="9265">
                  <c:v>633.46500000000003</c:v>
                </c:pt>
                <c:pt idx="9266">
                  <c:v>633.46500000000003</c:v>
                </c:pt>
                <c:pt idx="9267">
                  <c:v>633.46500000000003</c:v>
                </c:pt>
                <c:pt idx="9268">
                  <c:v>633.46500000000003</c:v>
                </c:pt>
                <c:pt idx="9269">
                  <c:v>633.46500000000003</c:v>
                </c:pt>
                <c:pt idx="9270">
                  <c:v>633.46500000000003</c:v>
                </c:pt>
                <c:pt idx="9271">
                  <c:v>633.46500000000003</c:v>
                </c:pt>
                <c:pt idx="9272">
                  <c:v>633.46500000000003</c:v>
                </c:pt>
                <c:pt idx="9273">
                  <c:v>633.46500000000003</c:v>
                </c:pt>
                <c:pt idx="9274">
                  <c:v>633.46500000000003</c:v>
                </c:pt>
                <c:pt idx="9275">
                  <c:v>633.46500000000003</c:v>
                </c:pt>
                <c:pt idx="9276">
                  <c:v>633.46500000000003</c:v>
                </c:pt>
                <c:pt idx="9277">
                  <c:v>633.46500000000003</c:v>
                </c:pt>
                <c:pt idx="9278">
                  <c:v>633.46500000000003</c:v>
                </c:pt>
                <c:pt idx="9279">
                  <c:v>633.46500000000003</c:v>
                </c:pt>
                <c:pt idx="9280">
                  <c:v>633.46500000000003</c:v>
                </c:pt>
                <c:pt idx="9281">
                  <c:v>633.46500000000003</c:v>
                </c:pt>
                <c:pt idx="9282">
                  <c:v>633.46500000000003</c:v>
                </c:pt>
                <c:pt idx="9283">
                  <c:v>633.46500000000003</c:v>
                </c:pt>
                <c:pt idx="9284">
                  <c:v>633.46500000000003</c:v>
                </c:pt>
                <c:pt idx="9285">
                  <c:v>633.46500000000003</c:v>
                </c:pt>
                <c:pt idx="9286">
                  <c:v>633.46500000000003</c:v>
                </c:pt>
                <c:pt idx="9287">
                  <c:v>633.46500000000003</c:v>
                </c:pt>
                <c:pt idx="9288">
                  <c:v>633.46500000000003</c:v>
                </c:pt>
                <c:pt idx="9289">
                  <c:v>633.46500000000003</c:v>
                </c:pt>
                <c:pt idx="9290">
                  <c:v>633.46500000000003</c:v>
                </c:pt>
                <c:pt idx="9291">
                  <c:v>633.46500000000003</c:v>
                </c:pt>
                <c:pt idx="9292">
                  <c:v>633.46500000000003</c:v>
                </c:pt>
                <c:pt idx="9293">
                  <c:v>633.46500000000003</c:v>
                </c:pt>
                <c:pt idx="9294">
                  <c:v>633.46500000000003</c:v>
                </c:pt>
                <c:pt idx="9295">
                  <c:v>633.46500000000003</c:v>
                </c:pt>
                <c:pt idx="9296">
                  <c:v>633.46500000000003</c:v>
                </c:pt>
                <c:pt idx="9297">
                  <c:v>633.46500000000003</c:v>
                </c:pt>
                <c:pt idx="9298">
                  <c:v>633.46500000000003</c:v>
                </c:pt>
                <c:pt idx="9299">
                  <c:v>633.46500000000003</c:v>
                </c:pt>
                <c:pt idx="9300">
                  <c:v>633.46500000000003</c:v>
                </c:pt>
                <c:pt idx="9301">
                  <c:v>633.46500000000003</c:v>
                </c:pt>
                <c:pt idx="9302">
                  <c:v>633.46500000000003</c:v>
                </c:pt>
                <c:pt idx="9303">
                  <c:v>633.46500000000003</c:v>
                </c:pt>
                <c:pt idx="9304">
                  <c:v>633.46500000000003</c:v>
                </c:pt>
                <c:pt idx="9305">
                  <c:v>633.46500000000003</c:v>
                </c:pt>
                <c:pt idx="9306">
                  <c:v>633.46500000000003</c:v>
                </c:pt>
                <c:pt idx="9307">
                  <c:v>633.46500000000003</c:v>
                </c:pt>
                <c:pt idx="9308">
                  <c:v>633.46500000000003</c:v>
                </c:pt>
                <c:pt idx="9309">
                  <c:v>633.46500000000003</c:v>
                </c:pt>
                <c:pt idx="9310">
                  <c:v>633.46500000000003</c:v>
                </c:pt>
                <c:pt idx="9311">
                  <c:v>633.46500000000003</c:v>
                </c:pt>
                <c:pt idx="9312">
                  <c:v>633.46500000000003</c:v>
                </c:pt>
                <c:pt idx="9313">
                  <c:v>633.46500000000003</c:v>
                </c:pt>
                <c:pt idx="9314">
                  <c:v>633.46500000000003</c:v>
                </c:pt>
                <c:pt idx="9315">
                  <c:v>633.46500000000003</c:v>
                </c:pt>
                <c:pt idx="9316">
                  <c:v>633.46500000000003</c:v>
                </c:pt>
                <c:pt idx="9317">
                  <c:v>633.46500000000003</c:v>
                </c:pt>
                <c:pt idx="9318">
                  <c:v>633.46500000000003</c:v>
                </c:pt>
                <c:pt idx="9319">
                  <c:v>633.46500000000003</c:v>
                </c:pt>
                <c:pt idx="9320">
                  <c:v>633.46500000000003</c:v>
                </c:pt>
                <c:pt idx="9321">
                  <c:v>633.46500000000003</c:v>
                </c:pt>
                <c:pt idx="9322">
                  <c:v>633.46500000000003</c:v>
                </c:pt>
                <c:pt idx="9323">
                  <c:v>633.46500000000003</c:v>
                </c:pt>
                <c:pt idx="9324">
                  <c:v>633.46500000000003</c:v>
                </c:pt>
                <c:pt idx="9325">
                  <c:v>633.46500000000003</c:v>
                </c:pt>
                <c:pt idx="9326">
                  <c:v>633.46500000000003</c:v>
                </c:pt>
                <c:pt idx="9327">
                  <c:v>633.46500000000003</c:v>
                </c:pt>
                <c:pt idx="9328">
                  <c:v>633.46500000000003</c:v>
                </c:pt>
                <c:pt idx="9329">
                  <c:v>633.46500000000003</c:v>
                </c:pt>
                <c:pt idx="9330">
                  <c:v>633.46500000000003</c:v>
                </c:pt>
                <c:pt idx="9331">
                  <c:v>633.46500000000003</c:v>
                </c:pt>
                <c:pt idx="9332">
                  <c:v>633.46500000000003</c:v>
                </c:pt>
                <c:pt idx="9333">
                  <c:v>633.46500000000003</c:v>
                </c:pt>
                <c:pt idx="9334">
                  <c:v>633.46500000000003</c:v>
                </c:pt>
                <c:pt idx="9335">
                  <c:v>633.46500000000003</c:v>
                </c:pt>
                <c:pt idx="9336">
                  <c:v>633.46500000000003</c:v>
                </c:pt>
                <c:pt idx="9337">
                  <c:v>633.46500000000003</c:v>
                </c:pt>
                <c:pt idx="9338">
                  <c:v>633.46500000000003</c:v>
                </c:pt>
                <c:pt idx="9339">
                  <c:v>633.46500000000003</c:v>
                </c:pt>
                <c:pt idx="9340">
                  <c:v>633.46500000000003</c:v>
                </c:pt>
                <c:pt idx="9341">
                  <c:v>633.46500000000003</c:v>
                </c:pt>
                <c:pt idx="9342">
                  <c:v>633.46500000000003</c:v>
                </c:pt>
                <c:pt idx="9343">
                  <c:v>633.46500000000003</c:v>
                </c:pt>
                <c:pt idx="9344">
                  <c:v>633.46500000000003</c:v>
                </c:pt>
                <c:pt idx="9345">
                  <c:v>633.46500000000003</c:v>
                </c:pt>
                <c:pt idx="9346">
                  <c:v>633.46500000000003</c:v>
                </c:pt>
                <c:pt idx="9347">
                  <c:v>633.46500000000003</c:v>
                </c:pt>
                <c:pt idx="9348">
                  <c:v>633.46500000000003</c:v>
                </c:pt>
                <c:pt idx="9349">
                  <c:v>633.46500000000003</c:v>
                </c:pt>
                <c:pt idx="9350">
                  <c:v>633.46500000000003</c:v>
                </c:pt>
                <c:pt idx="9351">
                  <c:v>633.46500000000003</c:v>
                </c:pt>
                <c:pt idx="9352">
                  <c:v>633.46500000000003</c:v>
                </c:pt>
                <c:pt idx="9353">
                  <c:v>633.46500000000003</c:v>
                </c:pt>
                <c:pt idx="9354">
                  <c:v>633.46500000000003</c:v>
                </c:pt>
                <c:pt idx="9355">
                  <c:v>633.46500000000003</c:v>
                </c:pt>
                <c:pt idx="9356">
                  <c:v>633.46500000000003</c:v>
                </c:pt>
                <c:pt idx="9357">
                  <c:v>633.46500000000003</c:v>
                </c:pt>
                <c:pt idx="9358">
                  <c:v>633.46500000000003</c:v>
                </c:pt>
                <c:pt idx="9359">
                  <c:v>633.46500000000003</c:v>
                </c:pt>
                <c:pt idx="9360">
                  <c:v>633.46500000000003</c:v>
                </c:pt>
                <c:pt idx="9361">
                  <c:v>633.46500000000003</c:v>
                </c:pt>
                <c:pt idx="9362">
                  <c:v>633.46500000000003</c:v>
                </c:pt>
                <c:pt idx="9363">
                  <c:v>633.46500000000003</c:v>
                </c:pt>
                <c:pt idx="9364">
                  <c:v>633.46500000000003</c:v>
                </c:pt>
                <c:pt idx="9365">
                  <c:v>633.46500000000003</c:v>
                </c:pt>
                <c:pt idx="9366">
                  <c:v>633.46500000000003</c:v>
                </c:pt>
                <c:pt idx="9367">
                  <c:v>633.46500000000003</c:v>
                </c:pt>
                <c:pt idx="9368">
                  <c:v>633.46500000000003</c:v>
                </c:pt>
                <c:pt idx="9369">
                  <c:v>633.46500000000003</c:v>
                </c:pt>
                <c:pt idx="9370">
                  <c:v>633.46500000000003</c:v>
                </c:pt>
                <c:pt idx="9371">
                  <c:v>633.46500000000003</c:v>
                </c:pt>
                <c:pt idx="9372">
                  <c:v>633.46500000000003</c:v>
                </c:pt>
                <c:pt idx="9373">
                  <c:v>633.46500000000003</c:v>
                </c:pt>
                <c:pt idx="9374">
                  <c:v>633.46500000000003</c:v>
                </c:pt>
                <c:pt idx="9375">
                  <c:v>633.46500000000003</c:v>
                </c:pt>
                <c:pt idx="9376">
                  <c:v>633.46500000000003</c:v>
                </c:pt>
                <c:pt idx="9377">
                  <c:v>633.46500000000003</c:v>
                </c:pt>
                <c:pt idx="9378">
                  <c:v>633.46500000000003</c:v>
                </c:pt>
                <c:pt idx="9379">
                  <c:v>633.46500000000003</c:v>
                </c:pt>
                <c:pt idx="9380">
                  <c:v>633.46500000000003</c:v>
                </c:pt>
                <c:pt idx="9381">
                  <c:v>633.46500000000003</c:v>
                </c:pt>
                <c:pt idx="9382">
                  <c:v>633.46500000000003</c:v>
                </c:pt>
                <c:pt idx="9383">
                  <c:v>633.46500000000003</c:v>
                </c:pt>
                <c:pt idx="9384">
                  <c:v>633.46500000000003</c:v>
                </c:pt>
                <c:pt idx="9385">
                  <c:v>633.46500000000003</c:v>
                </c:pt>
                <c:pt idx="9386">
                  <c:v>633.46500000000003</c:v>
                </c:pt>
                <c:pt idx="9387">
                  <c:v>633.46500000000003</c:v>
                </c:pt>
                <c:pt idx="9388">
                  <c:v>633.46500000000003</c:v>
                </c:pt>
                <c:pt idx="9389">
                  <c:v>633.46500000000003</c:v>
                </c:pt>
                <c:pt idx="9390">
                  <c:v>633.46500000000003</c:v>
                </c:pt>
                <c:pt idx="9391">
                  <c:v>633.46500000000003</c:v>
                </c:pt>
                <c:pt idx="9392">
                  <c:v>633.46500000000003</c:v>
                </c:pt>
                <c:pt idx="9393">
                  <c:v>633.46500000000003</c:v>
                </c:pt>
                <c:pt idx="9394">
                  <c:v>633.46500000000003</c:v>
                </c:pt>
                <c:pt idx="9395">
                  <c:v>633.46500000000003</c:v>
                </c:pt>
                <c:pt idx="9396">
                  <c:v>633.46500000000003</c:v>
                </c:pt>
                <c:pt idx="9397">
                  <c:v>633.46500000000003</c:v>
                </c:pt>
                <c:pt idx="9398">
                  <c:v>633.46500000000003</c:v>
                </c:pt>
                <c:pt idx="9399">
                  <c:v>633.46500000000003</c:v>
                </c:pt>
                <c:pt idx="9400">
                  <c:v>633.46500000000003</c:v>
                </c:pt>
                <c:pt idx="9401">
                  <c:v>633.46500000000003</c:v>
                </c:pt>
                <c:pt idx="9402">
                  <c:v>633.46500000000003</c:v>
                </c:pt>
                <c:pt idx="9403">
                  <c:v>633.46500000000003</c:v>
                </c:pt>
                <c:pt idx="9404">
                  <c:v>633.46500000000003</c:v>
                </c:pt>
                <c:pt idx="9405">
                  <c:v>633.46500000000003</c:v>
                </c:pt>
                <c:pt idx="9406">
                  <c:v>633.46500000000003</c:v>
                </c:pt>
                <c:pt idx="9407">
                  <c:v>633.46500000000003</c:v>
                </c:pt>
                <c:pt idx="9408">
                  <c:v>633.46500000000003</c:v>
                </c:pt>
                <c:pt idx="9409">
                  <c:v>633.46500000000003</c:v>
                </c:pt>
                <c:pt idx="9410">
                  <c:v>633.46500000000003</c:v>
                </c:pt>
                <c:pt idx="9411">
                  <c:v>633.46500000000003</c:v>
                </c:pt>
                <c:pt idx="9412">
                  <c:v>633.46500000000003</c:v>
                </c:pt>
                <c:pt idx="9413">
                  <c:v>633.46500000000003</c:v>
                </c:pt>
                <c:pt idx="9414">
                  <c:v>633.46500000000003</c:v>
                </c:pt>
                <c:pt idx="9415">
                  <c:v>633.46500000000003</c:v>
                </c:pt>
                <c:pt idx="9416">
                  <c:v>633.46500000000003</c:v>
                </c:pt>
                <c:pt idx="9417">
                  <c:v>633.46500000000003</c:v>
                </c:pt>
                <c:pt idx="9418">
                  <c:v>633.46500000000003</c:v>
                </c:pt>
                <c:pt idx="9419">
                  <c:v>633.46500000000003</c:v>
                </c:pt>
                <c:pt idx="9420">
                  <c:v>633.46500000000003</c:v>
                </c:pt>
                <c:pt idx="9421">
                  <c:v>633.46500000000003</c:v>
                </c:pt>
                <c:pt idx="9422">
                  <c:v>633.46500000000003</c:v>
                </c:pt>
                <c:pt idx="9423">
                  <c:v>633.46500000000003</c:v>
                </c:pt>
                <c:pt idx="9424">
                  <c:v>633.46500000000003</c:v>
                </c:pt>
                <c:pt idx="9425">
                  <c:v>633.46500000000003</c:v>
                </c:pt>
                <c:pt idx="9426">
                  <c:v>633.46500000000003</c:v>
                </c:pt>
                <c:pt idx="9427">
                  <c:v>633.46500000000003</c:v>
                </c:pt>
                <c:pt idx="9428">
                  <c:v>633.46500000000003</c:v>
                </c:pt>
                <c:pt idx="9429">
                  <c:v>633.46500000000003</c:v>
                </c:pt>
                <c:pt idx="9430">
                  <c:v>633.46500000000003</c:v>
                </c:pt>
                <c:pt idx="9431">
                  <c:v>633.46500000000003</c:v>
                </c:pt>
                <c:pt idx="9432">
                  <c:v>633.46500000000003</c:v>
                </c:pt>
                <c:pt idx="9433">
                  <c:v>633.46500000000003</c:v>
                </c:pt>
                <c:pt idx="9434">
                  <c:v>633.46500000000003</c:v>
                </c:pt>
                <c:pt idx="9435">
                  <c:v>633.46500000000003</c:v>
                </c:pt>
                <c:pt idx="9436">
                  <c:v>633.46500000000003</c:v>
                </c:pt>
                <c:pt idx="9437">
                  <c:v>633.46500000000003</c:v>
                </c:pt>
                <c:pt idx="9438">
                  <c:v>633.46500000000003</c:v>
                </c:pt>
                <c:pt idx="9439">
                  <c:v>633.46500000000003</c:v>
                </c:pt>
                <c:pt idx="9440">
                  <c:v>633.46500000000003</c:v>
                </c:pt>
                <c:pt idx="9441">
                  <c:v>633.46500000000003</c:v>
                </c:pt>
                <c:pt idx="9442">
                  <c:v>633.46500000000003</c:v>
                </c:pt>
                <c:pt idx="9443">
                  <c:v>633.46500000000003</c:v>
                </c:pt>
                <c:pt idx="9444">
                  <c:v>633.46500000000003</c:v>
                </c:pt>
                <c:pt idx="9445">
                  <c:v>633.46500000000003</c:v>
                </c:pt>
                <c:pt idx="9446">
                  <c:v>633.46500000000003</c:v>
                </c:pt>
                <c:pt idx="9447">
                  <c:v>633.46500000000003</c:v>
                </c:pt>
                <c:pt idx="9448">
                  <c:v>633.46500000000003</c:v>
                </c:pt>
                <c:pt idx="9449">
                  <c:v>633.46500000000003</c:v>
                </c:pt>
                <c:pt idx="9450">
                  <c:v>633.46500000000003</c:v>
                </c:pt>
                <c:pt idx="9451">
                  <c:v>633.46500000000003</c:v>
                </c:pt>
                <c:pt idx="9452">
                  <c:v>633.46500000000003</c:v>
                </c:pt>
                <c:pt idx="9453">
                  <c:v>633.46500000000003</c:v>
                </c:pt>
                <c:pt idx="9454">
                  <c:v>633.46500000000003</c:v>
                </c:pt>
                <c:pt idx="9455">
                  <c:v>633.46500000000003</c:v>
                </c:pt>
                <c:pt idx="9456">
                  <c:v>633.46500000000003</c:v>
                </c:pt>
                <c:pt idx="9457">
                  <c:v>633.46500000000003</c:v>
                </c:pt>
                <c:pt idx="9458">
                  <c:v>633.46500000000003</c:v>
                </c:pt>
                <c:pt idx="9459">
                  <c:v>633.46500000000003</c:v>
                </c:pt>
                <c:pt idx="9460">
                  <c:v>633.46500000000003</c:v>
                </c:pt>
                <c:pt idx="9461">
                  <c:v>633.46500000000003</c:v>
                </c:pt>
                <c:pt idx="9462">
                  <c:v>633.46500000000003</c:v>
                </c:pt>
                <c:pt idx="9463">
                  <c:v>633.46500000000003</c:v>
                </c:pt>
                <c:pt idx="9464">
                  <c:v>633.46500000000003</c:v>
                </c:pt>
                <c:pt idx="9465">
                  <c:v>633.46500000000003</c:v>
                </c:pt>
                <c:pt idx="9466">
                  <c:v>633.46500000000003</c:v>
                </c:pt>
                <c:pt idx="9467">
                  <c:v>633.46500000000003</c:v>
                </c:pt>
                <c:pt idx="9468">
                  <c:v>633.46500000000003</c:v>
                </c:pt>
                <c:pt idx="9469">
                  <c:v>633.46500000000003</c:v>
                </c:pt>
                <c:pt idx="9470">
                  <c:v>633.46500000000003</c:v>
                </c:pt>
                <c:pt idx="9471">
                  <c:v>633.46500000000003</c:v>
                </c:pt>
                <c:pt idx="9472">
                  <c:v>633.46500000000003</c:v>
                </c:pt>
                <c:pt idx="9473">
                  <c:v>633.46500000000003</c:v>
                </c:pt>
                <c:pt idx="9474">
                  <c:v>633.46500000000003</c:v>
                </c:pt>
                <c:pt idx="9475">
                  <c:v>633.46500000000003</c:v>
                </c:pt>
                <c:pt idx="9476">
                  <c:v>633.46500000000003</c:v>
                </c:pt>
                <c:pt idx="9477">
                  <c:v>633.46500000000003</c:v>
                </c:pt>
                <c:pt idx="9478">
                  <c:v>633.46500000000003</c:v>
                </c:pt>
                <c:pt idx="9479">
                  <c:v>633.46500000000003</c:v>
                </c:pt>
                <c:pt idx="9480">
                  <c:v>633.46500000000003</c:v>
                </c:pt>
                <c:pt idx="9481">
                  <c:v>633.46500000000003</c:v>
                </c:pt>
                <c:pt idx="9482">
                  <c:v>633.46500000000003</c:v>
                </c:pt>
                <c:pt idx="9483">
                  <c:v>633.46500000000003</c:v>
                </c:pt>
                <c:pt idx="9484">
                  <c:v>633.46500000000003</c:v>
                </c:pt>
                <c:pt idx="9485">
                  <c:v>633.46500000000003</c:v>
                </c:pt>
                <c:pt idx="9486">
                  <c:v>633.46500000000003</c:v>
                </c:pt>
                <c:pt idx="9487">
                  <c:v>633.46500000000003</c:v>
                </c:pt>
                <c:pt idx="9488">
                  <c:v>633.46500000000003</c:v>
                </c:pt>
                <c:pt idx="9489">
                  <c:v>633.46500000000003</c:v>
                </c:pt>
                <c:pt idx="9490">
                  <c:v>633.46500000000003</c:v>
                </c:pt>
                <c:pt idx="9491">
                  <c:v>633.46500000000003</c:v>
                </c:pt>
                <c:pt idx="9492">
                  <c:v>633.46500000000003</c:v>
                </c:pt>
                <c:pt idx="9493">
                  <c:v>633.46500000000003</c:v>
                </c:pt>
                <c:pt idx="9494">
                  <c:v>633.46500000000003</c:v>
                </c:pt>
                <c:pt idx="9495">
                  <c:v>633.46500000000003</c:v>
                </c:pt>
                <c:pt idx="9496">
                  <c:v>633.46500000000003</c:v>
                </c:pt>
                <c:pt idx="9497">
                  <c:v>633.46500000000003</c:v>
                </c:pt>
                <c:pt idx="9498">
                  <c:v>633.46500000000003</c:v>
                </c:pt>
                <c:pt idx="9499">
                  <c:v>633.46500000000003</c:v>
                </c:pt>
                <c:pt idx="9500">
                  <c:v>633.46500000000003</c:v>
                </c:pt>
                <c:pt idx="9501">
                  <c:v>633.46500000000003</c:v>
                </c:pt>
                <c:pt idx="9502">
                  <c:v>633.46500000000003</c:v>
                </c:pt>
                <c:pt idx="9503">
                  <c:v>633.46500000000003</c:v>
                </c:pt>
                <c:pt idx="9504">
                  <c:v>633.46500000000003</c:v>
                </c:pt>
                <c:pt idx="9505">
                  <c:v>633.46500000000003</c:v>
                </c:pt>
                <c:pt idx="9506">
                  <c:v>633.46500000000003</c:v>
                </c:pt>
                <c:pt idx="9507">
                  <c:v>633.46500000000003</c:v>
                </c:pt>
                <c:pt idx="9508">
                  <c:v>633.46500000000003</c:v>
                </c:pt>
                <c:pt idx="9509">
                  <c:v>633.46500000000003</c:v>
                </c:pt>
                <c:pt idx="9510">
                  <c:v>633.46500000000003</c:v>
                </c:pt>
                <c:pt idx="9511">
                  <c:v>633.46500000000003</c:v>
                </c:pt>
                <c:pt idx="9512">
                  <c:v>633.46500000000003</c:v>
                </c:pt>
                <c:pt idx="9513">
                  <c:v>633.46500000000003</c:v>
                </c:pt>
                <c:pt idx="9514">
                  <c:v>633.46500000000003</c:v>
                </c:pt>
                <c:pt idx="9515">
                  <c:v>633.46500000000003</c:v>
                </c:pt>
                <c:pt idx="9516">
                  <c:v>633.46500000000003</c:v>
                </c:pt>
                <c:pt idx="9517">
                  <c:v>633.46500000000003</c:v>
                </c:pt>
                <c:pt idx="9518">
                  <c:v>633.46500000000003</c:v>
                </c:pt>
                <c:pt idx="9519">
                  <c:v>633.46500000000003</c:v>
                </c:pt>
                <c:pt idx="9520">
                  <c:v>633.46500000000003</c:v>
                </c:pt>
                <c:pt idx="9521">
                  <c:v>633.46500000000003</c:v>
                </c:pt>
                <c:pt idx="9522">
                  <c:v>633.46500000000003</c:v>
                </c:pt>
                <c:pt idx="9523">
                  <c:v>633.46500000000003</c:v>
                </c:pt>
                <c:pt idx="9524">
                  <c:v>633.46500000000003</c:v>
                </c:pt>
                <c:pt idx="9525">
                  <c:v>633.46500000000003</c:v>
                </c:pt>
                <c:pt idx="9526">
                  <c:v>633.46500000000003</c:v>
                </c:pt>
                <c:pt idx="9527">
                  <c:v>633.46500000000003</c:v>
                </c:pt>
                <c:pt idx="9528">
                  <c:v>633.46500000000003</c:v>
                </c:pt>
                <c:pt idx="9529">
                  <c:v>633.46500000000003</c:v>
                </c:pt>
                <c:pt idx="9530">
                  <c:v>633.46500000000003</c:v>
                </c:pt>
                <c:pt idx="9531">
                  <c:v>633.46500000000003</c:v>
                </c:pt>
                <c:pt idx="9532">
                  <c:v>633.46500000000003</c:v>
                </c:pt>
                <c:pt idx="9533">
                  <c:v>633.46500000000003</c:v>
                </c:pt>
                <c:pt idx="9534">
                  <c:v>633.46500000000003</c:v>
                </c:pt>
                <c:pt idx="9535">
                  <c:v>633.46500000000003</c:v>
                </c:pt>
                <c:pt idx="9536">
                  <c:v>633.46500000000003</c:v>
                </c:pt>
                <c:pt idx="9537">
                  <c:v>633.46500000000003</c:v>
                </c:pt>
                <c:pt idx="9538">
                  <c:v>633.46500000000003</c:v>
                </c:pt>
                <c:pt idx="9539">
                  <c:v>633.46500000000003</c:v>
                </c:pt>
                <c:pt idx="9540">
                  <c:v>633.46500000000003</c:v>
                </c:pt>
                <c:pt idx="9541">
                  <c:v>633.46500000000003</c:v>
                </c:pt>
                <c:pt idx="9542">
                  <c:v>633.46500000000003</c:v>
                </c:pt>
                <c:pt idx="9543">
                  <c:v>633.46500000000003</c:v>
                </c:pt>
                <c:pt idx="9544">
                  <c:v>633.46500000000003</c:v>
                </c:pt>
                <c:pt idx="9545">
                  <c:v>633.46500000000003</c:v>
                </c:pt>
                <c:pt idx="9546">
                  <c:v>633.46500000000003</c:v>
                </c:pt>
                <c:pt idx="9547">
                  <c:v>633.46500000000003</c:v>
                </c:pt>
                <c:pt idx="9548">
                  <c:v>633.46500000000003</c:v>
                </c:pt>
                <c:pt idx="9549">
                  <c:v>633.46500000000003</c:v>
                </c:pt>
                <c:pt idx="9550">
                  <c:v>633.46500000000003</c:v>
                </c:pt>
                <c:pt idx="9551">
                  <c:v>633.46500000000003</c:v>
                </c:pt>
                <c:pt idx="9552">
                  <c:v>633.46500000000003</c:v>
                </c:pt>
                <c:pt idx="9553">
                  <c:v>633.46500000000003</c:v>
                </c:pt>
                <c:pt idx="9554">
                  <c:v>633.46500000000003</c:v>
                </c:pt>
                <c:pt idx="9555">
                  <c:v>633.46500000000003</c:v>
                </c:pt>
                <c:pt idx="9556">
                  <c:v>633.46500000000003</c:v>
                </c:pt>
                <c:pt idx="9557">
                  <c:v>633.46500000000003</c:v>
                </c:pt>
                <c:pt idx="9558">
                  <c:v>633.46500000000003</c:v>
                </c:pt>
                <c:pt idx="9559">
                  <c:v>633.46500000000003</c:v>
                </c:pt>
                <c:pt idx="9560">
                  <c:v>633.46500000000003</c:v>
                </c:pt>
                <c:pt idx="9561">
                  <c:v>633.46500000000003</c:v>
                </c:pt>
                <c:pt idx="9562">
                  <c:v>633.46500000000003</c:v>
                </c:pt>
                <c:pt idx="9563">
                  <c:v>633.46500000000003</c:v>
                </c:pt>
                <c:pt idx="9564">
                  <c:v>633.46500000000003</c:v>
                </c:pt>
                <c:pt idx="9565">
                  <c:v>633.46500000000003</c:v>
                </c:pt>
                <c:pt idx="9566">
                  <c:v>633.46500000000003</c:v>
                </c:pt>
                <c:pt idx="9567">
                  <c:v>633.46500000000003</c:v>
                </c:pt>
                <c:pt idx="9568">
                  <c:v>633.46500000000003</c:v>
                </c:pt>
                <c:pt idx="9569">
                  <c:v>633.46500000000003</c:v>
                </c:pt>
                <c:pt idx="9570">
                  <c:v>633.46500000000003</c:v>
                </c:pt>
                <c:pt idx="9571">
                  <c:v>633.46500000000003</c:v>
                </c:pt>
                <c:pt idx="9572">
                  <c:v>633.46500000000003</c:v>
                </c:pt>
                <c:pt idx="9573">
                  <c:v>633.46500000000003</c:v>
                </c:pt>
                <c:pt idx="9574">
                  <c:v>633.46500000000003</c:v>
                </c:pt>
                <c:pt idx="9575">
                  <c:v>633.46500000000003</c:v>
                </c:pt>
                <c:pt idx="9576">
                  <c:v>633.46500000000003</c:v>
                </c:pt>
                <c:pt idx="9577">
                  <c:v>633.46500000000003</c:v>
                </c:pt>
                <c:pt idx="9578">
                  <c:v>633.46500000000003</c:v>
                </c:pt>
                <c:pt idx="9579">
                  <c:v>633.46500000000003</c:v>
                </c:pt>
                <c:pt idx="9580">
                  <c:v>633.46500000000003</c:v>
                </c:pt>
                <c:pt idx="9581">
                  <c:v>633.46500000000003</c:v>
                </c:pt>
                <c:pt idx="9582">
                  <c:v>633.46500000000003</c:v>
                </c:pt>
                <c:pt idx="9583">
                  <c:v>633.46500000000003</c:v>
                </c:pt>
                <c:pt idx="9584">
                  <c:v>633.46500000000003</c:v>
                </c:pt>
                <c:pt idx="9585">
                  <c:v>633.46500000000003</c:v>
                </c:pt>
                <c:pt idx="9586">
                  <c:v>633.46500000000003</c:v>
                </c:pt>
                <c:pt idx="9587">
                  <c:v>633.46500000000003</c:v>
                </c:pt>
                <c:pt idx="9588">
                  <c:v>633.46500000000003</c:v>
                </c:pt>
                <c:pt idx="9589">
                  <c:v>633.46500000000003</c:v>
                </c:pt>
                <c:pt idx="9590">
                  <c:v>633.46500000000003</c:v>
                </c:pt>
                <c:pt idx="9591">
                  <c:v>633.46500000000003</c:v>
                </c:pt>
                <c:pt idx="9592">
                  <c:v>633.46500000000003</c:v>
                </c:pt>
                <c:pt idx="9593">
                  <c:v>633.46500000000003</c:v>
                </c:pt>
                <c:pt idx="9594">
                  <c:v>633.46500000000003</c:v>
                </c:pt>
                <c:pt idx="9595">
                  <c:v>633.46500000000003</c:v>
                </c:pt>
                <c:pt idx="9596">
                  <c:v>633.46500000000003</c:v>
                </c:pt>
                <c:pt idx="9597">
                  <c:v>633.46500000000003</c:v>
                </c:pt>
                <c:pt idx="9598">
                  <c:v>633.46500000000003</c:v>
                </c:pt>
                <c:pt idx="9599">
                  <c:v>633.46500000000003</c:v>
                </c:pt>
                <c:pt idx="9600">
                  <c:v>633.46500000000003</c:v>
                </c:pt>
                <c:pt idx="9601">
                  <c:v>633.46500000000003</c:v>
                </c:pt>
                <c:pt idx="9602">
                  <c:v>633.46500000000003</c:v>
                </c:pt>
                <c:pt idx="9603">
                  <c:v>633.46500000000003</c:v>
                </c:pt>
                <c:pt idx="9604">
                  <c:v>633.46500000000003</c:v>
                </c:pt>
                <c:pt idx="9605">
                  <c:v>633.46500000000003</c:v>
                </c:pt>
                <c:pt idx="9606">
                  <c:v>633.46500000000003</c:v>
                </c:pt>
                <c:pt idx="9607">
                  <c:v>633.46500000000003</c:v>
                </c:pt>
                <c:pt idx="9608">
                  <c:v>633.46500000000003</c:v>
                </c:pt>
                <c:pt idx="9609">
                  <c:v>633.46500000000003</c:v>
                </c:pt>
                <c:pt idx="9610">
                  <c:v>633.46500000000003</c:v>
                </c:pt>
                <c:pt idx="9611">
                  <c:v>633.46500000000003</c:v>
                </c:pt>
                <c:pt idx="9612">
                  <c:v>633.46500000000003</c:v>
                </c:pt>
                <c:pt idx="9613">
                  <c:v>633.46500000000003</c:v>
                </c:pt>
                <c:pt idx="9614">
                  <c:v>633.46500000000003</c:v>
                </c:pt>
                <c:pt idx="9615">
                  <c:v>633.46500000000003</c:v>
                </c:pt>
                <c:pt idx="9616">
                  <c:v>633.46500000000003</c:v>
                </c:pt>
                <c:pt idx="9617">
                  <c:v>633.46500000000003</c:v>
                </c:pt>
                <c:pt idx="9618">
                  <c:v>633.46500000000003</c:v>
                </c:pt>
                <c:pt idx="9619">
                  <c:v>633.46500000000003</c:v>
                </c:pt>
                <c:pt idx="9620">
                  <c:v>633.46500000000003</c:v>
                </c:pt>
                <c:pt idx="9621">
                  <c:v>633.46500000000003</c:v>
                </c:pt>
                <c:pt idx="9622">
                  <c:v>633.46500000000003</c:v>
                </c:pt>
                <c:pt idx="9623">
                  <c:v>633.46500000000003</c:v>
                </c:pt>
                <c:pt idx="9624">
                  <c:v>633.46500000000003</c:v>
                </c:pt>
                <c:pt idx="9625">
                  <c:v>633.46500000000003</c:v>
                </c:pt>
                <c:pt idx="9626">
                  <c:v>633.46500000000003</c:v>
                </c:pt>
                <c:pt idx="9627">
                  <c:v>633.46500000000003</c:v>
                </c:pt>
                <c:pt idx="9628">
                  <c:v>633.46500000000003</c:v>
                </c:pt>
                <c:pt idx="9629">
                  <c:v>633.46500000000003</c:v>
                </c:pt>
                <c:pt idx="9630">
                  <c:v>633.46500000000003</c:v>
                </c:pt>
                <c:pt idx="9631">
                  <c:v>633.46500000000003</c:v>
                </c:pt>
                <c:pt idx="9632">
                  <c:v>633.46500000000003</c:v>
                </c:pt>
                <c:pt idx="9633">
                  <c:v>633.46500000000003</c:v>
                </c:pt>
                <c:pt idx="9634">
                  <c:v>633.46500000000003</c:v>
                </c:pt>
                <c:pt idx="9635">
                  <c:v>633.46500000000003</c:v>
                </c:pt>
                <c:pt idx="9636">
                  <c:v>633.46500000000003</c:v>
                </c:pt>
                <c:pt idx="9637">
                  <c:v>633.46500000000003</c:v>
                </c:pt>
                <c:pt idx="9638">
                  <c:v>633.46500000000003</c:v>
                </c:pt>
                <c:pt idx="9639">
                  <c:v>633.46500000000003</c:v>
                </c:pt>
                <c:pt idx="9640">
                  <c:v>633.46500000000003</c:v>
                </c:pt>
                <c:pt idx="9641">
                  <c:v>633.46500000000003</c:v>
                </c:pt>
                <c:pt idx="9642">
                  <c:v>633.46500000000003</c:v>
                </c:pt>
                <c:pt idx="9643">
                  <c:v>633.46500000000003</c:v>
                </c:pt>
                <c:pt idx="9644">
                  <c:v>633.46500000000003</c:v>
                </c:pt>
                <c:pt idx="9645">
                  <c:v>633.46500000000003</c:v>
                </c:pt>
                <c:pt idx="9646">
                  <c:v>633.46500000000003</c:v>
                </c:pt>
                <c:pt idx="9647">
                  <c:v>633.46500000000003</c:v>
                </c:pt>
                <c:pt idx="9648">
                  <c:v>633.46500000000003</c:v>
                </c:pt>
                <c:pt idx="9649">
                  <c:v>633.46500000000003</c:v>
                </c:pt>
                <c:pt idx="9650">
                  <c:v>633.46500000000003</c:v>
                </c:pt>
                <c:pt idx="9651">
                  <c:v>633.46500000000003</c:v>
                </c:pt>
                <c:pt idx="9652">
                  <c:v>633.46500000000003</c:v>
                </c:pt>
                <c:pt idx="9653">
                  <c:v>633.46500000000003</c:v>
                </c:pt>
                <c:pt idx="9654">
                  <c:v>633.46500000000003</c:v>
                </c:pt>
                <c:pt idx="9655">
                  <c:v>633.46500000000003</c:v>
                </c:pt>
                <c:pt idx="9656">
                  <c:v>633.46500000000003</c:v>
                </c:pt>
                <c:pt idx="9657">
                  <c:v>633.46500000000003</c:v>
                </c:pt>
                <c:pt idx="9658">
                  <c:v>633.46500000000003</c:v>
                </c:pt>
                <c:pt idx="9659">
                  <c:v>633.46500000000003</c:v>
                </c:pt>
                <c:pt idx="9660">
                  <c:v>633.46500000000003</c:v>
                </c:pt>
                <c:pt idx="9661">
                  <c:v>633.46500000000003</c:v>
                </c:pt>
                <c:pt idx="9662">
                  <c:v>633.46500000000003</c:v>
                </c:pt>
                <c:pt idx="9663">
                  <c:v>633.46500000000003</c:v>
                </c:pt>
                <c:pt idx="9664">
                  <c:v>633.46500000000003</c:v>
                </c:pt>
                <c:pt idx="9665">
                  <c:v>633.46500000000003</c:v>
                </c:pt>
                <c:pt idx="9666">
                  <c:v>633.46500000000003</c:v>
                </c:pt>
                <c:pt idx="9667">
                  <c:v>633.46500000000003</c:v>
                </c:pt>
                <c:pt idx="9668">
                  <c:v>633.46500000000003</c:v>
                </c:pt>
                <c:pt idx="9669">
                  <c:v>633.46500000000003</c:v>
                </c:pt>
                <c:pt idx="9670">
                  <c:v>633.46500000000003</c:v>
                </c:pt>
                <c:pt idx="9671">
                  <c:v>633.46500000000003</c:v>
                </c:pt>
                <c:pt idx="9672">
                  <c:v>633.46500000000003</c:v>
                </c:pt>
                <c:pt idx="9673">
                  <c:v>633.46500000000003</c:v>
                </c:pt>
                <c:pt idx="9674">
                  <c:v>633.46500000000003</c:v>
                </c:pt>
                <c:pt idx="9675">
                  <c:v>633.46500000000003</c:v>
                </c:pt>
                <c:pt idx="9676">
                  <c:v>633.46500000000003</c:v>
                </c:pt>
                <c:pt idx="9677">
                  <c:v>633.46500000000003</c:v>
                </c:pt>
                <c:pt idx="9678">
                  <c:v>633.46500000000003</c:v>
                </c:pt>
                <c:pt idx="9679">
                  <c:v>633.46500000000003</c:v>
                </c:pt>
                <c:pt idx="9680">
                  <c:v>633.46500000000003</c:v>
                </c:pt>
                <c:pt idx="9681">
                  <c:v>633.46500000000003</c:v>
                </c:pt>
                <c:pt idx="9682">
                  <c:v>633.46500000000003</c:v>
                </c:pt>
                <c:pt idx="9683">
                  <c:v>633.46500000000003</c:v>
                </c:pt>
                <c:pt idx="9684">
                  <c:v>633.46500000000003</c:v>
                </c:pt>
                <c:pt idx="9685">
                  <c:v>633.46500000000003</c:v>
                </c:pt>
                <c:pt idx="9686">
                  <c:v>633.46500000000003</c:v>
                </c:pt>
                <c:pt idx="9687">
                  <c:v>633.46500000000003</c:v>
                </c:pt>
                <c:pt idx="9688">
                  <c:v>633.46500000000003</c:v>
                </c:pt>
                <c:pt idx="9689">
                  <c:v>633.46500000000003</c:v>
                </c:pt>
                <c:pt idx="9690">
                  <c:v>633.46500000000003</c:v>
                </c:pt>
                <c:pt idx="9691">
                  <c:v>633.46500000000003</c:v>
                </c:pt>
                <c:pt idx="9692">
                  <c:v>633.46500000000003</c:v>
                </c:pt>
                <c:pt idx="9693">
                  <c:v>633.46500000000003</c:v>
                </c:pt>
                <c:pt idx="9694">
                  <c:v>633.46500000000003</c:v>
                </c:pt>
                <c:pt idx="9695">
                  <c:v>633.46500000000003</c:v>
                </c:pt>
                <c:pt idx="9696">
                  <c:v>633.46500000000003</c:v>
                </c:pt>
                <c:pt idx="9697">
                  <c:v>633.46500000000003</c:v>
                </c:pt>
                <c:pt idx="9698">
                  <c:v>633.46500000000003</c:v>
                </c:pt>
                <c:pt idx="9699">
                  <c:v>633.46500000000003</c:v>
                </c:pt>
                <c:pt idx="9700">
                  <c:v>633.46500000000003</c:v>
                </c:pt>
                <c:pt idx="9701">
                  <c:v>633.46500000000003</c:v>
                </c:pt>
                <c:pt idx="9702">
                  <c:v>633.46500000000003</c:v>
                </c:pt>
                <c:pt idx="9703">
                  <c:v>633.46500000000003</c:v>
                </c:pt>
                <c:pt idx="9704">
                  <c:v>633.46500000000003</c:v>
                </c:pt>
                <c:pt idx="9705">
                  <c:v>633.46500000000003</c:v>
                </c:pt>
                <c:pt idx="9706">
                  <c:v>633.46500000000003</c:v>
                </c:pt>
                <c:pt idx="9707">
                  <c:v>633.46500000000003</c:v>
                </c:pt>
                <c:pt idx="9708">
                  <c:v>633.46500000000003</c:v>
                </c:pt>
                <c:pt idx="9709">
                  <c:v>633.46500000000003</c:v>
                </c:pt>
                <c:pt idx="9710">
                  <c:v>633.46500000000003</c:v>
                </c:pt>
                <c:pt idx="9711">
                  <c:v>633.46500000000003</c:v>
                </c:pt>
                <c:pt idx="9712">
                  <c:v>633.46500000000003</c:v>
                </c:pt>
                <c:pt idx="9713">
                  <c:v>633.46500000000003</c:v>
                </c:pt>
                <c:pt idx="9714">
                  <c:v>633.46500000000003</c:v>
                </c:pt>
                <c:pt idx="9715">
                  <c:v>633.46500000000003</c:v>
                </c:pt>
                <c:pt idx="9716">
                  <c:v>633.46500000000003</c:v>
                </c:pt>
                <c:pt idx="9717">
                  <c:v>633.46500000000003</c:v>
                </c:pt>
                <c:pt idx="9718">
                  <c:v>633.46500000000003</c:v>
                </c:pt>
                <c:pt idx="9719">
                  <c:v>633.46500000000003</c:v>
                </c:pt>
                <c:pt idx="9720">
                  <c:v>633.46500000000003</c:v>
                </c:pt>
                <c:pt idx="9721">
                  <c:v>633.46500000000003</c:v>
                </c:pt>
                <c:pt idx="9722">
                  <c:v>633.46500000000003</c:v>
                </c:pt>
                <c:pt idx="9723">
                  <c:v>633.46500000000003</c:v>
                </c:pt>
                <c:pt idx="9724">
                  <c:v>633.46500000000003</c:v>
                </c:pt>
                <c:pt idx="9725">
                  <c:v>633.46500000000003</c:v>
                </c:pt>
                <c:pt idx="9726">
                  <c:v>633.46500000000003</c:v>
                </c:pt>
                <c:pt idx="9727">
                  <c:v>633.46500000000003</c:v>
                </c:pt>
                <c:pt idx="9728">
                  <c:v>633.46500000000003</c:v>
                </c:pt>
                <c:pt idx="9729">
                  <c:v>633.46500000000003</c:v>
                </c:pt>
                <c:pt idx="9730">
                  <c:v>633.46500000000003</c:v>
                </c:pt>
                <c:pt idx="9731">
                  <c:v>633.46500000000003</c:v>
                </c:pt>
                <c:pt idx="9732">
                  <c:v>633.46500000000003</c:v>
                </c:pt>
                <c:pt idx="9733">
                  <c:v>633.46500000000003</c:v>
                </c:pt>
                <c:pt idx="9734">
                  <c:v>633.46500000000003</c:v>
                </c:pt>
                <c:pt idx="9735">
                  <c:v>633.46500000000003</c:v>
                </c:pt>
                <c:pt idx="9736">
                  <c:v>633.46500000000003</c:v>
                </c:pt>
                <c:pt idx="9737">
                  <c:v>633.46500000000003</c:v>
                </c:pt>
                <c:pt idx="9738">
                  <c:v>633.46500000000003</c:v>
                </c:pt>
                <c:pt idx="9739">
                  <c:v>633.46500000000003</c:v>
                </c:pt>
                <c:pt idx="9740">
                  <c:v>633.46500000000003</c:v>
                </c:pt>
                <c:pt idx="9741">
                  <c:v>633.46500000000003</c:v>
                </c:pt>
                <c:pt idx="9742">
                  <c:v>633.46500000000003</c:v>
                </c:pt>
                <c:pt idx="9743">
                  <c:v>633.46500000000003</c:v>
                </c:pt>
                <c:pt idx="9744">
                  <c:v>633.46500000000003</c:v>
                </c:pt>
                <c:pt idx="9745">
                  <c:v>633.46500000000003</c:v>
                </c:pt>
                <c:pt idx="9746">
                  <c:v>633.46500000000003</c:v>
                </c:pt>
                <c:pt idx="9747">
                  <c:v>633.46500000000003</c:v>
                </c:pt>
                <c:pt idx="9748">
                  <c:v>633.46500000000003</c:v>
                </c:pt>
                <c:pt idx="9749">
                  <c:v>633.46500000000003</c:v>
                </c:pt>
                <c:pt idx="9750">
                  <c:v>633.46500000000003</c:v>
                </c:pt>
                <c:pt idx="9751">
                  <c:v>633.46500000000003</c:v>
                </c:pt>
                <c:pt idx="9752">
                  <c:v>633.46500000000003</c:v>
                </c:pt>
                <c:pt idx="9753">
                  <c:v>633.46500000000003</c:v>
                </c:pt>
                <c:pt idx="9754">
                  <c:v>633.46500000000003</c:v>
                </c:pt>
                <c:pt idx="9755">
                  <c:v>633.46500000000003</c:v>
                </c:pt>
                <c:pt idx="9756">
                  <c:v>633.46500000000003</c:v>
                </c:pt>
                <c:pt idx="9757">
                  <c:v>633.46500000000003</c:v>
                </c:pt>
                <c:pt idx="9758">
                  <c:v>633.46500000000003</c:v>
                </c:pt>
                <c:pt idx="9759">
                  <c:v>633.46500000000003</c:v>
                </c:pt>
                <c:pt idx="9760">
                  <c:v>633.46500000000003</c:v>
                </c:pt>
                <c:pt idx="9761">
                  <c:v>633.46500000000003</c:v>
                </c:pt>
                <c:pt idx="9762">
                  <c:v>633.46500000000003</c:v>
                </c:pt>
                <c:pt idx="9763">
                  <c:v>633.46500000000003</c:v>
                </c:pt>
                <c:pt idx="9764">
                  <c:v>633.46500000000003</c:v>
                </c:pt>
                <c:pt idx="9765">
                  <c:v>633.46500000000003</c:v>
                </c:pt>
                <c:pt idx="9766">
                  <c:v>633.46500000000003</c:v>
                </c:pt>
                <c:pt idx="9767">
                  <c:v>633.46500000000003</c:v>
                </c:pt>
                <c:pt idx="9768">
                  <c:v>633.46500000000003</c:v>
                </c:pt>
                <c:pt idx="9769">
                  <c:v>633.46500000000003</c:v>
                </c:pt>
                <c:pt idx="9770">
                  <c:v>633.46500000000003</c:v>
                </c:pt>
                <c:pt idx="9771">
                  <c:v>633.46500000000003</c:v>
                </c:pt>
                <c:pt idx="9772">
                  <c:v>633.46500000000003</c:v>
                </c:pt>
                <c:pt idx="9773">
                  <c:v>633.46500000000003</c:v>
                </c:pt>
                <c:pt idx="9774">
                  <c:v>633.46500000000003</c:v>
                </c:pt>
                <c:pt idx="9775">
                  <c:v>633.46500000000003</c:v>
                </c:pt>
                <c:pt idx="9776">
                  <c:v>633.46500000000003</c:v>
                </c:pt>
                <c:pt idx="9777">
                  <c:v>633.46500000000003</c:v>
                </c:pt>
                <c:pt idx="9778">
                  <c:v>633.46500000000003</c:v>
                </c:pt>
                <c:pt idx="9779">
                  <c:v>633.46500000000003</c:v>
                </c:pt>
                <c:pt idx="9780">
                  <c:v>633.46500000000003</c:v>
                </c:pt>
                <c:pt idx="9781">
                  <c:v>633.46500000000003</c:v>
                </c:pt>
                <c:pt idx="9782">
                  <c:v>633.46500000000003</c:v>
                </c:pt>
                <c:pt idx="9783">
                  <c:v>633.46500000000003</c:v>
                </c:pt>
                <c:pt idx="9784">
                  <c:v>633.46500000000003</c:v>
                </c:pt>
                <c:pt idx="9785">
                  <c:v>633.46500000000003</c:v>
                </c:pt>
                <c:pt idx="9786">
                  <c:v>633.46500000000003</c:v>
                </c:pt>
                <c:pt idx="9787">
                  <c:v>633.46500000000003</c:v>
                </c:pt>
                <c:pt idx="9788">
                  <c:v>633.46500000000003</c:v>
                </c:pt>
                <c:pt idx="9789">
                  <c:v>633.46500000000003</c:v>
                </c:pt>
                <c:pt idx="9790">
                  <c:v>633.46500000000003</c:v>
                </c:pt>
                <c:pt idx="9791">
                  <c:v>633.46500000000003</c:v>
                </c:pt>
                <c:pt idx="9792">
                  <c:v>633.46500000000003</c:v>
                </c:pt>
                <c:pt idx="9793">
                  <c:v>633.46500000000003</c:v>
                </c:pt>
                <c:pt idx="9794">
                  <c:v>633.46500000000003</c:v>
                </c:pt>
                <c:pt idx="9795">
                  <c:v>633.46500000000003</c:v>
                </c:pt>
                <c:pt idx="9796">
                  <c:v>633.46500000000003</c:v>
                </c:pt>
                <c:pt idx="9797">
                  <c:v>633.46500000000003</c:v>
                </c:pt>
                <c:pt idx="9798">
                  <c:v>633.46500000000003</c:v>
                </c:pt>
                <c:pt idx="9799">
                  <c:v>633.46500000000003</c:v>
                </c:pt>
                <c:pt idx="9800">
                  <c:v>633.46500000000003</c:v>
                </c:pt>
                <c:pt idx="9801">
                  <c:v>633.46500000000003</c:v>
                </c:pt>
                <c:pt idx="9802">
                  <c:v>633.46500000000003</c:v>
                </c:pt>
                <c:pt idx="9803">
                  <c:v>633.46500000000003</c:v>
                </c:pt>
                <c:pt idx="9804">
                  <c:v>633.46500000000003</c:v>
                </c:pt>
                <c:pt idx="9805">
                  <c:v>633.46500000000003</c:v>
                </c:pt>
                <c:pt idx="9806">
                  <c:v>633.46500000000003</c:v>
                </c:pt>
                <c:pt idx="9807">
                  <c:v>633.46500000000003</c:v>
                </c:pt>
                <c:pt idx="9808">
                  <c:v>633.46500000000003</c:v>
                </c:pt>
                <c:pt idx="9809">
                  <c:v>633.46500000000003</c:v>
                </c:pt>
                <c:pt idx="9810">
                  <c:v>633.46500000000003</c:v>
                </c:pt>
                <c:pt idx="9811">
                  <c:v>633.46500000000003</c:v>
                </c:pt>
                <c:pt idx="9812">
                  <c:v>633.46500000000003</c:v>
                </c:pt>
                <c:pt idx="9813">
                  <c:v>633.46500000000003</c:v>
                </c:pt>
                <c:pt idx="9814">
                  <c:v>633.46500000000003</c:v>
                </c:pt>
                <c:pt idx="9815">
                  <c:v>633.46500000000003</c:v>
                </c:pt>
                <c:pt idx="9816">
                  <c:v>633.46500000000003</c:v>
                </c:pt>
                <c:pt idx="9817">
                  <c:v>633.46500000000003</c:v>
                </c:pt>
                <c:pt idx="9818">
                  <c:v>633.46500000000003</c:v>
                </c:pt>
                <c:pt idx="9819">
                  <c:v>633.46500000000003</c:v>
                </c:pt>
                <c:pt idx="9820">
                  <c:v>633.46500000000003</c:v>
                </c:pt>
                <c:pt idx="9821">
                  <c:v>633.46500000000003</c:v>
                </c:pt>
                <c:pt idx="9822">
                  <c:v>633.46500000000003</c:v>
                </c:pt>
                <c:pt idx="9823">
                  <c:v>633.46500000000003</c:v>
                </c:pt>
                <c:pt idx="9824">
                  <c:v>633.46500000000003</c:v>
                </c:pt>
                <c:pt idx="9825">
                  <c:v>633.46500000000003</c:v>
                </c:pt>
                <c:pt idx="9826">
                  <c:v>633.46500000000003</c:v>
                </c:pt>
                <c:pt idx="9827">
                  <c:v>633.46500000000003</c:v>
                </c:pt>
                <c:pt idx="9828">
                  <c:v>633.46500000000003</c:v>
                </c:pt>
                <c:pt idx="9829">
                  <c:v>633.46500000000003</c:v>
                </c:pt>
                <c:pt idx="9830">
                  <c:v>633.46500000000003</c:v>
                </c:pt>
                <c:pt idx="9831">
                  <c:v>633.46500000000003</c:v>
                </c:pt>
                <c:pt idx="9832">
                  <c:v>633.46500000000003</c:v>
                </c:pt>
                <c:pt idx="9833">
                  <c:v>633.46500000000003</c:v>
                </c:pt>
                <c:pt idx="9834">
                  <c:v>633.46500000000003</c:v>
                </c:pt>
                <c:pt idx="9835">
                  <c:v>633.46500000000003</c:v>
                </c:pt>
                <c:pt idx="9836">
                  <c:v>633.46500000000003</c:v>
                </c:pt>
                <c:pt idx="9837">
                  <c:v>633.46500000000003</c:v>
                </c:pt>
                <c:pt idx="9838">
                  <c:v>633.46500000000003</c:v>
                </c:pt>
                <c:pt idx="9839">
                  <c:v>633.46500000000003</c:v>
                </c:pt>
                <c:pt idx="9840">
                  <c:v>633.46500000000003</c:v>
                </c:pt>
                <c:pt idx="9841">
                  <c:v>633.46500000000003</c:v>
                </c:pt>
                <c:pt idx="9842">
                  <c:v>633.46500000000003</c:v>
                </c:pt>
                <c:pt idx="9843">
                  <c:v>633.46500000000003</c:v>
                </c:pt>
                <c:pt idx="9844">
                  <c:v>633.46500000000003</c:v>
                </c:pt>
                <c:pt idx="9845">
                  <c:v>633.46500000000003</c:v>
                </c:pt>
                <c:pt idx="9846">
                  <c:v>633.46500000000003</c:v>
                </c:pt>
                <c:pt idx="9847">
                  <c:v>633.46500000000003</c:v>
                </c:pt>
                <c:pt idx="9848">
                  <c:v>633.46500000000003</c:v>
                </c:pt>
                <c:pt idx="9849">
                  <c:v>633.46500000000003</c:v>
                </c:pt>
                <c:pt idx="9850">
                  <c:v>633.46500000000003</c:v>
                </c:pt>
                <c:pt idx="9851">
                  <c:v>633.46500000000003</c:v>
                </c:pt>
                <c:pt idx="9852">
                  <c:v>633.46500000000003</c:v>
                </c:pt>
                <c:pt idx="9853">
                  <c:v>633.46500000000003</c:v>
                </c:pt>
                <c:pt idx="9854">
                  <c:v>633.46500000000003</c:v>
                </c:pt>
                <c:pt idx="9855">
                  <c:v>633.46500000000003</c:v>
                </c:pt>
                <c:pt idx="9856">
                  <c:v>633.46500000000003</c:v>
                </c:pt>
                <c:pt idx="9857">
                  <c:v>633.46500000000003</c:v>
                </c:pt>
                <c:pt idx="9858">
                  <c:v>633.46500000000003</c:v>
                </c:pt>
                <c:pt idx="9859">
                  <c:v>633.46500000000003</c:v>
                </c:pt>
                <c:pt idx="9860">
                  <c:v>633.46500000000003</c:v>
                </c:pt>
                <c:pt idx="9861">
                  <c:v>633.46500000000003</c:v>
                </c:pt>
                <c:pt idx="9862">
                  <c:v>633.46500000000003</c:v>
                </c:pt>
                <c:pt idx="9863">
                  <c:v>633.46500000000003</c:v>
                </c:pt>
                <c:pt idx="9864">
                  <c:v>633.46500000000003</c:v>
                </c:pt>
                <c:pt idx="9865">
                  <c:v>633.46500000000003</c:v>
                </c:pt>
                <c:pt idx="9866">
                  <c:v>633.46500000000003</c:v>
                </c:pt>
                <c:pt idx="9867">
                  <c:v>633.46500000000003</c:v>
                </c:pt>
                <c:pt idx="9868">
                  <c:v>633.46500000000003</c:v>
                </c:pt>
                <c:pt idx="9869">
                  <c:v>633.46500000000003</c:v>
                </c:pt>
                <c:pt idx="9870">
                  <c:v>633.46500000000003</c:v>
                </c:pt>
                <c:pt idx="9871">
                  <c:v>633.46500000000003</c:v>
                </c:pt>
                <c:pt idx="9872">
                  <c:v>633.46500000000003</c:v>
                </c:pt>
                <c:pt idx="9873">
                  <c:v>633.46500000000003</c:v>
                </c:pt>
                <c:pt idx="9874">
                  <c:v>633.46500000000003</c:v>
                </c:pt>
                <c:pt idx="9875">
                  <c:v>633.46500000000003</c:v>
                </c:pt>
                <c:pt idx="9876">
                  <c:v>633.46500000000003</c:v>
                </c:pt>
                <c:pt idx="9877">
                  <c:v>633.46500000000003</c:v>
                </c:pt>
                <c:pt idx="9878">
                  <c:v>633.46500000000003</c:v>
                </c:pt>
                <c:pt idx="9879">
                  <c:v>633.46500000000003</c:v>
                </c:pt>
                <c:pt idx="9880">
                  <c:v>633.46500000000003</c:v>
                </c:pt>
                <c:pt idx="9881">
                  <c:v>633.46500000000003</c:v>
                </c:pt>
                <c:pt idx="9882">
                  <c:v>633.46500000000003</c:v>
                </c:pt>
                <c:pt idx="9883">
                  <c:v>633.46500000000003</c:v>
                </c:pt>
                <c:pt idx="9884">
                  <c:v>633.46500000000003</c:v>
                </c:pt>
                <c:pt idx="9885">
                  <c:v>633.46500000000003</c:v>
                </c:pt>
                <c:pt idx="9886">
                  <c:v>633.46500000000003</c:v>
                </c:pt>
                <c:pt idx="9887">
                  <c:v>633.46500000000003</c:v>
                </c:pt>
                <c:pt idx="9888">
                  <c:v>633.46500000000003</c:v>
                </c:pt>
                <c:pt idx="9889">
                  <c:v>633.46500000000003</c:v>
                </c:pt>
                <c:pt idx="9890">
                  <c:v>633.46500000000003</c:v>
                </c:pt>
                <c:pt idx="9891">
                  <c:v>633.46500000000003</c:v>
                </c:pt>
                <c:pt idx="9892">
                  <c:v>633.46500000000003</c:v>
                </c:pt>
                <c:pt idx="9893">
                  <c:v>633.46500000000003</c:v>
                </c:pt>
                <c:pt idx="9894">
                  <c:v>633.46500000000003</c:v>
                </c:pt>
                <c:pt idx="9895">
                  <c:v>633.46500000000003</c:v>
                </c:pt>
                <c:pt idx="9896">
                  <c:v>633.46500000000003</c:v>
                </c:pt>
                <c:pt idx="9897">
                  <c:v>633.46500000000003</c:v>
                </c:pt>
                <c:pt idx="9898">
                  <c:v>633.46500000000003</c:v>
                </c:pt>
                <c:pt idx="9899">
                  <c:v>633.46500000000003</c:v>
                </c:pt>
                <c:pt idx="9900">
                  <c:v>633.46500000000003</c:v>
                </c:pt>
                <c:pt idx="9901">
                  <c:v>633.46500000000003</c:v>
                </c:pt>
                <c:pt idx="9902">
                  <c:v>633.46500000000003</c:v>
                </c:pt>
                <c:pt idx="9903">
                  <c:v>633.46500000000003</c:v>
                </c:pt>
                <c:pt idx="9904">
                  <c:v>633.46500000000003</c:v>
                </c:pt>
                <c:pt idx="9905">
                  <c:v>633.46500000000003</c:v>
                </c:pt>
                <c:pt idx="9906">
                  <c:v>633.46500000000003</c:v>
                </c:pt>
                <c:pt idx="9907">
                  <c:v>633.46500000000003</c:v>
                </c:pt>
                <c:pt idx="9908">
                  <c:v>633.46500000000003</c:v>
                </c:pt>
                <c:pt idx="9909">
                  <c:v>633.46500000000003</c:v>
                </c:pt>
                <c:pt idx="9910">
                  <c:v>633.46500000000003</c:v>
                </c:pt>
                <c:pt idx="9911">
                  <c:v>633.46500000000003</c:v>
                </c:pt>
                <c:pt idx="9912">
                  <c:v>633.46500000000003</c:v>
                </c:pt>
                <c:pt idx="9913">
                  <c:v>633.46500000000003</c:v>
                </c:pt>
                <c:pt idx="9914">
                  <c:v>633.46500000000003</c:v>
                </c:pt>
                <c:pt idx="9915">
                  <c:v>633.46500000000003</c:v>
                </c:pt>
                <c:pt idx="9916">
                  <c:v>633.46500000000003</c:v>
                </c:pt>
                <c:pt idx="9917">
                  <c:v>633.46500000000003</c:v>
                </c:pt>
                <c:pt idx="9918">
                  <c:v>633.46500000000003</c:v>
                </c:pt>
                <c:pt idx="9919">
                  <c:v>633.46500000000003</c:v>
                </c:pt>
                <c:pt idx="9920">
                  <c:v>633.46500000000003</c:v>
                </c:pt>
                <c:pt idx="9921">
                  <c:v>633.46500000000003</c:v>
                </c:pt>
                <c:pt idx="9922">
                  <c:v>633.46500000000003</c:v>
                </c:pt>
                <c:pt idx="9923">
                  <c:v>633.46500000000003</c:v>
                </c:pt>
                <c:pt idx="9924">
                  <c:v>633.46500000000003</c:v>
                </c:pt>
                <c:pt idx="9925">
                  <c:v>633.46500000000003</c:v>
                </c:pt>
                <c:pt idx="9926">
                  <c:v>633.46500000000003</c:v>
                </c:pt>
                <c:pt idx="9927">
                  <c:v>633.46500000000003</c:v>
                </c:pt>
                <c:pt idx="9928">
                  <c:v>633.46500000000003</c:v>
                </c:pt>
                <c:pt idx="9929">
                  <c:v>633.46500000000003</c:v>
                </c:pt>
                <c:pt idx="9930">
                  <c:v>633.46500000000003</c:v>
                </c:pt>
                <c:pt idx="9931">
                  <c:v>633.46500000000003</c:v>
                </c:pt>
                <c:pt idx="9932">
                  <c:v>633.46500000000003</c:v>
                </c:pt>
                <c:pt idx="9933">
                  <c:v>633.46500000000003</c:v>
                </c:pt>
                <c:pt idx="9934">
                  <c:v>633.46500000000003</c:v>
                </c:pt>
                <c:pt idx="9935">
                  <c:v>633.46500000000003</c:v>
                </c:pt>
                <c:pt idx="9936">
                  <c:v>633.46500000000003</c:v>
                </c:pt>
                <c:pt idx="9937">
                  <c:v>633.46500000000003</c:v>
                </c:pt>
                <c:pt idx="9938">
                  <c:v>633.46500000000003</c:v>
                </c:pt>
                <c:pt idx="9939">
                  <c:v>633.46500000000003</c:v>
                </c:pt>
                <c:pt idx="9940">
                  <c:v>633.46500000000003</c:v>
                </c:pt>
                <c:pt idx="9941">
                  <c:v>633.46500000000003</c:v>
                </c:pt>
                <c:pt idx="9942">
                  <c:v>633.46500000000003</c:v>
                </c:pt>
                <c:pt idx="9943">
                  <c:v>633.46500000000003</c:v>
                </c:pt>
                <c:pt idx="9944">
                  <c:v>633.46500000000003</c:v>
                </c:pt>
                <c:pt idx="9945">
                  <c:v>633.46500000000003</c:v>
                </c:pt>
                <c:pt idx="9946">
                  <c:v>633.46500000000003</c:v>
                </c:pt>
                <c:pt idx="9947">
                  <c:v>633.46500000000003</c:v>
                </c:pt>
                <c:pt idx="9948">
                  <c:v>633.46500000000003</c:v>
                </c:pt>
                <c:pt idx="9949">
                  <c:v>633.46500000000003</c:v>
                </c:pt>
                <c:pt idx="9950">
                  <c:v>633.46500000000003</c:v>
                </c:pt>
                <c:pt idx="9951">
                  <c:v>633.46500000000003</c:v>
                </c:pt>
                <c:pt idx="9952">
                  <c:v>633.46500000000003</c:v>
                </c:pt>
                <c:pt idx="9953">
                  <c:v>633.46500000000003</c:v>
                </c:pt>
                <c:pt idx="9954">
                  <c:v>633.46500000000003</c:v>
                </c:pt>
                <c:pt idx="9955">
                  <c:v>633.46500000000003</c:v>
                </c:pt>
                <c:pt idx="9956">
                  <c:v>633.46500000000003</c:v>
                </c:pt>
                <c:pt idx="9957">
                  <c:v>633.46500000000003</c:v>
                </c:pt>
                <c:pt idx="9958">
                  <c:v>633.46500000000003</c:v>
                </c:pt>
                <c:pt idx="9959">
                  <c:v>633.46500000000003</c:v>
                </c:pt>
                <c:pt idx="9960">
                  <c:v>633.46500000000003</c:v>
                </c:pt>
                <c:pt idx="9961">
                  <c:v>633.46500000000003</c:v>
                </c:pt>
                <c:pt idx="9962">
                  <c:v>633.46500000000003</c:v>
                </c:pt>
                <c:pt idx="9963">
                  <c:v>633.46500000000003</c:v>
                </c:pt>
                <c:pt idx="9964">
                  <c:v>633.46500000000003</c:v>
                </c:pt>
                <c:pt idx="9965">
                  <c:v>633.46500000000003</c:v>
                </c:pt>
                <c:pt idx="9966">
                  <c:v>633.46500000000003</c:v>
                </c:pt>
                <c:pt idx="9967">
                  <c:v>633.46500000000003</c:v>
                </c:pt>
                <c:pt idx="9968">
                  <c:v>633.46500000000003</c:v>
                </c:pt>
                <c:pt idx="9969">
                  <c:v>633.46500000000003</c:v>
                </c:pt>
                <c:pt idx="9970">
                  <c:v>633.46500000000003</c:v>
                </c:pt>
                <c:pt idx="9971">
                  <c:v>633.46500000000003</c:v>
                </c:pt>
                <c:pt idx="9972">
                  <c:v>633.46500000000003</c:v>
                </c:pt>
                <c:pt idx="9973">
                  <c:v>633.46500000000003</c:v>
                </c:pt>
                <c:pt idx="9974">
                  <c:v>633.46500000000003</c:v>
                </c:pt>
                <c:pt idx="9975">
                  <c:v>633.46500000000003</c:v>
                </c:pt>
                <c:pt idx="9976">
                  <c:v>633.46500000000003</c:v>
                </c:pt>
                <c:pt idx="9977">
                  <c:v>633.46500000000003</c:v>
                </c:pt>
                <c:pt idx="9978">
                  <c:v>633.46500000000003</c:v>
                </c:pt>
                <c:pt idx="9979">
                  <c:v>633.46500000000003</c:v>
                </c:pt>
                <c:pt idx="9980">
                  <c:v>633.46500000000003</c:v>
                </c:pt>
                <c:pt idx="9981">
                  <c:v>633.46500000000003</c:v>
                </c:pt>
                <c:pt idx="9982">
                  <c:v>633.46500000000003</c:v>
                </c:pt>
                <c:pt idx="9983">
                  <c:v>633.46500000000003</c:v>
                </c:pt>
                <c:pt idx="9984">
                  <c:v>633.46500000000003</c:v>
                </c:pt>
                <c:pt idx="9985">
                  <c:v>633.46500000000003</c:v>
                </c:pt>
                <c:pt idx="9986">
                  <c:v>633.46500000000003</c:v>
                </c:pt>
                <c:pt idx="9987">
                  <c:v>633.46500000000003</c:v>
                </c:pt>
                <c:pt idx="9988">
                  <c:v>633.46500000000003</c:v>
                </c:pt>
                <c:pt idx="9989">
                  <c:v>633.46500000000003</c:v>
                </c:pt>
                <c:pt idx="9990">
                  <c:v>633.46500000000003</c:v>
                </c:pt>
                <c:pt idx="9991">
                  <c:v>633.46500000000003</c:v>
                </c:pt>
                <c:pt idx="9992">
                  <c:v>633.46500000000003</c:v>
                </c:pt>
                <c:pt idx="9993">
                  <c:v>633.46500000000003</c:v>
                </c:pt>
                <c:pt idx="9994">
                  <c:v>633.46500000000003</c:v>
                </c:pt>
                <c:pt idx="9995">
                  <c:v>633.46500000000003</c:v>
                </c:pt>
                <c:pt idx="9996">
                  <c:v>633.46500000000003</c:v>
                </c:pt>
                <c:pt idx="9997">
                  <c:v>633.46500000000003</c:v>
                </c:pt>
                <c:pt idx="9998">
                  <c:v>633.46500000000003</c:v>
                </c:pt>
                <c:pt idx="9999">
                  <c:v>633.46500000000003</c:v>
                </c:pt>
                <c:pt idx="10000">
                  <c:v>633.46500000000003</c:v>
                </c:pt>
                <c:pt idx="10001">
                  <c:v>633.46500000000003</c:v>
                </c:pt>
                <c:pt idx="10002">
                  <c:v>633.46500000000003</c:v>
                </c:pt>
                <c:pt idx="10003">
                  <c:v>633.46500000000003</c:v>
                </c:pt>
                <c:pt idx="10004">
                  <c:v>633.46500000000003</c:v>
                </c:pt>
                <c:pt idx="10005">
                  <c:v>633.46500000000003</c:v>
                </c:pt>
                <c:pt idx="10006">
                  <c:v>633.46500000000003</c:v>
                </c:pt>
                <c:pt idx="10007">
                  <c:v>633.46500000000003</c:v>
                </c:pt>
                <c:pt idx="10008">
                  <c:v>633.46500000000003</c:v>
                </c:pt>
                <c:pt idx="10009">
                  <c:v>633.46500000000003</c:v>
                </c:pt>
                <c:pt idx="10010">
                  <c:v>633.46500000000003</c:v>
                </c:pt>
                <c:pt idx="10011">
                  <c:v>633.46500000000003</c:v>
                </c:pt>
                <c:pt idx="10012">
                  <c:v>633.46500000000003</c:v>
                </c:pt>
                <c:pt idx="10013">
                  <c:v>633.46500000000003</c:v>
                </c:pt>
                <c:pt idx="10014">
                  <c:v>633.46500000000003</c:v>
                </c:pt>
                <c:pt idx="10015">
                  <c:v>633.46500000000003</c:v>
                </c:pt>
                <c:pt idx="10016">
                  <c:v>633.46500000000003</c:v>
                </c:pt>
                <c:pt idx="10017">
                  <c:v>633.46500000000003</c:v>
                </c:pt>
                <c:pt idx="10018">
                  <c:v>633.46500000000003</c:v>
                </c:pt>
                <c:pt idx="10019">
                  <c:v>633.46500000000003</c:v>
                </c:pt>
                <c:pt idx="10020">
                  <c:v>633.46500000000003</c:v>
                </c:pt>
                <c:pt idx="10021">
                  <c:v>633.46500000000003</c:v>
                </c:pt>
                <c:pt idx="10022">
                  <c:v>633.46500000000003</c:v>
                </c:pt>
                <c:pt idx="10023">
                  <c:v>633.46500000000003</c:v>
                </c:pt>
                <c:pt idx="10024">
                  <c:v>633.46500000000003</c:v>
                </c:pt>
                <c:pt idx="10025">
                  <c:v>633.46500000000003</c:v>
                </c:pt>
                <c:pt idx="10026">
                  <c:v>633.46500000000003</c:v>
                </c:pt>
                <c:pt idx="10027">
                  <c:v>633.46500000000003</c:v>
                </c:pt>
                <c:pt idx="10028">
                  <c:v>633.46500000000003</c:v>
                </c:pt>
                <c:pt idx="10029">
                  <c:v>633.46500000000003</c:v>
                </c:pt>
                <c:pt idx="10030">
                  <c:v>633.46500000000003</c:v>
                </c:pt>
                <c:pt idx="10031">
                  <c:v>633.46500000000003</c:v>
                </c:pt>
                <c:pt idx="10032">
                  <c:v>633.46500000000003</c:v>
                </c:pt>
                <c:pt idx="10033">
                  <c:v>633.46500000000003</c:v>
                </c:pt>
                <c:pt idx="10034">
                  <c:v>633.46500000000003</c:v>
                </c:pt>
                <c:pt idx="10035">
                  <c:v>633.46500000000003</c:v>
                </c:pt>
                <c:pt idx="10036">
                  <c:v>633.46500000000003</c:v>
                </c:pt>
                <c:pt idx="10037">
                  <c:v>633.46500000000003</c:v>
                </c:pt>
                <c:pt idx="10038">
                  <c:v>633.46500000000003</c:v>
                </c:pt>
                <c:pt idx="10039">
                  <c:v>633.46500000000003</c:v>
                </c:pt>
                <c:pt idx="10040">
                  <c:v>633.46500000000003</c:v>
                </c:pt>
                <c:pt idx="10041">
                  <c:v>633.46500000000003</c:v>
                </c:pt>
                <c:pt idx="10042">
                  <c:v>633.46500000000003</c:v>
                </c:pt>
                <c:pt idx="10043">
                  <c:v>633.46500000000003</c:v>
                </c:pt>
                <c:pt idx="10044">
                  <c:v>633.46500000000003</c:v>
                </c:pt>
                <c:pt idx="10045">
                  <c:v>633.46500000000003</c:v>
                </c:pt>
                <c:pt idx="10046">
                  <c:v>633.46500000000003</c:v>
                </c:pt>
                <c:pt idx="10047">
                  <c:v>633.46500000000003</c:v>
                </c:pt>
                <c:pt idx="10048">
                  <c:v>633.46500000000003</c:v>
                </c:pt>
                <c:pt idx="10049">
                  <c:v>633.46500000000003</c:v>
                </c:pt>
                <c:pt idx="10050">
                  <c:v>633.46500000000003</c:v>
                </c:pt>
                <c:pt idx="10051">
                  <c:v>633.46500000000003</c:v>
                </c:pt>
                <c:pt idx="10052">
                  <c:v>633.46500000000003</c:v>
                </c:pt>
                <c:pt idx="10053">
                  <c:v>633.46500000000003</c:v>
                </c:pt>
                <c:pt idx="10054">
                  <c:v>633.46500000000003</c:v>
                </c:pt>
                <c:pt idx="10055">
                  <c:v>633.46500000000003</c:v>
                </c:pt>
                <c:pt idx="10056">
                  <c:v>633.46500000000003</c:v>
                </c:pt>
                <c:pt idx="10057">
                  <c:v>633.46500000000003</c:v>
                </c:pt>
                <c:pt idx="10058">
                  <c:v>633.46500000000003</c:v>
                </c:pt>
                <c:pt idx="10059">
                  <c:v>633.46500000000003</c:v>
                </c:pt>
                <c:pt idx="10060">
                  <c:v>633.46500000000003</c:v>
                </c:pt>
                <c:pt idx="10061">
                  <c:v>633.46500000000003</c:v>
                </c:pt>
                <c:pt idx="10062">
                  <c:v>633.46500000000003</c:v>
                </c:pt>
                <c:pt idx="10063">
                  <c:v>633.46500000000003</c:v>
                </c:pt>
                <c:pt idx="10064">
                  <c:v>633.46500000000003</c:v>
                </c:pt>
                <c:pt idx="10065">
                  <c:v>633.46500000000003</c:v>
                </c:pt>
                <c:pt idx="10066">
                  <c:v>633.46500000000003</c:v>
                </c:pt>
                <c:pt idx="10067">
                  <c:v>633.46500000000003</c:v>
                </c:pt>
                <c:pt idx="10068">
                  <c:v>633.46500000000003</c:v>
                </c:pt>
                <c:pt idx="10069">
                  <c:v>633.46500000000003</c:v>
                </c:pt>
                <c:pt idx="10070">
                  <c:v>633.46500000000003</c:v>
                </c:pt>
                <c:pt idx="10071">
                  <c:v>633.46500000000003</c:v>
                </c:pt>
                <c:pt idx="10072">
                  <c:v>633.46500000000003</c:v>
                </c:pt>
                <c:pt idx="10073">
                  <c:v>633.46500000000003</c:v>
                </c:pt>
                <c:pt idx="10074">
                  <c:v>633.46500000000003</c:v>
                </c:pt>
                <c:pt idx="10075">
                  <c:v>633.46500000000003</c:v>
                </c:pt>
                <c:pt idx="10076">
                  <c:v>633.46500000000003</c:v>
                </c:pt>
                <c:pt idx="10077">
                  <c:v>633.46500000000003</c:v>
                </c:pt>
                <c:pt idx="10078">
                  <c:v>633.46500000000003</c:v>
                </c:pt>
                <c:pt idx="10079">
                  <c:v>633.46500000000003</c:v>
                </c:pt>
                <c:pt idx="10080">
                  <c:v>633.46500000000003</c:v>
                </c:pt>
                <c:pt idx="10081">
                  <c:v>633.46500000000003</c:v>
                </c:pt>
                <c:pt idx="10082">
                  <c:v>633.46500000000003</c:v>
                </c:pt>
                <c:pt idx="10083">
                  <c:v>633.46500000000003</c:v>
                </c:pt>
                <c:pt idx="10084">
                  <c:v>633.46500000000003</c:v>
                </c:pt>
                <c:pt idx="10085">
                  <c:v>633.46500000000003</c:v>
                </c:pt>
                <c:pt idx="10086">
                  <c:v>633.46500000000003</c:v>
                </c:pt>
                <c:pt idx="10087">
                  <c:v>633.46500000000003</c:v>
                </c:pt>
                <c:pt idx="10088">
                  <c:v>633.46500000000003</c:v>
                </c:pt>
                <c:pt idx="10089">
                  <c:v>633.46500000000003</c:v>
                </c:pt>
                <c:pt idx="10090">
                  <c:v>633.46500000000003</c:v>
                </c:pt>
                <c:pt idx="10091">
                  <c:v>633.46500000000003</c:v>
                </c:pt>
                <c:pt idx="10092">
                  <c:v>633.46500000000003</c:v>
                </c:pt>
                <c:pt idx="10093">
                  <c:v>633.46500000000003</c:v>
                </c:pt>
                <c:pt idx="10094">
                  <c:v>633.46500000000003</c:v>
                </c:pt>
                <c:pt idx="10095">
                  <c:v>633.46500000000003</c:v>
                </c:pt>
                <c:pt idx="10096">
                  <c:v>633.46500000000003</c:v>
                </c:pt>
                <c:pt idx="10097">
                  <c:v>633.46500000000003</c:v>
                </c:pt>
                <c:pt idx="10098">
                  <c:v>633.46500000000003</c:v>
                </c:pt>
                <c:pt idx="10099">
                  <c:v>633.46500000000003</c:v>
                </c:pt>
                <c:pt idx="10100">
                  <c:v>633.46500000000003</c:v>
                </c:pt>
                <c:pt idx="10101">
                  <c:v>633.46500000000003</c:v>
                </c:pt>
                <c:pt idx="10102">
                  <c:v>633.46500000000003</c:v>
                </c:pt>
                <c:pt idx="10103">
                  <c:v>633.46500000000003</c:v>
                </c:pt>
                <c:pt idx="10104">
                  <c:v>633.46500000000003</c:v>
                </c:pt>
                <c:pt idx="10105">
                  <c:v>633.46500000000003</c:v>
                </c:pt>
                <c:pt idx="10106">
                  <c:v>633.46500000000003</c:v>
                </c:pt>
                <c:pt idx="10107">
                  <c:v>633.46500000000003</c:v>
                </c:pt>
                <c:pt idx="10108">
                  <c:v>633.46500000000003</c:v>
                </c:pt>
                <c:pt idx="10109">
                  <c:v>633.46500000000003</c:v>
                </c:pt>
                <c:pt idx="10110">
                  <c:v>633.46500000000003</c:v>
                </c:pt>
                <c:pt idx="10111">
                  <c:v>633.46500000000003</c:v>
                </c:pt>
                <c:pt idx="10112">
                  <c:v>633.46500000000003</c:v>
                </c:pt>
                <c:pt idx="10113">
                  <c:v>633.46500000000003</c:v>
                </c:pt>
                <c:pt idx="10114">
                  <c:v>633.46500000000003</c:v>
                </c:pt>
                <c:pt idx="10115">
                  <c:v>633.46500000000003</c:v>
                </c:pt>
                <c:pt idx="10116">
                  <c:v>633.46500000000003</c:v>
                </c:pt>
                <c:pt idx="10117">
                  <c:v>633.46500000000003</c:v>
                </c:pt>
                <c:pt idx="10118">
                  <c:v>633.46500000000003</c:v>
                </c:pt>
                <c:pt idx="10119">
                  <c:v>633.46500000000003</c:v>
                </c:pt>
                <c:pt idx="10120">
                  <c:v>633.46500000000003</c:v>
                </c:pt>
                <c:pt idx="10121">
                  <c:v>633.46500000000003</c:v>
                </c:pt>
                <c:pt idx="10122">
                  <c:v>633.46500000000003</c:v>
                </c:pt>
                <c:pt idx="10123">
                  <c:v>633.46500000000003</c:v>
                </c:pt>
                <c:pt idx="10124">
                  <c:v>633.46500000000003</c:v>
                </c:pt>
                <c:pt idx="10125">
                  <c:v>633.46500000000003</c:v>
                </c:pt>
                <c:pt idx="10126">
                  <c:v>633.46500000000003</c:v>
                </c:pt>
                <c:pt idx="10127">
                  <c:v>633.46500000000003</c:v>
                </c:pt>
                <c:pt idx="10128">
                  <c:v>633.46500000000003</c:v>
                </c:pt>
                <c:pt idx="10129">
                  <c:v>633.46500000000003</c:v>
                </c:pt>
                <c:pt idx="10130">
                  <c:v>633.46500000000003</c:v>
                </c:pt>
                <c:pt idx="10131">
                  <c:v>633.46500000000003</c:v>
                </c:pt>
                <c:pt idx="10132">
                  <c:v>633.46500000000003</c:v>
                </c:pt>
                <c:pt idx="10133">
                  <c:v>633.46500000000003</c:v>
                </c:pt>
                <c:pt idx="10134">
                  <c:v>633.46500000000003</c:v>
                </c:pt>
                <c:pt idx="10135">
                  <c:v>633.46500000000003</c:v>
                </c:pt>
                <c:pt idx="10136">
                  <c:v>633.46500000000003</c:v>
                </c:pt>
                <c:pt idx="10137">
                  <c:v>633.46500000000003</c:v>
                </c:pt>
                <c:pt idx="10138">
                  <c:v>633.46500000000003</c:v>
                </c:pt>
                <c:pt idx="10139">
                  <c:v>633.46500000000003</c:v>
                </c:pt>
                <c:pt idx="10140">
                  <c:v>633.46500000000003</c:v>
                </c:pt>
                <c:pt idx="10141">
                  <c:v>633.46500000000003</c:v>
                </c:pt>
                <c:pt idx="10142">
                  <c:v>633.46500000000003</c:v>
                </c:pt>
                <c:pt idx="10143">
                  <c:v>633.46500000000003</c:v>
                </c:pt>
                <c:pt idx="10144">
                  <c:v>633.46500000000003</c:v>
                </c:pt>
                <c:pt idx="10145">
                  <c:v>633.46500000000003</c:v>
                </c:pt>
                <c:pt idx="10146">
                  <c:v>633.46500000000003</c:v>
                </c:pt>
                <c:pt idx="10147">
                  <c:v>633.46500000000003</c:v>
                </c:pt>
                <c:pt idx="10148">
                  <c:v>633.46500000000003</c:v>
                </c:pt>
                <c:pt idx="10149">
                  <c:v>633.46500000000003</c:v>
                </c:pt>
                <c:pt idx="10150">
                  <c:v>633.46500000000003</c:v>
                </c:pt>
                <c:pt idx="10151">
                  <c:v>633.46500000000003</c:v>
                </c:pt>
                <c:pt idx="10152">
                  <c:v>633.46500000000003</c:v>
                </c:pt>
                <c:pt idx="10153">
                  <c:v>633.46500000000003</c:v>
                </c:pt>
                <c:pt idx="10154">
                  <c:v>633.46500000000003</c:v>
                </c:pt>
                <c:pt idx="10155">
                  <c:v>633.46500000000003</c:v>
                </c:pt>
                <c:pt idx="10156">
                  <c:v>633.46500000000003</c:v>
                </c:pt>
                <c:pt idx="10157">
                  <c:v>633.46500000000003</c:v>
                </c:pt>
                <c:pt idx="10158">
                  <c:v>633.46500000000003</c:v>
                </c:pt>
                <c:pt idx="10159">
                  <c:v>633.46500000000003</c:v>
                </c:pt>
                <c:pt idx="10160">
                  <c:v>633.46500000000003</c:v>
                </c:pt>
                <c:pt idx="10161">
                  <c:v>633.46500000000003</c:v>
                </c:pt>
                <c:pt idx="10162">
                  <c:v>633.46500000000003</c:v>
                </c:pt>
                <c:pt idx="10163">
                  <c:v>633.46500000000003</c:v>
                </c:pt>
                <c:pt idx="10164">
                  <c:v>633.46500000000003</c:v>
                </c:pt>
                <c:pt idx="10165">
                  <c:v>633.46500000000003</c:v>
                </c:pt>
                <c:pt idx="10166">
                  <c:v>633.46500000000003</c:v>
                </c:pt>
                <c:pt idx="10167">
                  <c:v>633.46500000000003</c:v>
                </c:pt>
                <c:pt idx="10168">
                  <c:v>633.46500000000003</c:v>
                </c:pt>
                <c:pt idx="10169">
                  <c:v>633.46500000000003</c:v>
                </c:pt>
                <c:pt idx="10170">
                  <c:v>633.46500000000003</c:v>
                </c:pt>
                <c:pt idx="10171">
                  <c:v>633.46500000000003</c:v>
                </c:pt>
                <c:pt idx="10172">
                  <c:v>633.46500000000003</c:v>
                </c:pt>
                <c:pt idx="10173">
                  <c:v>633.46500000000003</c:v>
                </c:pt>
                <c:pt idx="10174">
                  <c:v>633.46500000000003</c:v>
                </c:pt>
                <c:pt idx="10175">
                  <c:v>633.46500000000003</c:v>
                </c:pt>
                <c:pt idx="10176">
                  <c:v>633.46500000000003</c:v>
                </c:pt>
                <c:pt idx="10177">
                  <c:v>633.46500000000003</c:v>
                </c:pt>
                <c:pt idx="10178">
                  <c:v>633.46500000000003</c:v>
                </c:pt>
                <c:pt idx="10179">
                  <c:v>633.46500000000003</c:v>
                </c:pt>
                <c:pt idx="10180">
                  <c:v>633.46500000000003</c:v>
                </c:pt>
                <c:pt idx="10181">
                  <c:v>633.46500000000003</c:v>
                </c:pt>
                <c:pt idx="10182">
                  <c:v>633.46500000000003</c:v>
                </c:pt>
                <c:pt idx="10183">
                  <c:v>633.46500000000003</c:v>
                </c:pt>
                <c:pt idx="10184">
                  <c:v>633.46500000000003</c:v>
                </c:pt>
                <c:pt idx="10185">
                  <c:v>633.46500000000003</c:v>
                </c:pt>
                <c:pt idx="10186">
                  <c:v>633.46500000000003</c:v>
                </c:pt>
                <c:pt idx="10187">
                  <c:v>633.46500000000003</c:v>
                </c:pt>
                <c:pt idx="10188">
                  <c:v>633.46500000000003</c:v>
                </c:pt>
                <c:pt idx="10189">
                  <c:v>633.46500000000003</c:v>
                </c:pt>
                <c:pt idx="10190">
                  <c:v>633.46500000000003</c:v>
                </c:pt>
                <c:pt idx="10191">
                  <c:v>633.46500000000003</c:v>
                </c:pt>
                <c:pt idx="10192">
                  <c:v>633.46500000000003</c:v>
                </c:pt>
                <c:pt idx="10193">
                  <c:v>633.46500000000003</c:v>
                </c:pt>
                <c:pt idx="10194">
                  <c:v>633.46500000000003</c:v>
                </c:pt>
                <c:pt idx="10195">
                  <c:v>633.46500000000003</c:v>
                </c:pt>
                <c:pt idx="10196">
                  <c:v>633.46500000000003</c:v>
                </c:pt>
                <c:pt idx="10197">
                  <c:v>633.46500000000003</c:v>
                </c:pt>
                <c:pt idx="10198">
                  <c:v>633.46500000000003</c:v>
                </c:pt>
                <c:pt idx="10199">
                  <c:v>633.46500000000003</c:v>
                </c:pt>
                <c:pt idx="10200">
                  <c:v>633.46500000000003</c:v>
                </c:pt>
                <c:pt idx="10201">
                  <c:v>633.46500000000003</c:v>
                </c:pt>
                <c:pt idx="10202">
                  <c:v>633.46500000000003</c:v>
                </c:pt>
                <c:pt idx="10203">
                  <c:v>633.46500000000003</c:v>
                </c:pt>
                <c:pt idx="10204">
                  <c:v>633.46500000000003</c:v>
                </c:pt>
                <c:pt idx="10205">
                  <c:v>633.46500000000003</c:v>
                </c:pt>
                <c:pt idx="10206">
                  <c:v>633.46500000000003</c:v>
                </c:pt>
                <c:pt idx="10207">
                  <c:v>633.46500000000003</c:v>
                </c:pt>
                <c:pt idx="10208">
                  <c:v>633.46500000000003</c:v>
                </c:pt>
                <c:pt idx="10209">
                  <c:v>633.46500000000003</c:v>
                </c:pt>
                <c:pt idx="10210">
                  <c:v>633.46500000000003</c:v>
                </c:pt>
                <c:pt idx="10211">
                  <c:v>633.46500000000003</c:v>
                </c:pt>
                <c:pt idx="10212">
                  <c:v>633.46500000000003</c:v>
                </c:pt>
                <c:pt idx="10213">
                  <c:v>633.46500000000003</c:v>
                </c:pt>
                <c:pt idx="10214">
                  <c:v>633.46500000000003</c:v>
                </c:pt>
                <c:pt idx="10215">
                  <c:v>633.46500000000003</c:v>
                </c:pt>
                <c:pt idx="10216">
                  <c:v>633.46500000000003</c:v>
                </c:pt>
                <c:pt idx="10217">
                  <c:v>633.46500000000003</c:v>
                </c:pt>
                <c:pt idx="10218">
                  <c:v>633.46500000000003</c:v>
                </c:pt>
                <c:pt idx="10219">
                  <c:v>633.46500000000003</c:v>
                </c:pt>
                <c:pt idx="10220">
                  <c:v>633.46500000000003</c:v>
                </c:pt>
                <c:pt idx="10221">
                  <c:v>633.46500000000003</c:v>
                </c:pt>
                <c:pt idx="10222">
                  <c:v>633.46500000000003</c:v>
                </c:pt>
                <c:pt idx="10223">
                  <c:v>633.46500000000003</c:v>
                </c:pt>
                <c:pt idx="10224">
                  <c:v>633.46500000000003</c:v>
                </c:pt>
                <c:pt idx="10225">
                  <c:v>633.46500000000003</c:v>
                </c:pt>
                <c:pt idx="10226">
                  <c:v>633.46500000000003</c:v>
                </c:pt>
                <c:pt idx="10227">
                  <c:v>633.46500000000003</c:v>
                </c:pt>
                <c:pt idx="10228">
                  <c:v>633.46500000000003</c:v>
                </c:pt>
                <c:pt idx="10229">
                  <c:v>633.46500000000003</c:v>
                </c:pt>
                <c:pt idx="10230">
                  <c:v>633.46500000000003</c:v>
                </c:pt>
                <c:pt idx="10231">
                  <c:v>633.46500000000003</c:v>
                </c:pt>
                <c:pt idx="10232">
                  <c:v>633.46500000000003</c:v>
                </c:pt>
                <c:pt idx="10233">
                  <c:v>633.46500000000003</c:v>
                </c:pt>
                <c:pt idx="10234">
                  <c:v>633.46500000000003</c:v>
                </c:pt>
                <c:pt idx="10235">
                  <c:v>633.46500000000003</c:v>
                </c:pt>
                <c:pt idx="10236">
                  <c:v>633.46500000000003</c:v>
                </c:pt>
                <c:pt idx="10237">
                  <c:v>633.46500000000003</c:v>
                </c:pt>
                <c:pt idx="10238">
                  <c:v>633.46500000000003</c:v>
                </c:pt>
                <c:pt idx="10239">
                  <c:v>633.46500000000003</c:v>
                </c:pt>
                <c:pt idx="10240">
                  <c:v>633.46500000000003</c:v>
                </c:pt>
                <c:pt idx="10241">
                  <c:v>633.46500000000003</c:v>
                </c:pt>
                <c:pt idx="10242">
                  <c:v>633.46500000000003</c:v>
                </c:pt>
                <c:pt idx="10243">
                  <c:v>633.46500000000003</c:v>
                </c:pt>
                <c:pt idx="10244">
                  <c:v>633.46500000000003</c:v>
                </c:pt>
                <c:pt idx="10245">
                  <c:v>633.46500000000003</c:v>
                </c:pt>
                <c:pt idx="10246">
                  <c:v>633.46500000000003</c:v>
                </c:pt>
                <c:pt idx="10247">
                  <c:v>633.46500000000003</c:v>
                </c:pt>
                <c:pt idx="10248">
                  <c:v>633.46500000000003</c:v>
                </c:pt>
                <c:pt idx="10249">
                  <c:v>633.46500000000003</c:v>
                </c:pt>
                <c:pt idx="10250">
                  <c:v>633.46500000000003</c:v>
                </c:pt>
                <c:pt idx="10251">
                  <c:v>633.46500000000003</c:v>
                </c:pt>
                <c:pt idx="10252">
                  <c:v>633.46500000000003</c:v>
                </c:pt>
                <c:pt idx="10253">
                  <c:v>633.46500000000003</c:v>
                </c:pt>
                <c:pt idx="10254">
                  <c:v>633.46500000000003</c:v>
                </c:pt>
                <c:pt idx="10255">
                  <c:v>633.46500000000003</c:v>
                </c:pt>
                <c:pt idx="10256">
                  <c:v>633.46500000000003</c:v>
                </c:pt>
                <c:pt idx="10257">
                  <c:v>633.46500000000003</c:v>
                </c:pt>
                <c:pt idx="10258">
                  <c:v>633.46500000000003</c:v>
                </c:pt>
                <c:pt idx="10259">
                  <c:v>633.46500000000003</c:v>
                </c:pt>
                <c:pt idx="10260">
                  <c:v>633.46500000000003</c:v>
                </c:pt>
                <c:pt idx="10261">
                  <c:v>633.46500000000003</c:v>
                </c:pt>
                <c:pt idx="10262">
                  <c:v>633.46500000000003</c:v>
                </c:pt>
                <c:pt idx="10263">
                  <c:v>633.46500000000003</c:v>
                </c:pt>
                <c:pt idx="10264">
                  <c:v>633.46500000000003</c:v>
                </c:pt>
                <c:pt idx="10265">
                  <c:v>633.46500000000003</c:v>
                </c:pt>
                <c:pt idx="10266">
                  <c:v>633.46500000000003</c:v>
                </c:pt>
                <c:pt idx="10267">
                  <c:v>633.46500000000003</c:v>
                </c:pt>
                <c:pt idx="10268">
                  <c:v>633.46500000000003</c:v>
                </c:pt>
                <c:pt idx="10269">
                  <c:v>633.46500000000003</c:v>
                </c:pt>
                <c:pt idx="10270">
                  <c:v>633.46500000000003</c:v>
                </c:pt>
                <c:pt idx="10271">
                  <c:v>633.46500000000003</c:v>
                </c:pt>
                <c:pt idx="10272">
                  <c:v>633.46500000000003</c:v>
                </c:pt>
                <c:pt idx="10273">
                  <c:v>633.46500000000003</c:v>
                </c:pt>
                <c:pt idx="10274">
                  <c:v>633.46500000000003</c:v>
                </c:pt>
                <c:pt idx="10275">
                  <c:v>633.46500000000003</c:v>
                </c:pt>
                <c:pt idx="10276">
                  <c:v>633.46500000000003</c:v>
                </c:pt>
                <c:pt idx="10277">
                  <c:v>633.46500000000003</c:v>
                </c:pt>
                <c:pt idx="10278">
                  <c:v>633.46500000000003</c:v>
                </c:pt>
                <c:pt idx="10279">
                  <c:v>633.46500000000003</c:v>
                </c:pt>
                <c:pt idx="10280">
                  <c:v>633.46500000000003</c:v>
                </c:pt>
                <c:pt idx="10281">
                  <c:v>633.46500000000003</c:v>
                </c:pt>
                <c:pt idx="10282">
                  <c:v>633.46500000000003</c:v>
                </c:pt>
                <c:pt idx="10283">
                  <c:v>633.46500000000003</c:v>
                </c:pt>
                <c:pt idx="10284">
                  <c:v>633.46500000000003</c:v>
                </c:pt>
                <c:pt idx="10285">
                  <c:v>633.46500000000003</c:v>
                </c:pt>
                <c:pt idx="10286">
                  <c:v>633.46500000000003</c:v>
                </c:pt>
                <c:pt idx="10287">
                  <c:v>633.46500000000003</c:v>
                </c:pt>
                <c:pt idx="10288">
                  <c:v>633.46500000000003</c:v>
                </c:pt>
                <c:pt idx="10289">
                  <c:v>633.46500000000003</c:v>
                </c:pt>
                <c:pt idx="10290">
                  <c:v>633.46500000000003</c:v>
                </c:pt>
                <c:pt idx="10291">
                  <c:v>633.46500000000003</c:v>
                </c:pt>
                <c:pt idx="10292">
                  <c:v>633.46500000000003</c:v>
                </c:pt>
                <c:pt idx="10293">
                  <c:v>633.46500000000003</c:v>
                </c:pt>
                <c:pt idx="10294">
                  <c:v>633.46500000000003</c:v>
                </c:pt>
                <c:pt idx="10295">
                  <c:v>633.46500000000003</c:v>
                </c:pt>
                <c:pt idx="10296">
                  <c:v>633.46500000000003</c:v>
                </c:pt>
                <c:pt idx="10297">
                  <c:v>633.46500000000003</c:v>
                </c:pt>
                <c:pt idx="10298">
                  <c:v>633.46500000000003</c:v>
                </c:pt>
                <c:pt idx="10299">
                  <c:v>633.46500000000003</c:v>
                </c:pt>
                <c:pt idx="10300">
                  <c:v>633.46500000000003</c:v>
                </c:pt>
                <c:pt idx="10301">
                  <c:v>633.46500000000003</c:v>
                </c:pt>
                <c:pt idx="10302">
                  <c:v>633.46500000000003</c:v>
                </c:pt>
                <c:pt idx="10303">
                  <c:v>633.46500000000003</c:v>
                </c:pt>
                <c:pt idx="10304">
                  <c:v>633.46500000000003</c:v>
                </c:pt>
                <c:pt idx="10305">
                  <c:v>633.46500000000003</c:v>
                </c:pt>
                <c:pt idx="10306">
                  <c:v>633.46500000000003</c:v>
                </c:pt>
                <c:pt idx="10307">
                  <c:v>633.46500000000003</c:v>
                </c:pt>
                <c:pt idx="10308">
                  <c:v>633.46500000000003</c:v>
                </c:pt>
                <c:pt idx="10309">
                  <c:v>633.46500000000003</c:v>
                </c:pt>
                <c:pt idx="10310">
                  <c:v>633.46500000000003</c:v>
                </c:pt>
                <c:pt idx="10311">
                  <c:v>633.46500000000003</c:v>
                </c:pt>
                <c:pt idx="10312">
                  <c:v>633.46500000000003</c:v>
                </c:pt>
                <c:pt idx="10313">
                  <c:v>633.46500000000003</c:v>
                </c:pt>
                <c:pt idx="10314">
                  <c:v>633.46500000000003</c:v>
                </c:pt>
                <c:pt idx="10315">
                  <c:v>633.46500000000003</c:v>
                </c:pt>
                <c:pt idx="10316">
                  <c:v>633.46500000000003</c:v>
                </c:pt>
                <c:pt idx="10317">
                  <c:v>633.46500000000003</c:v>
                </c:pt>
                <c:pt idx="10318">
                  <c:v>633.46500000000003</c:v>
                </c:pt>
                <c:pt idx="10319">
                  <c:v>633.46500000000003</c:v>
                </c:pt>
                <c:pt idx="10320">
                  <c:v>633.46500000000003</c:v>
                </c:pt>
                <c:pt idx="10321">
                  <c:v>633.46500000000003</c:v>
                </c:pt>
                <c:pt idx="10322">
                  <c:v>633.46500000000003</c:v>
                </c:pt>
                <c:pt idx="10323">
                  <c:v>633.46500000000003</c:v>
                </c:pt>
                <c:pt idx="10324">
                  <c:v>633.46500000000003</c:v>
                </c:pt>
                <c:pt idx="10325">
                  <c:v>633.46500000000003</c:v>
                </c:pt>
                <c:pt idx="10326">
                  <c:v>633.46500000000003</c:v>
                </c:pt>
                <c:pt idx="10327">
                  <c:v>633.46500000000003</c:v>
                </c:pt>
                <c:pt idx="10328">
                  <c:v>633.46500000000003</c:v>
                </c:pt>
                <c:pt idx="10329">
                  <c:v>633.46500000000003</c:v>
                </c:pt>
                <c:pt idx="10330">
                  <c:v>633.46500000000003</c:v>
                </c:pt>
                <c:pt idx="10331">
                  <c:v>633.46500000000003</c:v>
                </c:pt>
                <c:pt idx="10332">
                  <c:v>633.46500000000003</c:v>
                </c:pt>
                <c:pt idx="10333">
                  <c:v>633.46500000000003</c:v>
                </c:pt>
                <c:pt idx="10334">
                  <c:v>633.46500000000003</c:v>
                </c:pt>
                <c:pt idx="10335">
                  <c:v>633.46500000000003</c:v>
                </c:pt>
                <c:pt idx="10336">
                  <c:v>633.46500000000003</c:v>
                </c:pt>
                <c:pt idx="10337">
                  <c:v>633.46500000000003</c:v>
                </c:pt>
                <c:pt idx="10338">
                  <c:v>633.46500000000003</c:v>
                </c:pt>
                <c:pt idx="10339">
                  <c:v>633.46500000000003</c:v>
                </c:pt>
                <c:pt idx="10340">
                  <c:v>633.46500000000003</c:v>
                </c:pt>
                <c:pt idx="10341">
                  <c:v>633.46500000000003</c:v>
                </c:pt>
                <c:pt idx="10342">
                  <c:v>633.46500000000003</c:v>
                </c:pt>
                <c:pt idx="10343">
                  <c:v>633.46500000000003</c:v>
                </c:pt>
                <c:pt idx="10344">
                  <c:v>633.46500000000003</c:v>
                </c:pt>
                <c:pt idx="10345">
                  <c:v>633.46500000000003</c:v>
                </c:pt>
                <c:pt idx="10346">
                  <c:v>633.46500000000003</c:v>
                </c:pt>
                <c:pt idx="10347">
                  <c:v>633.46500000000003</c:v>
                </c:pt>
                <c:pt idx="10348">
                  <c:v>633.46500000000003</c:v>
                </c:pt>
                <c:pt idx="10349">
                  <c:v>633.46500000000003</c:v>
                </c:pt>
                <c:pt idx="10350">
                  <c:v>633.46500000000003</c:v>
                </c:pt>
                <c:pt idx="10351">
                  <c:v>633.46500000000003</c:v>
                </c:pt>
                <c:pt idx="10352">
                  <c:v>633.46500000000003</c:v>
                </c:pt>
                <c:pt idx="10353">
                  <c:v>633.46500000000003</c:v>
                </c:pt>
                <c:pt idx="10354">
                  <c:v>633.46500000000003</c:v>
                </c:pt>
                <c:pt idx="10355">
                  <c:v>633.46500000000003</c:v>
                </c:pt>
                <c:pt idx="10356">
                  <c:v>633.46500000000003</c:v>
                </c:pt>
                <c:pt idx="10357">
                  <c:v>633.46500000000003</c:v>
                </c:pt>
                <c:pt idx="10358">
                  <c:v>633.46500000000003</c:v>
                </c:pt>
                <c:pt idx="10359">
                  <c:v>633.46500000000003</c:v>
                </c:pt>
                <c:pt idx="10360">
                  <c:v>633.46500000000003</c:v>
                </c:pt>
                <c:pt idx="10361">
                  <c:v>633.46500000000003</c:v>
                </c:pt>
                <c:pt idx="10362">
                  <c:v>633.46500000000003</c:v>
                </c:pt>
                <c:pt idx="10363">
                  <c:v>633.46500000000003</c:v>
                </c:pt>
                <c:pt idx="10364">
                  <c:v>633.46500000000003</c:v>
                </c:pt>
                <c:pt idx="10365">
                  <c:v>633.46500000000003</c:v>
                </c:pt>
                <c:pt idx="10366">
                  <c:v>633.46500000000003</c:v>
                </c:pt>
                <c:pt idx="10367">
                  <c:v>633.46500000000003</c:v>
                </c:pt>
                <c:pt idx="10368">
                  <c:v>633.46500000000003</c:v>
                </c:pt>
                <c:pt idx="10369">
                  <c:v>633.46500000000003</c:v>
                </c:pt>
                <c:pt idx="10370">
                  <c:v>633.46500000000003</c:v>
                </c:pt>
                <c:pt idx="10371">
                  <c:v>633.46500000000003</c:v>
                </c:pt>
                <c:pt idx="10372">
                  <c:v>633.46500000000003</c:v>
                </c:pt>
                <c:pt idx="10373">
                  <c:v>633.46500000000003</c:v>
                </c:pt>
                <c:pt idx="10374">
                  <c:v>633.46500000000003</c:v>
                </c:pt>
                <c:pt idx="10375">
                  <c:v>633.46500000000003</c:v>
                </c:pt>
                <c:pt idx="10376">
                  <c:v>633.46500000000003</c:v>
                </c:pt>
                <c:pt idx="10377">
                  <c:v>633.46500000000003</c:v>
                </c:pt>
                <c:pt idx="10378">
                  <c:v>633.46500000000003</c:v>
                </c:pt>
                <c:pt idx="10379">
                  <c:v>633.46500000000003</c:v>
                </c:pt>
                <c:pt idx="10380">
                  <c:v>633.46500000000003</c:v>
                </c:pt>
                <c:pt idx="10381">
                  <c:v>633.46500000000003</c:v>
                </c:pt>
                <c:pt idx="10382">
                  <c:v>633.46500000000003</c:v>
                </c:pt>
                <c:pt idx="10383">
                  <c:v>633.46500000000003</c:v>
                </c:pt>
                <c:pt idx="10384">
                  <c:v>633.46500000000003</c:v>
                </c:pt>
                <c:pt idx="10385">
                  <c:v>633.46500000000003</c:v>
                </c:pt>
                <c:pt idx="10386">
                  <c:v>633.46500000000003</c:v>
                </c:pt>
                <c:pt idx="10387">
                  <c:v>633.46500000000003</c:v>
                </c:pt>
                <c:pt idx="10388">
                  <c:v>633.46500000000003</c:v>
                </c:pt>
                <c:pt idx="10389">
                  <c:v>633.46500000000003</c:v>
                </c:pt>
                <c:pt idx="10390">
                  <c:v>633.46500000000003</c:v>
                </c:pt>
                <c:pt idx="10391">
                  <c:v>633.46500000000003</c:v>
                </c:pt>
                <c:pt idx="10392">
                  <c:v>633.46500000000003</c:v>
                </c:pt>
                <c:pt idx="10393">
                  <c:v>633.46500000000003</c:v>
                </c:pt>
                <c:pt idx="10394">
                  <c:v>633.46500000000003</c:v>
                </c:pt>
                <c:pt idx="10395">
                  <c:v>633.46500000000003</c:v>
                </c:pt>
                <c:pt idx="10396">
                  <c:v>633.46500000000003</c:v>
                </c:pt>
                <c:pt idx="10397">
                  <c:v>633.46500000000003</c:v>
                </c:pt>
                <c:pt idx="10398">
                  <c:v>633.46500000000003</c:v>
                </c:pt>
                <c:pt idx="10399">
                  <c:v>633.46500000000003</c:v>
                </c:pt>
                <c:pt idx="10400">
                  <c:v>633.46500000000003</c:v>
                </c:pt>
                <c:pt idx="10401">
                  <c:v>633.46500000000003</c:v>
                </c:pt>
                <c:pt idx="10402">
                  <c:v>633.46500000000003</c:v>
                </c:pt>
                <c:pt idx="10403">
                  <c:v>633.46500000000003</c:v>
                </c:pt>
                <c:pt idx="10404">
                  <c:v>633.46500000000003</c:v>
                </c:pt>
                <c:pt idx="10405">
                  <c:v>633.46500000000003</c:v>
                </c:pt>
                <c:pt idx="10406">
                  <c:v>633.46500000000003</c:v>
                </c:pt>
                <c:pt idx="10407">
                  <c:v>633.46500000000003</c:v>
                </c:pt>
                <c:pt idx="10408">
                  <c:v>633.46500000000003</c:v>
                </c:pt>
                <c:pt idx="10409">
                  <c:v>633.46500000000003</c:v>
                </c:pt>
                <c:pt idx="10410">
                  <c:v>633.46500000000003</c:v>
                </c:pt>
                <c:pt idx="10411">
                  <c:v>633.46500000000003</c:v>
                </c:pt>
                <c:pt idx="10412">
                  <c:v>633.46500000000003</c:v>
                </c:pt>
                <c:pt idx="10413">
                  <c:v>633.46500000000003</c:v>
                </c:pt>
                <c:pt idx="10414">
                  <c:v>633.46500000000003</c:v>
                </c:pt>
                <c:pt idx="10415">
                  <c:v>633.46500000000003</c:v>
                </c:pt>
                <c:pt idx="10416">
                  <c:v>633.46500000000003</c:v>
                </c:pt>
                <c:pt idx="10417">
                  <c:v>633.46500000000003</c:v>
                </c:pt>
                <c:pt idx="10418">
                  <c:v>633.46500000000003</c:v>
                </c:pt>
                <c:pt idx="10419">
                  <c:v>633.46500000000003</c:v>
                </c:pt>
                <c:pt idx="10420">
                  <c:v>633.46500000000003</c:v>
                </c:pt>
                <c:pt idx="10421">
                  <c:v>633.46500000000003</c:v>
                </c:pt>
                <c:pt idx="10422">
                  <c:v>633.46500000000003</c:v>
                </c:pt>
                <c:pt idx="10423">
                  <c:v>633.46500000000003</c:v>
                </c:pt>
                <c:pt idx="10424">
                  <c:v>633.46500000000003</c:v>
                </c:pt>
                <c:pt idx="10425">
                  <c:v>633.46500000000003</c:v>
                </c:pt>
                <c:pt idx="10426">
                  <c:v>633.46500000000003</c:v>
                </c:pt>
                <c:pt idx="10427">
                  <c:v>633.46500000000003</c:v>
                </c:pt>
                <c:pt idx="10428">
                  <c:v>633.46500000000003</c:v>
                </c:pt>
                <c:pt idx="10429">
                  <c:v>633.46500000000003</c:v>
                </c:pt>
                <c:pt idx="10430">
                  <c:v>633.46500000000003</c:v>
                </c:pt>
                <c:pt idx="10431">
                  <c:v>633.46500000000003</c:v>
                </c:pt>
                <c:pt idx="10432">
                  <c:v>633.46500000000003</c:v>
                </c:pt>
                <c:pt idx="10433">
                  <c:v>633.46500000000003</c:v>
                </c:pt>
                <c:pt idx="10434">
                  <c:v>633.46500000000003</c:v>
                </c:pt>
                <c:pt idx="10435">
                  <c:v>633.46500000000003</c:v>
                </c:pt>
                <c:pt idx="10436">
                  <c:v>633.46500000000003</c:v>
                </c:pt>
                <c:pt idx="10437">
                  <c:v>633.46500000000003</c:v>
                </c:pt>
                <c:pt idx="10438">
                  <c:v>633.46500000000003</c:v>
                </c:pt>
                <c:pt idx="10439">
                  <c:v>633.46500000000003</c:v>
                </c:pt>
                <c:pt idx="10440">
                  <c:v>633.46500000000003</c:v>
                </c:pt>
                <c:pt idx="10441">
                  <c:v>633.46500000000003</c:v>
                </c:pt>
                <c:pt idx="10442">
                  <c:v>633.46500000000003</c:v>
                </c:pt>
                <c:pt idx="10443">
                  <c:v>633.46500000000003</c:v>
                </c:pt>
                <c:pt idx="10444">
                  <c:v>633.46500000000003</c:v>
                </c:pt>
                <c:pt idx="10445">
                  <c:v>633.46500000000003</c:v>
                </c:pt>
                <c:pt idx="10446">
                  <c:v>633.46500000000003</c:v>
                </c:pt>
                <c:pt idx="10447">
                  <c:v>633.46500000000003</c:v>
                </c:pt>
                <c:pt idx="10448">
                  <c:v>633.46500000000003</c:v>
                </c:pt>
                <c:pt idx="10449">
                  <c:v>633.46500000000003</c:v>
                </c:pt>
                <c:pt idx="10450">
                  <c:v>633.46500000000003</c:v>
                </c:pt>
                <c:pt idx="10451">
                  <c:v>633.46500000000003</c:v>
                </c:pt>
                <c:pt idx="10452">
                  <c:v>633.46500000000003</c:v>
                </c:pt>
                <c:pt idx="10453">
                  <c:v>633.46500000000003</c:v>
                </c:pt>
                <c:pt idx="10454">
                  <c:v>633.46500000000003</c:v>
                </c:pt>
                <c:pt idx="10455">
                  <c:v>633.46500000000003</c:v>
                </c:pt>
                <c:pt idx="10456">
                  <c:v>633.46500000000003</c:v>
                </c:pt>
                <c:pt idx="10457">
                  <c:v>633.46500000000003</c:v>
                </c:pt>
                <c:pt idx="10458">
                  <c:v>633.46500000000003</c:v>
                </c:pt>
                <c:pt idx="10459">
                  <c:v>633.46500000000003</c:v>
                </c:pt>
                <c:pt idx="10460">
                  <c:v>633.46500000000003</c:v>
                </c:pt>
                <c:pt idx="10461">
                  <c:v>633.46500000000003</c:v>
                </c:pt>
                <c:pt idx="10462">
                  <c:v>633.46500000000003</c:v>
                </c:pt>
                <c:pt idx="10463">
                  <c:v>633.46500000000003</c:v>
                </c:pt>
                <c:pt idx="10464">
                  <c:v>633.46500000000003</c:v>
                </c:pt>
                <c:pt idx="10465">
                  <c:v>633.46500000000003</c:v>
                </c:pt>
                <c:pt idx="10466">
                  <c:v>633.46500000000003</c:v>
                </c:pt>
                <c:pt idx="10467">
                  <c:v>633.46500000000003</c:v>
                </c:pt>
                <c:pt idx="10468">
                  <c:v>633.46500000000003</c:v>
                </c:pt>
                <c:pt idx="10469">
                  <c:v>633.46500000000003</c:v>
                </c:pt>
                <c:pt idx="10470">
                  <c:v>633.46500000000003</c:v>
                </c:pt>
                <c:pt idx="10471">
                  <c:v>633.46500000000003</c:v>
                </c:pt>
                <c:pt idx="10472">
                  <c:v>633.46500000000003</c:v>
                </c:pt>
                <c:pt idx="10473">
                  <c:v>633.46500000000003</c:v>
                </c:pt>
                <c:pt idx="10474">
                  <c:v>633.46500000000003</c:v>
                </c:pt>
                <c:pt idx="10475">
                  <c:v>633.46500000000003</c:v>
                </c:pt>
                <c:pt idx="10476">
                  <c:v>633.46500000000003</c:v>
                </c:pt>
                <c:pt idx="10477">
                  <c:v>633.46500000000003</c:v>
                </c:pt>
                <c:pt idx="10478">
                  <c:v>633.46500000000003</c:v>
                </c:pt>
                <c:pt idx="10479">
                  <c:v>633.46500000000003</c:v>
                </c:pt>
                <c:pt idx="10480">
                  <c:v>633.46500000000003</c:v>
                </c:pt>
                <c:pt idx="10481">
                  <c:v>633.46500000000003</c:v>
                </c:pt>
                <c:pt idx="10482">
                  <c:v>633.46500000000003</c:v>
                </c:pt>
                <c:pt idx="10483">
                  <c:v>633.46500000000003</c:v>
                </c:pt>
                <c:pt idx="10484">
                  <c:v>633.46500000000003</c:v>
                </c:pt>
                <c:pt idx="10485">
                  <c:v>633.46500000000003</c:v>
                </c:pt>
                <c:pt idx="10486">
                  <c:v>633.46500000000003</c:v>
                </c:pt>
                <c:pt idx="10487">
                  <c:v>633.46500000000003</c:v>
                </c:pt>
                <c:pt idx="10488">
                  <c:v>633.46500000000003</c:v>
                </c:pt>
                <c:pt idx="10489">
                  <c:v>633.46500000000003</c:v>
                </c:pt>
                <c:pt idx="10490">
                  <c:v>633.46500000000003</c:v>
                </c:pt>
                <c:pt idx="10491">
                  <c:v>633.46500000000003</c:v>
                </c:pt>
                <c:pt idx="10492">
                  <c:v>633.46500000000003</c:v>
                </c:pt>
                <c:pt idx="10493">
                  <c:v>633.46500000000003</c:v>
                </c:pt>
                <c:pt idx="10494">
                  <c:v>633.46500000000003</c:v>
                </c:pt>
                <c:pt idx="10495">
                  <c:v>633.46500000000003</c:v>
                </c:pt>
                <c:pt idx="10496">
                  <c:v>633.46500000000003</c:v>
                </c:pt>
                <c:pt idx="10497">
                  <c:v>633.46500000000003</c:v>
                </c:pt>
                <c:pt idx="10498">
                  <c:v>633.46500000000003</c:v>
                </c:pt>
                <c:pt idx="10499">
                  <c:v>633.46500000000003</c:v>
                </c:pt>
                <c:pt idx="10500">
                  <c:v>633.46500000000003</c:v>
                </c:pt>
                <c:pt idx="10501">
                  <c:v>633.46500000000003</c:v>
                </c:pt>
                <c:pt idx="10502">
                  <c:v>633.46500000000003</c:v>
                </c:pt>
                <c:pt idx="10503">
                  <c:v>633.46500000000003</c:v>
                </c:pt>
                <c:pt idx="10504">
                  <c:v>633.46500000000003</c:v>
                </c:pt>
                <c:pt idx="10505">
                  <c:v>633.46500000000003</c:v>
                </c:pt>
                <c:pt idx="10506">
                  <c:v>633.46500000000003</c:v>
                </c:pt>
                <c:pt idx="10507">
                  <c:v>633.46500000000003</c:v>
                </c:pt>
                <c:pt idx="10508">
                  <c:v>633.46500000000003</c:v>
                </c:pt>
                <c:pt idx="10509">
                  <c:v>633.46500000000003</c:v>
                </c:pt>
                <c:pt idx="10510">
                  <c:v>633.46500000000003</c:v>
                </c:pt>
                <c:pt idx="10511">
                  <c:v>633.46500000000003</c:v>
                </c:pt>
                <c:pt idx="10512">
                  <c:v>633.46500000000003</c:v>
                </c:pt>
                <c:pt idx="10513">
                  <c:v>633.46500000000003</c:v>
                </c:pt>
                <c:pt idx="10514">
                  <c:v>633.46500000000003</c:v>
                </c:pt>
                <c:pt idx="10515">
                  <c:v>633.46500000000003</c:v>
                </c:pt>
                <c:pt idx="10516">
                  <c:v>633.46500000000003</c:v>
                </c:pt>
                <c:pt idx="10517">
                  <c:v>633.46500000000003</c:v>
                </c:pt>
                <c:pt idx="10518">
                  <c:v>633.46500000000003</c:v>
                </c:pt>
                <c:pt idx="10519">
                  <c:v>633.46500000000003</c:v>
                </c:pt>
                <c:pt idx="10520">
                  <c:v>633.46500000000003</c:v>
                </c:pt>
                <c:pt idx="10521">
                  <c:v>633.46500000000003</c:v>
                </c:pt>
                <c:pt idx="10522">
                  <c:v>633.46500000000003</c:v>
                </c:pt>
                <c:pt idx="10523">
                  <c:v>633.46500000000003</c:v>
                </c:pt>
                <c:pt idx="10524">
                  <c:v>633.46500000000003</c:v>
                </c:pt>
                <c:pt idx="10525">
                  <c:v>633.46500000000003</c:v>
                </c:pt>
                <c:pt idx="10526">
                  <c:v>633.46500000000003</c:v>
                </c:pt>
                <c:pt idx="10527">
                  <c:v>633.46500000000003</c:v>
                </c:pt>
                <c:pt idx="10528">
                  <c:v>633.46500000000003</c:v>
                </c:pt>
                <c:pt idx="10529">
                  <c:v>633.46500000000003</c:v>
                </c:pt>
                <c:pt idx="10530">
                  <c:v>633.46500000000003</c:v>
                </c:pt>
                <c:pt idx="10531">
                  <c:v>633.46500000000003</c:v>
                </c:pt>
                <c:pt idx="10532">
                  <c:v>633.46500000000003</c:v>
                </c:pt>
                <c:pt idx="10533">
                  <c:v>633.46500000000003</c:v>
                </c:pt>
                <c:pt idx="10534">
                  <c:v>633.46500000000003</c:v>
                </c:pt>
                <c:pt idx="10535">
                  <c:v>633.46500000000003</c:v>
                </c:pt>
                <c:pt idx="10536">
                  <c:v>633.46500000000003</c:v>
                </c:pt>
                <c:pt idx="10537">
                  <c:v>633.46500000000003</c:v>
                </c:pt>
                <c:pt idx="10538">
                  <c:v>633.46500000000003</c:v>
                </c:pt>
                <c:pt idx="10539">
                  <c:v>633.46500000000003</c:v>
                </c:pt>
                <c:pt idx="10540">
                  <c:v>633.46500000000003</c:v>
                </c:pt>
                <c:pt idx="10541">
                  <c:v>633.46500000000003</c:v>
                </c:pt>
                <c:pt idx="10542">
                  <c:v>633.46500000000003</c:v>
                </c:pt>
                <c:pt idx="10543">
                  <c:v>633.46500000000003</c:v>
                </c:pt>
                <c:pt idx="10544">
                  <c:v>633.46500000000003</c:v>
                </c:pt>
                <c:pt idx="10545">
                  <c:v>633.46500000000003</c:v>
                </c:pt>
                <c:pt idx="10546">
                  <c:v>633.46500000000003</c:v>
                </c:pt>
                <c:pt idx="10547">
                  <c:v>633.46500000000003</c:v>
                </c:pt>
                <c:pt idx="10548">
                  <c:v>633.46500000000003</c:v>
                </c:pt>
                <c:pt idx="10549">
                  <c:v>633.46500000000003</c:v>
                </c:pt>
                <c:pt idx="10550">
                  <c:v>633.46500000000003</c:v>
                </c:pt>
                <c:pt idx="10551">
                  <c:v>633.46500000000003</c:v>
                </c:pt>
                <c:pt idx="10552">
                  <c:v>633.46500000000003</c:v>
                </c:pt>
                <c:pt idx="10553">
                  <c:v>633.46500000000003</c:v>
                </c:pt>
                <c:pt idx="10554">
                  <c:v>633.46500000000003</c:v>
                </c:pt>
                <c:pt idx="10555">
                  <c:v>633.46500000000003</c:v>
                </c:pt>
                <c:pt idx="10556">
                  <c:v>633.46500000000003</c:v>
                </c:pt>
                <c:pt idx="10557">
                  <c:v>633.46500000000003</c:v>
                </c:pt>
                <c:pt idx="10558">
                  <c:v>633.46500000000003</c:v>
                </c:pt>
                <c:pt idx="10559">
                  <c:v>633.46500000000003</c:v>
                </c:pt>
                <c:pt idx="10560">
                  <c:v>633.46500000000003</c:v>
                </c:pt>
                <c:pt idx="10561">
                  <c:v>633.46500000000003</c:v>
                </c:pt>
                <c:pt idx="10562">
                  <c:v>633.46500000000003</c:v>
                </c:pt>
                <c:pt idx="10563">
                  <c:v>633.46500000000003</c:v>
                </c:pt>
                <c:pt idx="10564">
                  <c:v>633.46500000000003</c:v>
                </c:pt>
                <c:pt idx="10565">
                  <c:v>633.46500000000003</c:v>
                </c:pt>
                <c:pt idx="10566">
                  <c:v>633.46500000000003</c:v>
                </c:pt>
                <c:pt idx="10567">
                  <c:v>633.46500000000003</c:v>
                </c:pt>
                <c:pt idx="10568">
                  <c:v>633.46500000000003</c:v>
                </c:pt>
                <c:pt idx="10569">
                  <c:v>633.46500000000003</c:v>
                </c:pt>
                <c:pt idx="10570">
                  <c:v>633.46500000000003</c:v>
                </c:pt>
                <c:pt idx="10571">
                  <c:v>633.46500000000003</c:v>
                </c:pt>
                <c:pt idx="10572">
                  <c:v>633.46500000000003</c:v>
                </c:pt>
                <c:pt idx="10573">
                  <c:v>633.46500000000003</c:v>
                </c:pt>
                <c:pt idx="10574">
                  <c:v>633.46500000000003</c:v>
                </c:pt>
                <c:pt idx="10575">
                  <c:v>633.46500000000003</c:v>
                </c:pt>
                <c:pt idx="10576">
                  <c:v>633.46500000000003</c:v>
                </c:pt>
                <c:pt idx="10577">
                  <c:v>633.46500000000003</c:v>
                </c:pt>
                <c:pt idx="10578">
                  <c:v>633.46500000000003</c:v>
                </c:pt>
                <c:pt idx="10579">
                  <c:v>633.46500000000003</c:v>
                </c:pt>
                <c:pt idx="10580">
                  <c:v>633.46500000000003</c:v>
                </c:pt>
                <c:pt idx="10581">
                  <c:v>633.46500000000003</c:v>
                </c:pt>
                <c:pt idx="10582">
                  <c:v>633.46500000000003</c:v>
                </c:pt>
                <c:pt idx="10583">
                  <c:v>633.46500000000003</c:v>
                </c:pt>
                <c:pt idx="10584">
                  <c:v>633.46500000000003</c:v>
                </c:pt>
                <c:pt idx="10585">
                  <c:v>633.46500000000003</c:v>
                </c:pt>
                <c:pt idx="10586">
                  <c:v>633.46500000000003</c:v>
                </c:pt>
                <c:pt idx="10587">
                  <c:v>633.46500000000003</c:v>
                </c:pt>
                <c:pt idx="10588">
                  <c:v>633.46500000000003</c:v>
                </c:pt>
                <c:pt idx="10589">
                  <c:v>633.46500000000003</c:v>
                </c:pt>
                <c:pt idx="10590">
                  <c:v>633.46500000000003</c:v>
                </c:pt>
                <c:pt idx="10591">
                  <c:v>633.46500000000003</c:v>
                </c:pt>
                <c:pt idx="10592">
                  <c:v>633.46500000000003</c:v>
                </c:pt>
                <c:pt idx="10593">
                  <c:v>633.46500000000003</c:v>
                </c:pt>
                <c:pt idx="10594">
                  <c:v>633.46500000000003</c:v>
                </c:pt>
                <c:pt idx="10595">
                  <c:v>633.46500000000003</c:v>
                </c:pt>
                <c:pt idx="10596">
                  <c:v>633.46500000000003</c:v>
                </c:pt>
                <c:pt idx="10597">
                  <c:v>633.46500000000003</c:v>
                </c:pt>
                <c:pt idx="10598">
                  <c:v>633.46500000000003</c:v>
                </c:pt>
                <c:pt idx="10599">
                  <c:v>633.46500000000003</c:v>
                </c:pt>
                <c:pt idx="10600">
                  <c:v>633.46500000000003</c:v>
                </c:pt>
                <c:pt idx="10601">
                  <c:v>633.46500000000003</c:v>
                </c:pt>
                <c:pt idx="10602">
                  <c:v>633.46500000000003</c:v>
                </c:pt>
                <c:pt idx="10603">
                  <c:v>633.46500000000003</c:v>
                </c:pt>
                <c:pt idx="10604">
                  <c:v>633.46500000000003</c:v>
                </c:pt>
                <c:pt idx="10605">
                  <c:v>633.46500000000003</c:v>
                </c:pt>
                <c:pt idx="10606">
                  <c:v>633.46500000000003</c:v>
                </c:pt>
                <c:pt idx="10607">
                  <c:v>633.46500000000003</c:v>
                </c:pt>
                <c:pt idx="10608">
                  <c:v>633.46500000000003</c:v>
                </c:pt>
                <c:pt idx="10609">
                  <c:v>633.46500000000003</c:v>
                </c:pt>
                <c:pt idx="10610">
                  <c:v>633.46500000000003</c:v>
                </c:pt>
                <c:pt idx="10611">
                  <c:v>633.46500000000003</c:v>
                </c:pt>
                <c:pt idx="10612">
                  <c:v>633.46500000000003</c:v>
                </c:pt>
                <c:pt idx="10613">
                  <c:v>633.46500000000003</c:v>
                </c:pt>
                <c:pt idx="10614">
                  <c:v>633.46500000000003</c:v>
                </c:pt>
                <c:pt idx="10615">
                  <c:v>633.46500000000003</c:v>
                </c:pt>
                <c:pt idx="10616">
                  <c:v>633.46500000000003</c:v>
                </c:pt>
                <c:pt idx="10617">
                  <c:v>633.46500000000003</c:v>
                </c:pt>
                <c:pt idx="10618">
                  <c:v>633.46500000000003</c:v>
                </c:pt>
                <c:pt idx="10619">
                  <c:v>633.46500000000003</c:v>
                </c:pt>
                <c:pt idx="10620">
                  <c:v>633.46500000000003</c:v>
                </c:pt>
                <c:pt idx="10621">
                  <c:v>633.46500000000003</c:v>
                </c:pt>
                <c:pt idx="10622">
                  <c:v>633.46500000000003</c:v>
                </c:pt>
                <c:pt idx="10623">
                  <c:v>633.46500000000003</c:v>
                </c:pt>
                <c:pt idx="10624">
                  <c:v>633.46500000000003</c:v>
                </c:pt>
                <c:pt idx="10625">
                  <c:v>633.46500000000003</c:v>
                </c:pt>
                <c:pt idx="10626">
                  <c:v>633.46500000000003</c:v>
                </c:pt>
                <c:pt idx="10627">
                  <c:v>633.46500000000003</c:v>
                </c:pt>
                <c:pt idx="10628">
                  <c:v>633.46500000000003</c:v>
                </c:pt>
                <c:pt idx="10629">
                  <c:v>633.46500000000003</c:v>
                </c:pt>
                <c:pt idx="10630">
                  <c:v>633.46500000000003</c:v>
                </c:pt>
                <c:pt idx="10631">
                  <c:v>633.46500000000003</c:v>
                </c:pt>
                <c:pt idx="10632">
                  <c:v>633.46500000000003</c:v>
                </c:pt>
                <c:pt idx="10633">
                  <c:v>633.46500000000003</c:v>
                </c:pt>
                <c:pt idx="10634">
                  <c:v>633.46500000000003</c:v>
                </c:pt>
                <c:pt idx="10635">
                  <c:v>633.46500000000003</c:v>
                </c:pt>
                <c:pt idx="10636">
                  <c:v>633.46500000000003</c:v>
                </c:pt>
                <c:pt idx="10637">
                  <c:v>633.46500000000003</c:v>
                </c:pt>
                <c:pt idx="10638">
                  <c:v>633.46500000000003</c:v>
                </c:pt>
                <c:pt idx="10639">
                  <c:v>633.46500000000003</c:v>
                </c:pt>
                <c:pt idx="10640">
                  <c:v>633.46500000000003</c:v>
                </c:pt>
                <c:pt idx="10641">
                  <c:v>633.46500000000003</c:v>
                </c:pt>
                <c:pt idx="10642">
                  <c:v>633.46500000000003</c:v>
                </c:pt>
                <c:pt idx="10643">
                  <c:v>633.46500000000003</c:v>
                </c:pt>
                <c:pt idx="10644">
                  <c:v>633.46500000000003</c:v>
                </c:pt>
                <c:pt idx="10645">
                  <c:v>633.46500000000003</c:v>
                </c:pt>
                <c:pt idx="10646">
                  <c:v>633.46500000000003</c:v>
                </c:pt>
                <c:pt idx="10647">
                  <c:v>633.46500000000003</c:v>
                </c:pt>
                <c:pt idx="10648">
                  <c:v>633.46500000000003</c:v>
                </c:pt>
                <c:pt idx="10649">
                  <c:v>633.46500000000003</c:v>
                </c:pt>
                <c:pt idx="10650">
                  <c:v>633.46500000000003</c:v>
                </c:pt>
                <c:pt idx="10651">
                  <c:v>633.46500000000003</c:v>
                </c:pt>
                <c:pt idx="10652">
                  <c:v>633.46500000000003</c:v>
                </c:pt>
                <c:pt idx="10653">
                  <c:v>633.46500000000003</c:v>
                </c:pt>
                <c:pt idx="10654">
                  <c:v>633.46500000000003</c:v>
                </c:pt>
                <c:pt idx="10655">
                  <c:v>633.46500000000003</c:v>
                </c:pt>
                <c:pt idx="10656">
                  <c:v>633.46500000000003</c:v>
                </c:pt>
                <c:pt idx="10657">
                  <c:v>633.46500000000003</c:v>
                </c:pt>
                <c:pt idx="10658">
                  <c:v>633.46500000000003</c:v>
                </c:pt>
                <c:pt idx="10659">
                  <c:v>633.46500000000003</c:v>
                </c:pt>
                <c:pt idx="10660">
                  <c:v>633.46500000000003</c:v>
                </c:pt>
                <c:pt idx="10661">
                  <c:v>633.46500000000003</c:v>
                </c:pt>
                <c:pt idx="10662">
                  <c:v>633.46500000000003</c:v>
                </c:pt>
                <c:pt idx="10663">
                  <c:v>633.46500000000003</c:v>
                </c:pt>
                <c:pt idx="10664">
                  <c:v>633.46500000000003</c:v>
                </c:pt>
                <c:pt idx="10665">
                  <c:v>633.46500000000003</c:v>
                </c:pt>
                <c:pt idx="10666">
                  <c:v>633.46500000000003</c:v>
                </c:pt>
                <c:pt idx="10667">
                  <c:v>633.46500000000003</c:v>
                </c:pt>
                <c:pt idx="10668">
                  <c:v>633.46500000000003</c:v>
                </c:pt>
                <c:pt idx="10669">
                  <c:v>633.46500000000003</c:v>
                </c:pt>
                <c:pt idx="10670">
                  <c:v>633.46500000000003</c:v>
                </c:pt>
                <c:pt idx="10671">
                  <c:v>633.46500000000003</c:v>
                </c:pt>
                <c:pt idx="10672">
                  <c:v>633.46500000000003</c:v>
                </c:pt>
                <c:pt idx="10673">
                  <c:v>633.46500000000003</c:v>
                </c:pt>
                <c:pt idx="10674">
                  <c:v>633.46500000000003</c:v>
                </c:pt>
                <c:pt idx="10675">
                  <c:v>633.46500000000003</c:v>
                </c:pt>
                <c:pt idx="10676">
                  <c:v>633.46500000000003</c:v>
                </c:pt>
                <c:pt idx="10677">
                  <c:v>633.46500000000003</c:v>
                </c:pt>
                <c:pt idx="10678">
                  <c:v>633.46500000000003</c:v>
                </c:pt>
                <c:pt idx="10679">
                  <c:v>633.46500000000003</c:v>
                </c:pt>
                <c:pt idx="10680">
                  <c:v>633.46500000000003</c:v>
                </c:pt>
                <c:pt idx="10681">
                  <c:v>633.46500000000003</c:v>
                </c:pt>
                <c:pt idx="10682">
                  <c:v>633.46500000000003</c:v>
                </c:pt>
                <c:pt idx="10683">
                  <c:v>633.46500000000003</c:v>
                </c:pt>
                <c:pt idx="10684">
                  <c:v>633.46500000000003</c:v>
                </c:pt>
                <c:pt idx="10685">
                  <c:v>633.46500000000003</c:v>
                </c:pt>
                <c:pt idx="10686">
                  <c:v>633.46500000000003</c:v>
                </c:pt>
                <c:pt idx="10687">
                  <c:v>633.46500000000003</c:v>
                </c:pt>
                <c:pt idx="10688">
                  <c:v>633.46500000000003</c:v>
                </c:pt>
                <c:pt idx="10689">
                  <c:v>633.46500000000003</c:v>
                </c:pt>
                <c:pt idx="10690">
                  <c:v>633.46500000000003</c:v>
                </c:pt>
                <c:pt idx="10691">
                  <c:v>633.46500000000003</c:v>
                </c:pt>
                <c:pt idx="10692">
                  <c:v>633.46500000000003</c:v>
                </c:pt>
                <c:pt idx="10693">
                  <c:v>633.46500000000003</c:v>
                </c:pt>
                <c:pt idx="10694">
                  <c:v>633.46500000000003</c:v>
                </c:pt>
                <c:pt idx="10695">
                  <c:v>633.46500000000003</c:v>
                </c:pt>
                <c:pt idx="10696">
                  <c:v>633.46500000000003</c:v>
                </c:pt>
                <c:pt idx="10697">
                  <c:v>633.46500000000003</c:v>
                </c:pt>
                <c:pt idx="10698">
                  <c:v>633.46500000000003</c:v>
                </c:pt>
                <c:pt idx="10699">
                  <c:v>633.46500000000003</c:v>
                </c:pt>
                <c:pt idx="10700">
                  <c:v>633.46500000000003</c:v>
                </c:pt>
                <c:pt idx="10701">
                  <c:v>633.46500000000003</c:v>
                </c:pt>
                <c:pt idx="10702">
                  <c:v>633.46500000000003</c:v>
                </c:pt>
                <c:pt idx="10703">
                  <c:v>633.46500000000003</c:v>
                </c:pt>
                <c:pt idx="10704">
                  <c:v>633.46500000000003</c:v>
                </c:pt>
                <c:pt idx="10705">
                  <c:v>633.46500000000003</c:v>
                </c:pt>
                <c:pt idx="10706">
                  <c:v>633.46500000000003</c:v>
                </c:pt>
                <c:pt idx="10707">
                  <c:v>633.46500000000003</c:v>
                </c:pt>
                <c:pt idx="10708">
                  <c:v>633.46500000000003</c:v>
                </c:pt>
                <c:pt idx="10709">
                  <c:v>633.46500000000003</c:v>
                </c:pt>
                <c:pt idx="10710">
                  <c:v>633.46500000000003</c:v>
                </c:pt>
                <c:pt idx="10711">
                  <c:v>633.46500000000003</c:v>
                </c:pt>
                <c:pt idx="10712">
                  <c:v>633.46500000000003</c:v>
                </c:pt>
                <c:pt idx="10713">
                  <c:v>633.46500000000003</c:v>
                </c:pt>
                <c:pt idx="10714">
                  <c:v>633.46500000000003</c:v>
                </c:pt>
                <c:pt idx="10715">
                  <c:v>633.46500000000003</c:v>
                </c:pt>
                <c:pt idx="10716">
                  <c:v>633.46500000000003</c:v>
                </c:pt>
                <c:pt idx="10717">
                  <c:v>633.46500000000003</c:v>
                </c:pt>
                <c:pt idx="10718">
                  <c:v>633.46500000000003</c:v>
                </c:pt>
                <c:pt idx="10719">
                  <c:v>633.46500000000003</c:v>
                </c:pt>
                <c:pt idx="10720">
                  <c:v>633.46500000000003</c:v>
                </c:pt>
                <c:pt idx="10721">
                  <c:v>633.46500000000003</c:v>
                </c:pt>
                <c:pt idx="10722">
                  <c:v>633.46500000000003</c:v>
                </c:pt>
                <c:pt idx="10723">
                  <c:v>633.46500000000003</c:v>
                </c:pt>
                <c:pt idx="10724">
                  <c:v>633.46500000000003</c:v>
                </c:pt>
                <c:pt idx="10725">
                  <c:v>633.46500000000003</c:v>
                </c:pt>
                <c:pt idx="10726">
                  <c:v>633.46500000000003</c:v>
                </c:pt>
                <c:pt idx="10727">
                  <c:v>633.46500000000003</c:v>
                </c:pt>
                <c:pt idx="10728">
                  <c:v>633.46500000000003</c:v>
                </c:pt>
                <c:pt idx="10729">
                  <c:v>633.46500000000003</c:v>
                </c:pt>
                <c:pt idx="10730">
                  <c:v>633.46500000000003</c:v>
                </c:pt>
                <c:pt idx="10731">
                  <c:v>633.46500000000003</c:v>
                </c:pt>
                <c:pt idx="10732">
                  <c:v>633.46500000000003</c:v>
                </c:pt>
                <c:pt idx="10733">
                  <c:v>633.46500000000003</c:v>
                </c:pt>
                <c:pt idx="10734">
                  <c:v>633.46500000000003</c:v>
                </c:pt>
                <c:pt idx="10735">
                  <c:v>633.46500000000003</c:v>
                </c:pt>
                <c:pt idx="10736">
                  <c:v>633.46500000000003</c:v>
                </c:pt>
                <c:pt idx="10737">
                  <c:v>633.46500000000003</c:v>
                </c:pt>
                <c:pt idx="10738">
                  <c:v>633.46500000000003</c:v>
                </c:pt>
                <c:pt idx="10739">
                  <c:v>633.46500000000003</c:v>
                </c:pt>
                <c:pt idx="10740">
                  <c:v>633.46500000000003</c:v>
                </c:pt>
                <c:pt idx="10741">
                  <c:v>633.46500000000003</c:v>
                </c:pt>
                <c:pt idx="10742">
                  <c:v>633.46500000000003</c:v>
                </c:pt>
                <c:pt idx="10743">
                  <c:v>633.46500000000003</c:v>
                </c:pt>
                <c:pt idx="10744">
                  <c:v>633.46500000000003</c:v>
                </c:pt>
                <c:pt idx="10745">
                  <c:v>633.46500000000003</c:v>
                </c:pt>
                <c:pt idx="10746">
                  <c:v>633.46500000000003</c:v>
                </c:pt>
                <c:pt idx="10747">
                  <c:v>633.46500000000003</c:v>
                </c:pt>
                <c:pt idx="10748">
                  <c:v>633.46500000000003</c:v>
                </c:pt>
                <c:pt idx="10749">
                  <c:v>633.46500000000003</c:v>
                </c:pt>
                <c:pt idx="10750">
                  <c:v>633.46500000000003</c:v>
                </c:pt>
                <c:pt idx="10751">
                  <c:v>633.46500000000003</c:v>
                </c:pt>
                <c:pt idx="10752">
                  <c:v>633.46500000000003</c:v>
                </c:pt>
                <c:pt idx="10753">
                  <c:v>633.46500000000003</c:v>
                </c:pt>
                <c:pt idx="10754">
                  <c:v>633.46500000000003</c:v>
                </c:pt>
                <c:pt idx="10755">
                  <c:v>633.46500000000003</c:v>
                </c:pt>
                <c:pt idx="10756">
                  <c:v>633.46500000000003</c:v>
                </c:pt>
                <c:pt idx="10757">
                  <c:v>633.46500000000003</c:v>
                </c:pt>
                <c:pt idx="10758">
                  <c:v>633.46500000000003</c:v>
                </c:pt>
                <c:pt idx="10759">
                  <c:v>633.46500000000003</c:v>
                </c:pt>
                <c:pt idx="10760">
                  <c:v>633.46500000000003</c:v>
                </c:pt>
                <c:pt idx="10761">
                  <c:v>633.46500000000003</c:v>
                </c:pt>
                <c:pt idx="10762">
                  <c:v>633.46500000000003</c:v>
                </c:pt>
                <c:pt idx="10763">
                  <c:v>633.46500000000003</c:v>
                </c:pt>
                <c:pt idx="10764">
                  <c:v>633.46500000000003</c:v>
                </c:pt>
                <c:pt idx="10765">
                  <c:v>633.46500000000003</c:v>
                </c:pt>
                <c:pt idx="10766">
                  <c:v>633.46500000000003</c:v>
                </c:pt>
                <c:pt idx="10767">
                  <c:v>633.46500000000003</c:v>
                </c:pt>
                <c:pt idx="10768">
                  <c:v>633.46500000000003</c:v>
                </c:pt>
                <c:pt idx="10769">
                  <c:v>633.46500000000003</c:v>
                </c:pt>
                <c:pt idx="10770">
                  <c:v>633.46500000000003</c:v>
                </c:pt>
                <c:pt idx="10771">
                  <c:v>633.46500000000003</c:v>
                </c:pt>
                <c:pt idx="10772">
                  <c:v>633.46500000000003</c:v>
                </c:pt>
                <c:pt idx="10773">
                  <c:v>633.46500000000003</c:v>
                </c:pt>
                <c:pt idx="10774">
                  <c:v>633.46500000000003</c:v>
                </c:pt>
                <c:pt idx="10775">
                  <c:v>633.46500000000003</c:v>
                </c:pt>
                <c:pt idx="10776">
                  <c:v>633.46500000000003</c:v>
                </c:pt>
                <c:pt idx="10777">
                  <c:v>633.46500000000003</c:v>
                </c:pt>
                <c:pt idx="10778">
                  <c:v>633.46500000000003</c:v>
                </c:pt>
                <c:pt idx="10779">
                  <c:v>633.46500000000003</c:v>
                </c:pt>
                <c:pt idx="10780">
                  <c:v>633.46500000000003</c:v>
                </c:pt>
                <c:pt idx="10781">
                  <c:v>633.46500000000003</c:v>
                </c:pt>
                <c:pt idx="10782">
                  <c:v>633.46500000000003</c:v>
                </c:pt>
                <c:pt idx="10783">
                  <c:v>633.46500000000003</c:v>
                </c:pt>
                <c:pt idx="10784">
                  <c:v>633.46500000000003</c:v>
                </c:pt>
                <c:pt idx="10785">
                  <c:v>633.46500000000003</c:v>
                </c:pt>
                <c:pt idx="10786">
                  <c:v>633.46500000000003</c:v>
                </c:pt>
                <c:pt idx="10787">
                  <c:v>633.46500000000003</c:v>
                </c:pt>
                <c:pt idx="10788">
                  <c:v>633.46500000000003</c:v>
                </c:pt>
                <c:pt idx="10789">
                  <c:v>633.46500000000003</c:v>
                </c:pt>
                <c:pt idx="10790">
                  <c:v>633.46500000000003</c:v>
                </c:pt>
                <c:pt idx="10791">
                  <c:v>633.46500000000003</c:v>
                </c:pt>
                <c:pt idx="10792">
                  <c:v>633.46500000000003</c:v>
                </c:pt>
                <c:pt idx="10793">
                  <c:v>633.46500000000003</c:v>
                </c:pt>
                <c:pt idx="10794">
                  <c:v>633.46500000000003</c:v>
                </c:pt>
                <c:pt idx="10795">
                  <c:v>633.46500000000003</c:v>
                </c:pt>
                <c:pt idx="10796">
                  <c:v>633.46500000000003</c:v>
                </c:pt>
                <c:pt idx="10797">
                  <c:v>633.46500000000003</c:v>
                </c:pt>
                <c:pt idx="10798">
                  <c:v>633.46500000000003</c:v>
                </c:pt>
                <c:pt idx="10799">
                  <c:v>633.46500000000003</c:v>
                </c:pt>
                <c:pt idx="10800">
                  <c:v>633.46500000000003</c:v>
                </c:pt>
                <c:pt idx="10801">
                  <c:v>633.46500000000003</c:v>
                </c:pt>
                <c:pt idx="10802">
                  <c:v>633.46500000000003</c:v>
                </c:pt>
                <c:pt idx="10803">
                  <c:v>633.46500000000003</c:v>
                </c:pt>
                <c:pt idx="10804">
                  <c:v>633.46500000000003</c:v>
                </c:pt>
                <c:pt idx="10805">
                  <c:v>633.46500000000003</c:v>
                </c:pt>
                <c:pt idx="10806">
                  <c:v>633.46500000000003</c:v>
                </c:pt>
                <c:pt idx="10807">
                  <c:v>633.46500000000003</c:v>
                </c:pt>
                <c:pt idx="10808">
                  <c:v>633.46500000000003</c:v>
                </c:pt>
                <c:pt idx="10809">
                  <c:v>633.46500000000003</c:v>
                </c:pt>
                <c:pt idx="10810">
                  <c:v>633.46500000000003</c:v>
                </c:pt>
                <c:pt idx="10811">
                  <c:v>633.46500000000003</c:v>
                </c:pt>
                <c:pt idx="10812">
                  <c:v>633.46500000000003</c:v>
                </c:pt>
                <c:pt idx="10813">
                  <c:v>633.46500000000003</c:v>
                </c:pt>
                <c:pt idx="10814">
                  <c:v>633.46500000000003</c:v>
                </c:pt>
                <c:pt idx="10815">
                  <c:v>633.46500000000003</c:v>
                </c:pt>
                <c:pt idx="10816">
                  <c:v>633.46500000000003</c:v>
                </c:pt>
                <c:pt idx="10817">
                  <c:v>633.46500000000003</c:v>
                </c:pt>
                <c:pt idx="10818">
                  <c:v>633.46500000000003</c:v>
                </c:pt>
                <c:pt idx="10819">
                  <c:v>633.46500000000003</c:v>
                </c:pt>
                <c:pt idx="10820">
                  <c:v>633.46500000000003</c:v>
                </c:pt>
                <c:pt idx="10821">
                  <c:v>633.46500000000003</c:v>
                </c:pt>
                <c:pt idx="10822">
                  <c:v>633.46500000000003</c:v>
                </c:pt>
                <c:pt idx="10823">
                  <c:v>633.46500000000003</c:v>
                </c:pt>
                <c:pt idx="10824">
                  <c:v>633.46500000000003</c:v>
                </c:pt>
                <c:pt idx="10825">
                  <c:v>633.46500000000003</c:v>
                </c:pt>
                <c:pt idx="10826">
                  <c:v>633.46500000000003</c:v>
                </c:pt>
                <c:pt idx="10827">
                  <c:v>633.46500000000003</c:v>
                </c:pt>
                <c:pt idx="10828">
                  <c:v>633.46500000000003</c:v>
                </c:pt>
                <c:pt idx="10829">
                  <c:v>633.46500000000003</c:v>
                </c:pt>
                <c:pt idx="10830">
                  <c:v>633.46500000000003</c:v>
                </c:pt>
                <c:pt idx="10831">
                  <c:v>633.46500000000003</c:v>
                </c:pt>
                <c:pt idx="10832">
                  <c:v>633.46500000000003</c:v>
                </c:pt>
                <c:pt idx="10833">
                  <c:v>633.46500000000003</c:v>
                </c:pt>
                <c:pt idx="10834">
                  <c:v>633.46500000000003</c:v>
                </c:pt>
                <c:pt idx="10835">
                  <c:v>633.46500000000003</c:v>
                </c:pt>
                <c:pt idx="10836">
                  <c:v>633.46500000000003</c:v>
                </c:pt>
                <c:pt idx="10837">
                  <c:v>633.46500000000003</c:v>
                </c:pt>
                <c:pt idx="10838">
                  <c:v>633.46500000000003</c:v>
                </c:pt>
                <c:pt idx="10839">
                  <c:v>633.46500000000003</c:v>
                </c:pt>
                <c:pt idx="10840">
                  <c:v>633.46500000000003</c:v>
                </c:pt>
                <c:pt idx="10841">
                  <c:v>633.46500000000003</c:v>
                </c:pt>
                <c:pt idx="10842">
                  <c:v>633.46500000000003</c:v>
                </c:pt>
                <c:pt idx="10843">
                  <c:v>633.46500000000003</c:v>
                </c:pt>
                <c:pt idx="10844">
                  <c:v>633.46500000000003</c:v>
                </c:pt>
                <c:pt idx="10845">
                  <c:v>633.46500000000003</c:v>
                </c:pt>
                <c:pt idx="10846">
                  <c:v>633.46500000000003</c:v>
                </c:pt>
                <c:pt idx="10847">
                  <c:v>633.46500000000003</c:v>
                </c:pt>
                <c:pt idx="10848">
                  <c:v>633.46500000000003</c:v>
                </c:pt>
                <c:pt idx="10849">
                  <c:v>633.46500000000003</c:v>
                </c:pt>
                <c:pt idx="10850">
                  <c:v>633.46500000000003</c:v>
                </c:pt>
                <c:pt idx="10851">
                  <c:v>633.46500000000003</c:v>
                </c:pt>
                <c:pt idx="10852">
                  <c:v>633.46500000000003</c:v>
                </c:pt>
                <c:pt idx="10853">
                  <c:v>633.46500000000003</c:v>
                </c:pt>
                <c:pt idx="10854">
                  <c:v>633.46500000000003</c:v>
                </c:pt>
                <c:pt idx="10855">
                  <c:v>633.46500000000003</c:v>
                </c:pt>
                <c:pt idx="10856">
                  <c:v>633.46500000000003</c:v>
                </c:pt>
                <c:pt idx="10857">
                  <c:v>633.46500000000003</c:v>
                </c:pt>
                <c:pt idx="10858">
                  <c:v>633.46500000000003</c:v>
                </c:pt>
                <c:pt idx="10859">
                  <c:v>633.46500000000003</c:v>
                </c:pt>
                <c:pt idx="10860">
                  <c:v>633.46500000000003</c:v>
                </c:pt>
                <c:pt idx="10861">
                  <c:v>633.46500000000003</c:v>
                </c:pt>
                <c:pt idx="10862">
                  <c:v>633.46500000000003</c:v>
                </c:pt>
                <c:pt idx="10863">
                  <c:v>633.46500000000003</c:v>
                </c:pt>
                <c:pt idx="10864">
                  <c:v>633.46500000000003</c:v>
                </c:pt>
                <c:pt idx="10865">
                  <c:v>633.46500000000003</c:v>
                </c:pt>
                <c:pt idx="10866">
                  <c:v>633.46500000000003</c:v>
                </c:pt>
                <c:pt idx="10867">
                  <c:v>633.46500000000003</c:v>
                </c:pt>
                <c:pt idx="10868">
                  <c:v>633.46500000000003</c:v>
                </c:pt>
                <c:pt idx="10869">
                  <c:v>633.46500000000003</c:v>
                </c:pt>
                <c:pt idx="10870">
                  <c:v>633.46500000000003</c:v>
                </c:pt>
                <c:pt idx="10871">
                  <c:v>633.46500000000003</c:v>
                </c:pt>
                <c:pt idx="10872">
                  <c:v>633.46500000000003</c:v>
                </c:pt>
                <c:pt idx="10873">
                  <c:v>633.46500000000003</c:v>
                </c:pt>
                <c:pt idx="10874">
                  <c:v>633.46500000000003</c:v>
                </c:pt>
                <c:pt idx="10875">
                  <c:v>633.46500000000003</c:v>
                </c:pt>
                <c:pt idx="10876">
                  <c:v>633.46500000000003</c:v>
                </c:pt>
                <c:pt idx="10877">
                  <c:v>633.46500000000003</c:v>
                </c:pt>
                <c:pt idx="10878">
                  <c:v>633.46500000000003</c:v>
                </c:pt>
                <c:pt idx="10879">
                  <c:v>633.46500000000003</c:v>
                </c:pt>
                <c:pt idx="10880">
                  <c:v>633.46500000000003</c:v>
                </c:pt>
                <c:pt idx="10881">
                  <c:v>633.46500000000003</c:v>
                </c:pt>
                <c:pt idx="10882">
                  <c:v>633.46500000000003</c:v>
                </c:pt>
                <c:pt idx="10883">
                  <c:v>633.46500000000003</c:v>
                </c:pt>
                <c:pt idx="10884">
                  <c:v>633.46500000000003</c:v>
                </c:pt>
                <c:pt idx="10885">
                  <c:v>633.46500000000003</c:v>
                </c:pt>
                <c:pt idx="10886">
                  <c:v>633.46500000000003</c:v>
                </c:pt>
                <c:pt idx="10887">
                  <c:v>633.46500000000003</c:v>
                </c:pt>
                <c:pt idx="10888">
                  <c:v>633.46500000000003</c:v>
                </c:pt>
                <c:pt idx="10889">
                  <c:v>633.46500000000003</c:v>
                </c:pt>
                <c:pt idx="10890">
                  <c:v>633.46500000000003</c:v>
                </c:pt>
                <c:pt idx="10891">
                  <c:v>633.46500000000003</c:v>
                </c:pt>
                <c:pt idx="10892">
                  <c:v>633.46500000000003</c:v>
                </c:pt>
                <c:pt idx="10893">
                  <c:v>633.46500000000003</c:v>
                </c:pt>
                <c:pt idx="10894">
                  <c:v>633.46500000000003</c:v>
                </c:pt>
                <c:pt idx="10895">
                  <c:v>633.46500000000003</c:v>
                </c:pt>
                <c:pt idx="10896">
                  <c:v>633.46500000000003</c:v>
                </c:pt>
                <c:pt idx="10897">
                  <c:v>633.46500000000003</c:v>
                </c:pt>
                <c:pt idx="10898">
                  <c:v>633.46500000000003</c:v>
                </c:pt>
                <c:pt idx="10899">
                  <c:v>633.46500000000003</c:v>
                </c:pt>
                <c:pt idx="10900">
                  <c:v>633.46500000000003</c:v>
                </c:pt>
                <c:pt idx="10901">
                  <c:v>633.46500000000003</c:v>
                </c:pt>
                <c:pt idx="10902">
                  <c:v>633.46500000000003</c:v>
                </c:pt>
                <c:pt idx="10903">
                  <c:v>633.46500000000003</c:v>
                </c:pt>
                <c:pt idx="10904">
                  <c:v>633.46500000000003</c:v>
                </c:pt>
                <c:pt idx="10905">
                  <c:v>633.46500000000003</c:v>
                </c:pt>
                <c:pt idx="10906">
                  <c:v>633.46500000000003</c:v>
                </c:pt>
                <c:pt idx="10907">
                  <c:v>633.46500000000003</c:v>
                </c:pt>
                <c:pt idx="10908">
                  <c:v>633.46500000000003</c:v>
                </c:pt>
                <c:pt idx="10909">
                  <c:v>633.46500000000003</c:v>
                </c:pt>
                <c:pt idx="10910">
                  <c:v>633.46500000000003</c:v>
                </c:pt>
                <c:pt idx="10911">
                  <c:v>633.46500000000003</c:v>
                </c:pt>
                <c:pt idx="10912">
                  <c:v>633.46500000000003</c:v>
                </c:pt>
                <c:pt idx="10913">
                  <c:v>633.46500000000003</c:v>
                </c:pt>
                <c:pt idx="10914">
                  <c:v>633.46500000000003</c:v>
                </c:pt>
                <c:pt idx="10915">
                  <c:v>633.46500000000003</c:v>
                </c:pt>
                <c:pt idx="10916">
                  <c:v>633.46500000000003</c:v>
                </c:pt>
                <c:pt idx="10917">
                  <c:v>633.46500000000003</c:v>
                </c:pt>
                <c:pt idx="10918">
                  <c:v>633.46500000000003</c:v>
                </c:pt>
                <c:pt idx="10919">
                  <c:v>633.46500000000003</c:v>
                </c:pt>
                <c:pt idx="10920">
                  <c:v>633.46500000000003</c:v>
                </c:pt>
                <c:pt idx="10921">
                  <c:v>633.46500000000003</c:v>
                </c:pt>
                <c:pt idx="10922">
                  <c:v>633.46500000000003</c:v>
                </c:pt>
                <c:pt idx="10923">
                  <c:v>633.46500000000003</c:v>
                </c:pt>
                <c:pt idx="10924">
                  <c:v>633.46500000000003</c:v>
                </c:pt>
                <c:pt idx="10925">
                  <c:v>633.46500000000003</c:v>
                </c:pt>
                <c:pt idx="10926">
                  <c:v>633.46500000000003</c:v>
                </c:pt>
                <c:pt idx="10927">
                  <c:v>633.46500000000003</c:v>
                </c:pt>
                <c:pt idx="10928">
                  <c:v>633.46500000000003</c:v>
                </c:pt>
                <c:pt idx="10929">
                  <c:v>633.46500000000003</c:v>
                </c:pt>
                <c:pt idx="10930">
                  <c:v>633.46500000000003</c:v>
                </c:pt>
                <c:pt idx="10931">
                  <c:v>633.46500000000003</c:v>
                </c:pt>
                <c:pt idx="10932">
                  <c:v>633.46500000000003</c:v>
                </c:pt>
                <c:pt idx="10933">
                  <c:v>633.46500000000003</c:v>
                </c:pt>
                <c:pt idx="10934">
                  <c:v>633.46500000000003</c:v>
                </c:pt>
                <c:pt idx="10935">
                  <c:v>633.46500000000003</c:v>
                </c:pt>
                <c:pt idx="10936">
                  <c:v>633.46500000000003</c:v>
                </c:pt>
                <c:pt idx="10937">
                  <c:v>633.46500000000003</c:v>
                </c:pt>
                <c:pt idx="10938">
                  <c:v>633.46500000000003</c:v>
                </c:pt>
                <c:pt idx="10939">
                  <c:v>633.46500000000003</c:v>
                </c:pt>
                <c:pt idx="10940">
                  <c:v>633.46500000000003</c:v>
                </c:pt>
                <c:pt idx="10941">
                  <c:v>633.46500000000003</c:v>
                </c:pt>
                <c:pt idx="10942">
                  <c:v>633.46500000000003</c:v>
                </c:pt>
                <c:pt idx="10943">
                  <c:v>633.46500000000003</c:v>
                </c:pt>
                <c:pt idx="10944">
                  <c:v>633.46500000000003</c:v>
                </c:pt>
                <c:pt idx="10945">
                  <c:v>633.46500000000003</c:v>
                </c:pt>
                <c:pt idx="10946">
                  <c:v>633.46500000000003</c:v>
                </c:pt>
                <c:pt idx="10947">
                  <c:v>633.46500000000003</c:v>
                </c:pt>
                <c:pt idx="10948">
                  <c:v>633.46500000000003</c:v>
                </c:pt>
                <c:pt idx="10949">
                  <c:v>633.46500000000003</c:v>
                </c:pt>
                <c:pt idx="10950">
                  <c:v>633.46500000000003</c:v>
                </c:pt>
                <c:pt idx="10951">
                  <c:v>633.46500000000003</c:v>
                </c:pt>
                <c:pt idx="10952">
                  <c:v>633.46500000000003</c:v>
                </c:pt>
                <c:pt idx="10953">
                  <c:v>633.46500000000003</c:v>
                </c:pt>
                <c:pt idx="10954">
                  <c:v>633.46500000000003</c:v>
                </c:pt>
                <c:pt idx="10955">
                  <c:v>633.46500000000003</c:v>
                </c:pt>
                <c:pt idx="10956">
                  <c:v>633.46500000000003</c:v>
                </c:pt>
                <c:pt idx="10957">
                  <c:v>633.46500000000003</c:v>
                </c:pt>
                <c:pt idx="10958">
                  <c:v>633.46500000000003</c:v>
                </c:pt>
                <c:pt idx="10959">
                  <c:v>633.46500000000003</c:v>
                </c:pt>
                <c:pt idx="10960">
                  <c:v>633.46500000000003</c:v>
                </c:pt>
                <c:pt idx="10961">
                  <c:v>633.46500000000003</c:v>
                </c:pt>
                <c:pt idx="10962">
                  <c:v>633.46500000000003</c:v>
                </c:pt>
                <c:pt idx="10963">
                  <c:v>633.46500000000003</c:v>
                </c:pt>
                <c:pt idx="10964">
                  <c:v>633.46500000000003</c:v>
                </c:pt>
                <c:pt idx="10965">
                  <c:v>633.46500000000003</c:v>
                </c:pt>
                <c:pt idx="10966">
                  <c:v>633.46500000000003</c:v>
                </c:pt>
                <c:pt idx="10967">
                  <c:v>633.46500000000003</c:v>
                </c:pt>
                <c:pt idx="10968">
                  <c:v>633.46500000000003</c:v>
                </c:pt>
                <c:pt idx="10969">
                  <c:v>633.46500000000003</c:v>
                </c:pt>
                <c:pt idx="10970">
                  <c:v>633.46500000000003</c:v>
                </c:pt>
                <c:pt idx="10971">
                  <c:v>633.46500000000003</c:v>
                </c:pt>
                <c:pt idx="10972">
                  <c:v>633.46500000000003</c:v>
                </c:pt>
                <c:pt idx="10973">
                  <c:v>633.46500000000003</c:v>
                </c:pt>
                <c:pt idx="10974">
                  <c:v>633.46500000000003</c:v>
                </c:pt>
                <c:pt idx="10975">
                  <c:v>633.46500000000003</c:v>
                </c:pt>
                <c:pt idx="10976">
                  <c:v>633.46500000000003</c:v>
                </c:pt>
                <c:pt idx="10977">
                  <c:v>633.46500000000003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718840"/>
        <c:axId val="206514656"/>
      </c:scatterChart>
      <c:valAx>
        <c:axId val="206718840"/>
        <c:scaling>
          <c:orientation val="minMax"/>
          <c:max val="1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Interval 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514656"/>
        <c:crosses val="autoZero"/>
        <c:crossBetween val="midCat"/>
        <c:majorUnit val="1500"/>
        <c:minorUnit val="500"/>
      </c:valAx>
      <c:valAx>
        <c:axId val="206514656"/>
        <c:scaling>
          <c:orientation val="minMax"/>
          <c:max val="1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718840"/>
        <c:crosses val="autoZero"/>
        <c:crossBetween val="midCat"/>
        <c:majorUnit val="150"/>
        <c:min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196791807274104"/>
          <c:y val="0.36882016677030566"/>
          <c:w val="0.18360177634045743"/>
          <c:h val="0.23172482384925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Duration Curve of MOC Proposals for the RMR Resource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'Duration Data - 2016'!$B$1</c:f>
              <c:strCache>
                <c:ptCount val="1"/>
                <c:pt idx="0">
                  <c:v>Approach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- 2016'!$A$2:$A$10979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'Duration Data - 2016'!$B$2:$B$10979</c:f>
              <c:numCache>
                <c:formatCode>General</c:formatCode>
                <c:ptCount val="10978"/>
                <c:pt idx="0">
                  <c:v>1269.6600000000001</c:v>
                </c:pt>
                <c:pt idx="1">
                  <c:v>1269.48</c:v>
                </c:pt>
                <c:pt idx="2">
                  <c:v>1268.94</c:v>
                </c:pt>
                <c:pt idx="3">
                  <c:v>1268.9000000000001</c:v>
                </c:pt>
                <c:pt idx="4">
                  <c:v>1268.8499999999999</c:v>
                </c:pt>
                <c:pt idx="5">
                  <c:v>1268.54</c:v>
                </c:pt>
                <c:pt idx="6">
                  <c:v>1268.31</c:v>
                </c:pt>
                <c:pt idx="7">
                  <c:v>1267.95</c:v>
                </c:pt>
                <c:pt idx="8">
                  <c:v>1267.8599999999999</c:v>
                </c:pt>
                <c:pt idx="9">
                  <c:v>1267.77</c:v>
                </c:pt>
                <c:pt idx="10">
                  <c:v>1267.6400000000001</c:v>
                </c:pt>
                <c:pt idx="11">
                  <c:v>1267.5</c:v>
                </c:pt>
                <c:pt idx="12">
                  <c:v>1267.23</c:v>
                </c:pt>
                <c:pt idx="13">
                  <c:v>1267.05</c:v>
                </c:pt>
                <c:pt idx="14">
                  <c:v>1266.74</c:v>
                </c:pt>
                <c:pt idx="15">
                  <c:v>1266.56</c:v>
                </c:pt>
                <c:pt idx="16">
                  <c:v>1266.51</c:v>
                </c:pt>
                <c:pt idx="17">
                  <c:v>1266.3800000000001</c:v>
                </c:pt>
                <c:pt idx="18">
                  <c:v>1266.24</c:v>
                </c:pt>
                <c:pt idx="19">
                  <c:v>1266.1500000000001</c:v>
                </c:pt>
                <c:pt idx="20">
                  <c:v>1266.1099999999999</c:v>
                </c:pt>
                <c:pt idx="21">
                  <c:v>1266.02</c:v>
                </c:pt>
                <c:pt idx="22">
                  <c:v>1265.75</c:v>
                </c:pt>
                <c:pt idx="23">
                  <c:v>1265.75</c:v>
                </c:pt>
                <c:pt idx="24">
                  <c:v>1265.52</c:v>
                </c:pt>
                <c:pt idx="25">
                  <c:v>1265.48</c:v>
                </c:pt>
                <c:pt idx="26">
                  <c:v>1265.3900000000001</c:v>
                </c:pt>
                <c:pt idx="27">
                  <c:v>1265.07</c:v>
                </c:pt>
                <c:pt idx="28">
                  <c:v>1264.98</c:v>
                </c:pt>
                <c:pt idx="29">
                  <c:v>1264.76</c:v>
                </c:pt>
                <c:pt idx="30">
                  <c:v>1264.71</c:v>
                </c:pt>
                <c:pt idx="31">
                  <c:v>1264.58</c:v>
                </c:pt>
                <c:pt idx="32">
                  <c:v>1264.58</c:v>
                </c:pt>
                <c:pt idx="33">
                  <c:v>1264.58</c:v>
                </c:pt>
                <c:pt idx="34">
                  <c:v>1264.58</c:v>
                </c:pt>
                <c:pt idx="35">
                  <c:v>1263.8599999999999</c:v>
                </c:pt>
                <c:pt idx="36">
                  <c:v>1263.72</c:v>
                </c:pt>
                <c:pt idx="37">
                  <c:v>1263.45</c:v>
                </c:pt>
                <c:pt idx="38">
                  <c:v>1263.27</c:v>
                </c:pt>
                <c:pt idx="39">
                  <c:v>1262.9100000000001</c:v>
                </c:pt>
                <c:pt idx="40">
                  <c:v>1262.82</c:v>
                </c:pt>
                <c:pt idx="41">
                  <c:v>1262.69</c:v>
                </c:pt>
                <c:pt idx="42">
                  <c:v>1262.6400000000001</c:v>
                </c:pt>
                <c:pt idx="43">
                  <c:v>1262.6400000000001</c:v>
                </c:pt>
                <c:pt idx="44">
                  <c:v>1262.6400000000001</c:v>
                </c:pt>
                <c:pt idx="45">
                  <c:v>1262.51</c:v>
                </c:pt>
                <c:pt idx="46">
                  <c:v>1262.24</c:v>
                </c:pt>
                <c:pt idx="47">
                  <c:v>1262.1500000000001</c:v>
                </c:pt>
                <c:pt idx="48">
                  <c:v>1262.06</c:v>
                </c:pt>
                <c:pt idx="49">
                  <c:v>1262.01</c:v>
                </c:pt>
                <c:pt idx="50">
                  <c:v>1261.97</c:v>
                </c:pt>
                <c:pt idx="51">
                  <c:v>1261.74</c:v>
                </c:pt>
                <c:pt idx="52">
                  <c:v>1261.6500000000001</c:v>
                </c:pt>
                <c:pt idx="53">
                  <c:v>1261.6500000000001</c:v>
                </c:pt>
                <c:pt idx="54">
                  <c:v>1261.6099999999999</c:v>
                </c:pt>
                <c:pt idx="55">
                  <c:v>1261.56</c:v>
                </c:pt>
                <c:pt idx="56">
                  <c:v>1261.43</c:v>
                </c:pt>
                <c:pt idx="57">
                  <c:v>1261.43</c:v>
                </c:pt>
                <c:pt idx="58">
                  <c:v>1261.25</c:v>
                </c:pt>
                <c:pt idx="59">
                  <c:v>1261.25</c:v>
                </c:pt>
                <c:pt idx="60">
                  <c:v>1261.1600000000001</c:v>
                </c:pt>
                <c:pt idx="61">
                  <c:v>1261.1600000000001</c:v>
                </c:pt>
                <c:pt idx="62">
                  <c:v>1261.1099999999999</c:v>
                </c:pt>
                <c:pt idx="63">
                  <c:v>1261.1099999999999</c:v>
                </c:pt>
                <c:pt idx="64">
                  <c:v>1261.07</c:v>
                </c:pt>
                <c:pt idx="65">
                  <c:v>1261.07</c:v>
                </c:pt>
                <c:pt idx="66">
                  <c:v>1261.02</c:v>
                </c:pt>
                <c:pt idx="67">
                  <c:v>1260.48</c:v>
                </c:pt>
                <c:pt idx="68">
                  <c:v>1260.44</c:v>
                </c:pt>
                <c:pt idx="69">
                  <c:v>1260.3900000000001</c:v>
                </c:pt>
                <c:pt idx="70">
                  <c:v>1260.3499999999999</c:v>
                </c:pt>
                <c:pt idx="71">
                  <c:v>1260.26</c:v>
                </c:pt>
                <c:pt idx="72">
                  <c:v>1260.03</c:v>
                </c:pt>
                <c:pt idx="73">
                  <c:v>1259.99</c:v>
                </c:pt>
                <c:pt idx="74">
                  <c:v>1259.99</c:v>
                </c:pt>
                <c:pt idx="75">
                  <c:v>1259.99</c:v>
                </c:pt>
                <c:pt idx="76">
                  <c:v>1259.8499999999999</c:v>
                </c:pt>
                <c:pt idx="77">
                  <c:v>1259.6300000000001</c:v>
                </c:pt>
                <c:pt idx="78">
                  <c:v>1259.6300000000001</c:v>
                </c:pt>
                <c:pt idx="79">
                  <c:v>1259.5</c:v>
                </c:pt>
                <c:pt idx="80">
                  <c:v>1259.27</c:v>
                </c:pt>
                <c:pt idx="81">
                  <c:v>1259.0899999999999</c:v>
                </c:pt>
                <c:pt idx="82">
                  <c:v>1258.82</c:v>
                </c:pt>
                <c:pt idx="83">
                  <c:v>1258.82</c:v>
                </c:pt>
                <c:pt idx="84">
                  <c:v>1258.82</c:v>
                </c:pt>
                <c:pt idx="85">
                  <c:v>1258.69</c:v>
                </c:pt>
                <c:pt idx="86">
                  <c:v>1258.33</c:v>
                </c:pt>
                <c:pt idx="87">
                  <c:v>1258.33</c:v>
                </c:pt>
                <c:pt idx="88">
                  <c:v>1253.1500000000001</c:v>
                </c:pt>
                <c:pt idx="89">
                  <c:v>1252.48</c:v>
                </c:pt>
                <c:pt idx="90">
                  <c:v>1249.9100000000001</c:v>
                </c:pt>
                <c:pt idx="91">
                  <c:v>1249.78</c:v>
                </c:pt>
                <c:pt idx="92">
                  <c:v>1249.3699999999999</c:v>
                </c:pt>
                <c:pt idx="93">
                  <c:v>1248.97</c:v>
                </c:pt>
                <c:pt idx="94">
                  <c:v>1248.3800000000001</c:v>
                </c:pt>
                <c:pt idx="95">
                  <c:v>1248.1600000000001</c:v>
                </c:pt>
                <c:pt idx="96">
                  <c:v>1246.67</c:v>
                </c:pt>
                <c:pt idx="97">
                  <c:v>1245.9100000000001</c:v>
                </c:pt>
                <c:pt idx="98">
                  <c:v>1245.5</c:v>
                </c:pt>
                <c:pt idx="99">
                  <c:v>1245.23</c:v>
                </c:pt>
                <c:pt idx="100">
                  <c:v>1245.1400000000001</c:v>
                </c:pt>
                <c:pt idx="101">
                  <c:v>1244.02</c:v>
                </c:pt>
                <c:pt idx="102">
                  <c:v>1240.82</c:v>
                </c:pt>
                <c:pt idx="103">
                  <c:v>1240.5999999999999</c:v>
                </c:pt>
                <c:pt idx="104">
                  <c:v>1239.92</c:v>
                </c:pt>
                <c:pt idx="105">
                  <c:v>1239.74</c:v>
                </c:pt>
                <c:pt idx="106">
                  <c:v>1239.56</c:v>
                </c:pt>
                <c:pt idx="107">
                  <c:v>1239.56</c:v>
                </c:pt>
                <c:pt idx="108">
                  <c:v>1239.47</c:v>
                </c:pt>
                <c:pt idx="109">
                  <c:v>1238.93</c:v>
                </c:pt>
                <c:pt idx="110">
                  <c:v>1236.42</c:v>
                </c:pt>
                <c:pt idx="111">
                  <c:v>1235.97</c:v>
                </c:pt>
                <c:pt idx="112">
                  <c:v>1235.97</c:v>
                </c:pt>
                <c:pt idx="113">
                  <c:v>1235.97</c:v>
                </c:pt>
                <c:pt idx="114">
                  <c:v>1234.93</c:v>
                </c:pt>
                <c:pt idx="115">
                  <c:v>1234.03</c:v>
                </c:pt>
                <c:pt idx="116">
                  <c:v>1233.9000000000001</c:v>
                </c:pt>
                <c:pt idx="117">
                  <c:v>1233.9000000000001</c:v>
                </c:pt>
                <c:pt idx="118">
                  <c:v>1231.83</c:v>
                </c:pt>
                <c:pt idx="119">
                  <c:v>767.03</c:v>
                </c:pt>
                <c:pt idx="120">
                  <c:v>766.99</c:v>
                </c:pt>
                <c:pt idx="121">
                  <c:v>766.85</c:v>
                </c:pt>
                <c:pt idx="122">
                  <c:v>766.72</c:v>
                </c:pt>
                <c:pt idx="123">
                  <c:v>766.67</c:v>
                </c:pt>
                <c:pt idx="124">
                  <c:v>766.54</c:v>
                </c:pt>
                <c:pt idx="125">
                  <c:v>765.86</c:v>
                </c:pt>
                <c:pt idx="126">
                  <c:v>765.64</c:v>
                </c:pt>
                <c:pt idx="127">
                  <c:v>763.66</c:v>
                </c:pt>
                <c:pt idx="128">
                  <c:v>763.44</c:v>
                </c:pt>
                <c:pt idx="129">
                  <c:v>762.9</c:v>
                </c:pt>
                <c:pt idx="130">
                  <c:v>762.45</c:v>
                </c:pt>
                <c:pt idx="131">
                  <c:v>762.36</c:v>
                </c:pt>
                <c:pt idx="132">
                  <c:v>762.27</c:v>
                </c:pt>
                <c:pt idx="133">
                  <c:v>762.18</c:v>
                </c:pt>
                <c:pt idx="134">
                  <c:v>762.13</c:v>
                </c:pt>
                <c:pt idx="135">
                  <c:v>762.09</c:v>
                </c:pt>
                <c:pt idx="136">
                  <c:v>762.04</c:v>
                </c:pt>
                <c:pt idx="137">
                  <c:v>762</c:v>
                </c:pt>
                <c:pt idx="138">
                  <c:v>761.86</c:v>
                </c:pt>
                <c:pt idx="139">
                  <c:v>761.68</c:v>
                </c:pt>
                <c:pt idx="140">
                  <c:v>761.55</c:v>
                </c:pt>
                <c:pt idx="141">
                  <c:v>761.5</c:v>
                </c:pt>
                <c:pt idx="142">
                  <c:v>761.5</c:v>
                </c:pt>
                <c:pt idx="143">
                  <c:v>761.37</c:v>
                </c:pt>
                <c:pt idx="144">
                  <c:v>761.32</c:v>
                </c:pt>
                <c:pt idx="145">
                  <c:v>761.1</c:v>
                </c:pt>
                <c:pt idx="146">
                  <c:v>761.1</c:v>
                </c:pt>
                <c:pt idx="147">
                  <c:v>761.1</c:v>
                </c:pt>
                <c:pt idx="148">
                  <c:v>761.01</c:v>
                </c:pt>
                <c:pt idx="149">
                  <c:v>761.01</c:v>
                </c:pt>
                <c:pt idx="150">
                  <c:v>760.92</c:v>
                </c:pt>
                <c:pt idx="151">
                  <c:v>760.83</c:v>
                </c:pt>
                <c:pt idx="152">
                  <c:v>760.78</c:v>
                </c:pt>
                <c:pt idx="153">
                  <c:v>760.78</c:v>
                </c:pt>
                <c:pt idx="154">
                  <c:v>760.78</c:v>
                </c:pt>
                <c:pt idx="155">
                  <c:v>760.78</c:v>
                </c:pt>
                <c:pt idx="156">
                  <c:v>760.65</c:v>
                </c:pt>
                <c:pt idx="157">
                  <c:v>760.56</c:v>
                </c:pt>
                <c:pt idx="158">
                  <c:v>760.51</c:v>
                </c:pt>
                <c:pt idx="159">
                  <c:v>760.38</c:v>
                </c:pt>
                <c:pt idx="160">
                  <c:v>760.29</c:v>
                </c:pt>
                <c:pt idx="161">
                  <c:v>760.29</c:v>
                </c:pt>
                <c:pt idx="162">
                  <c:v>760.2</c:v>
                </c:pt>
                <c:pt idx="163">
                  <c:v>760.15</c:v>
                </c:pt>
                <c:pt idx="164">
                  <c:v>759.93</c:v>
                </c:pt>
                <c:pt idx="165">
                  <c:v>759.61</c:v>
                </c:pt>
                <c:pt idx="166">
                  <c:v>759.61</c:v>
                </c:pt>
                <c:pt idx="167">
                  <c:v>759.61</c:v>
                </c:pt>
                <c:pt idx="168">
                  <c:v>759.57</c:v>
                </c:pt>
                <c:pt idx="169">
                  <c:v>759.57</c:v>
                </c:pt>
                <c:pt idx="170">
                  <c:v>759.52</c:v>
                </c:pt>
                <c:pt idx="171">
                  <c:v>759.52</c:v>
                </c:pt>
                <c:pt idx="172">
                  <c:v>759.48</c:v>
                </c:pt>
                <c:pt idx="173">
                  <c:v>759.43</c:v>
                </c:pt>
                <c:pt idx="174">
                  <c:v>759.43</c:v>
                </c:pt>
                <c:pt idx="175">
                  <c:v>759.43</c:v>
                </c:pt>
                <c:pt idx="176">
                  <c:v>759.39</c:v>
                </c:pt>
                <c:pt idx="177">
                  <c:v>759.34</c:v>
                </c:pt>
                <c:pt idx="178">
                  <c:v>759.34</c:v>
                </c:pt>
                <c:pt idx="179">
                  <c:v>759.34</c:v>
                </c:pt>
                <c:pt idx="180">
                  <c:v>759.34</c:v>
                </c:pt>
                <c:pt idx="181">
                  <c:v>759.25</c:v>
                </c:pt>
                <c:pt idx="182">
                  <c:v>759.25</c:v>
                </c:pt>
                <c:pt idx="183">
                  <c:v>759.21</c:v>
                </c:pt>
                <c:pt idx="184">
                  <c:v>759.21</c:v>
                </c:pt>
                <c:pt idx="185">
                  <c:v>759.16</c:v>
                </c:pt>
                <c:pt idx="186">
                  <c:v>759.16</c:v>
                </c:pt>
                <c:pt idx="187">
                  <c:v>759.12</c:v>
                </c:pt>
                <c:pt idx="188">
                  <c:v>759.07</c:v>
                </c:pt>
                <c:pt idx="189">
                  <c:v>758.98</c:v>
                </c:pt>
                <c:pt idx="190">
                  <c:v>758.94</c:v>
                </c:pt>
                <c:pt idx="191">
                  <c:v>758.89</c:v>
                </c:pt>
                <c:pt idx="192">
                  <c:v>758.85</c:v>
                </c:pt>
                <c:pt idx="193">
                  <c:v>758.85</c:v>
                </c:pt>
                <c:pt idx="194">
                  <c:v>758.85</c:v>
                </c:pt>
                <c:pt idx="195">
                  <c:v>758.8</c:v>
                </c:pt>
                <c:pt idx="196">
                  <c:v>758.8</c:v>
                </c:pt>
                <c:pt idx="197">
                  <c:v>758.8</c:v>
                </c:pt>
                <c:pt idx="198">
                  <c:v>758.8</c:v>
                </c:pt>
                <c:pt idx="199">
                  <c:v>758.71</c:v>
                </c:pt>
                <c:pt idx="200">
                  <c:v>758.71</c:v>
                </c:pt>
                <c:pt idx="201">
                  <c:v>758.67</c:v>
                </c:pt>
                <c:pt idx="202">
                  <c:v>758.67</c:v>
                </c:pt>
                <c:pt idx="203">
                  <c:v>758.62</c:v>
                </c:pt>
                <c:pt idx="204">
                  <c:v>758.62</c:v>
                </c:pt>
                <c:pt idx="205">
                  <c:v>758.44</c:v>
                </c:pt>
                <c:pt idx="206">
                  <c:v>758.4</c:v>
                </c:pt>
                <c:pt idx="207">
                  <c:v>758.4</c:v>
                </c:pt>
                <c:pt idx="208">
                  <c:v>758.4</c:v>
                </c:pt>
                <c:pt idx="209">
                  <c:v>758.31</c:v>
                </c:pt>
                <c:pt idx="210">
                  <c:v>758.31</c:v>
                </c:pt>
                <c:pt idx="211">
                  <c:v>758.26</c:v>
                </c:pt>
                <c:pt idx="212">
                  <c:v>758.22</c:v>
                </c:pt>
                <c:pt idx="213">
                  <c:v>758.22</c:v>
                </c:pt>
                <c:pt idx="214">
                  <c:v>758.17</c:v>
                </c:pt>
                <c:pt idx="215">
                  <c:v>758.08</c:v>
                </c:pt>
                <c:pt idx="216">
                  <c:v>758.04</c:v>
                </c:pt>
                <c:pt idx="217">
                  <c:v>757.99</c:v>
                </c:pt>
                <c:pt idx="218">
                  <c:v>757.99</c:v>
                </c:pt>
                <c:pt idx="219">
                  <c:v>757.99</c:v>
                </c:pt>
                <c:pt idx="220">
                  <c:v>757.99</c:v>
                </c:pt>
                <c:pt idx="221">
                  <c:v>757.95</c:v>
                </c:pt>
                <c:pt idx="222">
                  <c:v>757.95</c:v>
                </c:pt>
                <c:pt idx="223">
                  <c:v>757.95</c:v>
                </c:pt>
                <c:pt idx="224">
                  <c:v>757.81</c:v>
                </c:pt>
                <c:pt idx="225">
                  <c:v>757.81</c:v>
                </c:pt>
                <c:pt idx="226">
                  <c:v>757.72</c:v>
                </c:pt>
                <c:pt idx="227">
                  <c:v>757.72</c:v>
                </c:pt>
                <c:pt idx="228">
                  <c:v>757.72</c:v>
                </c:pt>
                <c:pt idx="229">
                  <c:v>757.68</c:v>
                </c:pt>
                <c:pt idx="230">
                  <c:v>757.68</c:v>
                </c:pt>
                <c:pt idx="231">
                  <c:v>757.68</c:v>
                </c:pt>
                <c:pt idx="232">
                  <c:v>757.63</c:v>
                </c:pt>
                <c:pt idx="233">
                  <c:v>757.63</c:v>
                </c:pt>
                <c:pt idx="234">
                  <c:v>757.63</c:v>
                </c:pt>
                <c:pt idx="235">
                  <c:v>757.63</c:v>
                </c:pt>
                <c:pt idx="236">
                  <c:v>757.63</c:v>
                </c:pt>
                <c:pt idx="237">
                  <c:v>757.63</c:v>
                </c:pt>
                <c:pt idx="238">
                  <c:v>757.5</c:v>
                </c:pt>
                <c:pt idx="239">
                  <c:v>757.5</c:v>
                </c:pt>
                <c:pt idx="240">
                  <c:v>757.45</c:v>
                </c:pt>
                <c:pt idx="241">
                  <c:v>757.41</c:v>
                </c:pt>
                <c:pt idx="242">
                  <c:v>757.32</c:v>
                </c:pt>
                <c:pt idx="243">
                  <c:v>757.27</c:v>
                </c:pt>
                <c:pt idx="244">
                  <c:v>757.23</c:v>
                </c:pt>
                <c:pt idx="245">
                  <c:v>757.18</c:v>
                </c:pt>
                <c:pt idx="246">
                  <c:v>757.18</c:v>
                </c:pt>
                <c:pt idx="247">
                  <c:v>757.18</c:v>
                </c:pt>
                <c:pt idx="248">
                  <c:v>757.14</c:v>
                </c:pt>
                <c:pt idx="249">
                  <c:v>757.09</c:v>
                </c:pt>
                <c:pt idx="250">
                  <c:v>757.09</c:v>
                </c:pt>
                <c:pt idx="251">
                  <c:v>757.05</c:v>
                </c:pt>
                <c:pt idx="252">
                  <c:v>757</c:v>
                </c:pt>
                <c:pt idx="253">
                  <c:v>756.96</c:v>
                </c:pt>
                <c:pt idx="254">
                  <c:v>756.96</c:v>
                </c:pt>
                <c:pt idx="255">
                  <c:v>756.91</c:v>
                </c:pt>
                <c:pt idx="256">
                  <c:v>756.91</c:v>
                </c:pt>
                <c:pt idx="257">
                  <c:v>756.91</c:v>
                </c:pt>
                <c:pt idx="258">
                  <c:v>756.91</c:v>
                </c:pt>
                <c:pt idx="259">
                  <c:v>756.91</c:v>
                </c:pt>
                <c:pt idx="260">
                  <c:v>756.87</c:v>
                </c:pt>
                <c:pt idx="261">
                  <c:v>756.87</c:v>
                </c:pt>
                <c:pt idx="262">
                  <c:v>756.87</c:v>
                </c:pt>
                <c:pt idx="263">
                  <c:v>756.78</c:v>
                </c:pt>
                <c:pt idx="264">
                  <c:v>756.73</c:v>
                </c:pt>
                <c:pt idx="265">
                  <c:v>756.73</c:v>
                </c:pt>
                <c:pt idx="266">
                  <c:v>756.69</c:v>
                </c:pt>
                <c:pt idx="267">
                  <c:v>756.69</c:v>
                </c:pt>
                <c:pt idx="268">
                  <c:v>756.64</c:v>
                </c:pt>
                <c:pt idx="269">
                  <c:v>756.6</c:v>
                </c:pt>
                <c:pt idx="270">
                  <c:v>756.6</c:v>
                </c:pt>
                <c:pt idx="271">
                  <c:v>756.55</c:v>
                </c:pt>
                <c:pt idx="272">
                  <c:v>756.55</c:v>
                </c:pt>
                <c:pt idx="273">
                  <c:v>756.55</c:v>
                </c:pt>
                <c:pt idx="274">
                  <c:v>756.51</c:v>
                </c:pt>
                <c:pt idx="275">
                  <c:v>756.51</c:v>
                </c:pt>
                <c:pt idx="276">
                  <c:v>756.46</c:v>
                </c:pt>
                <c:pt idx="277">
                  <c:v>756.42</c:v>
                </c:pt>
                <c:pt idx="278">
                  <c:v>756.42</c:v>
                </c:pt>
                <c:pt idx="279">
                  <c:v>756.37</c:v>
                </c:pt>
                <c:pt idx="280">
                  <c:v>756.37</c:v>
                </c:pt>
                <c:pt idx="281">
                  <c:v>756.33</c:v>
                </c:pt>
                <c:pt idx="282">
                  <c:v>756.33</c:v>
                </c:pt>
                <c:pt idx="283">
                  <c:v>756.19</c:v>
                </c:pt>
                <c:pt idx="284">
                  <c:v>756.15</c:v>
                </c:pt>
                <c:pt idx="285">
                  <c:v>756.15</c:v>
                </c:pt>
                <c:pt idx="286">
                  <c:v>756.15</c:v>
                </c:pt>
                <c:pt idx="287">
                  <c:v>756.1</c:v>
                </c:pt>
                <c:pt idx="288">
                  <c:v>756.06</c:v>
                </c:pt>
                <c:pt idx="289">
                  <c:v>756.06</c:v>
                </c:pt>
                <c:pt idx="290">
                  <c:v>755.97</c:v>
                </c:pt>
                <c:pt idx="291">
                  <c:v>755.97</c:v>
                </c:pt>
                <c:pt idx="292">
                  <c:v>755.92</c:v>
                </c:pt>
                <c:pt idx="293">
                  <c:v>755.92</c:v>
                </c:pt>
                <c:pt idx="294">
                  <c:v>755.92</c:v>
                </c:pt>
                <c:pt idx="295">
                  <c:v>755.88</c:v>
                </c:pt>
                <c:pt idx="296">
                  <c:v>755.83</c:v>
                </c:pt>
                <c:pt idx="297">
                  <c:v>755.83</c:v>
                </c:pt>
                <c:pt idx="298">
                  <c:v>755.74</c:v>
                </c:pt>
                <c:pt idx="299">
                  <c:v>755.74</c:v>
                </c:pt>
                <c:pt idx="300">
                  <c:v>755.7</c:v>
                </c:pt>
                <c:pt idx="301">
                  <c:v>755.7</c:v>
                </c:pt>
                <c:pt idx="302">
                  <c:v>755.65</c:v>
                </c:pt>
                <c:pt idx="303">
                  <c:v>755.56</c:v>
                </c:pt>
                <c:pt idx="304">
                  <c:v>755.56</c:v>
                </c:pt>
                <c:pt idx="305">
                  <c:v>755.56</c:v>
                </c:pt>
                <c:pt idx="306">
                  <c:v>755.56</c:v>
                </c:pt>
                <c:pt idx="307">
                  <c:v>755.52</c:v>
                </c:pt>
                <c:pt idx="308">
                  <c:v>755.52</c:v>
                </c:pt>
                <c:pt idx="309">
                  <c:v>755.47</c:v>
                </c:pt>
                <c:pt idx="310">
                  <c:v>755.47</c:v>
                </c:pt>
                <c:pt idx="311">
                  <c:v>755.43</c:v>
                </c:pt>
                <c:pt idx="312">
                  <c:v>755.43</c:v>
                </c:pt>
                <c:pt idx="313">
                  <c:v>755.43</c:v>
                </c:pt>
                <c:pt idx="314">
                  <c:v>755.38</c:v>
                </c:pt>
                <c:pt idx="315">
                  <c:v>755.38</c:v>
                </c:pt>
                <c:pt idx="316">
                  <c:v>755.34</c:v>
                </c:pt>
                <c:pt idx="317">
                  <c:v>755.34</c:v>
                </c:pt>
                <c:pt idx="318">
                  <c:v>755.34</c:v>
                </c:pt>
                <c:pt idx="319">
                  <c:v>755.34</c:v>
                </c:pt>
                <c:pt idx="320">
                  <c:v>755.34</c:v>
                </c:pt>
                <c:pt idx="321">
                  <c:v>755.34</c:v>
                </c:pt>
                <c:pt idx="322">
                  <c:v>755.34</c:v>
                </c:pt>
                <c:pt idx="323">
                  <c:v>755.29</c:v>
                </c:pt>
                <c:pt idx="324">
                  <c:v>755.25</c:v>
                </c:pt>
                <c:pt idx="325">
                  <c:v>755.16</c:v>
                </c:pt>
                <c:pt idx="326">
                  <c:v>755.11</c:v>
                </c:pt>
                <c:pt idx="327">
                  <c:v>755.11</c:v>
                </c:pt>
                <c:pt idx="328">
                  <c:v>755.07</c:v>
                </c:pt>
                <c:pt idx="329">
                  <c:v>755.07</c:v>
                </c:pt>
                <c:pt idx="330">
                  <c:v>755.07</c:v>
                </c:pt>
                <c:pt idx="331">
                  <c:v>755.02</c:v>
                </c:pt>
                <c:pt idx="332">
                  <c:v>754.93</c:v>
                </c:pt>
                <c:pt idx="333">
                  <c:v>754.89</c:v>
                </c:pt>
                <c:pt idx="334">
                  <c:v>754.89</c:v>
                </c:pt>
                <c:pt idx="335">
                  <c:v>754.75</c:v>
                </c:pt>
                <c:pt idx="336">
                  <c:v>754.71</c:v>
                </c:pt>
                <c:pt idx="337">
                  <c:v>754.71</c:v>
                </c:pt>
                <c:pt idx="338">
                  <c:v>754.66</c:v>
                </c:pt>
                <c:pt idx="339">
                  <c:v>754.62</c:v>
                </c:pt>
                <c:pt idx="340">
                  <c:v>754.57</c:v>
                </c:pt>
                <c:pt idx="341">
                  <c:v>754.53</c:v>
                </c:pt>
                <c:pt idx="342">
                  <c:v>754.53</c:v>
                </c:pt>
                <c:pt idx="343">
                  <c:v>754.53</c:v>
                </c:pt>
                <c:pt idx="344">
                  <c:v>754.48</c:v>
                </c:pt>
                <c:pt idx="345">
                  <c:v>754.44</c:v>
                </c:pt>
                <c:pt idx="346">
                  <c:v>754.39</c:v>
                </c:pt>
                <c:pt idx="347">
                  <c:v>754.39</c:v>
                </c:pt>
                <c:pt idx="348">
                  <c:v>754.39</c:v>
                </c:pt>
                <c:pt idx="349">
                  <c:v>754.39</c:v>
                </c:pt>
                <c:pt idx="350">
                  <c:v>754.35</c:v>
                </c:pt>
                <c:pt idx="351">
                  <c:v>754.35</c:v>
                </c:pt>
                <c:pt idx="352">
                  <c:v>754.26</c:v>
                </c:pt>
                <c:pt idx="353">
                  <c:v>754.26</c:v>
                </c:pt>
                <c:pt idx="354">
                  <c:v>754.26</c:v>
                </c:pt>
                <c:pt idx="355">
                  <c:v>754.26</c:v>
                </c:pt>
                <c:pt idx="356">
                  <c:v>754.17</c:v>
                </c:pt>
                <c:pt idx="357">
                  <c:v>754.17</c:v>
                </c:pt>
                <c:pt idx="358">
                  <c:v>754.17</c:v>
                </c:pt>
                <c:pt idx="359">
                  <c:v>754.12</c:v>
                </c:pt>
                <c:pt idx="360">
                  <c:v>754.12</c:v>
                </c:pt>
                <c:pt idx="361">
                  <c:v>754.12</c:v>
                </c:pt>
                <c:pt idx="362">
                  <c:v>754.08</c:v>
                </c:pt>
                <c:pt idx="363">
                  <c:v>754.03</c:v>
                </c:pt>
                <c:pt idx="364">
                  <c:v>754.03</c:v>
                </c:pt>
                <c:pt idx="365">
                  <c:v>753.99</c:v>
                </c:pt>
                <c:pt idx="366">
                  <c:v>753.94</c:v>
                </c:pt>
                <c:pt idx="367">
                  <c:v>753.94</c:v>
                </c:pt>
                <c:pt idx="368">
                  <c:v>753.9</c:v>
                </c:pt>
                <c:pt idx="369">
                  <c:v>753.9</c:v>
                </c:pt>
                <c:pt idx="370">
                  <c:v>753.9</c:v>
                </c:pt>
                <c:pt idx="371">
                  <c:v>753.9</c:v>
                </c:pt>
                <c:pt idx="372">
                  <c:v>753.85</c:v>
                </c:pt>
                <c:pt idx="373">
                  <c:v>753.85</c:v>
                </c:pt>
                <c:pt idx="374">
                  <c:v>753.85</c:v>
                </c:pt>
                <c:pt idx="375">
                  <c:v>753.85</c:v>
                </c:pt>
                <c:pt idx="376">
                  <c:v>753.85</c:v>
                </c:pt>
                <c:pt idx="377">
                  <c:v>753.85</c:v>
                </c:pt>
                <c:pt idx="378">
                  <c:v>753.85</c:v>
                </c:pt>
                <c:pt idx="379">
                  <c:v>753.81</c:v>
                </c:pt>
                <c:pt idx="380">
                  <c:v>753.81</c:v>
                </c:pt>
                <c:pt idx="381">
                  <c:v>753.81</c:v>
                </c:pt>
                <c:pt idx="382">
                  <c:v>753.81</c:v>
                </c:pt>
                <c:pt idx="383">
                  <c:v>753.81</c:v>
                </c:pt>
                <c:pt idx="384">
                  <c:v>753.76</c:v>
                </c:pt>
                <c:pt idx="385">
                  <c:v>753.76</c:v>
                </c:pt>
                <c:pt idx="386">
                  <c:v>753.76</c:v>
                </c:pt>
                <c:pt idx="387">
                  <c:v>753.76</c:v>
                </c:pt>
                <c:pt idx="388">
                  <c:v>753.76</c:v>
                </c:pt>
                <c:pt idx="389">
                  <c:v>753.72</c:v>
                </c:pt>
                <c:pt idx="390">
                  <c:v>753.72</c:v>
                </c:pt>
                <c:pt idx="391">
                  <c:v>753.67</c:v>
                </c:pt>
                <c:pt idx="392">
                  <c:v>753.67</c:v>
                </c:pt>
                <c:pt idx="393">
                  <c:v>753.63</c:v>
                </c:pt>
                <c:pt idx="394">
                  <c:v>753.58</c:v>
                </c:pt>
                <c:pt idx="395">
                  <c:v>753.54</c:v>
                </c:pt>
                <c:pt idx="396">
                  <c:v>753.54</c:v>
                </c:pt>
                <c:pt idx="397">
                  <c:v>753.54</c:v>
                </c:pt>
                <c:pt idx="398">
                  <c:v>753.45</c:v>
                </c:pt>
                <c:pt idx="399">
                  <c:v>753.45</c:v>
                </c:pt>
                <c:pt idx="400">
                  <c:v>753.45</c:v>
                </c:pt>
                <c:pt idx="401">
                  <c:v>753.45</c:v>
                </c:pt>
                <c:pt idx="402">
                  <c:v>753.4</c:v>
                </c:pt>
                <c:pt idx="403">
                  <c:v>753.4</c:v>
                </c:pt>
                <c:pt idx="404">
                  <c:v>753.36</c:v>
                </c:pt>
                <c:pt idx="405">
                  <c:v>753.31</c:v>
                </c:pt>
                <c:pt idx="406">
                  <c:v>753.22</c:v>
                </c:pt>
                <c:pt idx="407">
                  <c:v>753.22</c:v>
                </c:pt>
                <c:pt idx="408">
                  <c:v>753.18</c:v>
                </c:pt>
                <c:pt idx="409">
                  <c:v>753.13</c:v>
                </c:pt>
                <c:pt idx="410">
                  <c:v>753.09</c:v>
                </c:pt>
                <c:pt idx="411">
                  <c:v>753.09</c:v>
                </c:pt>
                <c:pt idx="412">
                  <c:v>753.09</c:v>
                </c:pt>
                <c:pt idx="413">
                  <c:v>753.09</c:v>
                </c:pt>
                <c:pt idx="414">
                  <c:v>753.09</c:v>
                </c:pt>
                <c:pt idx="415">
                  <c:v>753.04</c:v>
                </c:pt>
                <c:pt idx="416">
                  <c:v>753</c:v>
                </c:pt>
                <c:pt idx="417">
                  <c:v>753</c:v>
                </c:pt>
                <c:pt idx="418">
                  <c:v>753</c:v>
                </c:pt>
                <c:pt idx="419">
                  <c:v>752.95</c:v>
                </c:pt>
                <c:pt idx="420">
                  <c:v>752.95</c:v>
                </c:pt>
                <c:pt idx="421">
                  <c:v>752.91</c:v>
                </c:pt>
                <c:pt idx="422">
                  <c:v>752.86</c:v>
                </c:pt>
                <c:pt idx="423">
                  <c:v>752.86</c:v>
                </c:pt>
                <c:pt idx="424">
                  <c:v>752.86</c:v>
                </c:pt>
                <c:pt idx="425">
                  <c:v>752.82</c:v>
                </c:pt>
                <c:pt idx="426">
                  <c:v>752.82</c:v>
                </c:pt>
                <c:pt idx="427">
                  <c:v>752.82</c:v>
                </c:pt>
                <c:pt idx="428">
                  <c:v>752.77</c:v>
                </c:pt>
                <c:pt idx="429">
                  <c:v>752.77</c:v>
                </c:pt>
                <c:pt idx="430">
                  <c:v>752.77</c:v>
                </c:pt>
                <c:pt idx="431">
                  <c:v>752.73</c:v>
                </c:pt>
                <c:pt idx="432">
                  <c:v>752.73</c:v>
                </c:pt>
                <c:pt idx="433">
                  <c:v>752.73</c:v>
                </c:pt>
                <c:pt idx="434">
                  <c:v>752.73</c:v>
                </c:pt>
                <c:pt idx="435">
                  <c:v>752.73</c:v>
                </c:pt>
                <c:pt idx="436">
                  <c:v>752.73</c:v>
                </c:pt>
                <c:pt idx="437">
                  <c:v>752.73</c:v>
                </c:pt>
                <c:pt idx="438">
                  <c:v>752.68</c:v>
                </c:pt>
                <c:pt idx="439">
                  <c:v>752.64</c:v>
                </c:pt>
                <c:pt idx="440">
                  <c:v>752.64</c:v>
                </c:pt>
                <c:pt idx="441">
                  <c:v>752.64</c:v>
                </c:pt>
                <c:pt idx="442">
                  <c:v>752.64</c:v>
                </c:pt>
                <c:pt idx="443">
                  <c:v>752.64</c:v>
                </c:pt>
                <c:pt idx="444">
                  <c:v>752.64</c:v>
                </c:pt>
                <c:pt idx="445">
                  <c:v>752.64</c:v>
                </c:pt>
                <c:pt idx="446">
                  <c:v>752.59</c:v>
                </c:pt>
                <c:pt idx="447">
                  <c:v>752.59</c:v>
                </c:pt>
                <c:pt idx="448">
                  <c:v>752.59</c:v>
                </c:pt>
                <c:pt idx="449">
                  <c:v>752.59</c:v>
                </c:pt>
                <c:pt idx="450">
                  <c:v>752.59</c:v>
                </c:pt>
                <c:pt idx="451">
                  <c:v>752.55</c:v>
                </c:pt>
                <c:pt idx="452">
                  <c:v>752.5</c:v>
                </c:pt>
                <c:pt idx="453">
                  <c:v>752.46</c:v>
                </c:pt>
                <c:pt idx="454">
                  <c:v>752.46</c:v>
                </c:pt>
                <c:pt idx="455">
                  <c:v>752.37</c:v>
                </c:pt>
                <c:pt idx="456">
                  <c:v>752.37</c:v>
                </c:pt>
                <c:pt idx="457">
                  <c:v>752.37</c:v>
                </c:pt>
                <c:pt idx="458">
                  <c:v>752.37</c:v>
                </c:pt>
                <c:pt idx="459">
                  <c:v>752.32</c:v>
                </c:pt>
                <c:pt idx="460">
                  <c:v>752.28</c:v>
                </c:pt>
                <c:pt idx="461">
                  <c:v>752.28</c:v>
                </c:pt>
                <c:pt idx="462">
                  <c:v>752.28</c:v>
                </c:pt>
                <c:pt idx="463">
                  <c:v>752.28</c:v>
                </c:pt>
                <c:pt idx="464">
                  <c:v>752.28</c:v>
                </c:pt>
                <c:pt idx="465">
                  <c:v>752.28</c:v>
                </c:pt>
                <c:pt idx="466">
                  <c:v>752.23</c:v>
                </c:pt>
                <c:pt idx="467">
                  <c:v>752.23</c:v>
                </c:pt>
                <c:pt idx="468">
                  <c:v>752.19</c:v>
                </c:pt>
                <c:pt idx="469">
                  <c:v>752.14</c:v>
                </c:pt>
                <c:pt idx="470">
                  <c:v>752.14</c:v>
                </c:pt>
                <c:pt idx="471">
                  <c:v>752.1</c:v>
                </c:pt>
                <c:pt idx="472">
                  <c:v>752.1</c:v>
                </c:pt>
                <c:pt idx="473">
                  <c:v>752.1</c:v>
                </c:pt>
                <c:pt idx="474">
                  <c:v>752.05</c:v>
                </c:pt>
                <c:pt idx="475">
                  <c:v>752.05</c:v>
                </c:pt>
                <c:pt idx="476">
                  <c:v>752.05</c:v>
                </c:pt>
                <c:pt idx="477">
                  <c:v>752.05</c:v>
                </c:pt>
                <c:pt idx="478">
                  <c:v>751.96</c:v>
                </c:pt>
                <c:pt idx="479">
                  <c:v>751.92</c:v>
                </c:pt>
                <c:pt idx="480">
                  <c:v>751.87</c:v>
                </c:pt>
                <c:pt idx="481">
                  <c:v>751.87</c:v>
                </c:pt>
                <c:pt idx="482">
                  <c:v>751.83</c:v>
                </c:pt>
                <c:pt idx="483">
                  <c:v>751.78</c:v>
                </c:pt>
                <c:pt idx="484">
                  <c:v>751.78</c:v>
                </c:pt>
                <c:pt idx="485">
                  <c:v>751.78</c:v>
                </c:pt>
                <c:pt idx="486">
                  <c:v>751.74</c:v>
                </c:pt>
                <c:pt idx="487">
                  <c:v>751.69</c:v>
                </c:pt>
                <c:pt idx="488">
                  <c:v>751.65</c:v>
                </c:pt>
                <c:pt idx="489">
                  <c:v>751.65</c:v>
                </c:pt>
                <c:pt idx="490">
                  <c:v>751.6</c:v>
                </c:pt>
                <c:pt idx="491">
                  <c:v>751.6</c:v>
                </c:pt>
                <c:pt idx="492">
                  <c:v>751.6</c:v>
                </c:pt>
                <c:pt idx="493">
                  <c:v>751.6</c:v>
                </c:pt>
                <c:pt idx="494">
                  <c:v>751.56</c:v>
                </c:pt>
                <c:pt idx="495">
                  <c:v>751.56</c:v>
                </c:pt>
                <c:pt idx="496">
                  <c:v>751.51</c:v>
                </c:pt>
                <c:pt idx="497">
                  <c:v>751.47</c:v>
                </c:pt>
                <c:pt idx="498">
                  <c:v>751.42</c:v>
                </c:pt>
                <c:pt idx="499">
                  <c:v>751.38</c:v>
                </c:pt>
                <c:pt idx="500">
                  <c:v>751.38</c:v>
                </c:pt>
                <c:pt idx="501">
                  <c:v>751.33</c:v>
                </c:pt>
                <c:pt idx="502">
                  <c:v>751.33</c:v>
                </c:pt>
                <c:pt idx="503">
                  <c:v>751.33</c:v>
                </c:pt>
                <c:pt idx="504">
                  <c:v>751.29</c:v>
                </c:pt>
                <c:pt idx="505">
                  <c:v>751.24</c:v>
                </c:pt>
                <c:pt idx="506">
                  <c:v>751.24</c:v>
                </c:pt>
                <c:pt idx="507">
                  <c:v>751.2</c:v>
                </c:pt>
                <c:pt idx="508">
                  <c:v>751.2</c:v>
                </c:pt>
                <c:pt idx="509">
                  <c:v>751.2</c:v>
                </c:pt>
                <c:pt idx="510">
                  <c:v>751.15</c:v>
                </c:pt>
                <c:pt idx="511">
                  <c:v>751.11</c:v>
                </c:pt>
                <c:pt idx="512">
                  <c:v>751.06</c:v>
                </c:pt>
                <c:pt idx="513">
                  <c:v>751.02</c:v>
                </c:pt>
                <c:pt idx="514">
                  <c:v>751.02</c:v>
                </c:pt>
                <c:pt idx="515">
                  <c:v>750.97</c:v>
                </c:pt>
                <c:pt idx="516">
                  <c:v>750.97</c:v>
                </c:pt>
                <c:pt idx="517">
                  <c:v>750.97</c:v>
                </c:pt>
                <c:pt idx="518">
                  <c:v>750.97</c:v>
                </c:pt>
                <c:pt idx="519">
                  <c:v>750.97</c:v>
                </c:pt>
                <c:pt idx="520">
                  <c:v>750.84</c:v>
                </c:pt>
                <c:pt idx="521">
                  <c:v>750.84</c:v>
                </c:pt>
                <c:pt idx="522">
                  <c:v>750.84</c:v>
                </c:pt>
                <c:pt idx="523">
                  <c:v>750.75</c:v>
                </c:pt>
                <c:pt idx="524">
                  <c:v>750.66</c:v>
                </c:pt>
                <c:pt idx="525">
                  <c:v>750.66</c:v>
                </c:pt>
                <c:pt idx="526">
                  <c:v>750.66</c:v>
                </c:pt>
                <c:pt idx="527">
                  <c:v>750.66</c:v>
                </c:pt>
                <c:pt idx="528">
                  <c:v>750.61</c:v>
                </c:pt>
                <c:pt idx="529">
                  <c:v>750.52</c:v>
                </c:pt>
                <c:pt idx="530">
                  <c:v>750.52</c:v>
                </c:pt>
                <c:pt idx="531">
                  <c:v>750.48</c:v>
                </c:pt>
                <c:pt idx="532">
                  <c:v>750.48</c:v>
                </c:pt>
                <c:pt idx="533">
                  <c:v>750.48</c:v>
                </c:pt>
                <c:pt idx="534">
                  <c:v>750.43</c:v>
                </c:pt>
                <c:pt idx="535">
                  <c:v>750.39</c:v>
                </c:pt>
                <c:pt idx="536">
                  <c:v>750.39</c:v>
                </c:pt>
                <c:pt idx="537">
                  <c:v>750.3</c:v>
                </c:pt>
                <c:pt idx="538">
                  <c:v>750.25</c:v>
                </c:pt>
                <c:pt idx="539">
                  <c:v>750.25</c:v>
                </c:pt>
                <c:pt idx="540">
                  <c:v>750.25</c:v>
                </c:pt>
                <c:pt idx="541">
                  <c:v>750.25</c:v>
                </c:pt>
                <c:pt idx="542">
                  <c:v>750.21</c:v>
                </c:pt>
                <c:pt idx="543">
                  <c:v>750.16</c:v>
                </c:pt>
                <c:pt idx="544">
                  <c:v>750.16</c:v>
                </c:pt>
                <c:pt idx="545">
                  <c:v>750.16</c:v>
                </c:pt>
                <c:pt idx="546">
                  <c:v>750.07</c:v>
                </c:pt>
                <c:pt idx="547">
                  <c:v>750.07</c:v>
                </c:pt>
                <c:pt idx="548">
                  <c:v>750.03</c:v>
                </c:pt>
                <c:pt idx="549">
                  <c:v>749.98</c:v>
                </c:pt>
                <c:pt idx="550">
                  <c:v>749.98</c:v>
                </c:pt>
                <c:pt idx="551">
                  <c:v>749.89</c:v>
                </c:pt>
                <c:pt idx="552">
                  <c:v>749.89</c:v>
                </c:pt>
                <c:pt idx="553">
                  <c:v>749.85</c:v>
                </c:pt>
                <c:pt idx="554">
                  <c:v>749.85</c:v>
                </c:pt>
                <c:pt idx="555">
                  <c:v>749.85</c:v>
                </c:pt>
                <c:pt idx="556">
                  <c:v>749.85</c:v>
                </c:pt>
                <c:pt idx="557">
                  <c:v>749.8</c:v>
                </c:pt>
                <c:pt idx="558">
                  <c:v>749.76</c:v>
                </c:pt>
                <c:pt idx="559">
                  <c:v>749.71</c:v>
                </c:pt>
                <c:pt idx="560">
                  <c:v>749.71</c:v>
                </c:pt>
                <c:pt idx="561">
                  <c:v>749.67</c:v>
                </c:pt>
                <c:pt idx="562">
                  <c:v>749.67</c:v>
                </c:pt>
                <c:pt idx="563">
                  <c:v>749.67</c:v>
                </c:pt>
                <c:pt idx="564">
                  <c:v>749.62</c:v>
                </c:pt>
                <c:pt idx="565">
                  <c:v>749.58</c:v>
                </c:pt>
                <c:pt idx="566">
                  <c:v>749.58</c:v>
                </c:pt>
                <c:pt idx="567">
                  <c:v>749.58</c:v>
                </c:pt>
                <c:pt idx="568">
                  <c:v>749.53</c:v>
                </c:pt>
                <c:pt idx="569">
                  <c:v>749.53</c:v>
                </c:pt>
                <c:pt idx="570">
                  <c:v>749.49</c:v>
                </c:pt>
                <c:pt idx="571">
                  <c:v>749.49</c:v>
                </c:pt>
                <c:pt idx="572">
                  <c:v>749.44</c:v>
                </c:pt>
                <c:pt idx="573">
                  <c:v>749.35</c:v>
                </c:pt>
                <c:pt idx="574">
                  <c:v>749.35</c:v>
                </c:pt>
                <c:pt idx="575">
                  <c:v>749.35</c:v>
                </c:pt>
                <c:pt idx="576">
                  <c:v>749.31</c:v>
                </c:pt>
                <c:pt idx="577">
                  <c:v>749.31</c:v>
                </c:pt>
                <c:pt idx="578">
                  <c:v>749.26</c:v>
                </c:pt>
                <c:pt idx="579">
                  <c:v>749.26</c:v>
                </c:pt>
                <c:pt idx="580">
                  <c:v>749.26</c:v>
                </c:pt>
                <c:pt idx="581">
                  <c:v>749.22</c:v>
                </c:pt>
                <c:pt idx="582">
                  <c:v>749.13</c:v>
                </c:pt>
                <c:pt idx="583">
                  <c:v>749.08</c:v>
                </c:pt>
                <c:pt idx="584">
                  <c:v>749.08</c:v>
                </c:pt>
                <c:pt idx="585">
                  <c:v>749.04</c:v>
                </c:pt>
                <c:pt idx="586">
                  <c:v>749.04</c:v>
                </c:pt>
                <c:pt idx="587">
                  <c:v>749.04</c:v>
                </c:pt>
                <c:pt idx="588">
                  <c:v>748.99</c:v>
                </c:pt>
                <c:pt idx="589">
                  <c:v>748.99</c:v>
                </c:pt>
                <c:pt idx="590">
                  <c:v>748.99</c:v>
                </c:pt>
                <c:pt idx="591">
                  <c:v>748.99</c:v>
                </c:pt>
                <c:pt idx="592">
                  <c:v>748.99</c:v>
                </c:pt>
                <c:pt idx="593">
                  <c:v>748.95</c:v>
                </c:pt>
                <c:pt idx="594">
                  <c:v>748.95</c:v>
                </c:pt>
                <c:pt idx="595">
                  <c:v>748.95</c:v>
                </c:pt>
                <c:pt idx="596">
                  <c:v>748.95</c:v>
                </c:pt>
                <c:pt idx="597">
                  <c:v>748.95</c:v>
                </c:pt>
                <c:pt idx="598">
                  <c:v>748.95</c:v>
                </c:pt>
                <c:pt idx="599">
                  <c:v>748.95</c:v>
                </c:pt>
                <c:pt idx="600">
                  <c:v>748.9</c:v>
                </c:pt>
                <c:pt idx="601">
                  <c:v>748.9</c:v>
                </c:pt>
                <c:pt idx="602">
                  <c:v>748.9</c:v>
                </c:pt>
                <c:pt idx="603">
                  <c:v>748.86</c:v>
                </c:pt>
                <c:pt idx="604">
                  <c:v>748.86</c:v>
                </c:pt>
                <c:pt idx="605">
                  <c:v>748.86</c:v>
                </c:pt>
                <c:pt idx="606">
                  <c:v>748.86</c:v>
                </c:pt>
                <c:pt idx="607">
                  <c:v>748.81</c:v>
                </c:pt>
                <c:pt idx="608">
                  <c:v>748.81</c:v>
                </c:pt>
                <c:pt idx="609">
                  <c:v>748.81</c:v>
                </c:pt>
                <c:pt idx="610">
                  <c:v>748.77</c:v>
                </c:pt>
                <c:pt idx="611">
                  <c:v>748.77</c:v>
                </c:pt>
                <c:pt idx="612">
                  <c:v>748.77</c:v>
                </c:pt>
                <c:pt idx="613">
                  <c:v>748.77</c:v>
                </c:pt>
                <c:pt idx="614">
                  <c:v>748.77</c:v>
                </c:pt>
                <c:pt idx="615">
                  <c:v>748.77</c:v>
                </c:pt>
                <c:pt idx="616">
                  <c:v>748.72</c:v>
                </c:pt>
                <c:pt idx="617">
                  <c:v>748.72</c:v>
                </c:pt>
                <c:pt idx="618">
                  <c:v>748.68</c:v>
                </c:pt>
                <c:pt idx="619">
                  <c:v>748.68</c:v>
                </c:pt>
                <c:pt idx="620">
                  <c:v>748.68</c:v>
                </c:pt>
                <c:pt idx="621">
                  <c:v>748.63</c:v>
                </c:pt>
                <c:pt idx="622">
                  <c:v>748.63</c:v>
                </c:pt>
                <c:pt idx="623">
                  <c:v>748.63</c:v>
                </c:pt>
                <c:pt idx="624">
                  <c:v>748.59</c:v>
                </c:pt>
                <c:pt idx="625">
                  <c:v>748.59</c:v>
                </c:pt>
                <c:pt idx="626">
                  <c:v>748.54</c:v>
                </c:pt>
                <c:pt idx="627">
                  <c:v>748.54</c:v>
                </c:pt>
                <c:pt idx="628">
                  <c:v>748.5</c:v>
                </c:pt>
                <c:pt idx="629">
                  <c:v>748.5</c:v>
                </c:pt>
                <c:pt idx="630">
                  <c:v>748.5</c:v>
                </c:pt>
                <c:pt idx="631">
                  <c:v>748.5</c:v>
                </c:pt>
                <c:pt idx="632">
                  <c:v>748.45</c:v>
                </c:pt>
                <c:pt idx="633">
                  <c:v>748.45</c:v>
                </c:pt>
                <c:pt idx="634">
                  <c:v>748.45</c:v>
                </c:pt>
                <c:pt idx="635">
                  <c:v>748.45</c:v>
                </c:pt>
                <c:pt idx="636">
                  <c:v>748.45</c:v>
                </c:pt>
                <c:pt idx="637">
                  <c:v>748.41</c:v>
                </c:pt>
                <c:pt idx="638">
                  <c:v>748.41</c:v>
                </c:pt>
                <c:pt idx="639">
                  <c:v>748.41</c:v>
                </c:pt>
                <c:pt idx="640">
                  <c:v>748.36</c:v>
                </c:pt>
                <c:pt idx="641">
                  <c:v>748.32</c:v>
                </c:pt>
                <c:pt idx="642">
                  <c:v>748.32</c:v>
                </c:pt>
                <c:pt idx="643">
                  <c:v>748.32</c:v>
                </c:pt>
                <c:pt idx="644">
                  <c:v>748.32</c:v>
                </c:pt>
                <c:pt idx="645">
                  <c:v>748.32</c:v>
                </c:pt>
                <c:pt idx="646">
                  <c:v>748.32</c:v>
                </c:pt>
                <c:pt idx="647">
                  <c:v>748.27</c:v>
                </c:pt>
                <c:pt idx="648">
                  <c:v>748.27</c:v>
                </c:pt>
                <c:pt idx="649">
                  <c:v>748.23</c:v>
                </c:pt>
                <c:pt idx="650">
                  <c:v>748.23</c:v>
                </c:pt>
                <c:pt idx="651">
                  <c:v>748.18</c:v>
                </c:pt>
                <c:pt idx="652">
                  <c:v>748.18</c:v>
                </c:pt>
                <c:pt idx="653">
                  <c:v>748.18</c:v>
                </c:pt>
                <c:pt idx="654">
                  <c:v>748.18</c:v>
                </c:pt>
                <c:pt idx="655">
                  <c:v>748.14</c:v>
                </c:pt>
                <c:pt idx="656">
                  <c:v>748.09</c:v>
                </c:pt>
                <c:pt idx="657">
                  <c:v>748.09</c:v>
                </c:pt>
                <c:pt idx="658">
                  <c:v>748</c:v>
                </c:pt>
                <c:pt idx="659">
                  <c:v>748</c:v>
                </c:pt>
                <c:pt idx="660">
                  <c:v>747.96</c:v>
                </c:pt>
                <c:pt idx="661">
                  <c:v>747.96</c:v>
                </c:pt>
                <c:pt idx="662">
                  <c:v>747.96</c:v>
                </c:pt>
                <c:pt idx="663">
                  <c:v>747.96</c:v>
                </c:pt>
                <c:pt idx="664">
                  <c:v>747.96</c:v>
                </c:pt>
                <c:pt idx="665">
                  <c:v>747.91</c:v>
                </c:pt>
                <c:pt idx="666">
                  <c:v>747.91</c:v>
                </c:pt>
                <c:pt idx="667">
                  <c:v>747.91</c:v>
                </c:pt>
                <c:pt idx="668">
                  <c:v>747.91</c:v>
                </c:pt>
                <c:pt idx="669">
                  <c:v>747.82</c:v>
                </c:pt>
                <c:pt idx="670">
                  <c:v>747.82</c:v>
                </c:pt>
                <c:pt idx="671">
                  <c:v>747.82</c:v>
                </c:pt>
                <c:pt idx="672">
                  <c:v>747.82</c:v>
                </c:pt>
                <c:pt idx="673">
                  <c:v>747.82</c:v>
                </c:pt>
                <c:pt idx="674">
                  <c:v>747.78</c:v>
                </c:pt>
                <c:pt idx="675">
                  <c:v>747.78</c:v>
                </c:pt>
                <c:pt idx="676">
                  <c:v>747.78</c:v>
                </c:pt>
                <c:pt idx="677">
                  <c:v>747.73</c:v>
                </c:pt>
                <c:pt idx="678">
                  <c:v>747.69</c:v>
                </c:pt>
                <c:pt idx="679">
                  <c:v>747.69</c:v>
                </c:pt>
                <c:pt idx="680">
                  <c:v>747.69</c:v>
                </c:pt>
                <c:pt idx="681">
                  <c:v>747.64</c:v>
                </c:pt>
                <c:pt idx="682">
                  <c:v>747.64</c:v>
                </c:pt>
                <c:pt idx="683">
                  <c:v>747.64</c:v>
                </c:pt>
                <c:pt idx="684">
                  <c:v>747.6</c:v>
                </c:pt>
                <c:pt idx="685">
                  <c:v>747.6</c:v>
                </c:pt>
                <c:pt idx="686">
                  <c:v>747.55</c:v>
                </c:pt>
                <c:pt idx="687">
                  <c:v>747.46</c:v>
                </c:pt>
                <c:pt idx="688">
                  <c:v>747.42</c:v>
                </c:pt>
                <c:pt idx="689">
                  <c:v>747.42</c:v>
                </c:pt>
                <c:pt idx="690">
                  <c:v>747.42</c:v>
                </c:pt>
                <c:pt idx="691">
                  <c:v>747.42</c:v>
                </c:pt>
                <c:pt idx="692">
                  <c:v>747.42</c:v>
                </c:pt>
                <c:pt idx="693">
                  <c:v>747.42</c:v>
                </c:pt>
                <c:pt idx="694">
                  <c:v>747.42</c:v>
                </c:pt>
                <c:pt idx="695">
                  <c:v>747.37</c:v>
                </c:pt>
                <c:pt idx="696">
                  <c:v>747.37</c:v>
                </c:pt>
                <c:pt idx="697">
                  <c:v>747.37</c:v>
                </c:pt>
                <c:pt idx="698">
                  <c:v>747.33</c:v>
                </c:pt>
                <c:pt idx="699">
                  <c:v>747.33</c:v>
                </c:pt>
                <c:pt idx="700">
                  <c:v>747.33</c:v>
                </c:pt>
                <c:pt idx="701">
                  <c:v>747.33</c:v>
                </c:pt>
                <c:pt idx="702">
                  <c:v>747.28</c:v>
                </c:pt>
                <c:pt idx="703">
                  <c:v>747.24</c:v>
                </c:pt>
                <c:pt idx="704">
                  <c:v>747.24</c:v>
                </c:pt>
                <c:pt idx="705">
                  <c:v>747.24</c:v>
                </c:pt>
                <c:pt idx="706">
                  <c:v>747.24</c:v>
                </c:pt>
                <c:pt idx="707">
                  <c:v>747.24</c:v>
                </c:pt>
                <c:pt idx="708">
                  <c:v>747.19</c:v>
                </c:pt>
                <c:pt idx="709">
                  <c:v>747.19</c:v>
                </c:pt>
                <c:pt idx="710">
                  <c:v>747.15</c:v>
                </c:pt>
                <c:pt idx="711">
                  <c:v>747.15</c:v>
                </c:pt>
                <c:pt idx="712">
                  <c:v>747.1</c:v>
                </c:pt>
                <c:pt idx="713">
                  <c:v>747.1</c:v>
                </c:pt>
                <c:pt idx="714">
                  <c:v>747.06</c:v>
                </c:pt>
                <c:pt idx="715">
                  <c:v>747.01</c:v>
                </c:pt>
                <c:pt idx="716">
                  <c:v>747.01</c:v>
                </c:pt>
                <c:pt idx="717">
                  <c:v>747.01</c:v>
                </c:pt>
                <c:pt idx="718">
                  <c:v>746.92</c:v>
                </c:pt>
                <c:pt idx="719">
                  <c:v>746.88</c:v>
                </c:pt>
                <c:pt idx="720">
                  <c:v>746.88</c:v>
                </c:pt>
                <c:pt idx="721">
                  <c:v>746.79</c:v>
                </c:pt>
                <c:pt idx="722">
                  <c:v>746.79</c:v>
                </c:pt>
                <c:pt idx="723">
                  <c:v>746.79</c:v>
                </c:pt>
                <c:pt idx="724">
                  <c:v>746.79</c:v>
                </c:pt>
                <c:pt idx="725">
                  <c:v>746.74</c:v>
                </c:pt>
                <c:pt idx="726">
                  <c:v>746.74</c:v>
                </c:pt>
                <c:pt idx="727">
                  <c:v>746.7</c:v>
                </c:pt>
                <c:pt idx="728">
                  <c:v>746.65</c:v>
                </c:pt>
                <c:pt idx="729">
                  <c:v>746.65</c:v>
                </c:pt>
                <c:pt idx="730">
                  <c:v>746.65</c:v>
                </c:pt>
                <c:pt idx="731">
                  <c:v>746.61</c:v>
                </c:pt>
                <c:pt idx="732">
                  <c:v>746.52</c:v>
                </c:pt>
                <c:pt idx="733">
                  <c:v>746.47</c:v>
                </c:pt>
                <c:pt idx="734">
                  <c:v>746.47</c:v>
                </c:pt>
                <c:pt idx="735">
                  <c:v>746.47</c:v>
                </c:pt>
                <c:pt idx="736">
                  <c:v>746.43</c:v>
                </c:pt>
                <c:pt idx="737">
                  <c:v>746.38</c:v>
                </c:pt>
                <c:pt idx="738">
                  <c:v>746.38</c:v>
                </c:pt>
                <c:pt idx="739">
                  <c:v>746.34</c:v>
                </c:pt>
                <c:pt idx="740">
                  <c:v>746.25</c:v>
                </c:pt>
                <c:pt idx="741">
                  <c:v>746.2</c:v>
                </c:pt>
                <c:pt idx="742">
                  <c:v>746.07</c:v>
                </c:pt>
                <c:pt idx="743">
                  <c:v>746.02</c:v>
                </c:pt>
                <c:pt idx="744">
                  <c:v>745.98</c:v>
                </c:pt>
                <c:pt idx="745">
                  <c:v>745.93</c:v>
                </c:pt>
                <c:pt idx="746">
                  <c:v>745.93</c:v>
                </c:pt>
                <c:pt idx="747">
                  <c:v>745.93</c:v>
                </c:pt>
                <c:pt idx="748">
                  <c:v>745.93</c:v>
                </c:pt>
                <c:pt idx="749">
                  <c:v>745.89</c:v>
                </c:pt>
                <c:pt idx="750">
                  <c:v>745.84</c:v>
                </c:pt>
                <c:pt idx="751">
                  <c:v>745.75</c:v>
                </c:pt>
                <c:pt idx="752">
                  <c:v>745.71</c:v>
                </c:pt>
                <c:pt idx="753">
                  <c:v>745.66</c:v>
                </c:pt>
                <c:pt idx="754">
                  <c:v>745.66</c:v>
                </c:pt>
                <c:pt idx="755">
                  <c:v>745.66</c:v>
                </c:pt>
                <c:pt idx="756">
                  <c:v>745.62</c:v>
                </c:pt>
                <c:pt idx="757">
                  <c:v>745.62</c:v>
                </c:pt>
                <c:pt idx="758">
                  <c:v>745.57</c:v>
                </c:pt>
                <c:pt idx="759">
                  <c:v>745.57</c:v>
                </c:pt>
                <c:pt idx="760">
                  <c:v>745.53</c:v>
                </c:pt>
                <c:pt idx="761">
                  <c:v>745.44</c:v>
                </c:pt>
                <c:pt idx="762">
                  <c:v>745.3</c:v>
                </c:pt>
                <c:pt idx="763">
                  <c:v>745.26</c:v>
                </c:pt>
                <c:pt idx="764">
                  <c:v>745.17</c:v>
                </c:pt>
                <c:pt idx="765">
                  <c:v>745.17</c:v>
                </c:pt>
                <c:pt idx="766">
                  <c:v>745.12</c:v>
                </c:pt>
                <c:pt idx="767">
                  <c:v>745.03</c:v>
                </c:pt>
                <c:pt idx="768">
                  <c:v>745.03</c:v>
                </c:pt>
                <c:pt idx="769">
                  <c:v>744.99</c:v>
                </c:pt>
                <c:pt idx="770">
                  <c:v>744.99</c:v>
                </c:pt>
                <c:pt idx="771">
                  <c:v>744.81</c:v>
                </c:pt>
                <c:pt idx="772">
                  <c:v>744.76</c:v>
                </c:pt>
                <c:pt idx="773">
                  <c:v>744.76</c:v>
                </c:pt>
                <c:pt idx="774">
                  <c:v>744.76</c:v>
                </c:pt>
                <c:pt idx="775">
                  <c:v>744.72</c:v>
                </c:pt>
                <c:pt idx="776">
                  <c:v>744.72</c:v>
                </c:pt>
                <c:pt idx="777">
                  <c:v>744.67</c:v>
                </c:pt>
                <c:pt idx="778">
                  <c:v>744.67</c:v>
                </c:pt>
                <c:pt idx="779">
                  <c:v>744.67</c:v>
                </c:pt>
                <c:pt idx="780">
                  <c:v>744.67</c:v>
                </c:pt>
                <c:pt idx="781">
                  <c:v>744.58</c:v>
                </c:pt>
                <c:pt idx="782">
                  <c:v>744.54</c:v>
                </c:pt>
                <c:pt idx="783">
                  <c:v>744.49</c:v>
                </c:pt>
                <c:pt idx="784">
                  <c:v>744.49</c:v>
                </c:pt>
                <c:pt idx="785">
                  <c:v>744.49</c:v>
                </c:pt>
                <c:pt idx="786">
                  <c:v>744.49</c:v>
                </c:pt>
                <c:pt idx="787">
                  <c:v>744.4</c:v>
                </c:pt>
                <c:pt idx="788">
                  <c:v>744.36</c:v>
                </c:pt>
                <c:pt idx="789">
                  <c:v>744.36</c:v>
                </c:pt>
                <c:pt idx="790">
                  <c:v>744.36</c:v>
                </c:pt>
                <c:pt idx="791">
                  <c:v>744.31</c:v>
                </c:pt>
                <c:pt idx="792">
                  <c:v>744.31</c:v>
                </c:pt>
                <c:pt idx="793">
                  <c:v>744.31</c:v>
                </c:pt>
                <c:pt idx="794">
                  <c:v>744.31</c:v>
                </c:pt>
                <c:pt idx="795">
                  <c:v>744.27</c:v>
                </c:pt>
                <c:pt idx="796">
                  <c:v>744.13</c:v>
                </c:pt>
                <c:pt idx="797">
                  <c:v>744.13</c:v>
                </c:pt>
                <c:pt idx="798">
                  <c:v>744.13</c:v>
                </c:pt>
                <c:pt idx="799">
                  <c:v>744.09</c:v>
                </c:pt>
                <c:pt idx="800">
                  <c:v>744.04</c:v>
                </c:pt>
                <c:pt idx="801">
                  <c:v>744.04</c:v>
                </c:pt>
                <c:pt idx="802">
                  <c:v>744.04</c:v>
                </c:pt>
                <c:pt idx="803">
                  <c:v>744</c:v>
                </c:pt>
                <c:pt idx="804">
                  <c:v>744</c:v>
                </c:pt>
                <c:pt idx="805">
                  <c:v>744</c:v>
                </c:pt>
                <c:pt idx="806">
                  <c:v>743.91</c:v>
                </c:pt>
                <c:pt idx="807">
                  <c:v>743.91</c:v>
                </c:pt>
                <c:pt idx="808">
                  <c:v>743.82</c:v>
                </c:pt>
                <c:pt idx="809">
                  <c:v>743.82</c:v>
                </c:pt>
                <c:pt idx="810">
                  <c:v>743.82</c:v>
                </c:pt>
                <c:pt idx="811">
                  <c:v>743.77</c:v>
                </c:pt>
                <c:pt idx="812">
                  <c:v>743.77</c:v>
                </c:pt>
                <c:pt idx="813">
                  <c:v>743.73</c:v>
                </c:pt>
                <c:pt idx="814">
                  <c:v>743.73</c:v>
                </c:pt>
                <c:pt idx="815">
                  <c:v>743.73</c:v>
                </c:pt>
                <c:pt idx="816">
                  <c:v>743.73</c:v>
                </c:pt>
                <c:pt idx="817">
                  <c:v>743.68</c:v>
                </c:pt>
                <c:pt idx="818">
                  <c:v>743.68</c:v>
                </c:pt>
                <c:pt idx="819">
                  <c:v>743.64</c:v>
                </c:pt>
                <c:pt idx="820">
                  <c:v>743.5</c:v>
                </c:pt>
                <c:pt idx="821">
                  <c:v>743.46</c:v>
                </c:pt>
                <c:pt idx="822">
                  <c:v>743.41</c:v>
                </c:pt>
                <c:pt idx="823">
                  <c:v>743.41</c:v>
                </c:pt>
                <c:pt idx="824">
                  <c:v>743.14</c:v>
                </c:pt>
                <c:pt idx="825">
                  <c:v>743.14</c:v>
                </c:pt>
                <c:pt idx="826">
                  <c:v>743.1</c:v>
                </c:pt>
                <c:pt idx="827">
                  <c:v>743.05</c:v>
                </c:pt>
                <c:pt idx="828">
                  <c:v>743.01</c:v>
                </c:pt>
                <c:pt idx="829">
                  <c:v>742.96</c:v>
                </c:pt>
                <c:pt idx="830">
                  <c:v>742.87</c:v>
                </c:pt>
                <c:pt idx="831">
                  <c:v>742.87</c:v>
                </c:pt>
                <c:pt idx="832">
                  <c:v>742.83</c:v>
                </c:pt>
                <c:pt idx="833">
                  <c:v>742.78</c:v>
                </c:pt>
                <c:pt idx="834">
                  <c:v>742.74</c:v>
                </c:pt>
                <c:pt idx="835">
                  <c:v>742.65</c:v>
                </c:pt>
                <c:pt idx="836">
                  <c:v>742.56</c:v>
                </c:pt>
                <c:pt idx="837">
                  <c:v>742.56</c:v>
                </c:pt>
                <c:pt idx="838">
                  <c:v>742.56</c:v>
                </c:pt>
                <c:pt idx="839">
                  <c:v>742.56</c:v>
                </c:pt>
                <c:pt idx="840">
                  <c:v>742.51</c:v>
                </c:pt>
                <c:pt idx="841">
                  <c:v>742.51</c:v>
                </c:pt>
                <c:pt idx="842">
                  <c:v>742.47</c:v>
                </c:pt>
                <c:pt idx="843">
                  <c:v>742.47</c:v>
                </c:pt>
                <c:pt idx="844">
                  <c:v>742.29</c:v>
                </c:pt>
                <c:pt idx="845">
                  <c:v>742.25</c:v>
                </c:pt>
                <c:pt idx="846">
                  <c:v>742.2</c:v>
                </c:pt>
                <c:pt idx="847">
                  <c:v>742.16</c:v>
                </c:pt>
                <c:pt idx="848">
                  <c:v>742.02</c:v>
                </c:pt>
                <c:pt idx="849">
                  <c:v>741.98</c:v>
                </c:pt>
                <c:pt idx="850">
                  <c:v>741.89</c:v>
                </c:pt>
                <c:pt idx="851">
                  <c:v>741.89</c:v>
                </c:pt>
                <c:pt idx="852">
                  <c:v>741.89</c:v>
                </c:pt>
                <c:pt idx="853">
                  <c:v>741.84</c:v>
                </c:pt>
                <c:pt idx="854">
                  <c:v>741.84</c:v>
                </c:pt>
                <c:pt idx="855">
                  <c:v>741.8</c:v>
                </c:pt>
                <c:pt idx="856">
                  <c:v>741.8</c:v>
                </c:pt>
                <c:pt idx="857">
                  <c:v>741.8</c:v>
                </c:pt>
                <c:pt idx="858">
                  <c:v>741.8</c:v>
                </c:pt>
                <c:pt idx="859">
                  <c:v>741.57</c:v>
                </c:pt>
                <c:pt idx="860">
                  <c:v>741.57</c:v>
                </c:pt>
                <c:pt idx="861">
                  <c:v>741.57</c:v>
                </c:pt>
                <c:pt idx="862">
                  <c:v>741.57</c:v>
                </c:pt>
                <c:pt idx="863">
                  <c:v>741.53</c:v>
                </c:pt>
                <c:pt idx="864">
                  <c:v>741.48</c:v>
                </c:pt>
                <c:pt idx="865">
                  <c:v>741.44</c:v>
                </c:pt>
                <c:pt idx="866">
                  <c:v>741.39</c:v>
                </c:pt>
                <c:pt idx="867">
                  <c:v>741.35</c:v>
                </c:pt>
                <c:pt idx="868">
                  <c:v>741.3</c:v>
                </c:pt>
                <c:pt idx="869">
                  <c:v>741.3</c:v>
                </c:pt>
                <c:pt idx="870">
                  <c:v>741.3</c:v>
                </c:pt>
                <c:pt idx="871">
                  <c:v>741.3</c:v>
                </c:pt>
                <c:pt idx="872">
                  <c:v>741.12</c:v>
                </c:pt>
                <c:pt idx="873">
                  <c:v>741.12</c:v>
                </c:pt>
                <c:pt idx="874">
                  <c:v>741.08</c:v>
                </c:pt>
                <c:pt idx="875">
                  <c:v>740.99</c:v>
                </c:pt>
                <c:pt idx="876">
                  <c:v>740.94</c:v>
                </c:pt>
                <c:pt idx="877">
                  <c:v>740.94</c:v>
                </c:pt>
                <c:pt idx="878">
                  <c:v>740.9</c:v>
                </c:pt>
                <c:pt idx="879">
                  <c:v>740.9</c:v>
                </c:pt>
                <c:pt idx="880">
                  <c:v>740.9</c:v>
                </c:pt>
                <c:pt idx="881">
                  <c:v>740.85</c:v>
                </c:pt>
                <c:pt idx="882">
                  <c:v>740.76</c:v>
                </c:pt>
                <c:pt idx="883">
                  <c:v>740.72</c:v>
                </c:pt>
                <c:pt idx="884">
                  <c:v>740.72</c:v>
                </c:pt>
                <c:pt idx="885">
                  <c:v>740.67</c:v>
                </c:pt>
                <c:pt idx="886">
                  <c:v>740.67</c:v>
                </c:pt>
                <c:pt idx="887">
                  <c:v>740.58</c:v>
                </c:pt>
                <c:pt idx="888">
                  <c:v>740.54</c:v>
                </c:pt>
                <c:pt idx="889">
                  <c:v>740.49</c:v>
                </c:pt>
                <c:pt idx="890">
                  <c:v>740.45</c:v>
                </c:pt>
                <c:pt idx="891">
                  <c:v>740.45</c:v>
                </c:pt>
                <c:pt idx="892">
                  <c:v>740.4</c:v>
                </c:pt>
                <c:pt idx="893">
                  <c:v>740.36</c:v>
                </c:pt>
                <c:pt idx="894">
                  <c:v>740.31</c:v>
                </c:pt>
                <c:pt idx="895">
                  <c:v>740.27</c:v>
                </c:pt>
                <c:pt idx="896">
                  <c:v>740.27</c:v>
                </c:pt>
                <c:pt idx="897">
                  <c:v>740.27</c:v>
                </c:pt>
                <c:pt idx="898">
                  <c:v>740.22</c:v>
                </c:pt>
                <c:pt idx="899">
                  <c:v>740.22</c:v>
                </c:pt>
                <c:pt idx="900">
                  <c:v>740.13</c:v>
                </c:pt>
                <c:pt idx="901">
                  <c:v>740.09</c:v>
                </c:pt>
                <c:pt idx="902">
                  <c:v>740.09</c:v>
                </c:pt>
                <c:pt idx="903">
                  <c:v>740.09</c:v>
                </c:pt>
                <c:pt idx="904">
                  <c:v>740.04</c:v>
                </c:pt>
                <c:pt idx="905">
                  <c:v>740</c:v>
                </c:pt>
                <c:pt idx="906">
                  <c:v>740</c:v>
                </c:pt>
                <c:pt idx="907">
                  <c:v>740</c:v>
                </c:pt>
                <c:pt idx="908">
                  <c:v>739.91</c:v>
                </c:pt>
                <c:pt idx="909">
                  <c:v>739.86</c:v>
                </c:pt>
                <c:pt idx="910">
                  <c:v>739.86</c:v>
                </c:pt>
                <c:pt idx="911">
                  <c:v>739.77</c:v>
                </c:pt>
                <c:pt idx="912">
                  <c:v>739.68</c:v>
                </c:pt>
                <c:pt idx="913">
                  <c:v>739.64</c:v>
                </c:pt>
                <c:pt idx="914">
                  <c:v>739.64</c:v>
                </c:pt>
                <c:pt idx="915">
                  <c:v>739.59</c:v>
                </c:pt>
                <c:pt idx="916">
                  <c:v>739.55</c:v>
                </c:pt>
                <c:pt idx="917">
                  <c:v>739.5</c:v>
                </c:pt>
                <c:pt idx="918">
                  <c:v>739.46</c:v>
                </c:pt>
                <c:pt idx="919">
                  <c:v>739.46</c:v>
                </c:pt>
                <c:pt idx="920">
                  <c:v>739.46</c:v>
                </c:pt>
                <c:pt idx="921">
                  <c:v>739.46</c:v>
                </c:pt>
                <c:pt idx="922">
                  <c:v>739.41</c:v>
                </c:pt>
                <c:pt idx="923">
                  <c:v>739.32</c:v>
                </c:pt>
                <c:pt idx="924">
                  <c:v>739.28</c:v>
                </c:pt>
                <c:pt idx="925">
                  <c:v>739.23</c:v>
                </c:pt>
                <c:pt idx="926">
                  <c:v>739.19</c:v>
                </c:pt>
                <c:pt idx="927">
                  <c:v>739.19</c:v>
                </c:pt>
                <c:pt idx="928">
                  <c:v>739.14</c:v>
                </c:pt>
                <c:pt idx="929">
                  <c:v>739.1</c:v>
                </c:pt>
                <c:pt idx="930">
                  <c:v>739.1</c:v>
                </c:pt>
                <c:pt idx="931">
                  <c:v>739.1</c:v>
                </c:pt>
                <c:pt idx="932">
                  <c:v>739.1</c:v>
                </c:pt>
                <c:pt idx="933">
                  <c:v>739.05</c:v>
                </c:pt>
                <c:pt idx="934">
                  <c:v>738.96</c:v>
                </c:pt>
                <c:pt idx="935">
                  <c:v>738.96</c:v>
                </c:pt>
                <c:pt idx="936">
                  <c:v>738.96</c:v>
                </c:pt>
                <c:pt idx="937">
                  <c:v>738.96</c:v>
                </c:pt>
                <c:pt idx="938">
                  <c:v>738.92</c:v>
                </c:pt>
                <c:pt idx="939">
                  <c:v>738.92</c:v>
                </c:pt>
                <c:pt idx="940">
                  <c:v>738.92</c:v>
                </c:pt>
                <c:pt idx="941">
                  <c:v>738.87</c:v>
                </c:pt>
                <c:pt idx="942">
                  <c:v>738.74</c:v>
                </c:pt>
                <c:pt idx="943">
                  <c:v>738.65</c:v>
                </c:pt>
                <c:pt idx="944">
                  <c:v>738.6</c:v>
                </c:pt>
                <c:pt idx="945">
                  <c:v>738.6</c:v>
                </c:pt>
                <c:pt idx="946">
                  <c:v>738.51</c:v>
                </c:pt>
                <c:pt idx="947">
                  <c:v>738.51</c:v>
                </c:pt>
                <c:pt idx="948">
                  <c:v>738.51</c:v>
                </c:pt>
                <c:pt idx="949">
                  <c:v>738.47</c:v>
                </c:pt>
                <c:pt idx="950">
                  <c:v>738.42</c:v>
                </c:pt>
                <c:pt idx="951">
                  <c:v>738.38</c:v>
                </c:pt>
                <c:pt idx="952">
                  <c:v>738.38</c:v>
                </c:pt>
                <c:pt idx="953">
                  <c:v>738.33</c:v>
                </c:pt>
                <c:pt idx="954">
                  <c:v>738.29</c:v>
                </c:pt>
                <c:pt idx="955">
                  <c:v>738.24</c:v>
                </c:pt>
                <c:pt idx="956">
                  <c:v>738.2</c:v>
                </c:pt>
                <c:pt idx="957">
                  <c:v>738.2</c:v>
                </c:pt>
                <c:pt idx="958">
                  <c:v>738.15</c:v>
                </c:pt>
                <c:pt idx="959">
                  <c:v>738.11</c:v>
                </c:pt>
                <c:pt idx="960">
                  <c:v>738.11</c:v>
                </c:pt>
                <c:pt idx="961">
                  <c:v>738.11</c:v>
                </c:pt>
                <c:pt idx="962">
                  <c:v>738.06</c:v>
                </c:pt>
                <c:pt idx="963">
                  <c:v>738.06</c:v>
                </c:pt>
                <c:pt idx="964">
                  <c:v>738.06</c:v>
                </c:pt>
                <c:pt idx="965">
                  <c:v>738.02</c:v>
                </c:pt>
                <c:pt idx="966">
                  <c:v>738.02</c:v>
                </c:pt>
                <c:pt idx="967">
                  <c:v>737.97</c:v>
                </c:pt>
                <c:pt idx="968">
                  <c:v>737.97</c:v>
                </c:pt>
                <c:pt idx="969">
                  <c:v>737.93</c:v>
                </c:pt>
                <c:pt idx="970">
                  <c:v>737.88</c:v>
                </c:pt>
                <c:pt idx="971">
                  <c:v>737.88</c:v>
                </c:pt>
                <c:pt idx="972">
                  <c:v>737.88</c:v>
                </c:pt>
                <c:pt idx="973">
                  <c:v>737.84</c:v>
                </c:pt>
                <c:pt idx="974">
                  <c:v>737.84</c:v>
                </c:pt>
                <c:pt idx="975">
                  <c:v>737.79</c:v>
                </c:pt>
                <c:pt idx="976">
                  <c:v>737.79</c:v>
                </c:pt>
                <c:pt idx="977">
                  <c:v>737.79</c:v>
                </c:pt>
                <c:pt idx="978">
                  <c:v>737.7</c:v>
                </c:pt>
                <c:pt idx="979">
                  <c:v>737.7</c:v>
                </c:pt>
                <c:pt idx="980">
                  <c:v>737.61</c:v>
                </c:pt>
                <c:pt idx="981">
                  <c:v>737.57</c:v>
                </c:pt>
                <c:pt idx="982">
                  <c:v>737.52</c:v>
                </c:pt>
                <c:pt idx="983">
                  <c:v>737.52</c:v>
                </c:pt>
                <c:pt idx="984">
                  <c:v>737.48</c:v>
                </c:pt>
                <c:pt idx="985">
                  <c:v>737.34</c:v>
                </c:pt>
                <c:pt idx="986">
                  <c:v>737.3</c:v>
                </c:pt>
                <c:pt idx="987">
                  <c:v>737.3</c:v>
                </c:pt>
                <c:pt idx="988">
                  <c:v>737.25</c:v>
                </c:pt>
                <c:pt idx="989">
                  <c:v>737.25</c:v>
                </c:pt>
                <c:pt idx="990">
                  <c:v>737.25</c:v>
                </c:pt>
                <c:pt idx="991">
                  <c:v>737.21</c:v>
                </c:pt>
                <c:pt idx="992">
                  <c:v>737.21</c:v>
                </c:pt>
                <c:pt idx="993">
                  <c:v>737.16</c:v>
                </c:pt>
                <c:pt idx="994">
                  <c:v>737.16</c:v>
                </c:pt>
                <c:pt idx="995">
                  <c:v>737.12</c:v>
                </c:pt>
                <c:pt idx="996">
                  <c:v>737.12</c:v>
                </c:pt>
                <c:pt idx="997">
                  <c:v>737.12</c:v>
                </c:pt>
                <c:pt idx="998">
                  <c:v>737.03</c:v>
                </c:pt>
                <c:pt idx="999">
                  <c:v>737.03</c:v>
                </c:pt>
                <c:pt idx="1000">
                  <c:v>737.03</c:v>
                </c:pt>
                <c:pt idx="1001">
                  <c:v>736.98</c:v>
                </c:pt>
                <c:pt idx="1002">
                  <c:v>736.98</c:v>
                </c:pt>
                <c:pt idx="1003">
                  <c:v>736.94</c:v>
                </c:pt>
                <c:pt idx="1004">
                  <c:v>736.94</c:v>
                </c:pt>
                <c:pt idx="1005">
                  <c:v>736.85</c:v>
                </c:pt>
                <c:pt idx="1006">
                  <c:v>736.85</c:v>
                </c:pt>
                <c:pt idx="1007">
                  <c:v>736.85</c:v>
                </c:pt>
                <c:pt idx="1008">
                  <c:v>736.8</c:v>
                </c:pt>
                <c:pt idx="1009">
                  <c:v>736.8</c:v>
                </c:pt>
                <c:pt idx="1010">
                  <c:v>736.76</c:v>
                </c:pt>
                <c:pt idx="1011">
                  <c:v>736.76</c:v>
                </c:pt>
                <c:pt idx="1012">
                  <c:v>736.71</c:v>
                </c:pt>
                <c:pt idx="1013">
                  <c:v>736.67</c:v>
                </c:pt>
                <c:pt idx="1014">
                  <c:v>736.62</c:v>
                </c:pt>
                <c:pt idx="1015">
                  <c:v>736.53</c:v>
                </c:pt>
                <c:pt idx="1016">
                  <c:v>736.44</c:v>
                </c:pt>
                <c:pt idx="1017">
                  <c:v>736.44</c:v>
                </c:pt>
                <c:pt idx="1018">
                  <c:v>736.44</c:v>
                </c:pt>
                <c:pt idx="1019">
                  <c:v>736.44</c:v>
                </c:pt>
                <c:pt idx="1020">
                  <c:v>736.35</c:v>
                </c:pt>
                <c:pt idx="1021">
                  <c:v>736.31</c:v>
                </c:pt>
                <c:pt idx="1022">
                  <c:v>736.31</c:v>
                </c:pt>
                <c:pt idx="1023">
                  <c:v>736.26</c:v>
                </c:pt>
                <c:pt idx="1024">
                  <c:v>736.26</c:v>
                </c:pt>
                <c:pt idx="1025">
                  <c:v>736.22</c:v>
                </c:pt>
                <c:pt idx="1026">
                  <c:v>736.17</c:v>
                </c:pt>
                <c:pt idx="1027">
                  <c:v>736.17</c:v>
                </c:pt>
                <c:pt idx="1028">
                  <c:v>736.13</c:v>
                </c:pt>
                <c:pt idx="1029">
                  <c:v>736.08</c:v>
                </c:pt>
                <c:pt idx="1030">
                  <c:v>736.08</c:v>
                </c:pt>
                <c:pt idx="1031">
                  <c:v>736.04</c:v>
                </c:pt>
                <c:pt idx="1032">
                  <c:v>736.04</c:v>
                </c:pt>
                <c:pt idx="1033">
                  <c:v>735.99</c:v>
                </c:pt>
                <c:pt idx="1034">
                  <c:v>735.95</c:v>
                </c:pt>
                <c:pt idx="1035">
                  <c:v>735.86</c:v>
                </c:pt>
                <c:pt idx="1036">
                  <c:v>735.86</c:v>
                </c:pt>
                <c:pt idx="1037">
                  <c:v>735.81</c:v>
                </c:pt>
                <c:pt idx="1038">
                  <c:v>735.77</c:v>
                </c:pt>
                <c:pt idx="1039">
                  <c:v>735.77</c:v>
                </c:pt>
                <c:pt idx="1040">
                  <c:v>735.72</c:v>
                </c:pt>
                <c:pt idx="1041">
                  <c:v>735.59</c:v>
                </c:pt>
                <c:pt idx="1042">
                  <c:v>735.54</c:v>
                </c:pt>
                <c:pt idx="1043">
                  <c:v>735.54</c:v>
                </c:pt>
                <c:pt idx="1044">
                  <c:v>735.54</c:v>
                </c:pt>
                <c:pt idx="1045">
                  <c:v>735.45</c:v>
                </c:pt>
                <c:pt idx="1046">
                  <c:v>735.41</c:v>
                </c:pt>
                <c:pt idx="1047">
                  <c:v>735.41</c:v>
                </c:pt>
                <c:pt idx="1048">
                  <c:v>735.41</c:v>
                </c:pt>
                <c:pt idx="1049">
                  <c:v>735.41</c:v>
                </c:pt>
                <c:pt idx="1050">
                  <c:v>735.36</c:v>
                </c:pt>
                <c:pt idx="1051">
                  <c:v>735.36</c:v>
                </c:pt>
                <c:pt idx="1052">
                  <c:v>735.32</c:v>
                </c:pt>
                <c:pt idx="1053">
                  <c:v>735.23</c:v>
                </c:pt>
                <c:pt idx="1054">
                  <c:v>735.23</c:v>
                </c:pt>
                <c:pt idx="1055">
                  <c:v>735.18</c:v>
                </c:pt>
                <c:pt idx="1056">
                  <c:v>735.14</c:v>
                </c:pt>
                <c:pt idx="1057">
                  <c:v>735.14</c:v>
                </c:pt>
                <c:pt idx="1058">
                  <c:v>735.09</c:v>
                </c:pt>
                <c:pt idx="1059">
                  <c:v>735.05</c:v>
                </c:pt>
                <c:pt idx="1060">
                  <c:v>735.05</c:v>
                </c:pt>
                <c:pt idx="1061">
                  <c:v>735</c:v>
                </c:pt>
                <c:pt idx="1062">
                  <c:v>735</c:v>
                </c:pt>
                <c:pt idx="1063">
                  <c:v>734.96</c:v>
                </c:pt>
                <c:pt idx="1064">
                  <c:v>734.96</c:v>
                </c:pt>
                <c:pt idx="1065">
                  <c:v>734.82</c:v>
                </c:pt>
                <c:pt idx="1066">
                  <c:v>734.73</c:v>
                </c:pt>
                <c:pt idx="1067">
                  <c:v>734.69</c:v>
                </c:pt>
                <c:pt idx="1068">
                  <c:v>734.69</c:v>
                </c:pt>
                <c:pt idx="1069">
                  <c:v>734.64</c:v>
                </c:pt>
                <c:pt idx="1070">
                  <c:v>734.64</c:v>
                </c:pt>
                <c:pt idx="1071">
                  <c:v>734.55</c:v>
                </c:pt>
                <c:pt idx="1072">
                  <c:v>734.55</c:v>
                </c:pt>
                <c:pt idx="1073">
                  <c:v>734.46</c:v>
                </c:pt>
                <c:pt idx="1074">
                  <c:v>734.42</c:v>
                </c:pt>
                <c:pt idx="1075">
                  <c:v>734.42</c:v>
                </c:pt>
                <c:pt idx="1076">
                  <c:v>734.37</c:v>
                </c:pt>
                <c:pt idx="1077">
                  <c:v>734.33</c:v>
                </c:pt>
                <c:pt idx="1078">
                  <c:v>734.33</c:v>
                </c:pt>
                <c:pt idx="1079">
                  <c:v>734.33</c:v>
                </c:pt>
                <c:pt idx="1080">
                  <c:v>734.24</c:v>
                </c:pt>
                <c:pt idx="1081">
                  <c:v>734.24</c:v>
                </c:pt>
                <c:pt idx="1082">
                  <c:v>734.24</c:v>
                </c:pt>
                <c:pt idx="1083">
                  <c:v>734.19</c:v>
                </c:pt>
                <c:pt idx="1084">
                  <c:v>734.19</c:v>
                </c:pt>
                <c:pt idx="1085">
                  <c:v>734.19</c:v>
                </c:pt>
                <c:pt idx="1086">
                  <c:v>734.19</c:v>
                </c:pt>
                <c:pt idx="1087">
                  <c:v>734.15</c:v>
                </c:pt>
                <c:pt idx="1088">
                  <c:v>734.15</c:v>
                </c:pt>
                <c:pt idx="1089">
                  <c:v>734.15</c:v>
                </c:pt>
                <c:pt idx="1090">
                  <c:v>734.1</c:v>
                </c:pt>
                <c:pt idx="1091">
                  <c:v>734.01</c:v>
                </c:pt>
                <c:pt idx="1092">
                  <c:v>734.01</c:v>
                </c:pt>
                <c:pt idx="1093">
                  <c:v>734.01</c:v>
                </c:pt>
                <c:pt idx="1094">
                  <c:v>733.92</c:v>
                </c:pt>
                <c:pt idx="1095">
                  <c:v>733.92</c:v>
                </c:pt>
                <c:pt idx="1096">
                  <c:v>733.88</c:v>
                </c:pt>
                <c:pt idx="1097">
                  <c:v>733.79</c:v>
                </c:pt>
                <c:pt idx="1098">
                  <c:v>733.7</c:v>
                </c:pt>
                <c:pt idx="1099">
                  <c:v>733.7</c:v>
                </c:pt>
                <c:pt idx="1100">
                  <c:v>733.65</c:v>
                </c:pt>
                <c:pt idx="1101">
                  <c:v>733.65</c:v>
                </c:pt>
                <c:pt idx="1102">
                  <c:v>733.61</c:v>
                </c:pt>
                <c:pt idx="1103">
                  <c:v>733.56</c:v>
                </c:pt>
                <c:pt idx="1104">
                  <c:v>733.56</c:v>
                </c:pt>
                <c:pt idx="1105">
                  <c:v>733.52</c:v>
                </c:pt>
                <c:pt idx="1106">
                  <c:v>733.47</c:v>
                </c:pt>
                <c:pt idx="1107">
                  <c:v>733.29</c:v>
                </c:pt>
                <c:pt idx="1108">
                  <c:v>733.29</c:v>
                </c:pt>
                <c:pt idx="1109">
                  <c:v>733.29</c:v>
                </c:pt>
                <c:pt idx="1110">
                  <c:v>733.29</c:v>
                </c:pt>
                <c:pt idx="1111">
                  <c:v>733.25</c:v>
                </c:pt>
                <c:pt idx="1112">
                  <c:v>733.2</c:v>
                </c:pt>
                <c:pt idx="1113">
                  <c:v>733.11</c:v>
                </c:pt>
                <c:pt idx="1114">
                  <c:v>732.93</c:v>
                </c:pt>
                <c:pt idx="1115">
                  <c:v>732.93</c:v>
                </c:pt>
                <c:pt idx="1116">
                  <c:v>732.93</c:v>
                </c:pt>
                <c:pt idx="1117">
                  <c:v>732.89</c:v>
                </c:pt>
                <c:pt idx="1118">
                  <c:v>732.89</c:v>
                </c:pt>
                <c:pt idx="1119">
                  <c:v>732.89</c:v>
                </c:pt>
                <c:pt idx="1120">
                  <c:v>732.89</c:v>
                </c:pt>
                <c:pt idx="1121">
                  <c:v>732.84</c:v>
                </c:pt>
                <c:pt idx="1122">
                  <c:v>732.8</c:v>
                </c:pt>
                <c:pt idx="1123">
                  <c:v>732.8</c:v>
                </c:pt>
                <c:pt idx="1124">
                  <c:v>732.71</c:v>
                </c:pt>
                <c:pt idx="1125">
                  <c:v>732.57</c:v>
                </c:pt>
                <c:pt idx="1126">
                  <c:v>732.53</c:v>
                </c:pt>
                <c:pt idx="1127">
                  <c:v>732.53</c:v>
                </c:pt>
                <c:pt idx="1128">
                  <c:v>732.26</c:v>
                </c:pt>
                <c:pt idx="1129">
                  <c:v>732.17</c:v>
                </c:pt>
                <c:pt idx="1130">
                  <c:v>732.17</c:v>
                </c:pt>
                <c:pt idx="1131">
                  <c:v>731.94</c:v>
                </c:pt>
                <c:pt idx="1132">
                  <c:v>731.9</c:v>
                </c:pt>
                <c:pt idx="1133">
                  <c:v>731.85</c:v>
                </c:pt>
                <c:pt idx="1134">
                  <c:v>731.81</c:v>
                </c:pt>
                <c:pt idx="1135">
                  <c:v>731.81</c:v>
                </c:pt>
                <c:pt idx="1136">
                  <c:v>731.67</c:v>
                </c:pt>
                <c:pt idx="1137">
                  <c:v>731.63</c:v>
                </c:pt>
                <c:pt idx="1138">
                  <c:v>731.4</c:v>
                </c:pt>
                <c:pt idx="1139">
                  <c:v>731.36</c:v>
                </c:pt>
                <c:pt idx="1140">
                  <c:v>731.31</c:v>
                </c:pt>
                <c:pt idx="1141">
                  <c:v>731.27</c:v>
                </c:pt>
                <c:pt idx="1142">
                  <c:v>731.04</c:v>
                </c:pt>
                <c:pt idx="1143">
                  <c:v>730.91</c:v>
                </c:pt>
                <c:pt idx="1144">
                  <c:v>730.91</c:v>
                </c:pt>
                <c:pt idx="1145">
                  <c:v>730.86</c:v>
                </c:pt>
                <c:pt idx="1146">
                  <c:v>730.86</c:v>
                </c:pt>
                <c:pt idx="1147">
                  <c:v>730.86</c:v>
                </c:pt>
                <c:pt idx="1148">
                  <c:v>730.73</c:v>
                </c:pt>
                <c:pt idx="1149">
                  <c:v>730.68</c:v>
                </c:pt>
                <c:pt idx="1150">
                  <c:v>730.68</c:v>
                </c:pt>
                <c:pt idx="1151">
                  <c:v>730.55</c:v>
                </c:pt>
                <c:pt idx="1152">
                  <c:v>730.5</c:v>
                </c:pt>
                <c:pt idx="1153">
                  <c:v>730.41</c:v>
                </c:pt>
                <c:pt idx="1154">
                  <c:v>730.37</c:v>
                </c:pt>
                <c:pt idx="1155">
                  <c:v>730.28</c:v>
                </c:pt>
                <c:pt idx="1156">
                  <c:v>730.28</c:v>
                </c:pt>
                <c:pt idx="1157">
                  <c:v>730.19</c:v>
                </c:pt>
                <c:pt idx="1158">
                  <c:v>730.19</c:v>
                </c:pt>
                <c:pt idx="1159">
                  <c:v>730.14</c:v>
                </c:pt>
                <c:pt idx="1160">
                  <c:v>730.01</c:v>
                </c:pt>
                <c:pt idx="1161">
                  <c:v>730.01</c:v>
                </c:pt>
                <c:pt idx="1162">
                  <c:v>730.01</c:v>
                </c:pt>
                <c:pt idx="1163">
                  <c:v>729.87</c:v>
                </c:pt>
                <c:pt idx="1164">
                  <c:v>729.78</c:v>
                </c:pt>
                <c:pt idx="1165">
                  <c:v>729.74</c:v>
                </c:pt>
                <c:pt idx="1166">
                  <c:v>729.74</c:v>
                </c:pt>
                <c:pt idx="1167">
                  <c:v>729.74</c:v>
                </c:pt>
                <c:pt idx="1168">
                  <c:v>729.69</c:v>
                </c:pt>
                <c:pt idx="1169">
                  <c:v>729.51</c:v>
                </c:pt>
                <c:pt idx="1170">
                  <c:v>729.51</c:v>
                </c:pt>
                <c:pt idx="1171">
                  <c:v>729.51</c:v>
                </c:pt>
                <c:pt idx="1172">
                  <c:v>729.47</c:v>
                </c:pt>
                <c:pt idx="1173">
                  <c:v>729.42</c:v>
                </c:pt>
                <c:pt idx="1174">
                  <c:v>729.42</c:v>
                </c:pt>
                <c:pt idx="1175">
                  <c:v>729.2</c:v>
                </c:pt>
                <c:pt idx="1176">
                  <c:v>729.2</c:v>
                </c:pt>
                <c:pt idx="1177">
                  <c:v>729.15</c:v>
                </c:pt>
                <c:pt idx="1178">
                  <c:v>729.11</c:v>
                </c:pt>
                <c:pt idx="1179">
                  <c:v>729.02</c:v>
                </c:pt>
                <c:pt idx="1180">
                  <c:v>728.88</c:v>
                </c:pt>
                <c:pt idx="1181">
                  <c:v>728.84</c:v>
                </c:pt>
                <c:pt idx="1182">
                  <c:v>728.7</c:v>
                </c:pt>
                <c:pt idx="1183">
                  <c:v>728.66</c:v>
                </c:pt>
                <c:pt idx="1184">
                  <c:v>728.57</c:v>
                </c:pt>
                <c:pt idx="1185">
                  <c:v>728.57</c:v>
                </c:pt>
                <c:pt idx="1186">
                  <c:v>728.48</c:v>
                </c:pt>
                <c:pt idx="1187">
                  <c:v>728.43</c:v>
                </c:pt>
                <c:pt idx="1188">
                  <c:v>728.43</c:v>
                </c:pt>
                <c:pt idx="1189">
                  <c:v>728.25</c:v>
                </c:pt>
                <c:pt idx="1190">
                  <c:v>728.21</c:v>
                </c:pt>
                <c:pt idx="1191">
                  <c:v>728.21</c:v>
                </c:pt>
                <c:pt idx="1192">
                  <c:v>728.16</c:v>
                </c:pt>
                <c:pt idx="1193">
                  <c:v>728.07</c:v>
                </c:pt>
                <c:pt idx="1194">
                  <c:v>728.07</c:v>
                </c:pt>
                <c:pt idx="1195">
                  <c:v>728.07</c:v>
                </c:pt>
                <c:pt idx="1196">
                  <c:v>727.89</c:v>
                </c:pt>
                <c:pt idx="1197">
                  <c:v>727.89</c:v>
                </c:pt>
                <c:pt idx="1198">
                  <c:v>727.85</c:v>
                </c:pt>
                <c:pt idx="1199">
                  <c:v>727.76</c:v>
                </c:pt>
                <c:pt idx="1200">
                  <c:v>727.71</c:v>
                </c:pt>
                <c:pt idx="1201">
                  <c:v>727.71</c:v>
                </c:pt>
                <c:pt idx="1202">
                  <c:v>727.67</c:v>
                </c:pt>
                <c:pt idx="1203">
                  <c:v>727.67</c:v>
                </c:pt>
                <c:pt idx="1204">
                  <c:v>727.44</c:v>
                </c:pt>
                <c:pt idx="1205">
                  <c:v>727.26</c:v>
                </c:pt>
                <c:pt idx="1206">
                  <c:v>727.17</c:v>
                </c:pt>
                <c:pt idx="1207">
                  <c:v>726.99</c:v>
                </c:pt>
                <c:pt idx="1208">
                  <c:v>726.99</c:v>
                </c:pt>
                <c:pt idx="1209">
                  <c:v>726.9</c:v>
                </c:pt>
                <c:pt idx="1210">
                  <c:v>726.9</c:v>
                </c:pt>
                <c:pt idx="1211">
                  <c:v>726.86</c:v>
                </c:pt>
                <c:pt idx="1212">
                  <c:v>726.77</c:v>
                </c:pt>
                <c:pt idx="1213">
                  <c:v>726.72</c:v>
                </c:pt>
                <c:pt idx="1214">
                  <c:v>726.54</c:v>
                </c:pt>
                <c:pt idx="1215">
                  <c:v>726.54</c:v>
                </c:pt>
                <c:pt idx="1216">
                  <c:v>726.41</c:v>
                </c:pt>
                <c:pt idx="1217">
                  <c:v>726.18</c:v>
                </c:pt>
                <c:pt idx="1218">
                  <c:v>726.14</c:v>
                </c:pt>
                <c:pt idx="1219">
                  <c:v>726.14</c:v>
                </c:pt>
                <c:pt idx="1220">
                  <c:v>726.09</c:v>
                </c:pt>
                <c:pt idx="1221">
                  <c:v>725.91</c:v>
                </c:pt>
                <c:pt idx="1222">
                  <c:v>725.91</c:v>
                </c:pt>
                <c:pt idx="1223">
                  <c:v>725.82</c:v>
                </c:pt>
                <c:pt idx="1224">
                  <c:v>725.78</c:v>
                </c:pt>
                <c:pt idx="1225">
                  <c:v>725.73</c:v>
                </c:pt>
                <c:pt idx="1226">
                  <c:v>725.69</c:v>
                </c:pt>
                <c:pt idx="1227">
                  <c:v>725.64</c:v>
                </c:pt>
                <c:pt idx="1228">
                  <c:v>725.33</c:v>
                </c:pt>
                <c:pt idx="1229">
                  <c:v>725.24</c:v>
                </c:pt>
                <c:pt idx="1230">
                  <c:v>724.92</c:v>
                </c:pt>
                <c:pt idx="1231">
                  <c:v>724.83</c:v>
                </c:pt>
                <c:pt idx="1232">
                  <c:v>724.79</c:v>
                </c:pt>
                <c:pt idx="1233">
                  <c:v>724.74</c:v>
                </c:pt>
                <c:pt idx="1234">
                  <c:v>724.52</c:v>
                </c:pt>
                <c:pt idx="1235">
                  <c:v>724.52</c:v>
                </c:pt>
                <c:pt idx="1236">
                  <c:v>724.38</c:v>
                </c:pt>
                <c:pt idx="1237">
                  <c:v>724.34</c:v>
                </c:pt>
                <c:pt idx="1238">
                  <c:v>724.29</c:v>
                </c:pt>
                <c:pt idx="1239">
                  <c:v>724.29</c:v>
                </c:pt>
                <c:pt idx="1240">
                  <c:v>724.25</c:v>
                </c:pt>
                <c:pt idx="1241">
                  <c:v>724.25</c:v>
                </c:pt>
                <c:pt idx="1242">
                  <c:v>724.2</c:v>
                </c:pt>
                <c:pt idx="1243">
                  <c:v>724.16</c:v>
                </c:pt>
                <c:pt idx="1244">
                  <c:v>723.93</c:v>
                </c:pt>
                <c:pt idx="1245">
                  <c:v>723.89</c:v>
                </c:pt>
                <c:pt idx="1246">
                  <c:v>723.89</c:v>
                </c:pt>
                <c:pt idx="1247">
                  <c:v>723.75</c:v>
                </c:pt>
                <c:pt idx="1248">
                  <c:v>723.75</c:v>
                </c:pt>
                <c:pt idx="1249">
                  <c:v>723.75</c:v>
                </c:pt>
                <c:pt idx="1250">
                  <c:v>723.75</c:v>
                </c:pt>
                <c:pt idx="1251">
                  <c:v>723.62</c:v>
                </c:pt>
                <c:pt idx="1252">
                  <c:v>723.48</c:v>
                </c:pt>
                <c:pt idx="1253">
                  <c:v>723.35</c:v>
                </c:pt>
                <c:pt idx="1254">
                  <c:v>723.26</c:v>
                </c:pt>
                <c:pt idx="1255">
                  <c:v>723.12</c:v>
                </c:pt>
                <c:pt idx="1256">
                  <c:v>722.9</c:v>
                </c:pt>
                <c:pt idx="1257">
                  <c:v>722.76</c:v>
                </c:pt>
                <c:pt idx="1258">
                  <c:v>722.76</c:v>
                </c:pt>
                <c:pt idx="1259">
                  <c:v>722.67</c:v>
                </c:pt>
                <c:pt idx="1260">
                  <c:v>722.4</c:v>
                </c:pt>
                <c:pt idx="1261">
                  <c:v>722.31</c:v>
                </c:pt>
                <c:pt idx="1262">
                  <c:v>722.31</c:v>
                </c:pt>
                <c:pt idx="1263">
                  <c:v>722.31</c:v>
                </c:pt>
                <c:pt idx="1264">
                  <c:v>722.27</c:v>
                </c:pt>
                <c:pt idx="1265">
                  <c:v>722.04</c:v>
                </c:pt>
                <c:pt idx="1266">
                  <c:v>721.95</c:v>
                </c:pt>
                <c:pt idx="1267">
                  <c:v>721.86</c:v>
                </c:pt>
                <c:pt idx="1268">
                  <c:v>721.82</c:v>
                </c:pt>
                <c:pt idx="1269">
                  <c:v>721.77</c:v>
                </c:pt>
                <c:pt idx="1270">
                  <c:v>721.73</c:v>
                </c:pt>
                <c:pt idx="1271">
                  <c:v>721.55</c:v>
                </c:pt>
                <c:pt idx="1272">
                  <c:v>721.32</c:v>
                </c:pt>
                <c:pt idx="1273">
                  <c:v>721.32</c:v>
                </c:pt>
                <c:pt idx="1274">
                  <c:v>721.1</c:v>
                </c:pt>
                <c:pt idx="1275">
                  <c:v>721.01</c:v>
                </c:pt>
                <c:pt idx="1276">
                  <c:v>720.96</c:v>
                </c:pt>
                <c:pt idx="1277">
                  <c:v>720.78</c:v>
                </c:pt>
                <c:pt idx="1278">
                  <c:v>720.69</c:v>
                </c:pt>
                <c:pt idx="1279">
                  <c:v>720.65</c:v>
                </c:pt>
                <c:pt idx="1280">
                  <c:v>720.56</c:v>
                </c:pt>
                <c:pt idx="1281">
                  <c:v>720.42</c:v>
                </c:pt>
                <c:pt idx="1282">
                  <c:v>720.29</c:v>
                </c:pt>
                <c:pt idx="1283">
                  <c:v>720.2</c:v>
                </c:pt>
                <c:pt idx="1284">
                  <c:v>720.11</c:v>
                </c:pt>
                <c:pt idx="1285">
                  <c:v>719.84</c:v>
                </c:pt>
                <c:pt idx="1286">
                  <c:v>719.84</c:v>
                </c:pt>
                <c:pt idx="1287">
                  <c:v>719.84</c:v>
                </c:pt>
                <c:pt idx="1288">
                  <c:v>719.71</c:v>
                </c:pt>
                <c:pt idx="1289">
                  <c:v>719.66</c:v>
                </c:pt>
                <c:pt idx="1290">
                  <c:v>719.62</c:v>
                </c:pt>
                <c:pt idx="1291">
                  <c:v>719.57</c:v>
                </c:pt>
                <c:pt idx="1292">
                  <c:v>719.57</c:v>
                </c:pt>
                <c:pt idx="1293">
                  <c:v>719.48</c:v>
                </c:pt>
                <c:pt idx="1294">
                  <c:v>719.48</c:v>
                </c:pt>
                <c:pt idx="1295">
                  <c:v>719.48</c:v>
                </c:pt>
                <c:pt idx="1296">
                  <c:v>719.3</c:v>
                </c:pt>
                <c:pt idx="1297">
                  <c:v>719.03</c:v>
                </c:pt>
                <c:pt idx="1298">
                  <c:v>718.85</c:v>
                </c:pt>
                <c:pt idx="1299">
                  <c:v>718.81</c:v>
                </c:pt>
                <c:pt idx="1300">
                  <c:v>718.63</c:v>
                </c:pt>
                <c:pt idx="1301">
                  <c:v>718.58</c:v>
                </c:pt>
                <c:pt idx="1302">
                  <c:v>718.49</c:v>
                </c:pt>
                <c:pt idx="1303">
                  <c:v>718.49</c:v>
                </c:pt>
                <c:pt idx="1304">
                  <c:v>718.36</c:v>
                </c:pt>
                <c:pt idx="1305">
                  <c:v>718.22</c:v>
                </c:pt>
                <c:pt idx="1306">
                  <c:v>718.13</c:v>
                </c:pt>
                <c:pt idx="1307">
                  <c:v>718.04</c:v>
                </c:pt>
                <c:pt idx="1308">
                  <c:v>718.04</c:v>
                </c:pt>
                <c:pt idx="1309">
                  <c:v>718.04</c:v>
                </c:pt>
                <c:pt idx="1310">
                  <c:v>718</c:v>
                </c:pt>
                <c:pt idx="1311">
                  <c:v>717.91</c:v>
                </c:pt>
                <c:pt idx="1312">
                  <c:v>717.77</c:v>
                </c:pt>
                <c:pt idx="1313">
                  <c:v>717.77</c:v>
                </c:pt>
                <c:pt idx="1314">
                  <c:v>717.68</c:v>
                </c:pt>
                <c:pt idx="1315">
                  <c:v>717.64</c:v>
                </c:pt>
                <c:pt idx="1316">
                  <c:v>717.64</c:v>
                </c:pt>
                <c:pt idx="1317">
                  <c:v>717.55</c:v>
                </c:pt>
                <c:pt idx="1318">
                  <c:v>717.5</c:v>
                </c:pt>
                <c:pt idx="1319">
                  <c:v>717.23</c:v>
                </c:pt>
                <c:pt idx="1320">
                  <c:v>717.19</c:v>
                </c:pt>
                <c:pt idx="1321">
                  <c:v>717.01</c:v>
                </c:pt>
                <c:pt idx="1322">
                  <c:v>716.96</c:v>
                </c:pt>
                <c:pt idx="1323">
                  <c:v>716.96</c:v>
                </c:pt>
                <c:pt idx="1324">
                  <c:v>716.92</c:v>
                </c:pt>
                <c:pt idx="1325">
                  <c:v>716.92</c:v>
                </c:pt>
                <c:pt idx="1326">
                  <c:v>716.87</c:v>
                </c:pt>
                <c:pt idx="1327">
                  <c:v>716.87</c:v>
                </c:pt>
                <c:pt idx="1328">
                  <c:v>716.78</c:v>
                </c:pt>
                <c:pt idx="1329">
                  <c:v>716.74</c:v>
                </c:pt>
                <c:pt idx="1330">
                  <c:v>716.65</c:v>
                </c:pt>
                <c:pt idx="1331">
                  <c:v>716.6</c:v>
                </c:pt>
                <c:pt idx="1332">
                  <c:v>716.56</c:v>
                </c:pt>
                <c:pt idx="1333">
                  <c:v>716.51</c:v>
                </c:pt>
                <c:pt idx="1334">
                  <c:v>716.51</c:v>
                </c:pt>
                <c:pt idx="1335">
                  <c:v>716.47</c:v>
                </c:pt>
                <c:pt idx="1336">
                  <c:v>716.38</c:v>
                </c:pt>
                <c:pt idx="1337">
                  <c:v>716.33</c:v>
                </c:pt>
                <c:pt idx="1338">
                  <c:v>716.29</c:v>
                </c:pt>
                <c:pt idx="1339">
                  <c:v>716.2</c:v>
                </c:pt>
                <c:pt idx="1340">
                  <c:v>716.2</c:v>
                </c:pt>
                <c:pt idx="1341">
                  <c:v>715.93</c:v>
                </c:pt>
                <c:pt idx="1342">
                  <c:v>715.88</c:v>
                </c:pt>
                <c:pt idx="1343">
                  <c:v>715.84</c:v>
                </c:pt>
                <c:pt idx="1344">
                  <c:v>715.75</c:v>
                </c:pt>
                <c:pt idx="1345">
                  <c:v>715.66</c:v>
                </c:pt>
                <c:pt idx="1346">
                  <c:v>715.61</c:v>
                </c:pt>
                <c:pt idx="1347">
                  <c:v>715.61</c:v>
                </c:pt>
                <c:pt idx="1348">
                  <c:v>715.48</c:v>
                </c:pt>
                <c:pt idx="1349">
                  <c:v>715.25</c:v>
                </c:pt>
                <c:pt idx="1350">
                  <c:v>715.25</c:v>
                </c:pt>
                <c:pt idx="1351">
                  <c:v>715.03</c:v>
                </c:pt>
                <c:pt idx="1352">
                  <c:v>714.98</c:v>
                </c:pt>
                <c:pt idx="1353">
                  <c:v>714.76</c:v>
                </c:pt>
                <c:pt idx="1354">
                  <c:v>714.71</c:v>
                </c:pt>
                <c:pt idx="1355">
                  <c:v>714.67</c:v>
                </c:pt>
                <c:pt idx="1356">
                  <c:v>714.67</c:v>
                </c:pt>
                <c:pt idx="1357">
                  <c:v>714.31</c:v>
                </c:pt>
                <c:pt idx="1358">
                  <c:v>714.31</c:v>
                </c:pt>
                <c:pt idx="1359">
                  <c:v>714.31</c:v>
                </c:pt>
                <c:pt idx="1360">
                  <c:v>714.31</c:v>
                </c:pt>
                <c:pt idx="1361">
                  <c:v>714.17</c:v>
                </c:pt>
                <c:pt idx="1362">
                  <c:v>713.95</c:v>
                </c:pt>
                <c:pt idx="1363">
                  <c:v>713.86</c:v>
                </c:pt>
                <c:pt idx="1364">
                  <c:v>713.86</c:v>
                </c:pt>
                <c:pt idx="1365">
                  <c:v>713.81</c:v>
                </c:pt>
                <c:pt idx="1366">
                  <c:v>713.77</c:v>
                </c:pt>
                <c:pt idx="1367">
                  <c:v>713.72</c:v>
                </c:pt>
                <c:pt idx="1368">
                  <c:v>713.72</c:v>
                </c:pt>
                <c:pt idx="1369">
                  <c:v>713.63</c:v>
                </c:pt>
                <c:pt idx="1370">
                  <c:v>713.63</c:v>
                </c:pt>
                <c:pt idx="1371">
                  <c:v>713.54</c:v>
                </c:pt>
                <c:pt idx="1372">
                  <c:v>713.5</c:v>
                </c:pt>
                <c:pt idx="1373">
                  <c:v>713.41</c:v>
                </c:pt>
                <c:pt idx="1374">
                  <c:v>713.41</c:v>
                </c:pt>
                <c:pt idx="1375">
                  <c:v>713.36</c:v>
                </c:pt>
                <c:pt idx="1376">
                  <c:v>713.27</c:v>
                </c:pt>
                <c:pt idx="1377">
                  <c:v>713.23</c:v>
                </c:pt>
                <c:pt idx="1378">
                  <c:v>713.18</c:v>
                </c:pt>
                <c:pt idx="1379">
                  <c:v>712.96</c:v>
                </c:pt>
                <c:pt idx="1380">
                  <c:v>712.96</c:v>
                </c:pt>
                <c:pt idx="1381">
                  <c:v>712.64</c:v>
                </c:pt>
                <c:pt idx="1382">
                  <c:v>712.64</c:v>
                </c:pt>
                <c:pt idx="1383">
                  <c:v>712.64</c:v>
                </c:pt>
                <c:pt idx="1384">
                  <c:v>712.33</c:v>
                </c:pt>
                <c:pt idx="1385">
                  <c:v>712.01</c:v>
                </c:pt>
                <c:pt idx="1386">
                  <c:v>711.74</c:v>
                </c:pt>
                <c:pt idx="1387">
                  <c:v>711.43</c:v>
                </c:pt>
                <c:pt idx="1388">
                  <c:v>710.89</c:v>
                </c:pt>
                <c:pt idx="1389">
                  <c:v>710.75</c:v>
                </c:pt>
                <c:pt idx="1390">
                  <c:v>710.75</c:v>
                </c:pt>
                <c:pt idx="1391">
                  <c:v>710.71</c:v>
                </c:pt>
                <c:pt idx="1392">
                  <c:v>710.17</c:v>
                </c:pt>
                <c:pt idx="1393">
                  <c:v>709.99</c:v>
                </c:pt>
                <c:pt idx="1394">
                  <c:v>709.67</c:v>
                </c:pt>
                <c:pt idx="1395">
                  <c:v>709.63</c:v>
                </c:pt>
                <c:pt idx="1396">
                  <c:v>709.31</c:v>
                </c:pt>
                <c:pt idx="1397">
                  <c:v>709.09</c:v>
                </c:pt>
                <c:pt idx="1398">
                  <c:v>708.82</c:v>
                </c:pt>
                <c:pt idx="1399">
                  <c:v>708.82</c:v>
                </c:pt>
                <c:pt idx="1400">
                  <c:v>708.23</c:v>
                </c:pt>
                <c:pt idx="1401">
                  <c:v>708.1</c:v>
                </c:pt>
                <c:pt idx="1402">
                  <c:v>708.05</c:v>
                </c:pt>
                <c:pt idx="1403">
                  <c:v>707.83</c:v>
                </c:pt>
                <c:pt idx="1404">
                  <c:v>707.6</c:v>
                </c:pt>
                <c:pt idx="1405">
                  <c:v>707.56</c:v>
                </c:pt>
                <c:pt idx="1406">
                  <c:v>707.47</c:v>
                </c:pt>
                <c:pt idx="1407">
                  <c:v>707.38</c:v>
                </c:pt>
                <c:pt idx="1408">
                  <c:v>707.2</c:v>
                </c:pt>
                <c:pt idx="1409">
                  <c:v>707.15</c:v>
                </c:pt>
                <c:pt idx="1410">
                  <c:v>707.15</c:v>
                </c:pt>
                <c:pt idx="1411">
                  <c:v>707.06</c:v>
                </c:pt>
                <c:pt idx="1412">
                  <c:v>707.02</c:v>
                </c:pt>
                <c:pt idx="1413">
                  <c:v>707.02</c:v>
                </c:pt>
                <c:pt idx="1414">
                  <c:v>706.88</c:v>
                </c:pt>
                <c:pt idx="1415">
                  <c:v>706.25</c:v>
                </c:pt>
                <c:pt idx="1416">
                  <c:v>706.25</c:v>
                </c:pt>
                <c:pt idx="1417">
                  <c:v>505.56</c:v>
                </c:pt>
                <c:pt idx="1418">
                  <c:v>503.84</c:v>
                </c:pt>
                <c:pt idx="1419">
                  <c:v>502.56</c:v>
                </c:pt>
                <c:pt idx="1420">
                  <c:v>501.07</c:v>
                </c:pt>
                <c:pt idx="1421">
                  <c:v>497.09</c:v>
                </c:pt>
                <c:pt idx="1422">
                  <c:v>492.02</c:v>
                </c:pt>
                <c:pt idx="1423">
                  <c:v>491.6</c:v>
                </c:pt>
                <c:pt idx="1424">
                  <c:v>491.31</c:v>
                </c:pt>
                <c:pt idx="1425">
                  <c:v>490.16</c:v>
                </c:pt>
                <c:pt idx="1426">
                  <c:v>488.64</c:v>
                </c:pt>
                <c:pt idx="1427">
                  <c:v>487.96</c:v>
                </c:pt>
                <c:pt idx="1428">
                  <c:v>485.96</c:v>
                </c:pt>
                <c:pt idx="1429">
                  <c:v>485.54</c:v>
                </c:pt>
                <c:pt idx="1430">
                  <c:v>483.92</c:v>
                </c:pt>
                <c:pt idx="1431">
                  <c:v>483.79</c:v>
                </c:pt>
                <c:pt idx="1432">
                  <c:v>483.71</c:v>
                </c:pt>
                <c:pt idx="1433">
                  <c:v>482.79</c:v>
                </c:pt>
                <c:pt idx="1434">
                  <c:v>482.48</c:v>
                </c:pt>
                <c:pt idx="1435">
                  <c:v>482.31</c:v>
                </c:pt>
                <c:pt idx="1436">
                  <c:v>480.51</c:v>
                </c:pt>
                <c:pt idx="1437">
                  <c:v>479.95</c:v>
                </c:pt>
                <c:pt idx="1438">
                  <c:v>478.7</c:v>
                </c:pt>
                <c:pt idx="1439">
                  <c:v>476.76</c:v>
                </c:pt>
                <c:pt idx="1440">
                  <c:v>476.61</c:v>
                </c:pt>
                <c:pt idx="1441">
                  <c:v>475.64</c:v>
                </c:pt>
                <c:pt idx="1442">
                  <c:v>475.06</c:v>
                </c:pt>
                <c:pt idx="1443">
                  <c:v>473.51</c:v>
                </c:pt>
                <c:pt idx="1444">
                  <c:v>473.1</c:v>
                </c:pt>
                <c:pt idx="1445">
                  <c:v>472.75</c:v>
                </c:pt>
                <c:pt idx="1446">
                  <c:v>472.34</c:v>
                </c:pt>
                <c:pt idx="1447">
                  <c:v>472.34</c:v>
                </c:pt>
                <c:pt idx="1448">
                  <c:v>472.33</c:v>
                </c:pt>
                <c:pt idx="1449">
                  <c:v>472.09</c:v>
                </c:pt>
                <c:pt idx="1450">
                  <c:v>471.2</c:v>
                </c:pt>
                <c:pt idx="1451">
                  <c:v>469.27</c:v>
                </c:pt>
                <c:pt idx="1452">
                  <c:v>468.9</c:v>
                </c:pt>
                <c:pt idx="1453">
                  <c:v>467.67</c:v>
                </c:pt>
                <c:pt idx="1454">
                  <c:v>465.8</c:v>
                </c:pt>
                <c:pt idx="1455">
                  <c:v>460.2</c:v>
                </c:pt>
                <c:pt idx="1456">
                  <c:v>443.68</c:v>
                </c:pt>
                <c:pt idx="1457">
                  <c:v>442.95</c:v>
                </c:pt>
                <c:pt idx="1458">
                  <c:v>442.18</c:v>
                </c:pt>
                <c:pt idx="1459">
                  <c:v>441.32</c:v>
                </c:pt>
                <c:pt idx="1460">
                  <c:v>420.63</c:v>
                </c:pt>
                <c:pt idx="1461">
                  <c:v>419.87</c:v>
                </c:pt>
                <c:pt idx="1462">
                  <c:v>419.74</c:v>
                </c:pt>
                <c:pt idx="1463">
                  <c:v>417.41</c:v>
                </c:pt>
                <c:pt idx="1464">
                  <c:v>416.77</c:v>
                </c:pt>
                <c:pt idx="1465">
                  <c:v>416.13</c:v>
                </c:pt>
                <c:pt idx="1466">
                  <c:v>415.49</c:v>
                </c:pt>
                <c:pt idx="1467">
                  <c:v>414.48</c:v>
                </c:pt>
                <c:pt idx="1468">
                  <c:v>414.1</c:v>
                </c:pt>
                <c:pt idx="1469">
                  <c:v>412.95</c:v>
                </c:pt>
                <c:pt idx="1470">
                  <c:v>412.84</c:v>
                </c:pt>
                <c:pt idx="1471">
                  <c:v>411.1</c:v>
                </c:pt>
                <c:pt idx="1472">
                  <c:v>409.99</c:v>
                </c:pt>
                <c:pt idx="1473">
                  <c:v>408.52</c:v>
                </c:pt>
                <c:pt idx="1474">
                  <c:v>408.28</c:v>
                </c:pt>
                <c:pt idx="1475">
                  <c:v>406.7</c:v>
                </c:pt>
                <c:pt idx="1476">
                  <c:v>406.08</c:v>
                </c:pt>
                <c:pt idx="1477">
                  <c:v>404.64</c:v>
                </c:pt>
                <c:pt idx="1478">
                  <c:v>403.69</c:v>
                </c:pt>
                <c:pt idx="1479">
                  <c:v>402.28</c:v>
                </c:pt>
                <c:pt idx="1480">
                  <c:v>394.86</c:v>
                </c:pt>
                <c:pt idx="1481">
                  <c:v>394.86</c:v>
                </c:pt>
                <c:pt idx="1482">
                  <c:v>393.84</c:v>
                </c:pt>
                <c:pt idx="1483">
                  <c:v>392.5</c:v>
                </c:pt>
                <c:pt idx="1484">
                  <c:v>391.28</c:v>
                </c:pt>
                <c:pt idx="1485">
                  <c:v>389.74</c:v>
                </c:pt>
                <c:pt idx="1486">
                  <c:v>389.41</c:v>
                </c:pt>
                <c:pt idx="1487">
                  <c:v>382.92</c:v>
                </c:pt>
                <c:pt idx="1488">
                  <c:v>382.68</c:v>
                </c:pt>
                <c:pt idx="1489">
                  <c:v>380.62</c:v>
                </c:pt>
                <c:pt idx="1490">
                  <c:v>380.62</c:v>
                </c:pt>
                <c:pt idx="1491">
                  <c:v>367.79</c:v>
                </c:pt>
                <c:pt idx="1492">
                  <c:v>366.65</c:v>
                </c:pt>
                <c:pt idx="1493">
                  <c:v>365.85</c:v>
                </c:pt>
                <c:pt idx="1494">
                  <c:v>364.35</c:v>
                </c:pt>
                <c:pt idx="1495">
                  <c:v>363.19</c:v>
                </c:pt>
                <c:pt idx="1496">
                  <c:v>362.18</c:v>
                </c:pt>
                <c:pt idx="1497">
                  <c:v>361.91</c:v>
                </c:pt>
                <c:pt idx="1498">
                  <c:v>361.5</c:v>
                </c:pt>
                <c:pt idx="1499">
                  <c:v>360.55</c:v>
                </c:pt>
                <c:pt idx="1500">
                  <c:v>359.2</c:v>
                </c:pt>
                <c:pt idx="1501">
                  <c:v>359.09</c:v>
                </c:pt>
                <c:pt idx="1502">
                  <c:v>358.96</c:v>
                </c:pt>
                <c:pt idx="1503">
                  <c:v>358.73</c:v>
                </c:pt>
                <c:pt idx="1504">
                  <c:v>358.32</c:v>
                </c:pt>
                <c:pt idx="1505">
                  <c:v>357.77</c:v>
                </c:pt>
                <c:pt idx="1506">
                  <c:v>357.73</c:v>
                </c:pt>
                <c:pt idx="1507">
                  <c:v>357.72</c:v>
                </c:pt>
                <c:pt idx="1508">
                  <c:v>357.65</c:v>
                </c:pt>
                <c:pt idx="1509">
                  <c:v>357.58</c:v>
                </c:pt>
                <c:pt idx="1510">
                  <c:v>357.47</c:v>
                </c:pt>
                <c:pt idx="1511">
                  <c:v>357.39</c:v>
                </c:pt>
                <c:pt idx="1512">
                  <c:v>357.25</c:v>
                </c:pt>
                <c:pt idx="1513">
                  <c:v>357.25</c:v>
                </c:pt>
                <c:pt idx="1514">
                  <c:v>357.08</c:v>
                </c:pt>
                <c:pt idx="1515">
                  <c:v>357.06</c:v>
                </c:pt>
                <c:pt idx="1516">
                  <c:v>357.06</c:v>
                </c:pt>
                <c:pt idx="1517">
                  <c:v>356.83</c:v>
                </c:pt>
                <c:pt idx="1518">
                  <c:v>356.59</c:v>
                </c:pt>
                <c:pt idx="1519">
                  <c:v>355.74</c:v>
                </c:pt>
                <c:pt idx="1520">
                  <c:v>355.58</c:v>
                </c:pt>
                <c:pt idx="1521">
                  <c:v>355.28</c:v>
                </c:pt>
                <c:pt idx="1522">
                  <c:v>355.21</c:v>
                </c:pt>
                <c:pt idx="1523">
                  <c:v>355.18</c:v>
                </c:pt>
                <c:pt idx="1524">
                  <c:v>354.81</c:v>
                </c:pt>
                <c:pt idx="1525">
                  <c:v>354.81</c:v>
                </c:pt>
                <c:pt idx="1526">
                  <c:v>354.26</c:v>
                </c:pt>
                <c:pt idx="1527">
                  <c:v>353.15</c:v>
                </c:pt>
                <c:pt idx="1528">
                  <c:v>352.95</c:v>
                </c:pt>
                <c:pt idx="1529">
                  <c:v>352.04</c:v>
                </c:pt>
                <c:pt idx="1530">
                  <c:v>351.87</c:v>
                </c:pt>
                <c:pt idx="1531">
                  <c:v>351.58</c:v>
                </c:pt>
                <c:pt idx="1532">
                  <c:v>351.58</c:v>
                </c:pt>
                <c:pt idx="1533">
                  <c:v>351.42</c:v>
                </c:pt>
                <c:pt idx="1534">
                  <c:v>351.22</c:v>
                </c:pt>
                <c:pt idx="1535">
                  <c:v>350.4</c:v>
                </c:pt>
                <c:pt idx="1536">
                  <c:v>349.59</c:v>
                </c:pt>
                <c:pt idx="1537">
                  <c:v>349.55</c:v>
                </c:pt>
                <c:pt idx="1538">
                  <c:v>349.38</c:v>
                </c:pt>
                <c:pt idx="1539">
                  <c:v>349.28</c:v>
                </c:pt>
                <c:pt idx="1540">
                  <c:v>349.14</c:v>
                </c:pt>
                <c:pt idx="1541">
                  <c:v>348.78</c:v>
                </c:pt>
                <c:pt idx="1542">
                  <c:v>348.74</c:v>
                </c:pt>
                <c:pt idx="1543">
                  <c:v>348.65</c:v>
                </c:pt>
                <c:pt idx="1544">
                  <c:v>348.64</c:v>
                </c:pt>
                <c:pt idx="1545">
                  <c:v>348.47</c:v>
                </c:pt>
                <c:pt idx="1546">
                  <c:v>348.47</c:v>
                </c:pt>
                <c:pt idx="1547">
                  <c:v>348.46</c:v>
                </c:pt>
                <c:pt idx="1548">
                  <c:v>348.12</c:v>
                </c:pt>
                <c:pt idx="1549">
                  <c:v>348.03</c:v>
                </c:pt>
                <c:pt idx="1550">
                  <c:v>348.03</c:v>
                </c:pt>
                <c:pt idx="1551">
                  <c:v>348.03</c:v>
                </c:pt>
                <c:pt idx="1552">
                  <c:v>348.03</c:v>
                </c:pt>
                <c:pt idx="1553">
                  <c:v>347.92</c:v>
                </c:pt>
                <c:pt idx="1554">
                  <c:v>347.87</c:v>
                </c:pt>
                <c:pt idx="1555">
                  <c:v>347.85</c:v>
                </c:pt>
                <c:pt idx="1556">
                  <c:v>347.67</c:v>
                </c:pt>
                <c:pt idx="1557">
                  <c:v>347.59</c:v>
                </c:pt>
                <c:pt idx="1558">
                  <c:v>347.59</c:v>
                </c:pt>
                <c:pt idx="1559">
                  <c:v>347.39</c:v>
                </c:pt>
                <c:pt idx="1560">
                  <c:v>347.14</c:v>
                </c:pt>
                <c:pt idx="1561">
                  <c:v>346.62</c:v>
                </c:pt>
                <c:pt idx="1562">
                  <c:v>346.51</c:v>
                </c:pt>
                <c:pt idx="1563">
                  <c:v>346.51</c:v>
                </c:pt>
                <c:pt idx="1564">
                  <c:v>346.26</c:v>
                </c:pt>
                <c:pt idx="1565">
                  <c:v>346.24</c:v>
                </c:pt>
                <c:pt idx="1566">
                  <c:v>346.03</c:v>
                </c:pt>
                <c:pt idx="1567">
                  <c:v>345.99</c:v>
                </c:pt>
                <c:pt idx="1568">
                  <c:v>345.89</c:v>
                </c:pt>
                <c:pt idx="1569">
                  <c:v>345.89</c:v>
                </c:pt>
                <c:pt idx="1570">
                  <c:v>345.56</c:v>
                </c:pt>
                <c:pt idx="1571">
                  <c:v>345.26</c:v>
                </c:pt>
                <c:pt idx="1572">
                  <c:v>345.22</c:v>
                </c:pt>
                <c:pt idx="1573">
                  <c:v>344.96</c:v>
                </c:pt>
                <c:pt idx="1574">
                  <c:v>344.89</c:v>
                </c:pt>
                <c:pt idx="1575">
                  <c:v>344.78</c:v>
                </c:pt>
                <c:pt idx="1576">
                  <c:v>344.77</c:v>
                </c:pt>
                <c:pt idx="1577">
                  <c:v>344.64</c:v>
                </c:pt>
                <c:pt idx="1578">
                  <c:v>344.61</c:v>
                </c:pt>
                <c:pt idx="1579">
                  <c:v>344.61</c:v>
                </c:pt>
                <c:pt idx="1580">
                  <c:v>344.52</c:v>
                </c:pt>
                <c:pt idx="1581">
                  <c:v>344.26</c:v>
                </c:pt>
                <c:pt idx="1582">
                  <c:v>344.24</c:v>
                </c:pt>
                <c:pt idx="1583">
                  <c:v>344.18</c:v>
                </c:pt>
                <c:pt idx="1584">
                  <c:v>344.12</c:v>
                </c:pt>
                <c:pt idx="1585">
                  <c:v>344.03</c:v>
                </c:pt>
                <c:pt idx="1586">
                  <c:v>343.9</c:v>
                </c:pt>
                <c:pt idx="1587">
                  <c:v>343.57</c:v>
                </c:pt>
                <c:pt idx="1588">
                  <c:v>343.29</c:v>
                </c:pt>
                <c:pt idx="1589">
                  <c:v>343.17</c:v>
                </c:pt>
                <c:pt idx="1590">
                  <c:v>343.17</c:v>
                </c:pt>
                <c:pt idx="1591">
                  <c:v>342.99</c:v>
                </c:pt>
                <c:pt idx="1592">
                  <c:v>342.66</c:v>
                </c:pt>
                <c:pt idx="1593">
                  <c:v>342.65</c:v>
                </c:pt>
                <c:pt idx="1594">
                  <c:v>342.31</c:v>
                </c:pt>
                <c:pt idx="1595">
                  <c:v>339.99</c:v>
                </c:pt>
                <c:pt idx="1596">
                  <c:v>339.66</c:v>
                </c:pt>
                <c:pt idx="1597">
                  <c:v>331.17</c:v>
                </c:pt>
                <c:pt idx="1598">
                  <c:v>330.76</c:v>
                </c:pt>
                <c:pt idx="1599">
                  <c:v>329.92</c:v>
                </c:pt>
                <c:pt idx="1600">
                  <c:v>324.51</c:v>
                </c:pt>
                <c:pt idx="1601">
                  <c:v>323.07</c:v>
                </c:pt>
                <c:pt idx="1602">
                  <c:v>321.74</c:v>
                </c:pt>
                <c:pt idx="1603">
                  <c:v>321.63</c:v>
                </c:pt>
                <c:pt idx="1604">
                  <c:v>320.95999999999998</c:v>
                </c:pt>
                <c:pt idx="1605">
                  <c:v>318.8</c:v>
                </c:pt>
                <c:pt idx="1606">
                  <c:v>318.44</c:v>
                </c:pt>
                <c:pt idx="1607">
                  <c:v>313.10000000000002</c:v>
                </c:pt>
                <c:pt idx="1608">
                  <c:v>312.38</c:v>
                </c:pt>
                <c:pt idx="1609">
                  <c:v>312.38</c:v>
                </c:pt>
                <c:pt idx="1610">
                  <c:v>312.25</c:v>
                </c:pt>
                <c:pt idx="1611">
                  <c:v>311.67</c:v>
                </c:pt>
                <c:pt idx="1612">
                  <c:v>311.57</c:v>
                </c:pt>
                <c:pt idx="1613">
                  <c:v>311.44</c:v>
                </c:pt>
                <c:pt idx="1614">
                  <c:v>310.88</c:v>
                </c:pt>
                <c:pt idx="1615">
                  <c:v>310.61</c:v>
                </c:pt>
                <c:pt idx="1616">
                  <c:v>310.38</c:v>
                </c:pt>
                <c:pt idx="1617">
                  <c:v>310.35000000000002</c:v>
                </c:pt>
                <c:pt idx="1618">
                  <c:v>309.43</c:v>
                </c:pt>
                <c:pt idx="1619">
                  <c:v>309.19</c:v>
                </c:pt>
                <c:pt idx="1620">
                  <c:v>309.18</c:v>
                </c:pt>
                <c:pt idx="1621">
                  <c:v>309.04000000000002</c:v>
                </c:pt>
                <c:pt idx="1622">
                  <c:v>308.95</c:v>
                </c:pt>
                <c:pt idx="1623">
                  <c:v>308.91000000000003</c:v>
                </c:pt>
                <c:pt idx="1624">
                  <c:v>308.41000000000003</c:v>
                </c:pt>
                <c:pt idx="1625">
                  <c:v>308.27999999999997</c:v>
                </c:pt>
                <c:pt idx="1626">
                  <c:v>307.8</c:v>
                </c:pt>
                <c:pt idx="1627">
                  <c:v>307.67</c:v>
                </c:pt>
                <c:pt idx="1628">
                  <c:v>306.72000000000003</c:v>
                </c:pt>
                <c:pt idx="1629">
                  <c:v>306.47000000000003</c:v>
                </c:pt>
                <c:pt idx="1630">
                  <c:v>306.27</c:v>
                </c:pt>
                <c:pt idx="1631">
                  <c:v>306.20999999999998</c:v>
                </c:pt>
                <c:pt idx="1632">
                  <c:v>306.14999999999998</c:v>
                </c:pt>
                <c:pt idx="1633">
                  <c:v>305.83</c:v>
                </c:pt>
                <c:pt idx="1634">
                  <c:v>304.43</c:v>
                </c:pt>
                <c:pt idx="1635">
                  <c:v>304.32</c:v>
                </c:pt>
                <c:pt idx="1636">
                  <c:v>304.18</c:v>
                </c:pt>
                <c:pt idx="1637">
                  <c:v>304.04000000000002</c:v>
                </c:pt>
                <c:pt idx="1638">
                  <c:v>303.92</c:v>
                </c:pt>
                <c:pt idx="1639">
                  <c:v>303.8</c:v>
                </c:pt>
                <c:pt idx="1640">
                  <c:v>303.54000000000002</c:v>
                </c:pt>
                <c:pt idx="1641">
                  <c:v>302.52</c:v>
                </c:pt>
                <c:pt idx="1642">
                  <c:v>302.22000000000003</c:v>
                </c:pt>
                <c:pt idx="1643">
                  <c:v>302.01</c:v>
                </c:pt>
                <c:pt idx="1644">
                  <c:v>301.95999999999998</c:v>
                </c:pt>
                <c:pt idx="1645">
                  <c:v>301.64</c:v>
                </c:pt>
                <c:pt idx="1646">
                  <c:v>301.04000000000002</c:v>
                </c:pt>
                <c:pt idx="1647">
                  <c:v>301.04000000000002</c:v>
                </c:pt>
                <c:pt idx="1648">
                  <c:v>301</c:v>
                </c:pt>
                <c:pt idx="1649">
                  <c:v>301</c:v>
                </c:pt>
                <c:pt idx="1650">
                  <c:v>300.77999999999997</c:v>
                </c:pt>
                <c:pt idx="1651">
                  <c:v>300.72000000000003</c:v>
                </c:pt>
                <c:pt idx="1652">
                  <c:v>300.39999999999998</c:v>
                </c:pt>
                <c:pt idx="1653">
                  <c:v>300.18</c:v>
                </c:pt>
                <c:pt idx="1654">
                  <c:v>299.89999999999998</c:v>
                </c:pt>
                <c:pt idx="1655">
                  <c:v>298.94</c:v>
                </c:pt>
                <c:pt idx="1656">
                  <c:v>298.7</c:v>
                </c:pt>
                <c:pt idx="1657">
                  <c:v>298.57</c:v>
                </c:pt>
                <c:pt idx="1658">
                  <c:v>298.43</c:v>
                </c:pt>
                <c:pt idx="1659">
                  <c:v>298.08</c:v>
                </c:pt>
                <c:pt idx="1660">
                  <c:v>296.64999999999998</c:v>
                </c:pt>
                <c:pt idx="1661">
                  <c:v>296.08999999999997</c:v>
                </c:pt>
                <c:pt idx="1662">
                  <c:v>295.97000000000003</c:v>
                </c:pt>
                <c:pt idx="1663">
                  <c:v>294.55</c:v>
                </c:pt>
                <c:pt idx="1664">
                  <c:v>293.19</c:v>
                </c:pt>
                <c:pt idx="1665">
                  <c:v>290.47000000000003</c:v>
                </c:pt>
                <c:pt idx="1666">
                  <c:v>290.19</c:v>
                </c:pt>
                <c:pt idx="1667">
                  <c:v>289.85000000000002</c:v>
                </c:pt>
                <c:pt idx="1668">
                  <c:v>289.61</c:v>
                </c:pt>
                <c:pt idx="1669">
                  <c:v>289.61</c:v>
                </c:pt>
                <c:pt idx="1670">
                  <c:v>289.35000000000002</c:v>
                </c:pt>
                <c:pt idx="1671">
                  <c:v>289.01</c:v>
                </c:pt>
                <c:pt idx="1672">
                  <c:v>288.99</c:v>
                </c:pt>
                <c:pt idx="1673">
                  <c:v>288.99</c:v>
                </c:pt>
                <c:pt idx="1674">
                  <c:v>288.95999999999998</c:v>
                </c:pt>
                <c:pt idx="1675">
                  <c:v>288.87</c:v>
                </c:pt>
                <c:pt idx="1676">
                  <c:v>288.74</c:v>
                </c:pt>
                <c:pt idx="1677">
                  <c:v>288.68</c:v>
                </c:pt>
                <c:pt idx="1678">
                  <c:v>288.52999999999997</c:v>
                </c:pt>
                <c:pt idx="1679">
                  <c:v>288.51</c:v>
                </c:pt>
                <c:pt idx="1680">
                  <c:v>288.20999999999998</c:v>
                </c:pt>
                <c:pt idx="1681">
                  <c:v>287.93</c:v>
                </c:pt>
                <c:pt idx="1682">
                  <c:v>287.88</c:v>
                </c:pt>
                <c:pt idx="1683">
                  <c:v>287.83999999999997</c:v>
                </c:pt>
                <c:pt idx="1684">
                  <c:v>287.69</c:v>
                </c:pt>
                <c:pt idx="1685">
                  <c:v>287.69</c:v>
                </c:pt>
                <c:pt idx="1686">
                  <c:v>287.68</c:v>
                </c:pt>
                <c:pt idx="1687">
                  <c:v>287.68</c:v>
                </c:pt>
                <c:pt idx="1688">
                  <c:v>287.58</c:v>
                </c:pt>
                <c:pt idx="1689">
                  <c:v>287.52</c:v>
                </c:pt>
                <c:pt idx="1690">
                  <c:v>287.27</c:v>
                </c:pt>
                <c:pt idx="1691">
                  <c:v>287.2</c:v>
                </c:pt>
                <c:pt idx="1692">
                  <c:v>287.02</c:v>
                </c:pt>
                <c:pt idx="1693">
                  <c:v>287</c:v>
                </c:pt>
                <c:pt idx="1694">
                  <c:v>286.99</c:v>
                </c:pt>
                <c:pt idx="1695">
                  <c:v>286.82</c:v>
                </c:pt>
                <c:pt idx="1696">
                  <c:v>286.79000000000002</c:v>
                </c:pt>
                <c:pt idx="1697">
                  <c:v>286.51</c:v>
                </c:pt>
                <c:pt idx="1698">
                  <c:v>286.45</c:v>
                </c:pt>
                <c:pt idx="1699">
                  <c:v>286.43</c:v>
                </c:pt>
                <c:pt idx="1700">
                  <c:v>286.32</c:v>
                </c:pt>
                <c:pt idx="1701">
                  <c:v>286.2</c:v>
                </c:pt>
                <c:pt idx="1702">
                  <c:v>285.92</c:v>
                </c:pt>
                <c:pt idx="1703">
                  <c:v>285.25</c:v>
                </c:pt>
                <c:pt idx="1704">
                  <c:v>285.23</c:v>
                </c:pt>
                <c:pt idx="1705">
                  <c:v>284.89999999999998</c:v>
                </c:pt>
                <c:pt idx="1706">
                  <c:v>284.42</c:v>
                </c:pt>
                <c:pt idx="1707">
                  <c:v>284.18</c:v>
                </c:pt>
                <c:pt idx="1708">
                  <c:v>284.18</c:v>
                </c:pt>
                <c:pt idx="1709">
                  <c:v>283.83999999999997</c:v>
                </c:pt>
                <c:pt idx="1710">
                  <c:v>283.41000000000003</c:v>
                </c:pt>
                <c:pt idx="1711">
                  <c:v>283.39</c:v>
                </c:pt>
                <c:pt idx="1712">
                  <c:v>283.27</c:v>
                </c:pt>
                <c:pt idx="1713">
                  <c:v>283.16000000000003</c:v>
                </c:pt>
                <c:pt idx="1714">
                  <c:v>282.68</c:v>
                </c:pt>
                <c:pt idx="1715">
                  <c:v>282.68</c:v>
                </c:pt>
                <c:pt idx="1716">
                  <c:v>282.67</c:v>
                </c:pt>
                <c:pt idx="1717">
                  <c:v>282.25</c:v>
                </c:pt>
                <c:pt idx="1718">
                  <c:v>282.11</c:v>
                </c:pt>
                <c:pt idx="1719">
                  <c:v>281.75</c:v>
                </c:pt>
                <c:pt idx="1720">
                  <c:v>281.66000000000003</c:v>
                </c:pt>
                <c:pt idx="1721">
                  <c:v>281.52</c:v>
                </c:pt>
                <c:pt idx="1722">
                  <c:v>281.43</c:v>
                </c:pt>
                <c:pt idx="1723">
                  <c:v>281.32</c:v>
                </c:pt>
                <c:pt idx="1724">
                  <c:v>281.22000000000003</c:v>
                </c:pt>
                <c:pt idx="1725">
                  <c:v>280.94</c:v>
                </c:pt>
                <c:pt idx="1726">
                  <c:v>280.49</c:v>
                </c:pt>
                <c:pt idx="1727">
                  <c:v>280.41000000000003</c:v>
                </c:pt>
                <c:pt idx="1728">
                  <c:v>280.33999999999997</c:v>
                </c:pt>
                <c:pt idx="1729">
                  <c:v>280.14999999999998</c:v>
                </c:pt>
                <c:pt idx="1730">
                  <c:v>279.98</c:v>
                </c:pt>
                <c:pt idx="1731">
                  <c:v>279.77999999999997</c:v>
                </c:pt>
                <c:pt idx="1732">
                  <c:v>279.7</c:v>
                </c:pt>
                <c:pt idx="1733">
                  <c:v>279.57</c:v>
                </c:pt>
                <c:pt idx="1734">
                  <c:v>279.5</c:v>
                </c:pt>
                <c:pt idx="1735">
                  <c:v>279.47000000000003</c:v>
                </c:pt>
                <c:pt idx="1736">
                  <c:v>279.12</c:v>
                </c:pt>
                <c:pt idx="1737">
                  <c:v>278.8</c:v>
                </c:pt>
                <c:pt idx="1738">
                  <c:v>278.8</c:v>
                </c:pt>
                <c:pt idx="1739">
                  <c:v>278.55</c:v>
                </c:pt>
                <c:pt idx="1740">
                  <c:v>278.12</c:v>
                </c:pt>
                <c:pt idx="1741">
                  <c:v>277.94</c:v>
                </c:pt>
                <c:pt idx="1742">
                  <c:v>277.86</c:v>
                </c:pt>
                <c:pt idx="1743">
                  <c:v>277.83</c:v>
                </c:pt>
                <c:pt idx="1744">
                  <c:v>277.72000000000003</c:v>
                </c:pt>
                <c:pt idx="1745">
                  <c:v>277.72000000000003</c:v>
                </c:pt>
                <c:pt idx="1746">
                  <c:v>277.64999999999998</c:v>
                </c:pt>
                <c:pt idx="1747">
                  <c:v>277.51</c:v>
                </c:pt>
                <c:pt idx="1748">
                  <c:v>277.45999999999998</c:v>
                </c:pt>
                <c:pt idx="1749">
                  <c:v>277.45999999999998</c:v>
                </c:pt>
                <c:pt idx="1750">
                  <c:v>277.42</c:v>
                </c:pt>
                <c:pt idx="1751">
                  <c:v>277.32</c:v>
                </c:pt>
                <c:pt idx="1752">
                  <c:v>277.16000000000003</c:v>
                </c:pt>
                <c:pt idx="1753">
                  <c:v>277.06</c:v>
                </c:pt>
                <c:pt idx="1754">
                  <c:v>276.83</c:v>
                </c:pt>
                <c:pt idx="1755">
                  <c:v>276.82</c:v>
                </c:pt>
                <c:pt idx="1756">
                  <c:v>276.81</c:v>
                </c:pt>
                <c:pt idx="1757">
                  <c:v>276.79000000000002</c:v>
                </c:pt>
                <c:pt idx="1758">
                  <c:v>276.79000000000002</c:v>
                </c:pt>
                <c:pt idx="1759">
                  <c:v>276.70999999999998</c:v>
                </c:pt>
                <c:pt idx="1760">
                  <c:v>276.58</c:v>
                </c:pt>
                <c:pt idx="1761">
                  <c:v>276.58</c:v>
                </c:pt>
                <c:pt idx="1762">
                  <c:v>276.25</c:v>
                </c:pt>
                <c:pt idx="1763">
                  <c:v>276.07</c:v>
                </c:pt>
                <c:pt idx="1764">
                  <c:v>275.75</c:v>
                </c:pt>
                <c:pt idx="1765">
                  <c:v>275.29000000000002</c:v>
                </c:pt>
                <c:pt idx="1766">
                  <c:v>274.94</c:v>
                </c:pt>
                <c:pt idx="1767">
                  <c:v>274.83999999999997</c:v>
                </c:pt>
                <c:pt idx="1768">
                  <c:v>274.56</c:v>
                </c:pt>
                <c:pt idx="1769">
                  <c:v>274.39999999999998</c:v>
                </c:pt>
                <c:pt idx="1770">
                  <c:v>273.52999999999997</c:v>
                </c:pt>
                <c:pt idx="1771">
                  <c:v>271.67</c:v>
                </c:pt>
                <c:pt idx="1772">
                  <c:v>255.36</c:v>
                </c:pt>
                <c:pt idx="1773">
                  <c:v>255.18</c:v>
                </c:pt>
                <c:pt idx="1774">
                  <c:v>255</c:v>
                </c:pt>
                <c:pt idx="1775">
                  <c:v>254.92</c:v>
                </c:pt>
                <c:pt idx="1776">
                  <c:v>243.86</c:v>
                </c:pt>
                <c:pt idx="1777">
                  <c:v>243.86</c:v>
                </c:pt>
                <c:pt idx="1778">
                  <c:v>243.25</c:v>
                </c:pt>
                <c:pt idx="1779">
                  <c:v>243.11</c:v>
                </c:pt>
                <c:pt idx="1780">
                  <c:v>240.88</c:v>
                </c:pt>
                <c:pt idx="1781">
                  <c:v>240.84</c:v>
                </c:pt>
                <c:pt idx="1782">
                  <c:v>240.48</c:v>
                </c:pt>
                <c:pt idx="1783">
                  <c:v>240.47</c:v>
                </c:pt>
                <c:pt idx="1784">
                  <c:v>239.88</c:v>
                </c:pt>
                <c:pt idx="1785">
                  <c:v>239.21</c:v>
                </c:pt>
                <c:pt idx="1786">
                  <c:v>238.64</c:v>
                </c:pt>
                <c:pt idx="1787">
                  <c:v>238.57</c:v>
                </c:pt>
                <c:pt idx="1788">
                  <c:v>238.03</c:v>
                </c:pt>
                <c:pt idx="1789">
                  <c:v>237.96</c:v>
                </c:pt>
                <c:pt idx="1790">
                  <c:v>237.92</c:v>
                </c:pt>
                <c:pt idx="1791">
                  <c:v>237.88</c:v>
                </c:pt>
                <c:pt idx="1792">
                  <c:v>237.86</c:v>
                </c:pt>
                <c:pt idx="1793">
                  <c:v>237.48</c:v>
                </c:pt>
                <c:pt idx="1794">
                  <c:v>237.36</c:v>
                </c:pt>
                <c:pt idx="1795">
                  <c:v>237.17</c:v>
                </c:pt>
                <c:pt idx="1796">
                  <c:v>237</c:v>
                </c:pt>
                <c:pt idx="1797">
                  <c:v>236.98</c:v>
                </c:pt>
                <c:pt idx="1798">
                  <c:v>236.91</c:v>
                </c:pt>
                <c:pt idx="1799">
                  <c:v>236.9</c:v>
                </c:pt>
                <c:pt idx="1800">
                  <c:v>236.72</c:v>
                </c:pt>
                <c:pt idx="1801">
                  <c:v>236.63</c:v>
                </c:pt>
                <c:pt idx="1802">
                  <c:v>236.44</c:v>
                </c:pt>
                <c:pt idx="1803">
                  <c:v>236.34</c:v>
                </c:pt>
                <c:pt idx="1804">
                  <c:v>236.34</c:v>
                </c:pt>
                <c:pt idx="1805">
                  <c:v>236.29</c:v>
                </c:pt>
                <c:pt idx="1806">
                  <c:v>236.16</c:v>
                </c:pt>
                <c:pt idx="1807">
                  <c:v>236.14</c:v>
                </c:pt>
                <c:pt idx="1808">
                  <c:v>235.67</c:v>
                </c:pt>
                <c:pt idx="1809">
                  <c:v>235.52</c:v>
                </c:pt>
                <c:pt idx="1810">
                  <c:v>235.39</c:v>
                </c:pt>
                <c:pt idx="1811">
                  <c:v>235.28</c:v>
                </c:pt>
                <c:pt idx="1812">
                  <c:v>235.11</c:v>
                </c:pt>
                <c:pt idx="1813">
                  <c:v>234.76</c:v>
                </c:pt>
                <c:pt idx="1814">
                  <c:v>234.57</c:v>
                </c:pt>
                <c:pt idx="1815">
                  <c:v>234.57</c:v>
                </c:pt>
                <c:pt idx="1816">
                  <c:v>234.37</c:v>
                </c:pt>
                <c:pt idx="1817">
                  <c:v>234.35</c:v>
                </c:pt>
                <c:pt idx="1818">
                  <c:v>234.3</c:v>
                </c:pt>
                <c:pt idx="1819">
                  <c:v>234.2</c:v>
                </c:pt>
                <c:pt idx="1820">
                  <c:v>233.91</c:v>
                </c:pt>
                <c:pt idx="1821">
                  <c:v>233.72</c:v>
                </c:pt>
                <c:pt idx="1822">
                  <c:v>233.45</c:v>
                </c:pt>
                <c:pt idx="1823">
                  <c:v>233.01</c:v>
                </c:pt>
                <c:pt idx="1824">
                  <c:v>232.76</c:v>
                </c:pt>
                <c:pt idx="1825">
                  <c:v>232.49</c:v>
                </c:pt>
                <c:pt idx="1826">
                  <c:v>232.12</c:v>
                </c:pt>
                <c:pt idx="1827">
                  <c:v>231.68</c:v>
                </c:pt>
                <c:pt idx="1828">
                  <c:v>231.41</c:v>
                </c:pt>
                <c:pt idx="1829">
                  <c:v>231.24</c:v>
                </c:pt>
                <c:pt idx="1830">
                  <c:v>231.24</c:v>
                </c:pt>
                <c:pt idx="1831">
                  <c:v>231.07</c:v>
                </c:pt>
                <c:pt idx="1832">
                  <c:v>231.07</c:v>
                </c:pt>
                <c:pt idx="1833">
                  <c:v>231</c:v>
                </c:pt>
                <c:pt idx="1834">
                  <c:v>230.69</c:v>
                </c:pt>
                <c:pt idx="1835">
                  <c:v>230.61</c:v>
                </c:pt>
                <c:pt idx="1836">
                  <c:v>230.39</c:v>
                </c:pt>
                <c:pt idx="1837">
                  <c:v>230.33</c:v>
                </c:pt>
                <c:pt idx="1838">
                  <c:v>230.25</c:v>
                </c:pt>
                <c:pt idx="1839">
                  <c:v>230.1</c:v>
                </c:pt>
                <c:pt idx="1840">
                  <c:v>230</c:v>
                </c:pt>
                <c:pt idx="1841">
                  <c:v>229.99</c:v>
                </c:pt>
                <c:pt idx="1842">
                  <c:v>229.71</c:v>
                </c:pt>
                <c:pt idx="1843">
                  <c:v>229.71</c:v>
                </c:pt>
                <c:pt idx="1844">
                  <c:v>229.1</c:v>
                </c:pt>
                <c:pt idx="1845">
                  <c:v>228.72</c:v>
                </c:pt>
                <c:pt idx="1846">
                  <c:v>228.43</c:v>
                </c:pt>
                <c:pt idx="1847">
                  <c:v>228.39</c:v>
                </c:pt>
                <c:pt idx="1848">
                  <c:v>228.14</c:v>
                </c:pt>
                <c:pt idx="1849">
                  <c:v>227.69</c:v>
                </c:pt>
                <c:pt idx="1850">
                  <c:v>227.43</c:v>
                </c:pt>
                <c:pt idx="1851">
                  <c:v>226.96</c:v>
                </c:pt>
                <c:pt idx="1852">
                  <c:v>225.29</c:v>
                </c:pt>
                <c:pt idx="1853">
                  <c:v>222.44</c:v>
                </c:pt>
                <c:pt idx="1854">
                  <c:v>221.99</c:v>
                </c:pt>
                <c:pt idx="1855">
                  <c:v>221.89</c:v>
                </c:pt>
                <c:pt idx="1856">
                  <c:v>221.72</c:v>
                </c:pt>
                <c:pt idx="1857">
                  <c:v>221.63</c:v>
                </c:pt>
                <c:pt idx="1858">
                  <c:v>221.6</c:v>
                </c:pt>
                <c:pt idx="1859">
                  <c:v>221.6</c:v>
                </c:pt>
                <c:pt idx="1860">
                  <c:v>221.56</c:v>
                </c:pt>
                <c:pt idx="1861">
                  <c:v>221.5</c:v>
                </c:pt>
                <c:pt idx="1862">
                  <c:v>221.42</c:v>
                </c:pt>
                <c:pt idx="1863">
                  <c:v>221.39</c:v>
                </c:pt>
                <c:pt idx="1864">
                  <c:v>221.35</c:v>
                </c:pt>
                <c:pt idx="1865">
                  <c:v>221.23</c:v>
                </c:pt>
                <c:pt idx="1866">
                  <c:v>221.22</c:v>
                </c:pt>
                <c:pt idx="1867">
                  <c:v>221.14</c:v>
                </c:pt>
                <c:pt idx="1868">
                  <c:v>221.13</c:v>
                </c:pt>
                <c:pt idx="1869">
                  <c:v>220.98</c:v>
                </c:pt>
                <c:pt idx="1870">
                  <c:v>220.63</c:v>
                </c:pt>
                <c:pt idx="1871">
                  <c:v>220.52</c:v>
                </c:pt>
                <c:pt idx="1872">
                  <c:v>220.41</c:v>
                </c:pt>
                <c:pt idx="1873">
                  <c:v>220.25</c:v>
                </c:pt>
                <c:pt idx="1874">
                  <c:v>219.89</c:v>
                </c:pt>
                <c:pt idx="1875">
                  <c:v>219.81</c:v>
                </c:pt>
                <c:pt idx="1876">
                  <c:v>219.67</c:v>
                </c:pt>
                <c:pt idx="1877">
                  <c:v>218.72</c:v>
                </c:pt>
                <c:pt idx="1878">
                  <c:v>218.55</c:v>
                </c:pt>
                <c:pt idx="1879">
                  <c:v>218.4</c:v>
                </c:pt>
                <c:pt idx="1880">
                  <c:v>218.39</c:v>
                </c:pt>
                <c:pt idx="1881">
                  <c:v>218.09</c:v>
                </c:pt>
                <c:pt idx="1882">
                  <c:v>218.09</c:v>
                </c:pt>
                <c:pt idx="1883">
                  <c:v>218.07</c:v>
                </c:pt>
                <c:pt idx="1884">
                  <c:v>217.98</c:v>
                </c:pt>
                <c:pt idx="1885">
                  <c:v>217.91</c:v>
                </c:pt>
                <c:pt idx="1886">
                  <c:v>217.74</c:v>
                </c:pt>
                <c:pt idx="1887">
                  <c:v>217.3</c:v>
                </c:pt>
                <c:pt idx="1888">
                  <c:v>217.02</c:v>
                </c:pt>
                <c:pt idx="1889">
                  <c:v>216.92</c:v>
                </c:pt>
                <c:pt idx="1890">
                  <c:v>216.57</c:v>
                </c:pt>
                <c:pt idx="1891">
                  <c:v>216.31</c:v>
                </c:pt>
                <c:pt idx="1892">
                  <c:v>215.97</c:v>
                </c:pt>
                <c:pt idx="1893">
                  <c:v>215.29</c:v>
                </c:pt>
                <c:pt idx="1894">
                  <c:v>215.19</c:v>
                </c:pt>
                <c:pt idx="1895">
                  <c:v>215.11</c:v>
                </c:pt>
                <c:pt idx="1896">
                  <c:v>214.94</c:v>
                </c:pt>
                <c:pt idx="1897">
                  <c:v>214.78</c:v>
                </c:pt>
                <c:pt idx="1898">
                  <c:v>214.68</c:v>
                </c:pt>
                <c:pt idx="1899">
                  <c:v>213.74</c:v>
                </c:pt>
                <c:pt idx="1900">
                  <c:v>212.65</c:v>
                </c:pt>
                <c:pt idx="1901">
                  <c:v>212.41</c:v>
                </c:pt>
                <c:pt idx="1902">
                  <c:v>212.23</c:v>
                </c:pt>
                <c:pt idx="1903">
                  <c:v>212.21</c:v>
                </c:pt>
                <c:pt idx="1904">
                  <c:v>212.19</c:v>
                </c:pt>
                <c:pt idx="1905">
                  <c:v>212.15</c:v>
                </c:pt>
                <c:pt idx="1906">
                  <c:v>212.1</c:v>
                </c:pt>
                <c:pt idx="1907">
                  <c:v>212.07</c:v>
                </c:pt>
                <c:pt idx="1908">
                  <c:v>211.96</c:v>
                </c:pt>
                <c:pt idx="1909">
                  <c:v>211.94</c:v>
                </c:pt>
                <c:pt idx="1910">
                  <c:v>211.91</c:v>
                </c:pt>
                <c:pt idx="1911">
                  <c:v>211.9</c:v>
                </c:pt>
                <c:pt idx="1912">
                  <c:v>211.89</c:v>
                </c:pt>
                <c:pt idx="1913">
                  <c:v>211.89</c:v>
                </c:pt>
                <c:pt idx="1914">
                  <c:v>211.88</c:v>
                </c:pt>
                <c:pt idx="1915">
                  <c:v>211.88</c:v>
                </c:pt>
                <c:pt idx="1916">
                  <c:v>211.86</c:v>
                </c:pt>
                <c:pt idx="1917">
                  <c:v>211.86</c:v>
                </c:pt>
                <c:pt idx="1918">
                  <c:v>211.85</c:v>
                </c:pt>
                <c:pt idx="1919">
                  <c:v>211.84</c:v>
                </c:pt>
                <c:pt idx="1920">
                  <c:v>211.82</c:v>
                </c:pt>
                <c:pt idx="1921">
                  <c:v>211.81</c:v>
                </c:pt>
                <c:pt idx="1922">
                  <c:v>211.77</c:v>
                </c:pt>
                <c:pt idx="1923">
                  <c:v>211.77</c:v>
                </c:pt>
                <c:pt idx="1924">
                  <c:v>211.76</c:v>
                </c:pt>
                <c:pt idx="1925">
                  <c:v>211.76</c:v>
                </c:pt>
                <c:pt idx="1926">
                  <c:v>211.76</c:v>
                </c:pt>
                <c:pt idx="1927">
                  <c:v>211.75</c:v>
                </c:pt>
                <c:pt idx="1928">
                  <c:v>211.75</c:v>
                </c:pt>
                <c:pt idx="1929">
                  <c:v>211.75</c:v>
                </c:pt>
                <c:pt idx="1930">
                  <c:v>211.66</c:v>
                </c:pt>
                <c:pt idx="1931">
                  <c:v>211.35</c:v>
                </c:pt>
                <c:pt idx="1932">
                  <c:v>210.86</c:v>
                </c:pt>
                <c:pt idx="1933">
                  <c:v>210.83</c:v>
                </c:pt>
                <c:pt idx="1934">
                  <c:v>210.75</c:v>
                </c:pt>
                <c:pt idx="1935">
                  <c:v>210.74</c:v>
                </c:pt>
                <c:pt idx="1936">
                  <c:v>210.6</c:v>
                </c:pt>
                <c:pt idx="1937">
                  <c:v>210.58</c:v>
                </c:pt>
                <c:pt idx="1938">
                  <c:v>210.58</c:v>
                </c:pt>
                <c:pt idx="1939">
                  <c:v>210.53</c:v>
                </c:pt>
                <c:pt idx="1940">
                  <c:v>210.52</c:v>
                </c:pt>
                <c:pt idx="1941">
                  <c:v>210.34</c:v>
                </c:pt>
                <c:pt idx="1942">
                  <c:v>210.32</c:v>
                </c:pt>
                <c:pt idx="1943">
                  <c:v>210.3</c:v>
                </c:pt>
                <c:pt idx="1944">
                  <c:v>210.3</c:v>
                </c:pt>
                <c:pt idx="1945">
                  <c:v>210.28</c:v>
                </c:pt>
                <c:pt idx="1946">
                  <c:v>210.09</c:v>
                </c:pt>
                <c:pt idx="1947">
                  <c:v>208.48</c:v>
                </c:pt>
                <c:pt idx="1948">
                  <c:v>208.46</c:v>
                </c:pt>
                <c:pt idx="1949">
                  <c:v>208.45</c:v>
                </c:pt>
                <c:pt idx="1950">
                  <c:v>208.43</c:v>
                </c:pt>
                <c:pt idx="1951">
                  <c:v>208.42</c:v>
                </c:pt>
                <c:pt idx="1952">
                  <c:v>208.42</c:v>
                </c:pt>
                <c:pt idx="1953">
                  <c:v>208.41</c:v>
                </c:pt>
                <c:pt idx="1954">
                  <c:v>208.4</c:v>
                </c:pt>
                <c:pt idx="1955">
                  <c:v>208.4</c:v>
                </c:pt>
                <c:pt idx="1956">
                  <c:v>208.39</c:v>
                </c:pt>
                <c:pt idx="1957">
                  <c:v>208.38</c:v>
                </c:pt>
                <c:pt idx="1958">
                  <c:v>208.37</c:v>
                </c:pt>
                <c:pt idx="1959">
                  <c:v>208.37</c:v>
                </c:pt>
                <c:pt idx="1960">
                  <c:v>208.35</c:v>
                </c:pt>
                <c:pt idx="1961">
                  <c:v>208.35</c:v>
                </c:pt>
                <c:pt idx="1962">
                  <c:v>208.34</c:v>
                </c:pt>
                <c:pt idx="1963">
                  <c:v>208.34</c:v>
                </c:pt>
                <c:pt idx="1964">
                  <c:v>208.34</c:v>
                </c:pt>
                <c:pt idx="1965">
                  <c:v>208.32</c:v>
                </c:pt>
                <c:pt idx="1966">
                  <c:v>208.31</c:v>
                </c:pt>
                <c:pt idx="1967">
                  <c:v>208.31</c:v>
                </c:pt>
                <c:pt idx="1968">
                  <c:v>208.31</c:v>
                </c:pt>
                <c:pt idx="1969">
                  <c:v>208.3</c:v>
                </c:pt>
                <c:pt idx="1970">
                  <c:v>208.3</c:v>
                </c:pt>
                <c:pt idx="1971">
                  <c:v>208.3</c:v>
                </c:pt>
                <c:pt idx="1972">
                  <c:v>208.3</c:v>
                </c:pt>
                <c:pt idx="1973">
                  <c:v>208.29</c:v>
                </c:pt>
                <c:pt idx="1974">
                  <c:v>208.27</c:v>
                </c:pt>
                <c:pt idx="1975">
                  <c:v>208.27</c:v>
                </c:pt>
                <c:pt idx="1976">
                  <c:v>208.27</c:v>
                </c:pt>
                <c:pt idx="1977">
                  <c:v>208.25</c:v>
                </c:pt>
                <c:pt idx="1978">
                  <c:v>208.25</c:v>
                </c:pt>
                <c:pt idx="1979">
                  <c:v>208.25</c:v>
                </c:pt>
                <c:pt idx="1980">
                  <c:v>208.25</c:v>
                </c:pt>
                <c:pt idx="1981">
                  <c:v>208.25</c:v>
                </c:pt>
                <c:pt idx="1982">
                  <c:v>208.25</c:v>
                </c:pt>
                <c:pt idx="1983">
                  <c:v>208.25</c:v>
                </c:pt>
                <c:pt idx="1984">
                  <c:v>208.24</c:v>
                </c:pt>
                <c:pt idx="1985">
                  <c:v>208.24</c:v>
                </c:pt>
                <c:pt idx="1986">
                  <c:v>208.24</c:v>
                </c:pt>
                <c:pt idx="1987">
                  <c:v>208.24</c:v>
                </c:pt>
                <c:pt idx="1988">
                  <c:v>208.24</c:v>
                </c:pt>
                <c:pt idx="1989">
                  <c:v>208.24</c:v>
                </c:pt>
                <c:pt idx="1990">
                  <c:v>208.24</c:v>
                </c:pt>
                <c:pt idx="1991">
                  <c:v>208.23</c:v>
                </c:pt>
                <c:pt idx="1992">
                  <c:v>208.23</c:v>
                </c:pt>
                <c:pt idx="1993">
                  <c:v>208.23</c:v>
                </c:pt>
                <c:pt idx="1994">
                  <c:v>208.23</c:v>
                </c:pt>
                <c:pt idx="1995">
                  <c:v>208.23</c:v>
                </c:pt>
                <c:pt idx="1996">
                  <c:v>208.23</c:v>
                </c:pt>
                <c:pt idx="1997">
                  <c:v>208.23</c:v>
                </c:pt>
                <c:pt idx="1998">
                  <c:v>208.23</c:v>
                </c:pt>
                <c:pt idx="1999">
                  <c:v>208.21</c:v>
                </c:pt>
                <c:pt idx="2000">
                  <c:v>208.21</c:v>
                </c:pt>
                <c:pt idx="2001">
                  <c:v>207.01</c:v>
                </c:pt>
                <c:pt idx="2002">
                  <c:v>207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'Duration Data - 2016'!$C$1</c:f>
              <c:strCache>
                <c:ptCount val="1"/>
                <c:pt idx="0">
                  <c:v>Approach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- 2016'!$A$2:$A$10979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'Duration Data - 2016'!$C$2:$C$10979</c:f>
              <c:numCache>
                <c:formatCode>General</c:formatCode>
                <c:ptCount val="10978"/>
                <c:pt idx="0">
                  <c:v>1269.6600000000001</c:v>
                </c:pt>
                <c:pt idx="1">
                  <c:v>782.7</c:v>
                </c:pt>
                <c:pt idx="2">
                  <c:v>782.68</c:v>
                </c:pt>
                <c:pt idx="3">
                  <c:v>779.19</c:v>
                </c:pt>
                <c:pt idx="4">
                  <c:v>778.69</c:v>
                </c:pt>
                <c:pt idx="5">
                  <c:v>776.92</c:v>
                </c:pt>
                <c:pt idx="6">
                  <c:v>775.71</c:v>
                </c:pt>
                <c:pt idx="7">
                  <c:v>772.75</c:v>
                </c:pt>
                <c:pt idx="8">
                  <c:v>767.38</c:v>
                </c:pt>
                <c:pt idx="9">
                  <c:v>756.94</c:v>
                </c:pt>
                <c:pt idx="10">
                  <c:v>747.42</c:v>
                </c:pt>
                <c:pt idx="11">
                  <c:v>746.87</c:v>
                </c:pt>
                <c:pt idx="12">
                  <c:v>731.96</c:v>
                </c:pt>
                <c:pt idx="13">
                  <c:v>728.01</c:v>
                </c:pt>
                <c:pt idx="14">
                  <c:v>726.28</c:v>
                </c:pt>
                <c:pt idx="15">
                  <c:v>726.24</c:v>
                </c:pt>
                <c:pt idx="16">
                  <c:v>724.18</c:v>
                </c:pt>
                <c:pt idx="17">
                  <c:v>721.45</c:v>
                </c:pt>
                <c:pt idx="18">
                  <c:v>721.29</c:v>
                </c:pt>
                <c:pt idx="19">
                  <c:v>718.11</c:v>
                </c:pt>
                <c:pt idx="20">
                  <c:v>716.7</c:v>
                </c:pt>
                <c:pt idx="21">
                  <c:v>716.65</c:v>
                </c:pt>
                <c:pt idx="22">
                  <c:v>701.95</c:v>
                </c:pt>
                <c:pt idx="23">
                  <c:v>701.4</c:v>
                </c:pt>
                <c:pt idx="24">
                  <c:v>699.02</c:v>
                </c:pt>
                <c:pt idx="25">
                  <c:v>698.31</c:v>
                </c:pt>
                <c:pt idx="26">
                  <c:v>697.98</c:v>
                </c:pt>
                <c:pt idx="27">
                  <c:v>692.89</c:v>
                </c:pt>
                <c:pt idx="28">
                  <c:v>691.57</c:v>
                </c:pt>
                <c:pt idx="29">
                  <c:v>689.4</c:v>
                </c:pt>
                <c:pt idx="30">
                  <c:v>689.01</c:v>
                </c:pt>
                <c:pt idx="31">
                  <c:v>686.49</c:v>
                </c:pt>
                <c:pt idx="32">
                  <c:v>686.02</c:v>
                </c:pt>
                <c:pt idx="33">
                  <c:v>685.42</c:v>
                </c:pt>
                <c:pt idx="34">
                  <c:v>679.55</c:v>
                </c:pt>
                <c:pt idx="35">
                  <c:v>679.52</c:v>
                </c:pt>
                <c:pt idx="36">
                  <c:v>677.05</c:v>
                </c:pt>
                <c:pt idx="37">
                  <c:v>676.14</c:v>
                </c:pt>
                <c:pt idx="38">
                  <c:v>674.84</c:v>
                </c:pt>
                <c:pt idx="39">
                  <c:v>671.98</c:v>
                </c:pt>
                <c:pt idx="40">
                  <c:v>670.26</c:v>
                </c:pt>
                <c:pt idx="41">
                  <c:v>669.8</c:v>
                </c:pt>
                <c:pt idx="42">
                  <c:v>668.53</c:v>
                </c:pt>
                <c:pt idx="43">
                  <c:v>666.7</c:v>
                </c:pt>
                <c:pt idx="44">
                  <c:v>632.21</c:v>
                </c:pt>
                <c:pt idx="45">
                  <c:v>625.28</c:v>
                </c:pt>
                <c:pt idx="46">
                  <c:v>621.77</c:v>
                </c:pt>
                <c:pt idx="47">
                  <c:v>620.34</c:v>
                </c:pt>
                <c:pt idx="48">
                  <c:v>617.82000000000005</c:v>
                </c:pt>
                <c:pt idx="49">
                  <c:v>612.03</c:v>
                </c:pt>
                <c:pt idx="50">
                  <c:v>611.12</c:v>
                </c:pt>
                <c:pt idx="51">
                  <c:v>608.37</c:v>
                </c:pt>
                <c:pt idx="52">
                  <c:v>607.45000000000005</c:v>
                </c:pt>
                <c:pt idx="53">
                  <c:v>606.6</c:v>
                </c:pt>
                <c:pt idx="54">
                  <c:v>605.84</c:v>
                </c:pt>
                <c:pt idx="55">
                  <c:v>599.27</c:v>
                </c:pt>
                <c:pt idx="56">
                  <c:v>598.17999999999995</c:v>
                </c:pt>
                <c:pt idx="57">
                  <c:v>580.84</c:v>
                </c:pt>
                <c:pt idx="58">
                  <c:v>576.64</c:v>
                </c:pt>
                <c:pt idx="59">
                  <c:v>574.25</c:v>
                </c:pt>
                <c:pt idx="60">
                  <c:v>570.65</c:v>
                </c:pt>
                <c:pt idx="61">
                  <c:v>570.12</c:v>
                </c:pt>
                <c:pt idx="62">
                  <c:v>569.94000000000005</c:v>
                </c:pt>
                <c:pt idx="63">
                  <c:v>569.9</c:v>
                </c:pt>
                <c:pt idx="64">
                  <c:v>569.9</c:v>
                </c:pt>
                <c:pt idx="65">
                  <c:v>569.46</c:v>
                </c:pt>
                <c:pt idx="66">
                  <c:v>567.78</c:v>
                </c:pt>
                <c:pt idx="67">
                  <c:v>565.52</c:v>
                </c:pt>
                <c:pt idx="68">
                  <c:v>565.44000000000005</c:v>
                </c:pt>
                <c:pt idx="69">
                  <c:v>561.19000000000005</c:v>
                </c:pt>
                <c:pt idx="70">
                  <c:v>559.99</c:v>
                </c:pt>
                <c:pt idx="71">
                  <c:v>557.45000000000005</c:v>
                </c:pt>
                <c:pt idx="72">
                  <c:v>557.03</c:v>
                </c:pt>
                <c:pt idx="73">
                  <c:v>550.58000000000004</c:v>
                </c:pt>
                <c:pt idx="74">
                  <c:v>548.17999999999995</c:v>
                </c:pt>
                <c:pt idx="75">
                  <c:v>547.67999999999995</c:v>
                </c:pt>
                <c:pt idx="76">
                  <c:v>547.28</c:v>
                </c:pt>
                <c:pt idx="77">
                  <c:v>546.82000000000005</c:v>
                </c:pt>
                <c:pt idx="78">
                  <c:v>545.55999999999995</c:v>
                </c:pt>
                <c:pt idx="79">
                  <c:v>545.36</c:v>
                </c:pt>
                <c:pt idx="80">
                  <c:v>544.44000000000005</c:v>
                </c:pt>
                <c:pt idx="81">
                  <c:v>543.54999999999995</c:v>
                </c:pt>
                <c:pt idx="82">
                  <c:v>541.65</c:v>
                </c:pt>
                <c:pt idx="83">
                  <c:v>539.12</c:v>
                </c:pt>
                <c:pt idx="84">
                  <c:v>537.49</c:v>
                </c:pt>
                <c:pt idx="85">
                  <c:v>537.47</c:v>
                </c:pt>
                <c:pt idx="86">
                  <c:v>533.15</c:v>
                </c:pt>
                <c:pt idx="87">
                  <c:v>529.51</c:v>
                </c:pt>
                <c:pt idx="88">
                  <c:v>527.91</c:v>
                </c:pt>
                <c:pt idx="89">
                  <c:v>523.98</c:v>
                </c:pt>
                <c:pt idx="90">
                  <c:v>482.99</c:v>
                </c:pt>
                <c:pt idx="91">
                  <c:v>480.84</c:v>
                </c:pt>
                <c:pt idx="92">
                  <c:v>479.48</c:v>
                </c:pt>
                <c:pt idx="93">
                  <c:v>478.34</c:v>
                </c:pt>
                <c:pt idx="94">
                  <c:v>478.18</c:v>
                </c:pt>
                <c:pt idx="95">
                  <c:v>476.46</c:v>
                </c:pt>
                <c:pt idx="96">
                  <c:v>476.18</c:v>
                </c:pt>
                <c:pt idx="97">
                  <c:v>474.96</c:v>
                </c:pt>
                <c:pt idx="98">
                  <c:v>474.33</c:v>
                </c:pt>
                <c:pt idx="99">
                  <c:v>473.6</c:v>
                </c:pt>
                <c:pt idx="100">
                  <c:v>473.14</c:v>
                </c:pt>
                <c:pt idx="101">
                  <c:v>471.92</c:v>
                </c:pt>
                <c:pt idx="102">
                  <c:v>470.81</c:v>
                </c:pt>
                <c:pt idx="103">
                  <c:v>469.15</c:v>
                </c:pt>
                <c:pt idx="104">
                  <c:v>460.48</c:v>
                </c:pt>
                <c:pt idx="105">
                  <c:v>459.29</c:v>
                </c:pt>
                <c:pt idx="106">
                  <c:v>447.91</c:v>
                </c:pt>
                <c:pt idx="107">
                  <c:v>446.77</c:v>
                </c:pt>
                <c:pt idx="108">
                  <c:v>446.76</c:v>
                </c:pt>
                <c:pt idx="109">
                  <c:v>440.5</c:v>
                </c:pt>
                <c:pt idx="110">
                  <c:v>436.3</c:v>
                </c:pt>
                <c:pt idx="111">
                  <c:v>428.8</c:v>
                </c:pt>
                <c:pt idx="112">
                  <c:v>428.8</c:v>
                </c:pt>
                <c:pt idx="113">
                  <c:v>426.98</c:v>
                </c:pt>
                <c:pt idx="114">
                  <c:v>426.53</c:v>
                </c:pt>
                <c:pt idx="115">
                  <c:v>425.97</c:v>
                </c:pt>
                <c:pt idx="116">
                  <c:v>425.7</c:v>
                </c:pt>
                <c:pt idx="117">
                  <c:v>424.8</c:v>
                </c:pt>
                <c:pt idx="118">
                  <c:v>423.74</c:v>
                </c:pt>
                <c:pt idx="119">
                  <c:v>423.38</c:v>
                </c:pt>
                <c:pt idx="120">
                  <c:v>423.35</c:v>
                </c:pt>
                <c:pt idx="121">
                  <c:v>423.08</c:v>
                </c:pt>
                <c:pt idx="122">
                  <c:v>423.08</c:v>
                </c:pt>
                <c:pt idx="123">
                  <c:v>423.01</c:v>
                </c:pt>
                <c:pt idx="124">
                  <c:v>422.23</c:v>
                </c:pt>
                <c:pt idx="125">
                  <c:v>421.88</c:v>
                </c:pt>
                <c:pt idx="126">
                  <c:v>420.57</c:v>
                </c:pt>
                <c:pt idx="127">
                  <c:v>420.23</c:v>
                </c:pt>
                <c:pt idx="128">
                  <c:v>420.23</c:v>
                </c:pt>
                <c:pt idx="129">
                  <c:v>418.91</c:v>
                </c:pt>
                <c:pt idx="130">
                  <c:v>418.71</c:v>
                </c:pt>
                <c:pt idx="131">
                  <c:v>418.52</c:v>
                </c:pt>
                <c:pt idx="132">
                  <c:v>418.41</c:v>
                </c:pt>
                <c:pt idx="133">
                  <c:v>418.28</c:v>
                </c:pt>
                <c:pt idx="134">
                  <c:v>417.96</c:v>
                </c:pt>
                <c:pt idx="135">
                  <c:v>417.85</c:v>
                </c:pt>
                <c:pt idx="136">
                  <c:v>417.1</c:v>
                </c:pt>
                <c:pt idx="137">
                  <c:v>416.24</c:v>
                </c:pt>
                <c:pt idx="138">
                  <c:v>416.06</c:v>
                </c:pt>
                <c:pt idx="139">
                  <c:v>415.45</c:v>
                </c:pt>
                <c:pt idx="140">
                  <c:v>414.74</c:v>
                </c:pt>
                <c:pt idx="141">
                  <c:v>414.42</c:v>
                </c:pt>
                <c:pt idx="142">
                  <c:v>414.41</c:v>
                </c:pt>
                <c:pt idx="143">
                  <c:v>414.29</c:v>
                </c:pt>
                <c:pt idx="144">
                  <c:v>414.21</c:v>
                </c:pt>
                <c:pt idx="145">
                  <c:v>414.21</c:v>
                </c:pt>
                <c:pt idx="146">
                  <c:v>413.68</c:v>
                </c:pt>
                <c:pt idx="147">
                  <c:v>408.88</c:v>
                </c:pt>
                <c:pt idx="148">
                  <c:v>408.7</c:v>
                </c:pt>
                <c:pt idx="149">
                  <c:v>408.38</c:v>
                </c:pt>
                <c:pt idx="150">
                  <c:v>408.1</c:v>
                </c:pt>
                <c:pt idx="151">
                  <c:v>408.02</c:v>
                </c:pt>
                <c:pt idx="152">
                  <c:v>407.47</c:v>
                </c:pt>
                <c:pt idx="153">
                  <c:v>407.29</c:v>
                </c:pt>
                <c:pt idx="154">
                  <c:v>406.51</c:v>
                </c:pt>
                <c:pt idx="155">
                  <c:v>406.21</c:v>
                </c:pt>
                <c:pt idx="156">
                  <c:v>405.71</c:v>
                </c:pt>
                <c:pt idx="157">
                  <c:v>398.18</c:v>
                </c:pt>
                <c:pt idx="158">
                  <c:v>397.52</c:v>
                </c:pt>
                <c:pt idx="159">
                  <c:v>397.52</c:v>
                </c:pt>
                <c:pt idx="160">
                  <c:v>396.9</c:v>
                </c:pt>
                <c:pt idx="161">
                  <c:v>396.69</c:v>
                </c:pt>
                <c:pt idx="162">
                  <c:v>396.14</c:v>
                </c:pt>
                <c:pt idx="163">
                  <c:v>395.99</c:v>
                </c:pt>
                <c:pt idx="164">
                  <c:v>395.5</c:v>
                </c:pt>
                <c:pt idx="165">
                  <c:v>394.71</c:v>
                </c:pt>
                <c:pt idx="166">
                  <c:v>393.35</c:v>
                </c:pt>
                <c:pt idx="167">
                  <c:v>393.11</c:v>
                </c:pt>
                <c:pt idx="168">
                  <c:v>392.99</c:v>
                </c:pt>
                <c:pt idx="169">
                  <c:v>392.07</c:v>
                </c:pt>
                <c:pt idx="170">
                  <c:v>392.07</c:v>
                </c:pt>
                <c:pt idx="171">
                  <c:v>391.73</c:v>
                </c:pt>
                <c:pt idx="172">
                  <c:v>390.93</c:v>
                </c:pt>
                <c:pt idx="173">
                  <c:v>390.47</c:v>
                </c:pt>
                <c:pt idx="174">
                  <c:v>390.45</c:v>
                </c:pt>
                <c:pt idx="175">
                  <c:v>388.55</c:v>
                </c:pt>
                <c:pt idx="176">
                  <c:v>388.32</c:v>
                </c:pt>
                <c:pt idx="177">
                  <c:v>388.18</c:v>
                </c:pt>
                <c:pt idx="178">
                  <c:v>388.1</c:v>
                </c:pt>
                <c:pt idx="179">
                  <c:v>388</c:v>
                </c:pt>
                <c:pt idx="180">
                  <c:v>387.77</c:v>
                </c:pt>
                <c:pt idx="181">
                  <c:v>386.76</c:v>
                </c:pt>
                <c:pt idx="182">
                  <c:v>386.43</c:v>
                </c:pt>
                <c:pt idx="183">
                  <c:v>386.1</c:v>
                </c:pt>
                <c:pt idx="184">
                  <c:v>384.43</c:v>
                </c:pt>
                <c:pt idx="185">
                  <c:v>383.36</c:v>
                </c:pt>
                <c:pt idx="186">
                  <c:v>382.99</c:v>
                </c:pt>
                <c:pt idx="187">
                  <c:v>382.75</c:v>
                </c:pt>
                <c:pt idx="188">
                  <c:v>382.49</c:v>
                </c:pt>
                <c:pt idx="189">
                  <c:v>381.52</c:v>
                </c:pt>
                <c:pt idx="190">
                  <c:v>381.34</c:v>
                </c:pt>
                <c:pt idx="191">
                  <c:v>381.31</c:v>
                </c:pt>
                <c:pt idx="192">
                  <c:v>381.31</c:v>
                </c:pt>
                <c:pt idx="193">
                  <c:v>381.09</c:v>
                </c:pt>
                <c:pt idx="194">
                  <c:v>379.71</c:v>
                </c:pt>
                <c:pt idx="195">
                  <c:v>379.56</c:v>
                </c:pt>
                <c:pt idx="196">
                  <c:v>379.21</c:v>
                </c:pt>
                <c:pt idx="197">
                  <c:v>379.08</c:v>
                </c:pt>
                <c:pt idx="198">
                  <c:v>379.07</c:v>
                </c:pt>
                <c:pt idx="199">
                  <c:v>378.97</c:v>
                </c:pt>
                <c:pt idx="200">
                  <c:v>378.91</c:v>
                </c:pt>
                <c:pt idx="201">
                  <c:v>378.5</c:v>
                </c:pt>
                <c:pt idx="202">
                  <c:v>377.82</c:v>
                </c:pt>
                <c:pt idx="203">
                  <c:v>377.27</c:v>
                </c:pt>
                <c:pt idx="204">
                  <c:v>376.46</c:v>
                </c:pt>
                <c:pt idx="205">
                  <c:v>373.99</c:v>
                </c:pt>
                <c:pt idx="206">
                  <c:v>372.47</c:v>
                </c:pt>
                <c:pt idx="207">
                  <c:v>371.07</c:v>
                </c:pt>
                <c:pt idx="208">
                  <c:v>370.37</c:v>
                </c:pt>
                <c:pt idx="209">
                  <c:v>367.51</c:v>
                </c:pt>
                <c:pt idx="210">
                  <c:v>365.48</c:v>
                </c:pt>
                <c:pt idx="211">
                  <c:v>364.14</c:v>
                </c:pt>
                <c:pt idx="212">
                  <c:v>363.69</c:v>
                </c:pt>
                <c:pt idx="213">
                  <c:v>363.64</c:v>
                </c:pt>
                <c:pt idx="214">
                  <c:v>363.53</c:v>
                </c:pt>
                <c:pt idx="215">
                  <c:v>363.22</c:v>
                </c:pt>
                <c:pt idx="216">
                  <c:v>362.89</c:v>
                </c:pt>
                <c:pt idx="217">
                  <c:v>360.84</c:v>
                </c:pt>
                <c:pt idx="218">
                  <c:v>359.27</c:v>
                </c:pt>
                <c:pt idx="219">
                  <c:v>359.08</c:v>
                </c:pt>
                <c:pt idx="220">
                  <c:v>357.26</c:v>
                </c:pt>
                <c:pt idx="221">
                  <c:v>357.11</c:v>
                </c:pt>
                <c:pt idx="222">
                  <c:v>355.96</c:v>
                </c:pt>
                <c:pt idx="223">
                  <c:v>355.08</c:v>
                </c:pt>
                <c:pt idx="224">
                  <c:v>354.74</c:v>
                </c:pt>
                <c:pt idx="225">
                  <c:v>352.53</c:v>
                </c:pt>
                <c:pt idx="226">
                  <c:v>351.59</c:v>
                </c:pt>
                <c:pt idx="227">
                  <c:v>350.87</c:v>
                </c:pt>
                <c:pt idx="228">
                  <c:v>350.2</c:v>
                </c:pt>
                <c:pt idx="229">
                  <c:v>348.79</c:v>
                </c:pt>
                <c:pt idx="230">
                  <c:v>348.21</c:v>
                </c:pt>
                <c:pt idx="231">
                  <c:v>346.88</c:v>
                </c:pt>
                <c:pt idx="232">
                  <c:v>346.68</c:v>
                </c:pt>
                <c:pt idx="233">
                  <c:v>346.26</c:v>
                </c:pt>
                <c:pt idx="234">
                  <c:v>346.02</c:v>
                </c:pt>
                <c:pt idx="235">
                  <c:v>346.01</c:v>
                </c:pt>
                <c:pt idx="236">
                  <c:v>345.78</c:v>
                </c:pt>
                <c:pt idx="237">
                  <c:v>345.51</c:v>
                </c:pt>
                <c:pt idx="238">
                  <c:v>345.1</c:v>
                </c:pt>
                <c:pt idx="239">
                  <c:v>344.92</c:v>
                </c:pt>
                <c:pt idx="240">
                  <c:v>343.84</c:v>
                </c:pt>
                <c:pt idx="241">
                  <c:v>343.46</c:v>
                </c:pt>
                <c:pt idx="242">
                  <c:v>341.97</c:v>
                </c:pt>
                <c:pt idx="243">
                  <c:v>341.65</c:v>
                </c:pt>
                <c:pt idx="244">
                  <c:v>341.54</c:v>
                </c:pt>
                <c:pt idx="245">
                  <c:v>341.53</c:v>
                </c:pt>
                <c:pt idx="246">
                  <c:v>340.61</c:v>
                </c:pt>
                <c:pt idx="247">
                  <c:v>339.79</c:v>
                </c:pt>
                <c:pt idx="248">
                  <c:v>339.73</c:v>
                </c:pt>
                <c:pt idx="249">
                  <c:v>339.33</c:v>
                </c:pt>
                <c:pt idx="250">
                  <c:v>339.06</c:v>
                </c:pt>
                <c:pt idx="251">
                  <c:v>339.06</c:v>
                </c:pt>
                <c:pt idx="252">
                  <c:v>338.7</c:v>
                </c:pt>
                <c:pt idx="253">
                  <c:v>338.52</c:v>
                </c:pt>
                <c:pt idx="254">
                  <c:v>338.52</c:v>
                </c:pt>
                <c:pt idx="255">
                  <c:v>338.43</c:v>
                </c:pt>
                <c:pt idx="256">
                  <c:v>338.27</c:v>
                </c:pt>
                <c:pt idx="257">
                  <c:v>338.16</c:v>
                </c:pt>
                <c:pt idx="258">
                  <c:v>338.16</c:v>
                </c:pt>
                <c:pt idx="259">
                  <c:v>338.15</c:v>
                </c:pt>
                <c:pt idx="260">
                  <c:v>338.07</c:v>
                </c:pt>
                <c:pt idx="261">
                  <c:v>338.07</c:v>
                </c:pt>
                <c:pt idx="262">
                  <c:v>337.94</c:v>
                </c:pt>
                <c:pt idx="263">
                  <c:v>337.8</c:v>
                </c:pt>
                <c:pt idx="264">
                  <c:v>337.79</c:v>
                </c:pt>
                <c:pt idx="265">
                  <c:v>337.71</c:v>
                </c:pt>
                <c:pt idx="266">
                  <c:v>337.62</c:v>
                </c:pt>
                <c:pt idx="267">
                  <c:v>337.49</c:v>
                </c:pt>
                <c:pt idx="268">
                  <c:v>337.42</c:v>
                </c:pt>
                <c:pt idx="269">
                  <c:v>337.4</c:v>
                </c:pt>
                <c:pt idx="270">
                  <c:v>337.27</c:v>
                </c:pt>
                <c:pt idx="271">
                  <c:v>337.25</c:v>
                </c:pt>
                <c:pt idx="272">
                  <c:v>337.2</c:v>
                </c:pt>
                <c:pt idx="273">
                  <c:v>337.18</c:v>
                </c:pt>
                <c:pt idx="274">
                  <c:v>337.18</c:v>
                </c:pt>
                <c:pt idx="275">
                  <c:v>337.16</c:v>
                </c:pt>
                <c:pt idx="276">
                  <c:v>337.09</c:v>
                </c:pt>
                <c:pt idx="277">
                  <c:v>337.09</c:v>
                </c:pt>
                <c:pt idx="278">
                  <c:v>337</c:v>
                </c:pt>
                <c:pt idx="279">
                  <c:v>336.89</c:v>
                </c:pt>
                <c:pt idx="280">
                  <c:v>336.89</c:v>
                </c:pt>
                <c:pt idx="281">
                  <c:v>336.86</c:v>
                </c:pt>
                <c:pt idx="282">
                  <c:v>336.75</c:v>
                </c:pt>
                <c:pt idx="283">
                  <c:v>336.75</c:v>
                </c:pt>
                <c:pt idx="284">
                  <c:v>336.71</c:v>
                </c:pt>
                <c:pt idx="285">
                  <c:v>336.67</c:v>
                </c:pt>
                <c:pt idx="286">
                  <c:v>336.58</c:v>
                </c:pt>
                <c:pt idx="287">
                  <c:v>336.56</c:v>
                </c:pt>
                <c:pt idx="288">
                  <c:v>336.36</c:v>
                </c:pt>
                <c:pt idx="289">
                  <c:v>336.34</c:v>
                </c:pt>
                <c:pt idx="290">
                  <c:v>336.26</c:v>
                </c:pt>
                <c:pt idx="291">
                  <c:v>336.09</c:v>
                </c:pt>
                <c:pt idx="292">
                  <c:v>336.04</c:v>
                </c:pt>
                <c:pt idx="293">
                  <c:v>335.93</c:v>
                </c:pt>
                <c:pt idx="294">
                  <c:v>335.8</c:v>
                </c:pt>
                <c:pt idx="295">
                  <c:v>335.71</c:v>
                </c:pt>
                <c:pt idx="296">
                  <c:v>335.69</c:v>
                </c:pt>
                <c:pt idx="297">
                  <c:v>335.69</c:v>
                </c:pt>
                <c:pt idx="298">
                  <c:v>335.5</c:v>
                </c:pt>
                <c:pt idx="299">
                  <c:v>335.23</c:v>
                </c:pt>
                <c:pt idx="300">
                  <c:v>335.15</c:v>
                </c:pt>
                <c:pt idx="301">
                  <c:v>334.77</c:v>
                </c:pt>
                <c:pt idx="302">
                  <c:v>334.69</c:v>
                </c:pt>
                <c:pt idx="303">
                  <c:v>334.62</c:v>
                </c:pt>
                <c:pt idx="304">
                  <c:v>334.62</c:v>
                </c:pt>
                <c:pt idx="305">
                  <c:v>334.58</c:v>
                </c:pt>
                <c:pt idx="306">
                  <c:v>334.49</c:v>
                </c:pt>
                <c:pt idx="307">
                  <c:v>334.47</c:v>
                </c:pt>
                <c:pt idx="308">
                  <c:v>334.43</c:v>
                </c:pt>
                <c:pt idx="309">
                  <c:v>334.41</c:v>
                </c:pt>
                <c:pt idx="310">
                  <c:v>334.39</c:v>
                </c:pt>
                <c:pt idx="311">
                  <c:v>334.34</c:v>
                </c:pt>
                <c:pt idx="312">
                  <c:v>334.27</c:v>
                </c:pt>
                <c:pt idx="313">
                  <c:v>334.24</c:v>
                </c:pt>
                <c:pt idx="314">
                  <c:v>334</c:v>
                </c:pt>
                <c:pt idx="315">
                  <c:v>333.83</c:v>
                </c:pt>
                <c:pt idx="316">
                  <c:v>333.77</c:v>
                </c:pt>
                <c:pt idx="317">
                  <c:v>333.75</c:v>
                </c:pt>
                <c:pt idx="318">
                  <c:v>333.67</c:v>
                </c:pt>
                <c:pt idx="319">
                  <c:v>333.48</c:v>
                </c:pt>
                <c:pt idx="320">
                  <c:v>333.45</c:v>
                </c:pt>
                <c:pt idx="321">
                  <c:v>333.41</c:v>
                </c:pt>
                <c:pt idx="322">
                  <c:v>333.38</c:v>
                </c:pt>
                <c:pt idx="323">
                  <c:v>333.35</c:v>
                </c:pt>
                <c:pt idx="324">
                  <c:v>333.3</c:v>
                </c:pt>
                <c:pt idx="325">
                  <c:v>332.97</c:v>
                </c:pt>
                <c:pt idx="326">
                  <c:v>332.9</c:v>
                </c:pt>
                <c:pt idx="327">
                  <c:v>332.87</c:v>
                </c:pt>
                <c:pt idx="328">
                  <c:v>332.85</c:v>
                </c:pt>
                <c:pt idx="329">
                  <c:v>332.85</c:v>
                </c:pt>
                <c:pt idx="330">
                  <c:v>332.67</c:v>
                </c:pt>
                <c:pt idx="331">
                  <c:v>332.63</c:v>
                </c:pt>
                <c:pt idx="332">
                  <c:v>332.6</c:v>
                </c:pt>
                <c:pt idx="333">
                  <c:v>332.46</c:v>
                </c:pt>
                <c:pt idx="334">
                  <c:v>332.4</c:v>
                </c:pt>
                <c:pt idx="335">
                  <c:v>332.27</c:v>
                </c:pt>
                <c:pt idx="336">
                  <c:v>331.98</c:v>
                </c:pt>
                <c:pt idx="337">
                  <c:v>331.74</c:v>
                </c:pt>
                <c:pt idx="338">
                  <c:v>331.7</c:v>
                </c:pt>
                <c:pt idx="339">
                  <c:v>331.69</c:v>
                </c:pt>
                <c:pt idx="340">
                  <c:v>331.52</c:v>
                </c:pt>
                <c:pt idx="341">
                  <c:v>331.35</c:v>
                </c:pt>
                <c:pt idx="342">
                  <c:v>331.22</c:v>
                </c:pt>
                <c:pt idx="343">
                  <c:v>331.21</c:v>
                </c:pt>
                <c:pt idx="344">
                  <c:v>331.11</c:v>
                </c:pt>
                <c:pt idx="345">
                  <c:v>330.97</c:v>
                </c:pt>
                <c:pt idx="346">
                  <c:v>330.97</c:v>
                </c:pt>
                <c:pt idx="347">
                  <c:v>330.74</c:v>
                </c:pt>
                <c:pt idx="348">
                  <c:v>330.61</c:v>
                </c:pt>
                <c:pt idx="349">
                  <c:v>330.58</c:v>
                </c:pt>
                <c:pt idx="350">
                  <c:v>330.27</c:v>
                </c:pt>
                <c:pt idx="351">
                  <c:v>330.26</c:v>
                </c:pt>
                <c:pt idx="352">
                  <c:v>330.18</c:v>
                </c:pt>
                <c:pt idx="353">
                  <c:v>330.14</c:v>
                </c:pt>
                <c:pt idx="354">
                  <c:v>330.11</c:v>
                </c:pt>
                <c:pt idx="355">
                  <c:v>329.88</c:v>
                </c:pt>
                <c:pt idx="356">
                  <c:v>329.74</c:v>
                </c:pt>
                <c:pt idx="357">
                  <c:v>329.61</c:v>
                </c:pt>
                <c:pt idx="358">
                  <c:v>329.41</c:v>
                </c:pt>
                <c:pt idx="359">
                  <c:v>329.33</c:v>
                </c:pt>
                <c:pt idx="360">
                  <c:v>329.3</c:v>
                </c:pt>
                <c:pt idx="361">
                  <c:v>329.23</c:v>
                </c:pt>
                <c:pt idx="362">
                  <c:v>329.15</c:v>
                </c:pt>
                <c:pt idx="363">
                  <c:v>329.08</c:v>
                </c:pt>
                <c:pt idx="364">
                  <c:v>328.82</c:v>
                </c:pt>
                <c:pt idx="365">
                  <c:v>328.78</c:v>
                </c:pt>
                <c:pt idx="366">
                  <c:v>328.74</c:v>
                </c:pt>
                <c:pt idx="367">
                  <c:v>328.64</c:v>
                </c:pt>
                <c:pt idx="368">
                  <c:v>328.57</c:v>
                </c:pt>
                <c:pt idx="369">
                  <c:v>328.52</c:v>
                </c:pt>
                <c:pt idx="370">
                  <c:v>328.45</c:v>
                </c:pt>
                <c:pt idx="371">
                  <c:v>328.4</c:v>
                </c:pt>
                <c:pt idx="372">
                  <c:v>328.4</c:v>
                </c:pt>
                <c:pt idx="373">
                  <c:v>328.33</c:v>
                </c:pt>
                <c:pt idx="374">
                  <c:v>328.31</c:v>
                </c:pt>
                <c:pt idx="375">
                  <c:v>328.24</c:v>
                </c:pt>
                <c:pt idx="376">
                  <c:v>327.99</c:v>
                </c:pt>
                <c:pt idx="377">
                  <c:v>327.99</c:v>
                </c:pt>
                <c:pt idx="378">
                  <c:v>327.87</c:v>
                </c:pt>
                <c:pt idx="379">
                  <c:v>327.84</c:v>
                </c:pt>
                <c:pt idx="380">
                  <c:v>327.20999999999998</c:v>
                </c:pt>
                <c:pt idx="381">
                  <c:v>327.08</c:v>
                </c:pt>
                <c:pt idx="382">
                  <c:v>327.06</c:v>
                </c:pt>
                <c:pt idx="383">
                  <c:v>326.81</c:v>
                </c:pt>
                <c:pt idx="384">
                  <c:v>326.79000000000002</c:v>
                </c:pt>
                <c:pt idx="385">
                  <c:v>326.76</c:v>
                </c:pt>
                <c:pt idx="386">
                  <c:v>326.76</c:v>
                </c:pt>
                <c:pt idx="387">
                  <c:v>326.66000000000003</c:v>
                </c:pt>
                <c:pt idx="388">
                  <c:v>326.33999999999997</c:v>
                </c:pt>
                <c:pt idx="389">
                  <c:v>326.31</c:v>
                </c:pt>
                <c:pt idx="390">
                  <c:v>326.11</c:v>
                </c:pt>
                <c:pt idx="391">
                  <c:v>326.01</c:v>
                </c:pt>
                <c:pt idx="392">
                  <c:v>325.86</c:v>
                </c:pt>
                <c:pt idx="393">
                  <c:v>325.83</c:v>
                </c:pt>
                <c:pt idx="394">
                  <c:v>325.77999999999997</c:v>
                </c:pt>
                <c:pt idx="395">
                  <c:v>325.69</c:v>
                </c:pt>
                <c:pt idx="396">
                  <c:v>325.52999999999997</c:v>
                </c:pt>
                <c:pt idx="397">
                  <c:v>325.39</c:v>
                </c:pt>
                <c:pt idx="398">
                  <c:v>325.36</c:v>
                </c:pt>
                <c:pt idx="399">
                  <c:v>325.29000000000002</c:v>
                </c:pt>
                <c:pt idx="400">
                  <c:v>325.29000000000002</c:v>
                </c:pt>
                <c:pt idx="401">
                  <c:v>325.23</c:v>
                </c:pt>
                <c:pt idx="402">
                  <c:v>325.23</c:v>
                </c:pt>
                <c:pt idx="403">
                  <c:v>325.14999999999998</c:v>
                </c:pt>
                <c:pt idx="404">
                  <c:v>324.98</c:v>
                </c:pt>
                <c:pt idx="405">
                  <c:v>324.7</c:v>
                </c:pt>
                <c:pt idx="406">
                  <c:v>324.67</c:v>
                </c:pt>
                <c:pt idx="407">
                  <c:v>324.62</c:v>
                </c:pt>
                <c:pt idx="408">
                  <c:v>324.58999999999997</c:v>
                </c:pt>
                <c:pt idx="409">
                  <c:v>324.52999999999997</c:v>
                </c:pt>
                <c:pt idx="410">
                  <c:v>324.18</c:v>
                </c:pt>
                <c:pt idx="411">
                  <c:v>324.16000000000003</c:v>
                </c:pt>
                <c:pt idx="412">
                  <c:v>324.02999999999997</c:v>
                </c:pt>
                <c:pt idx="413">
                  <c:v>324.02</c:v>
                </c:pt>
                <c:pt idx="414">
                  <c:v>323.94</c:v>
                </c:pt>
                <c:pt idx="415">
                  <c:v>323.57</c:v>
                </c:pt>
                <c:pt idx="416">
                  <c:v>323.36</c:v>
                </c:pt>
                <c:pt idx="417">
                  <c:v>323.32</c:v>
                </c:pt>
                <c:pt idx="418">
                  <c:v>323.2</c:v>
                </c:pt>
                <c:pt idx="419">
                  <c:v>323.05</c:v>
                </c:pt>
                <c:pt idx="420">
                  <c:v>322.83</c:v>
                </c:pt>
                <c:pt idx="421">
                  <c:v>322.66000000000003</c:v>
                </c:pt>
                <c:pt idx="422">
                  <c:v>322.58999999999997</c:v>
                </c:pt>
                <c:pt idx="423">
                  <c:v>322.54000000000002</c:v>
                </c:pt>
                <c:pt idx="424">
                  <c:v>322.54000000000002</c:v>
                </c:pt>
                <c:pt idx="425">
                  <c:v>322.19</c:v>
                </c:pt>
                <c:pt idx="426">
                  <c:v>321.97000000000003</c:v>
                </c:pt>
                <c:pt idx="427">
                  <c:v>321.82</c:v>
                </c:pt>
                <c:pt idx="428">
                  <c:v>321.62</c:v>
                </c:pt>
                <c:pt idx="429">
                  <c:v>321.60000000000002</c:v>
                </c:pt>
                <c:pt idx="430">
                  <c:v>321.48</c:v>
                </c:pt>
                <c:pt idx="431">
                  <c:v>321.45</c:v>
                </c:pt>
                <c:pt idx="432">
                  <c:v>321.29000000000002</c:v>
                </c:pt>
                <c:pt idx="433">
                  <c:v>321.16000000000003</c:v>
                </c:pt>
                <c:pt idx="434">
                  <c:v>321.06</c:v>
                </c:pt>
                <c:pt idx="435">
                  <c:v>320.92</c:v>
                </c:pt>
                <c:pt idx="436">
                  <c:v>320.83</c:v>
                </c:pt>
                <c:pt idx="437">
                  <c:v>320.62</c:v>
                </c:pt>
                <c:pt idx="438">
                  <c:v>320.57</c:v>
                </c:pt>
                <c:pt idx="439">
                  <c:v>320.57</c:v>
                </c:pt>
                <c:pt idx="440">
                  <c:v>320.57</c:v>
                </c:pt>
                <c:pt idx="441">
                  <c:v>320.56</c:v>
                </c:pt>
                <c:pt idx="442">
                  <c:v>320.56</c:v>
                </c:pt>
                <c:pt idx="443">
                  <c:v>320.47000000000003</c:v>
                </c:pt>
                <c:pt idx="444">
                  <c:v>320.20999999999998</c:v>
                </c:pt>
                <c:pt idx="445">
                  <c:v>320.18</c:v>
                </c:pt>
                <c:pt idx="446">
                  <c:v>320.01</c:v>
                </c:pt>
                <c:pt idx="447">
                  <c:v>320</c:v>
                </c:pt>
                <c:pt idx="448">
                  <c:v>319.95</c:v>
                </c:pt>
                <c:pt idx="449">
                  <c:v>319.94</c:v>
                </c:pt>
                <c:pt idx="450">
                  <c:v>319.91000000000003</c:v>
                </c:pt>
                <c:pt idx="451">
                  <c:v>319.86</c:v>
                </c:pt>
                <c:pt idx="452">
                  <c:v>319.85000000000002</c:v>
                </c:pt>
                <c:pt idx="453">
                  <c:v>319.8</c:v>
                </c:pt>
                <c:pt idx="454">
                  <c:v>319.77999999999997</c:v>
                </c:pt>
                <c:pt idx="455">
                  <c:v>319.73</c:v>
                </c:pt>
                <c:pt idx="456">
                  <c:v>319.73</c:v>
                </c:pt>
                <c:pt idx="457">
                  <c:v>319.70999999999998</c:v>
                </c:pt>
                <c:pt idx="458">
                  <c:v>319.69</c:v>
                </c:pt>
                <c:pt idx="459">
                  <c:v>319.68</c:v>
                </c:pt>
                <c:pt idx="460">
                  <c:v>319.66000000000003</c:v>
                </c:pt>
                <c:pt idx="461">
                  <c:v>319.66000000000003</c:v>
                </c:pt>
                <c:pt idx="462">
                  <c:v>319.58</c:v>
                </c:pt>
                <c:pt idx="463">
                  <c:v>319.35000000000002</c:v>
                </c:pt>
                <c:pt idx="464">
                  <c:v>319.19</c:v>
                </c:pt>
                <c:pt idx="465">
                  <c:v>319.10000000000002</c:v>
                </c:pt>
                <c:pt idx="466">
                  <c:v>319.06</c:v>
                </c:pt>
                <c:pt idx="467">
                  <c:v>318.89999999999998</c:v>
                </c:pt>
                <c:pt idx="468">
                  <c:v>318.73</c:v>
                </c:pt>
                <c:pt idx="469">
                  <c:v>318.64999999999998</c:v>
                </c:pt>
                <c:pt idx="470">
                  <c:v>318.51</c:v>
                </c:pt>
                <c:pt idx="471">
                  <c:v>318.37</c:v>
                </c:pt>
                <c:pt idx="472">
                  <c:v>318.36</c:v>
                </c:pt>
                <c:pt idx="473">
                  <c:v>318.27999999999997</c:v>
                </c:pt>
                <c:pt idx="474">
                  <c:v>318.12</c:v>
                </c:pt>
                <c:pt idx="475">
                  <c:v>317.79000000000002</c:v>
                </c:pt>
                <c:pt idx="476">
                  <c:v>317.76</c:v>
                </c:pt>
                <c:pt idx="477">
                  <c:v>317.7</c:v>
                </c:pt>
                <c:pt idx="478">
                  <c:v>317.7</c:v>
                </c:pt>
                <c:pt idx="479">
                  <c:v>317.7</c:v>
                </c:pt>
                <c:pt idx="480">
                  <c:v>317.55</c:v>
                </c:pt>
                <c:pt idx="481">
                  <c:v>317.51</c:v>
                </c:pt>
                <c:pt idx="482">
                  <c:v>317.33</c:v>
                </c:pt>
                <c:pt idx="483">
                  <c:v>317.25</c:v>
                </c:pt>
                <c:pt idx="484">
                  <c:v>317.23</c:v>
                </c:pt>
                <c:pt idx="485">
                  <c:v>317.20999999999998</c:v>
                </c:pt>
                <c:pt idx="486">
                  <c:v>317.10000000000002</c:v>
                </c:pt>
                <c:pt idx="487">
                  <c:v>316.95</c:v>
                </c:pt>
                <c:pt idx="488">
                  <c:v>316.89999999999998</c:v>
                </c:pt>
                <c:pt idx="489">
                  <c:v>316.83</c:v>
                </c:pt>
                <c:pt idx="490">
                  <c:v>316.81</c:v>
                </c:pt>
                <c:pt idx="491">
                  <c:v>316.68</c:v>
                </c:pt>
                <c:pt idx="492">
                  <c:v>316.66000000000003</c:v>
                </c:pt>
                <c:pt idx="493">
                  <c:v>316.58999999999997</c:v>
                </c:pt>
                <c:pt idx="494">
                  <c:v>316.43</c:v>
                </c:pt>
                <c:pt idx="495">
                  <c:v>316.39</c:v>
                </c:pt>
                <c:pt idx="496">
                  <c:v>316.33999999999997</c:v>
                </c:pt>
                <c:pt idx="497">
                  <c:v>316.29000000000002</c:v>
                </c:pt>
                <c:pt idx="498">
                  <c:v>316.25</c:v>
                </c:pt>
                <c:pt idx="499">
                  <c:v>315.95</c:v>
                </c:pt>
                <c:pt idx="500">
                  <c:v>315.83999999999997</c:v>
                </c:pt>
                <c:pt idx="501">
                  <c:v>315.68</c:v>
                </c:pt>
                <c:pt idx="502">
                  <c:v>315.48</c:v>
                </c:pt>
                <c:pt idx="503">
                  <c:v>315.20999999999998</c:v>
                </c:pt>
                <c:pt idx="504">
                  <c:v>315.19</c:v>
                </c:pt>
                <c:pt idx="505">
                  <c:v>315.06</c:v>
                </c:pt>
                <c:pt idx="506">
                  <c:v>314.93</c:v>
                </c:pt>
                <c:pt idx="507">
                  <c:v>314.70999999999998</c:v>
                </c:pt>
                <c:pt idx="508">
                  <c:v>314.63</c:v>
                </c:pt>
                <c:pt idx="509">
                  <c:v>314.54000000000002</c:v>
                </c:pt>
                <c:pt idx="510">
                  <c:v>314.47000000000003</c:v>
                </c:pt>
                <c:pt idx="511">
                  <c:v>314.3</c:v>
                </c:pt>
                <c:pt idx="512">
                  <c:v>314.25</c:v>
                </c:pt>
                <c:pt idx="513">
                  <c:v>314.20999999999998</c:v>
                </c:pt>
                <c:pt idx="514">
                  <c:v>314.14</c:v>
                </c:pt>
                <c:pt idx="515">
                  <c:v>314.12</c:v>
                </c:pt>
                <c:pt idx="516">
                  <c:v>314.12</c:v>
                </c:pt>
                <c:pt idx="517">
                  <c:v>313.92</c:v>
                </c:pt>
                <c:pt idx="518">
                  <c:v>313.89</c:v>
                </c:pt>
                <c:pt idx="519">
                  <c:v>313.89</c:v>
                </c:pt>
                <c:pt idx="520">
                  <c:v>313.77999999999997</c:v>
                </c:pt>
                <c:pt idx="521">
                  <c:v>313.67</c:v>
                </c:pt>
                <c:pt idx="522">
                  <c:v>313.63</c:v>
                </c:pt>
                <c:pt idx="523">
                  <c:v>313.57</c:v>
                </c:pt>
                <c:pt idx="524">
                  <c:v>313.5</c:v>
                </c:pt>
                <c:pt idx="525">
                  <c:v>313.43</c:v>
                </c:pt>
                <c:pt idx="526">
                  <c:v>313.38</c:v>
                </c:pt>
                <c:pt idx="527">
                  <c:v>313.29000000000002</c:v>
                </c:pt>
                <c:pt idx="528">
                  <c:v>313.08</c:v>
                </c:pt>
                <c:pt idx="529">
                  <c:v>312.74</c:v>
                </c:pt>
                <c:pt idx="530">
                  <c:v>312.49</c:v>
                </c:pt>
                <c:pt idx="531">
                  <c:v>312.44</c:v>
                </c:pt>
                <c:pt idx="532">
                  <c:v>312.36</c:v>
                </c:pt>
                <c:pt idx="533">
                  <c:v>312.16000000000003</c:v>
                </c:pt>
                <c:pt idx="534">
                  <c:v>311.97000000000003</c:v>
                </c:pt>
                <c:pt idx="535">
                  <c:v>311.87</c:v>
                </c:pt>
                <c:pt idx="536">
                  <c:v>311.72000000000003</c:v>
                </c:pt>
                <c:pt idx="537">
                  <c:v>311.63</c:v>
                </c:pt>
                <c:pt idx="538">
                  <c:v>311.39999999999998</c:v>
                </c:pt>
                <c:pt idx="539">
                  <c:v>311.02</c:v>
                </c:pt>
                <c:pt idx="540">
                  <c:v>311.02</c:v>
                </c:pt>
                <c:pt idx="541">
                  <c:v>310.7</c:v>
                </c:pt>
                <c:pt idx="542">
                  <c:v>310.69</c:v>
                </c:pt>
                <c:pt idx="543">
                  <c:v>310.66000000000003</c:v>
                </c:pt>
                <c:pt idx="544">
                  <c:v>310.66000000000003</c:v>
                </c:pt>
                <c:pt idx="545">
                  <c:v>310.56</c:v>
                </c:pt>
                <c:pt idx="546">
                  <c:v>310.18</c:v>
                </c:pt>
                <c:pt idx="547">
                  <c:v>310.08999999999997</c:v>
                </c:pt>
                <c:pt idx="548">
                  <c:v>309.98</c:v>
                </c:pt>
                <c:pt idx="549">
                  <c:v>309.89</c:v>
                </c:pt>
                <c:pt idx="550">
                  <c:v>309.82</c:v>
                </c:pt>
                <c:pt idx="551">
                  <c:v>309.75</c:v>
                </c:pt>
                <c:pt idx="552">
                  <c:v>309.75</c:v>
                </c:pt>
                <c:pt idx="553">
                  <c:v>309.70999999999998</c:v>
                </c:pt>
                <c:pt idx="554">
                  <c:v>309.54000000000002</c:v>
                </c:pt>
                <c:pt idx="555">
                  <c:v>309.43</c:v>
                </c:pt>
                <c:pt idx="556">
                  <c:v>309.37</c:v>
                </c:pt>
                <c:pt idx="557">
                  <c:v>309.29000000000002</c:v>
                </c:pt>
                <c:pt idx="558">
                  <c:v>309.25</c:v>
                </c:pt>
                <c:pt idx="559">
                  <c:v>309.11</c:v>
                </c:pt>
                <c:pt idx="560">
                  <c:v>309.02999999999997</c:v>
                </c:pt>
                <c:pt idx="561">
                  <c:v>308.92</c:v>
                </c:pt>
                <c:pt idx="562">
                  <c:v>308.86</c:v>
                </c:pt>
                <c:pt idx="563">
                  <c:v>308.85000000000002</c:v>
                </c:pt>
                <c:pt idx="564">
                  <c:v>308.68</c:v>
                </c:pt>
                <c:pt idx="565">
                  <c:v>308.52999999999997</c:v>
                </c:pt>
                <c:pt idx="566">
                  <c:v>308.51</c:v>
                </c:pt>
                <c:pt idx="567">
                  <c:v>308.49</c:v>
                </c:pt>
                <c:pt idx="568">
                  <c:v>308.47000000000003</c:v>
                </c:pt>
                <c:pt idx="569">
                  <c:v>308.39999999999998</c:v>
                </c:pt>
                <c:pt idx="570">
                  <c:v>308.33999999999997</c:v>
                </c:pt>
                <c:pt idx="571">
                  <c:v>308.32</c:v>
                </c:pt>
                <c:pt idx="572">
                  <c:v>308.2</c:v>
                </c:pt>
                <c:pt idx="573">
                  <c:v>308.10000000000002</c:v>
                </c:pt>
                <c:pt idx="574">
                  <c:v>308.02999999999997</c:v>
                </c:pt>
                <c:pt idx="575">
                  <c:v>308.02</c:v>
                </c:pt>
                <c:pt idx="576">
                  <c:v>307.93</c:v>
                </c:pt>
                <c:pt idx="577">
                  <c:v>307.87</c:v>
                </c:pt>
                <c:pt idx="578">
                  <c:v>307.86</c:v>
                </c:pt>
                <c:pt idx="579">
                  <c:v>307.86</c:v>
                </c:pt>
                <c:pt idx="580">
                  <c:v>307.82</c:v>
                </c:pt>
                <c:pt idx="581">
                  <c:v>307.81</c:v>
                </c:pt>
                <c:pt idx="582">
                  <c:v>307.74</c:v>
                </c:pt>
                <c:pt idx="583">
                  <c:v>307.43</c:v>
                </c:pt>
                <c:pt idx="584">
                  <c:v>307.39</c:v>
                </c:pt>
                <c:pt idx="585">
                  <c:v>307.38</c:v>
                </c:pt>
                <c:pt idx="586">
                  <c:v>307.27999999999997</c:v>
                </c:pt>
                <c:pt idx="587">
                  <c:v>307.26</c:v>
                </c:pt>
                <c:pt idx="588">
                  <c:v>307.25</c:v>
                </c:pt>
                <c:pt idx="589">
                  <c:v>307.19</c:v>
                </c:pt>
                <c:pt idx="590">
                  <c:v>307.11</c:v>
                </c:pt>
                <c:pt idx="591">
                  <c:v>307.08</c:v>
                </c:pt>
                <c:pt idx="592">
                  <c:v>307.08</c:v>
                </c:pt>
                <c:pt idx="593">
                  <c:v>306.93</c:v>
                </c:pt>
                <c:pt idx="594">
                  <c:v>306.88</c:v>
                </c:pt>
                <c:pt idx="595">
                  <c:v>306.87</c:v>
                </c:pt>
                <c:pt idx="596">
                  <c:v>306.77999999999997</c:v>
                </c:pt>
                <c:pt idx="597">
                  <c:v>306.75</c:v>
                </c:pt>
                <c:pt idx="598">
                  <c:v>306.60000000000002</c:v>
                </c:pt>
                <c:pt idx="599">
                  <c:v>306.51</c:v>
                </c:pt>
                <c:pt idx="600">
                  <c:v>306.45999999999998</c:v>
                </c:pt>
                <c:pt idx="601">
                  <c:v>306.41000000000003</c:v>
                </c:pt>
                <c:pt idx="602">
                  <c:v>306.32</c:v>
                </c:pt>
                <c:pt idx="603">
                  <c:v>306.14</c:v>
                </c:pt>
                <c:pt idx="604">
                  <c:v>306.12</c:v>
                </c:pt>
                <c:pt idx="605">
                  <c:v>306.08999999999997</c:v>
                </c:pt>
                <c:pt idx="606">
                  <c:v>306.06</c:v>
                </c:pt>
                <c:pt idx="607">
                  <c:v>306.05</c:v>
                </c:pt>
                <c:pt idx="608">
                  <c:v>306.02999999999997</c:v>
                </c:pt>
                <c:pt idx="609">
                  <c:v>306.02999999999997</c:v>
                </c:pt>
                <c:pt idx="610">
                  <c:v>306</c:v>
                </c:pt>
                <c:pt idx="611">
                  <c:v>305.93</c:v>
                </c:pt>
                <c:pt idx="612">
                  <c:v>305.79000000000002</c:v>
                </c:pt>
                <c:pt idx="613">
                  <c:v>305.77</c:v>
                </c:pt>
                <c:pt idx="614">
                  <c:v>305.69</c:v>
                </c:pt>
                <c:pt idx="615">
                  <c:v>305.64999999999998</c:v>
                </c:pt>
                <c:pt idx="616">
                  <c:v>305.61</c:v>
                </c:pt>
                <c:pt idx="617">
                  <c:v>305.60000000000002</c:v>
                </c:pt>
                <c:pt idx="618">
                  <c:v>305.57</c:v>
                </c:pt>
                <c:pt idx="619">
                  <c:v>305.45999999999998</c:v>
                </c:pt>
                <c:pt idx="620">
                  <c:v>305.42</c:v>
                </c:pt>
                <c:pt idx="621">
                  <c:v>305.41000000000003</c:v>
                </c:pt>
                <c:pt idx="622">
                  <c:v>305.38</c:v>
                </c:pt>
                <c:pt idx="623">
                  <c:v>305.26</c:v>
                </c:pt>
                <c:pt idx="624">
                  <c:v>305.20999999999998</c:v>
                </c:pt>
                <c:pt idx="625">
                  <c:v>305.13</c:v>
                </c:pt>
                <c:pt idx="626">
                  <c:v>305.04000000000002</c:v>
                </c:pt>
                <c:pt idx="627">
                  <c:v>305</c:v>
                </c:pt>
                <c:pt idx="628">
                  <c:v>304.95999999999998</c:v>
                </c:pt>
                <c:pt idx="629">
                  <c:v>304.95</c:v>
                </c:pt>
                <c:pt idx="630">
                  <c:v>304.83</c:v>
                </c:pt>
                <c:pt idx="631">
                  <c:v>304.77999999999997</c:v>
                </c:pt>
                <c:pt idx="632">
                  <c:v>304.76</c:v>
                </c:pt>
                <c:pt idx="633">
                  <c:v>304.68</c:v>
                </c:pt>
                <c:pt idx="634">
                  <c:v>304.52999999999997</c:v>
                </c:pt>
                <c:pt idx="635">
                  <c:v>304.47000000000003</c:v>
                </c:pt>
                <c:pt idx="636">
                  <c:v>304.47000000000003</c:v>
                </c:pt>
                <c:pt idx="637">
                  <c:v>304.29000000000002</c:v>
                </c:pt>
                <c:pt idx="638">
                  <c:v>304.24</c:v>
                </c:pt>
                <c:pt idx="639">
                  <c:v>304.22000000000003</c:v>
                </c:pt>
                <c:pt idx="640">
                  <c:v>304.17</c:v>
                </c:pt>
                <c:pt idx="641">
                  <c:v>304.08</c:v>
                </c:pt>
                <c:pt idx="642">
                  <c:v>304.04000000000002</c:v>
                </c:pt>
                <c:pt idx="643">
                  <c:v>304.02</c:v>
                </c:pt>
                <c:pt idx="644">
                  <c:v>304.02</c:v>
                </c:pt>
                <c:pt idx="645">
                  <c:v>303.97000000000003</c:v>
                </c:pt>
                <c:pt idx="646">
                  <c:v>303.95999999999998</c:v>
                </c:pt>
                <c:pt idx="647">
                  <c:v>303.95999999999998</c:v>
                </c:pt>
                <c:pt idx="648">
                  <c:v>303.95</c:v>
                </c:pt>
                <c:pt idx="649">
                  <c:v>303.83</c:v>
                </c:pt>
                <c:pt idx="650">
                  <c:v>303.83</c:v>
                </c:pt>
                <c:pt idx="651">
                  <c:v>303.77</c:v>
                </c:pt>
                <c:pt idx="652">
                  <c:v>303.67</c:v>
                </c:pt>
                <c:pt idx="653">
                  <c:v>303.67</c:v>
                </c:pt>
                <c:pt idx="654">
                  <c:v>303.64</c:v>
                </c:pt>
                <c:pt idx="655">
                  <c:v>303.56</c:v>
                </c:pt>
                <c:pt idx="656">
                  <c:v>303.45999999999998</c:v>
                </c:pt>
                <c:pt idx="657">
                  <c:v>303.39999999999998</c:v>
                </c:pt>
                <c:pt idx="658">
                  <c:v>303.39</c:v>
                </c:pt>
                <c:pt idx="659">
                  <c:v>303.33999999999997</c:v>
                </c:pt>
                <c:pt idx="660">
                  <c:v>303.26</c:v>
                </c:pt>
                <c:pt idx="661">
                  <c:v>303.23</c:v>
                </c:pt>
                <c:pt idx="662">
                  <c:v>303.20999999999998</c:v>
                </c:pt>
                <c:pt idx="663">
                  <c:v>303.18</c:v>
                </c:pt>
                <c:pt idx="664">
                  <c:v>303.17</c:v>
                </c:pt>
                <c:pt idx="665">
                  <c:v>303.01</c:v>
                </c:pt>
                <c:pt idx="666">
                  <c:v>302.89</c:v>
                </c:pt>
                <c:pt idx="667">
                  <c:v>302.87</c:v>
                </c:pt>
                <c:pt idx="668">
                  <c:v>302.79000000000002</c:v>
                </c:pt>
                <c:pt idx="669">
                  <c:v>302.76</c:v>
                </c:pt>
                <c:pt idx="670">
                  <c:v>302.70999999999998</c:v>
                </c:pt>
                <c:pt idx="671">
                  <c:v>302.7</c:v>
                </c:pt>
                <c:pt idx="672">
                  <c:v>302.64</c:v>
                </c:pt>
                <c:pt idx="673">
                  <c:v>302.58999999999997</c:v>
                </c:pt>
                <c:pt idx="674">
                  <c:v>302.5</c:v>
                </c:pt>
                <c:pt idx="675">
                  <c:v>302.47000000000003</c:v>
                </c:pt>
                <c:pt idx="676">
                  <c:v>302.45</c:v>
                </c:pt>
                <c:pt idx="677">
                  <c:v>302.39999999999998</c:v>
                </c:pt>
                <c:pt idx="678">
                  <c:v>302.38</c:v>
                </c:pt>
                <c:pt idx="679">
                  <c:v>302.37</c:v>
                </c:pt>
                <c:pt idx="680">
                  <c:v>302.26</c:v>
                </c:pt>
                <c:pt idx="681">
                  <c:v>302.16000000000003</c:v>
                </c:pt>
                <c:pt idx="682">
                  <c:v>302.07</c:v>
                </c:pt>
                <c:pt idx="683">
                  <c:v>302.04000000000002</c:v>
                </c:pt>
                <c:pt idx="684">
                  <c:v>302</c:v>
                </c:pt>
                <c:pt idx="685">
                  <c:v>301.79000000000002</c:v>
                </c:pt>
                <c:pt idx="686">
                  <c:v>301.76</c:v>
                </c:pt>
                <c:pt idx="687">
                  <c:v>301.58</c:v>
                </c:pt>
                <c:pt idx="688">
                  <c:v>301.54000000000002</c:v>
                </c:pt>
                <c:pt idx="689">
                  <c:v>301.51</c:v>
                </c:pt>
                <c:pt idx="690">
                  <c:v>301.5</c:v>
                </c:pt>
                <c:pt idx="691">
                  <c:v>301.5</c:v>
                </c:pt>
                <c:pt idx="692">
                  <c:v>301.49</c:v>
                </c:pt>
                <c:pt idx="693">
                  <c:v>301.44</c:v>
                </c:pt>
                <c:pt idx="694">
                  <c:v>301.20999999999998</c:v>
                </c:pt>
                <c:pt idx="695">
                  <c:v>301.18</c:v>
                </c:pt>
                <c:pt idx="696">
                  <c:v>301.16000000000003</c:v>
                </c:pt>
                <c:pt idx="697">
                  <c:v>301.11</c:v>
                </c:pt>
                <c:pt idx="698">
                  <c:v>301.06</c:v>
                </c:pt>
                <c:pt idx="699">
                  <c:v>300.73</c:v>
                </c:pt>
                <c:pt idx="700">
                  <c:v>300.58999999999997</c:v>
                </c:pt>
                <c:pt idx="701">
                  <c:v>300.58</c:v>
                </c:pt>
                <c:pt idx="702">
                  <c:v>300.02</c:v>
                </c:pt>
                <c:pt idx="703">
                  <c:v>299.95999999999998</c:v>
                </c:pt>
                <c:pt idx="704">
                  <c:v>299.8</c:v>
                </c:pt>
                <c:pt idx="705">
                  <c:v>299.64</c:v>
                </c:pt>
                <c:pt idx="706">
                  <c:v>299.52999999999997</c:v>
                </c:pt>
                <c:pt idx="707">
                  <c:v>299.45999999999998</c:v>
                </c:pt>
                <c:pt idx="708">
                  <c:v>299.2</c:v>
                </c:pt>
                <c:pt idx="709">
                  <c:v>299.08</c:v>
                </c:pt>
                <c:pt idx="710">
                  <c:v>298.94</c:v>
                </c:pt>
                <c:pt idx="711">
                  <c:v>298.88</c:v>
                </c:pt>
                <c:pt idx="712">
                  <c:v>298.85000000000002</c:v>
                </c:pt>
                <c:pt idx="713">
                  <c:v>298.77</c:v>
                </c:pt>
                <c:pt idx="714">
                  <c:v>298.76</c:v>
                </c:pt>
                <c:pt idx="715">
                  <c:v>298.73</c:v>
                </c:pt>
                <c:pt idx="716">
                  <c:v>298.64999999999998</c:v>
                </c:pt>
                <c:pt idx="717">
                  <c:v>298.61</c:v>
                </c:pt>
                <c:pt idx="718">
                  <c:v>298.58</c:v>
                </c:pt>
                <c:pt idx="719">
                  <c:v>298.54000000000002</c:v>
                </c:pt>
                <c:pt idx="720">
                  <c:v>298.44</c:v>
                </c:pt>
                <c:pt idx="721">
                  <c:v>298.43</c:v>
                </c:pt>
                <c:pt idx="722">
                  <c:v>298.43</c:v>
                </c:pt>
                <c:pt idx="723">
                  <c:v>298.39</c:v>
                </c:pt>
                <c:pt idx="724">
                  <c:v>298.38</c:v>
                </c:pt>
                <c:pt idx="725">
                  <c:v>298.37</c:v>
                </c:pt>
                <c:pt idx="726">
                  <c:v>298.33</c:v>
                </c:pt>
                <c:pt idx="727">
                  <c:v>298.31</c:v>
                </c:pt>
                <c:pt idx="728">
                  <c:v>298.27</c:v>
                </c:pt>
                <c:pt idx="729">
                  <c:v>298.26</c:v>
                </c:pt>
                <c:pt idx="730">
                  <c:v>298.22000000000003</c:v>
                </c:pt>
                <c:pt idx="731">
                  <c:v>298.13</c:v>
                </c:pt>
                <c:pt idx="732">
                  <c:v>298.08999999999997</c:v>
                </c:pt>
                <c:pt idx="733">
                  <c:v>298.07</c:v>
                </c:pt>
                <c:pt idx="734">
                  <c:v>298.02</c:v>
                </c:pt>
                <c:pt idx="735">
                  <c:v>298</c:v>
                </c:pt>
                <c:pt idx="736">
                  <c:v>297.83</c:v>
                </c:pt>
                <c:pt idx="737">
                  <c:v>297.82</c:v>
                </c:pt>
                <c:pt idx="738">
                  <c:v>297.79000000000002</c:v>
                </c:pt>
                <c:pt idx="739">
                  <c:v>297.79000000000002</c:v>
                </c:pt>
                <c:pt idx="740">
                  <c:v>297.77999999999997</c:v>
                </c:pt>
                <c:pt idx="741">
                  <c:v>297.75</c:v>
                </c:pt>
                <c:pt idx="742">
                  <c:v>297.75</c:v>
                </c:pt>
                <c:pt idx="743">
                  <c:v>297.7</c:v>
                </c:pt>
                <c:pt idx="744">
                  <c:v>297.64</c:v>
                </c:pt>
                <c:pt idx="745">
                  <c:v>297.58999999999997</c:v>
                </c:pt>
                <c:pt idx="746">
                  <c:v>297.55</c:v>
                </c:pt>
                <c:pt idx="747">
                  <c:v>297.52999999999997</c:v>
                </c:pt>
                <c:pt idx="748">
                  <c:v>297.39999999999998</c:v>
                </c:pt>
                <c:pt idx="749">
                  <c:v>297.33999999999997</c:v>
                </c:pt>
                <c:pt idx="750">
                  <c:v>297.33</c:v>
                </c:pt>
                <c:pt idx="751">
                  <c:v>297.27</c:v>
                </c:pt>
                <c:pt idx="752">
                  <c:v>297.27</c:v>
                </c:pt>
                <c:pt idx="753">
                  <c:v>297.23</c:v>
                </c:pt>
                <c:pt idx="754">
                  <c:v>297.18</c:v>
                </c:pt>
                <c:pt idx="755">
                  <c:v>297.17</c:v>
                </c:pt>
                <c:pt idx="756">
                  <c:v>297.16000000000003</c:v>
                </c:pt>
                <c:pt idx="757">
                  <c:v>297.10000000000002</c:v>
                </c:pt>
                <c:pt idx="758">
                  <c:v>297.08999999999997</c:v>
                </c:pt>
                <c:pt idx="759">
                  <c:v>297.08</c:v>
                </c:pt>
                <c:pt idx="760">
                  <c:v>297.02</c:v>
                </c:pt>
                <c:pt idx="761">
                  <c:v>296.99</c:v>
                </c:pt>
                <c:pt idx="762">
                  <c:v>296.97000000000003</c:v>
                </c:pt>
                <c:pt idx="763">
                  <c:v>296.94</c:v>
                </c:pt>
                <c:pt idx="764">
                  <c:v>296.91000000000003</c:v>
                </c:pt>
                <c:pt idx="765">
                  <c:v>296.85000000000002</c:v>
                </c:pt>
                <c:pt idx="766">
                  <c:v>296.82</c:v>
                </c:pt>
                <c:pt idx="767">
                  <c:v>296.79000000000002</c:v>
                </c:pt>
                <c:pt idx="768">
                  <c:v>296.76</c:v>
                </c:pt>
                <c:pt idx="769">
                  <c:v>296.73</c:v>
                </c:pt>
                <c:pt idx="770">
                  <c:v>296.7</c:v>
                </c:pt>
                <c:pt idx="771">
                  <c:v>296.66000000000003</c:v>
                </c:pt>
                <c:pt idx="772">
                  <c:v>296.60000000000002</c:v>
                </c:pt>
                <c:pt idx="773">
                  <c:v>296.51</c:v>
                </c:pt>
                <c:pt idx="774">
                  <c:v>296.49</c:v>
                </c:pt>
                <c:pt idx="775">
                  <c:v>296.45999999999998</c:v>
                </c:pt>
                <c:pt idx="776">
                  <c:v>296.45999999999998</c:v>
                </c:pt>
                <c:pt idx="777">
                  <c:v>296.38</c:v>
                </c:pt>
                <c:pt idx="778">
                  <c:v>296.35000000000002</c:v>
                </c:pt>
                <c:pt idx="779">
                  <c:v>296.33999999999997</c:v>
                </c:pt>
                <c:pt idx="780">
                  <c:v>296.29000000000002</c:v>
                </c:pt>
                <c:pt idx="781">
                  <c:v>296.27999999999997</c:v>
                </c:pt>
                <c:pt idx="782">
                  <c:v>296.14999999999998</c:v>
                </c:pt>
                <c:pt idx="783">
                  <c:v>296.13</c:v>
                </c:pt>
                <c:pt idx="784">
                  <c:v>296.11</c:v>
                </c:pt>
                <c:pt idx="785">
                  <c:v>296.08999999999997</c:v>
                </c:pt>
                <c:pt idx="786">
                  <c:v>296.08999999999997</c:v>
                </c:pt>
                <c:pt idx="787">
                  <c:v>296.07</c:v>
                </c:pt>
                <c:pt idx="788">
                  <c:v>296.05</c:v>
                </c:pt>
                <c:pt idx="789">
                  <c:v>296.05</c:v>
                </c:pt>
                <c:pt idx="790">
                  <c:v>296.02</c:v>
                </c:pt>
                <c:pt idx="791">
                  <c:v>296.01</c:v>
                </c:pt>
                <c:pt idx="792">
                  <c:v>295.99</c:v>
                </c:pt>
                <c:pt idx="793">
                  <c:v>295.95999999999998</c:v>
                </c:pt>
                <c:pt idx="794">
                  <c:v>295.94</c:v>
                </c:pt>
                <c:pt idx="795">
                  <c:v>295.91000000000003</c:v>
                </c:pt>
                <c:pt idx="796">
                  <c:v>295.89999999999998</c:v>
                </c:pt>
                <c:pt idx="797">
                  <c:v>295.88</c:v>
                </c:pt>
                <c:pt idx="798">
                  <c:v>295.86</c:v>
                </c:pt>
                <c:pt idx="799">
                  <c:v>295.85000000000002</c:v>
                </c:pt>
                <c:pt idx="800">
                  <c:v>295.85000000000002</c:v>
                </c:pt>
                <c:pt idx="801">
                  <c:v>295.83999999999997</c:v>
                </c:pt>
                <c:pt idx="802">
                  <c:v>295.72000000000003</c:v>
                </c:pt>
                <c:pt idx="803">
                  <c:v>295.72000000000003</c:v>
                </c:pt>
                <c:pt idx="804">
                  <c:v>295.70999999999998</c:v>
                </c:pt>
                <c:pt idx="805">
                  <c:v>295.67</c:v>
                </c:pt>
                <c:pt idx="806">
                  <c:v>295.61</c:v>
                </c:pt>
                <c:pt idx="807">
                  <c:v>295.56</c:v>
                </c:pt>
                <c:pt idx="808">
                  <c:v>295.55</c:v>
                </c:pt>
                <c:pt idx="809">
                  <c:v>295.55</c:v>
                </c:pt>
                <c:pt idx="810">
                  <c:v>295.54000000000002</c:v>
                </c:pt>
                <c:pt idx="811">
                  <c:v>295.52</c:v>
                </c:pt>
                <c:pt idx="812">
                  <c:v>295.47000000000003</c:v>
                </c:pt>
                <c:pt idx="813">
                  <c:v>295.45</c:v>
                </c:pt>
                <c:pt idx="814">
                  <c:v>295.45</c:v>
                </c:pt>
                <c:pt idx="815">
                  <c:v>295.39999999999998</c:v>
                </c:pt>
                <c:pt idx="816">
                  <c:v>295.26</c:v>
                </c:pt>
                <c:pt idx="817">
                  <c:v>295.25</c:v>
                </c:pt>
                <c:pt idx="818">
                  <c:v>295.22000000000003</c:v>
                </c:pt>
                <c:pt idx="819">
                  <c:v>295.22000000000003</c:v>
                </c:pt>
                <c:pt idx="820">
                  <c:v>295.22000000000003</c:v>
                </c:pt>
                <c:pt idx="821">
                  <c:v>295.22000000000003</c:v>
                </c:pt>
                <c:pt idx="822">
                  <c:v>295.20999999999998</c:v>
                </c:pt>
                <c:pt idx="823">
                  <c:v>295.18</c:v>
                </c:pt>
                <c:pt idx="824">
                  <c:v>295.14</c:v>
                </c:pt>
                <c:pt idx="825">
                  <c:v>295.14</c:v>
                </c:pt>
                <c:pt idx="826">
                  <c:v>295.13</c:v>
                </c:pt>
                <c:pt idx="827">
                  <c:v>294.97000000000003</c:v>
                </c:pt>
                <c:pt idx="828">
                  <c:v>294.95999999999998</c:v>
                </c:pt>
                <c:pt idx="829">
                  <c:v>294.92</c:v>
                </c:pt>
                <c:pt idx="830">
                  <c:v>294.89999999999998</c:v>
                </c:pt>
                <c:pt idx="831">
                  <c:v>294.88</c:v>
                </c:pt>
                <c:pt idx="832">
                  <c:v>294.88</c:v>
                </c:pt>
                <c:pt idx="833">
                  <c:v>294.87</c:v>
                </c:pt>
                <c:pt idx="834">
                  <c:v>294.74</c:v>
                </c:pt>
                <c:pt idx="835">
                  <c:v>294.7</c:v>
                </c:pt>
                <c:pt idx="836">
                  <c:v>294.69</c:v>
                </c:pt>
                <c:pt idx="837">
                  <c:v>294.58</c:v>
                </c:pt>
                <c:pt idx="838">
                  <c:v>294.56</c:v>
                </c:pt>
                <c:pt idx="839">
                  <c:v>294.49</c:v>
                </c:pt>
                <c:pt idx="840">
                  <c:v>294.48</c:v>
                </c:pt>
                <c:pt idx="841">
                  <c:v>294.47000000000003</c:v>
                </c:pt>
                <c:pt idx="842">
                  <c:v>294.39999999999998</c:v>
                </c:pt>
                <c:pt idx="843">
                  <c:v>294.31</c:v>
                </c:pt>
                <c:pt idx="844">
                  <c:v>294.3</c:v>
                </c:pt>
                <c:pt idx="845">
                  <c:v>294.27999999999997</c:v>
                </c:pt>
                <c:pt idx="846">
                  <c:v>294.27</c:v>
                </c:pt>
                <c:pt idx="847">
                  <c:v>294.25</c:v>
                </c:pt>
                <c:pt idx="848">
                  <c:v>294.23</c:v>
                </c:pt>
                <c:pt idx="849">
                  <c:v>294.16000000000003</c:v>
                </c:pt>
                <c:pt idx="850">
                  <c:v>294.11</c:v>
                </c:pt>
                <c:pt idx="851">
                  <c:v>294.08999999999997</c:v>
                </c:pt>
                <c:pt idx="852">
                  <c:v>294.06</c:v>
                </c:pt>
                <c:pt idx="853">
                  <c:v>294.02999999999997</c:v>
                </c:pt>
                <c:pt idx="854">
                  <c:v>294.02</c:v>
                </c:pt>
                <c:pt idx="855">
                  <c:v>293.95</c:v>
                </c:pt>
                <c:pt idx="856">
                  <c:v>293.94</c:v>
                </c:pt>
                <c:pt idx="857">
                  <c:v>293.89999999999998</c:v>
                </c:pt>
                <c:pt idx="858">
                  <c:v>293.89</c:v>
                </c:pt>
                <c:pt idx="859">
                  <c:v>293.89</c:v>
                </c:pt>
                <c:pt idx="860">
                  <c:v>293.89</c:v>
                </c:pt>
                <c:pt idx="861">
                  <c:v>293.87</c:v>
                </c:pt>
                <c:pt idx="862">
                  <c:v>293.87</c:v>
                </c:pt>
                <c:pt idx="863">
                  <c:v>293.77999999999997</c:v>
                </c:pt>
                <c:pt idx="864">
                  <c:v>293.77999999999997</c:v>
                </c:pt>
                <c:pt idx="865">
                  <c:v>293.72000000000003</c:v>
                </c:pt>
                <c:pt idx="866">
                  <c:v>293.70999999999998</c:v>
                </c:pt>
                <c:pt idx="867">
                  <c:v>293.61</c:v>
                </c:pt>
                <c:pt idx="868">
                  <c:v>293.48</c:v>
                </c:pt>
                <c:pt idx="869">
                  <c:v>293.48</c:v>
                </c:pt>
                <c:pt idx="870">
                  <c:v>293.47000000000003</c:v>
                </c:pt>
                <c:pt idx="871">
                  <c:v>293.47000000000003</c:v>
                </c:pt>
                <c:pt idx="872">
                  <c:v>293.45999999999998</c:v>
                </c:pt>
                <c:pt idx="873">
                  <c:v>293.39</c:v>
                </c:pt>
                <c:pt idx="874">
                  <c:v>293.39</c:v>
                </c:pt>
                <c:pt idx="875">
                  <c:v>293.35000000000002</c:v>
                </c:pt>
                <c:pt idx="876">
                  <c:v>293.35000000000002</c:v>
                </c:pt>
                <c:pt idx="877">
                  <c:v>293.31</c:v>
                </c:pt>
                <c:pt idx="878">
                  <c:v>293.3</c:v>
                </c:pt>
                <c:pt idx="879">
                  <c:v>293.25</c:v>
                </c:pt>
                <c:pt idx="880">
                  <c:v>293.24</c:v>
                </c:pt>
                <c:pt idx="881">
                  <c:v>293.22000000000003</c:v>
                </c:pt>
                <c:pt idx="882">
                  <c:v>293.07</c:v>
                </c:pt>
                <c:pt idx="883">
                  <c:v>293.06</c:v>
                </c:pt>
                <c:pt idx="884">
                  <c:v>293.06</c:v>
                </c:pt>
                <c:pt idx="885">
                  <c:v>293.02999999999997</c:v>
                </c:pt>
                <c:pt idx="886">
                  <c:v>293.02999999999997</c:v>
                </c:pt>
                <c:pt idx="887">
                  <c:v>292.99</c:v>
                </c:pt>
                <c:pt idx="888">
                  <c:v>292.94</c:v>
                </c:pt>
                <c:pt idx="889">
                  <c:v>292.91000000000003</c:v>
                </c:pt>
                <c:pt idx="890">
                  <c:v>292.91000000000003</c:v>
                </c:pt>
                <c:pt idx="891">
                  <c:v>292.91000000000003</c:v>
                </c:pt>
                <c:pt idx="892">
                  <c:v>292.88</c:v>
                </c:pt>
                <c:pt idx="893">
                  <c:v>292.87</c:v>
                </c:pt>
                <c:pt idx="894">
                  <c:v>292.79000000000002</c:v>
                </c:pt>
                <c:pt idx="895">
                  <c:v>292.77</c:v>
                </c:pt>
                <c:pt idx="896">
                  <c:v>292.76</c:v>
                </c:pt>
                <c:pt idx="897">
                  <c:v>292.73</c:v>
                </c:pt>
                <c:pt idx="898">
                  <c:v>292.66000000000003</c:v>
                </c:pt>
                <c:pt idx="899">
                  <c:v>292.64999999999998</c:v>
                </c:pt>
                <c:pt idx="900">
                  <c:v>292.64999999999998</c:v>
                </c:pt>
                <c:pt idx="901">
                  <c:v>292.64999999999998</c:v>
                </c:pt>
                <c:pt idx="902">
                  <c:v>292.63</c:v>
                </c:pt>
                <c:pt idx="903">
                  <c:v>292.60000000000002</c:v>
                </c:pt>
                <c:pt idx="904">
                  <c:v>292.60000000000002</c:v>
                </c:pt>
                <c:pt idx="905">
                  <c:v>292.58999999999997</c:v>
                </c:pt>
                <c:pt idx="906">
                  <c:v>292.52</c:v>
                </c:pt>
                <c:pt idx="907">
                  <c:v>292.51</c:v>
                </c:pt>
                <c:pt idx="908">
                  <c:v>292.5</c:v>
                </c:pt>
                <c:pt idx="909">
                  <c:v>292.49</c:v>
                </c:pt>
                <c:pt idx="910">
                  <c:v>292.45</c:v>
                </c:pt>
                <c:pt idx="911">
                  <c:v>292.43</c:v>
                </c:pt>
                <c:pt idx="912">
                  <c:v>292.37</c:v>
                </c:pt>
                <c:pt idx="913">
                  <c:v>292.37</c:v>
                </c:pt>
                <c:pt idx="914">
                  <c:v>292.33999999999997</c:v>
                </c:pt>
                <c:pt idx="915">
                  <c:v>292.32</c:v>
                </c:pt>
                <c:pt idx="916">
                  <c:v>292.25</c:v>
                </c:pt>
                <c:pt idx="917">
                  <c:v>292.14</c:v>
                </c:pt>
                <c:pt idx="918">
                  <c:v>292.13</c:v>
                </c:pt>
                <c:pt idx="919">
                  <c:v>292.13</c:v>
                </c:pt>
                <c:pt idx="920">
                  <c:v>292.05</c:v>
                </c:pt>
                <c:pt idx="921">
                  <c:v>291.95</c:v>
                </c:pt>
                <c:pt idx="922">
                  <c:v>291.91000000000003</c:v>
                </c:pt>
                <c:pt idx="923">
                  <c:v>291.83999999999997</c:v>
                </c:pt>
                <c:pt idx="924">
                  <c:v>291.77</c:v>
                </c:pt>
                <c:pt idx="925">
                  <c:v>291.66000000000003</c:v>
                </c:pt>
                <c:pt idx="926">
                  <c:v>291.58</c:v>
                </c:pt>
                <c:pt idx="927">
                  <c:v>291.58</c:v>
                </c:pt>
                <c:pt idx="928">
                  <c:v>291.54000000000002</c:v>
                </c:pt>
                <c:pt idx="929">
                  <c:v>291.36</c:v>
                </c:pt>
                <c:pt idx="930">
                  <c:v>291.18</c:v>
                </c:pt>
                <c:pt idx="931">
                  <c:v>291.16000000000003</c:v>
                </c:pt>
                <c:pt idx="932">
                  <c:v>291.14999999999998</c:v>
                </c:pt>
                <c:pt idx="933">
                  <c:v>291.14999999999998</c:v>
                </c:pt>
                <c:pt idx="934">
                  <c:v>291.11</c:v>
                </c:pt>
                <c:pt idx="935">
                  <c:v>291.08</c:v>
                </c:pt>
                <c:pt idx="936">
                  <c:v>291.08</c:v>
                </c:pt>
                <c:pt idx="937">
                  <c:v>291.07</c:v>
                </c:pt>
                <c:pt idx="938">
                  <c:v>291.05</c:v>
                </c:pt>
                <c:pt idx="939">
                  <c:v>290.97000000000003</c:v>
                </c:pt>
                <c:pt idx="940">
                  <c:v>290.91000000000003</c:v>
                </c:pt>
                <c:pt idx="941">
                  <c:v>290.86</c:v>
                </c:pt>
                <c:pt idx="942">
                  <c:v>290.8</c:v>
                </c:pt>
                <c:pt idx="943">
                  <c:v>290.74</c:v>
                </c:pt>
                <c:pt idx="944">
                  <c:v>290.72000000000003</c:v>
                </c:pt>
                <c:pt idx="945">
                  <c:v>290.7</c:v>
                </c:pt>
                <c:pt idx="946">
                  <c:v>290.63</c:v>
                </c:pt>
                <c:pt idx="947">
                  <c:v>290.58</c:v>
                </c:pt>
                <c:pt idx="948">
                  <c:v>290.58</c:v>
                </c:pt>
                <c:pt idx="949">
                  <c:v>290.51</c:v>
                </c:pt>
                <c:pt idx="950">
                  <c:v>290.5</c:v>
                </c:pt>
                <c:pt idx="951">
                  <c:v>290.49</c:v>
                </c:pt>
                <c:pt idx="952">
                  <c:v>290.42</c:v>
                </c:pt>
                <c:pt idx="953">
                  <c:v>290.37</c:v>
                </c:pt>
                <c:pt idx="954">
                  <c:v>290.33999999999997</c:v>
                </c:pt>
                <c:pt idx="955">
                  <c:v>290.32</c:v>
                </c:pt>
                <c:pt idx="956">
                  <c:v>290.27999999999997</c:v>
                </c:pt>
                <c:pt idx="957">
                  <c:v>290.22000000000003</c:v>
                </c:pt>
                <c:pt idx="958">
                  <c:v>290.20999999999998</c:v>
                </c:pt>
                <c:pt idx="959">
                  <c:v>290.16000000000003</c:v>
                </c:pt>
                <c:pt idx="960">
                  <c:v>290.13</c:v>
                </c:pt>
                <c:pt idx="961">
                  <c:v>290.13</c:v>
                </c:pt>
                <c:pt idx="962">
                  <c:v>290.02</c:v>
                </c:pt>
                <c:pt idx="963">
                  <c:v>289.92</c:v>
                </c:pt>
                <c:pt idx="964">
                  <c:v>289.8</c:v>
                </c:pt>
                <c:pt idx="965">
                  <c:v>289.75</c:v>
                </c:pt>
                <c:pt idx="966">
                  <c:v>289.70999999999998</c:v>
                </c:pt>
                <c:pt idx="967">
                  <c:v>289.66000000000003</c:v>
                </c:pt>
                <c:pt idx="968">
                  <c:v>289.62</c:v>
                </c:pt>
                <c:pt idx="969">
                  <c:v>289.51</c:v>
                </c:pt>
                <c:pt idx="970">
                  <c:v>289.47000000000003</c:v>
                </c:pt>
                <c:pt idx="971">
                  <c:v>289.45999999999998</c:v>
                </c:pt>
                <c:pt idx="972">
                  <c:v>289.42</c:v>
                </c:pt>
                <c:pt idx="973">
                  <c:v>289.39</c:v>
                </c:pt>
                <c:pt idx="974">
                  <c:v>289.38</c:v>
                </c:pt>
                <c:pt idx="975">
                  <c:v>289.3</c:v>
                </c:pt>
                <c:pt idx="976">
                  <c:v>289.27999999999997</c:v>
                </c:pt>
                <c:pt idx="977">
                  <c:v>289.14999999999998</c:v>
                </c:pt>
                <c:pt idx="978">
                  <c:v>289.14</c:v>
                </c:pt>
                <c:pt idx="979">
                  <c:v>289.08999999999997</c:v>
                </c:pt>
                <c:pt idx="980">
                  <c:v>289.04000000000002</c:v>
                </c:pt>
                <c:pt idx="981">
                  <c:v>289.04000000000002</c:v>
                </c:pt>
                <c:pt idx="982">
                  <c:v>289.04000000000002</c:v>
                </c:pt>
                <c:pt idx="983">
                  <c:v>288.99</c:v>
                </c:pt>
                <c:pt idx="984">
                  <c:v>288.87</c:v>
                </c:pt>
                <c:pt idx="985">
                  <c:v>288.87</c:v>
                </c:pt>
                <c:pt idx="986">
                  <c:v>288.82</c:v>
                </c:pt>
                <c:pt idx="987">
                  <c:v>288.76</c:v>
                </c:pt>
                <c:pt idx="988">
                  <c:v>288.72000000000003</c:v>
                </c:pt>
                <c:pt idx="989">
                  <c:v>288.7</c:v>
                </c:pt>
                <c:pt idx="990">
                  <c:v>288.60000000000002</c:v>
                </c:pt>
                <c:pt idx="991">
                  <c:v>288.58</c:v>
                </c:pt>
                <c:pt idx="992">
                  <c:v>288.43</c:v>
                </c:pt>
                <c:pt idx="993">
                  <c:v>288.42</c:v>
                </c:pt>
                <c:pt idx="994">
                  <c:v>288.41000000000003</c:v>
                </c:pt>
                <c:pt idx="995">
                  <c:v>288.38</c:v>
                </c:pt>
                <c:pt idx="996">
                  <c:v>288.38</c:v>
                </c:pt>
                <c:pt idx="997">
                  <c:v>288.32</c:v>
                </c:pt>
                <c:pt idx="998">
                  <c:v>288.27</c:v>
                </c:pt>
                <c:pt idx="999">
                  <c:v>288.26</c:v>
                </c:pt>
                <c:pt idx="1000">
                  <c:v>288.23</c:v>
                </c:pt>
                <c:pt idx="1001">
                  <c:v>288.22000000000003</c:v>
                </c:pt>
                <c:pt idx="1002">
                  <c:v>288.17</c:v>
                </c:pt>
                <c:pt idx="1003">
                  <c:v>288.07</c:v>
                </c:pt>
                <c:pt idx="1004">
                  <c:v>288.07</c:v>
                </c:pt>
                <c:pt idx="1005">
                  <c:v>288.07</c:v>
                </c:pt>
                <c:pt idx="1006">
                  <c:v>288.05</c:v>
                </c:pt>
                <c:pt idx="1007">
                  <c:v>288.05</c:v>
                </c:pt>
                <c:pt idx="1008">
                  <c:v>288.04000000000002</c:v>
                </c:pt>
                <c:pt idx="1009">
                  <c:v>288</c:v>
                </c:pt>
                <c:pt idx="1010">
                  <c:v>288</c:v>
                </c:pt>
                <c:pt idx="1011">
                  <c:v>287.97000000000003</c:v>
                </c:pt>
                <c:pt idx="1012">
                  <c:v>287.85000000000002</c:v>
                </c:pt>
                <c:pt idx="1013">
                  <c:v>287.66000000000003</c:v>
                </c:pt>
                <c:pt idx="1014">
                  <c:v>287.64</c:v>
                </c:pt>
                <c:pt idx="1015">
                  <c:v>287.58</c:v>
                </c:pt>
                <c:pt idx="1016">
                  <c:v>287.51</c:v>
                </c:pt>
                <c:pt idx="1017">
                  <c:v>287.45999999999998</c:v>
                </c:pt>
                <c:pt idx="1018">
                  <c:v>287.45999999999998</c:v>
                </c:pt>
                <c:pt idx="1019">
                  <c:v>287.41000000000003</c:v>
                </c:pt>
                <c:pt idx="1020">
                  <c:v>287.41000000000003</c:v>
                </c:pt>
                <c:pt idx="1021">
                  <c:v>287.39</c:v>
                </c:pt>
                <c:pt idx="1022">
                  <c:v>287.36</c:v>
                </c:pt>
                <c:pt idx="1023">
                  <c:v>287.33999999999997</c:v>
                </c:pt>
                <c:pt idx="1024">
                  <c:v>287.24</c:v>
                </c:pt>
                <c:pt idx="1025">
                  <c:v>287.20999999999998</c:v>
                </c:pt>
                <c:pt idx="1026">
                  <c:v>287.19</c:v>
                </c:pt>
                <c:pt idx="1027">
                  <c:v>287.13</c:v>
                </c:pt>
                <c:pt idx="1028">
                  <c:v>287.08999999999997</c:v>
                </c:pt>
                <c:pt idx="1029">
                  <c:v>287.05</c:v>
                </c:pt>
                <c:pt idx="1030">
                  <c:v>287.04000000000002</c:v>
                </c:pt>
                <c:pt idx="1031">
                  <c:v>286.97000000000003</c:v>
                </c:pt>
                <c:pt idx="1032">
                  <c:v>286.95999999999998</c:v>
                </c:pt>
                <c:pt idx="1033">
                  <c:v>286.89</c:v>
                </c:pt>
                <c:pt idx="1034">
                  <c:v>286.88</c:v>
                </c:pt>
                <c:pt idx="1035">
                  <c:v>286.87</c:v>
                </c:pt>
                <c:pt idx="1036">
                  <c:v>286.83</c:v>
                </c:pt>
                <c:pt idx="1037">
                  <c:v>286.83</c:v>
                </c:pt>
                <c:pt idx="1038">
                  <c:v>286.83</c:v>
                </c:pt>
                <c:pt idx="1039">
                  <c:v>286.77999999999997</c:v>
                </c:pt>
                <c:pt idx="1040">
                  <c:v>286.74</c:v>
                </c:pt>
                <c:pt idx="1041">
                  <c:v>286.73</c:v>
                </c:pt>
                <c:pt idx="1042">
                  <c:v>286.7</c:v>
                </c:pt>
                <c:pt idx="1043">
                  <c:v>286.68</c:v>
                </c:pt>
                <c:pt idx="1044">
                  <c:v>286.68</c:v>
                </c:pt>
                <c:pt idx="1045">
                  <c:v>286.67</c:v>
                </c:pt>
                <c:pt idx="1046">
                  <c:v>286.63</c:v>
                </c:pt>
                <c:pt idx="1047">
                  <c:v>286.63</c:v>
                </c:pt>
                <c:pt idx="1048">
                  <c:v>286.61</c:v>
                </c:pt>
                <c:pt idx="1049">
                  <c:v>286.54000000000002</c:v>
                </c:pt>
                <c:pt idx="1050">
                  <c:v>286.52999999999997</c:v>
                </c:pt>
                <c:pt idx="1051">
                  <c:v>286.49</c:v>
                </c:pt>
                <c:pt idx="1052">
                  <c:v>286.48</c:v>
                </c:pt>
                <c:pt idx="1053">
                  <c:v>286.44</c:v>
                </c:pt>
                <c:pt idx="1054">
                  <c:v>286.43</c:v>
                </c:pt>
                <c:pt idx="1055">
                  <c:v>286.43</c:v>
                </c:pt>
                <c:pt idx="1056">
                  <c:v>286.33</c:v>
                </c:pt>
                <c:pt idx="1057">
                  <c:v>286.33</c:v>
                </c:pt>
                <c:pt idx="1058">
                  <c:v>286.27999999999997</c:v>
                </c:pt>
                <c:pt idx="1059">
                  <c:v>286.27999999999997</c:v>
                </c:pt>
                <c:pt idx="1060">
                  <c:v>286.26</c:v>
                </c:pt>
                <c:pt idx="1061">
                  <c:v>286.25</c:v>
                </c:pt>
                <c:pt idx="1062">
                  <c:v>286.18</c:v>
                </c:pt>
                <c:pt idx="1063">
                  <c:v>286.18</c:v>
                </c:pt>
                <c:pt idx="1064">
                  <c:v>286.13</c:v>
                </c:pt>
                <c:pt idx="1065">
                  <c:v>286.08</c:v>
                </c:pt>
                <c:pt idx="1066">
                  <c:v>286.08</c:v>
                </c:pt>
                <c:pt idx="1067">
                  <c:v>286.01</c:v>
                </c:pt>
                <c:pt idx="1068">
                  <c:v>286</c:v>
                </c:pt>
                <c:pt idx="1069">
                  <c:v>285.95</c:v>
                </c:pt>
                <c:pt idx="1070">
                  <c:v>285.93</c:v>
                </c:pt>
                <c:pt idx="1071">
                  <c:v>285.85000000000002</c:v>
                </c:pt>
                <c:pt idx="1072">
                  <c:v>285.83</c:v>
                </c:pt>
                <c:pt idx="1073">
                  <c:v>285.83</c:v>
                </c:pt>
                <c:pt idx="1074">
                  <c:v>285.83</c:v>
                </c:pt>
                <c:pt idx="1075">
                  <c:v>285.83</c:v>
                </c:pt>
                <c:pt idx="1076">
                  <c:v>285.77999999999997</c:v>
                </c:pt>
                <c:pt idx="1077">
                  <c:v>285.77999999999997</c:v>
                </c:pt>
                <c:pt idx="1078">
                  <c:v>285.75</c:v>
                </c:pt>
                <c:pt idx="1079">
                  <c:v>285.73</c:v>
                </c:pt>
                <c:pt idx="1080">
                  <c:v>285.73</c:v>
                </c:pt>
                <c:pt idx="1081">
                  <c:v>285.70999999999998</c:v>
                </c:pt>
                <c:pt idx="1082">
                  <c:v>285.66000000000003</c:v>
                </c:pt>
                <c:pt idx="1083">
                  <c:v>285.58</c:v>
                </c:pt>
                <c:pt idx="1084">
                  <c:v>285.58</c:v>
                </c:pt>
                <c:pt idx="1085">
                  <c:v>285.58</c:v>
                </c:pt>
                <c:pt idx="1086">
                  <c:v>285.55</c:v>
                </c:pt>
                <c:pt idx="1087">
                  <c:v>285.52999999999997</c:v>
                </c:pt>
                <c:pt idx="1088">
                  <c:v>285.52999999999997</c:v>
                </c:pt>
                <c:pt idx="1089">
                  <c:v>285.52</c:v>
                </c:pt>
                <c:pt idx="1090">
                  <c:v>285.45</c:v>
                </c:pt>
                <c:pt idx="1091">
                  <c:v>285.45</c:v>
                </c:pt>
                <c:pt idx="1092">
                  <c:v>285.43</c:v>
                </c:pt>
                <c:pt idx="1093">
                  <c:v>285.43</c:v>
                </c:pt>
                <c:pt idx="1094">
                  <c:v>285.33</c:v>
                </c:pt>
                <c:pt idx="1095">
                  <c:v>285.31</c:v>
                </c:pt>
                <c:pt idx="1096">
                  <c:v>285.31</c:v>
                </c:pt>
                <c:pt idx="1097">
                  <c:v>285.3</c:v>
                </c:pt>
                <c:pt idx="1098">
                  <c:v>285.25</c:v>
                </c:pt>
                <c:pt idx="1099">
                  <c:v>285.25</c:v>
                </c:pt>
                <c:pt idx="1100">
                  <c:v>285.2</c:v>
                </c:pt>
                <c:pt idx="1101">
                  <c:v>285.18</c:v>
                </c:pt>
                <c:pt idx="1102">
                  <c:v>285.18</c:v>
                </c:pt>
                <c:pt idx="1103">
                  <c:v>285.14</c:v>
                </c:pt>
                <c:pt idx="1104">
                  <c:v>285.08</c:v>
                </c:pt>
                <c:pt idx="1105">
                  <c:v>285.08</c:v>
                </c:pt>
                <c:pt idx="1106">
                  <c:v>285.06</c:v>
                </c:pt>
                <c:pt idx="1107">
                  <c:v>285.06</c:v>
                </c:pt>
                <c:pt idx="1108">
                  <c:v>285.02999999999997</c:v>
                </c:pt>
                <c:pt idx="1109">
                  <c:v>285.02999999999997</c:v>
                </c:pt>
                <c:pt idx="1110">
                  <c:v>285.01</c:v>
                </c:pt>
                <c:pt idx="1111">
                  <c:v>284.99</c:v>
                </c:pt>
                <c:pt idx="1112">
                  <c:v>284.98</c:v>
                </c:pt>
                <c:pt idx="1113">
                  <c:v>284.98</c:v>
                </c:pt>
                <c:pt idx="1114">
                  <c:v>284.93</c:v>
                </c:pt>
                <c:pt idx="1115">
                  <c:v>284.93</c:v>
                </c:pt>
                <c:pt idx="1116">
                  <c:v>284.93</c:v>
                </c:pt>
                <c:pt idx="1117">
                  <c:v>284.91000000000003</c:v>
                </c:pt>
                <c:pt idx="1118">
                  <c:v>284.89</c:v>
                </c:pt>
                <c:pt idx="1119">
                  <c:v>284.82</c:v>
                </c:pt>
                <c:pt idx="1120">
                  <c:v>284.81</c:v>
                </c:pt>
                <c:pt idx="1121">
                  <c:v>284.76</c:v>
                </c:pt>
                <c:pt idx="1122">
                  <c:v>284.72000000000003</c:v>
                </c:pt>
                <c:pt idx="1123">
                  <c:v>284.7</c:v>
                </c:pt>
                <c:pt idx="1124">
                  <c:v>284.67</c:v>
                </c:pt>
                <c:pt idx="1125">
                  <c:v>284.63</c:v>
                </c:pt>
                <c:pt idx="1126">
                  <c:v>284.62</c:v>
                </c:pt>
                <c:pt idx="1127">
                  <c:v>284.60000000000002</c:v>
                </c:pt>
                <c:pt idx="1128">
                  <c:v>284.58</c:v>
                </c:pt>
                <c:pt idx="1129">
                  <c:v>284.56</c:v>
                </c:pt>
                <c:pt idx="1130">
                  <c:v>284.49</c:v>
                </c:pt>
                <c:pt idx="1131">
                  <c:v>284.49</c:v>
                </c:pt>
                <c:pt idx="1132">
                  <c:v>284.44</c:v>
                </c:pt>
                <c:pt idx="1133">
                  <c:v>284.38</c:v>
                </c:pt>
                <c:pt idx="1134">
                  <c:v>284.37</c:v>
                </c:pt>
                <c:pt idx="1135">
                  <c:v>284.32</c:v>
                </c:pt>
                <c:pt idx="1136">
                  <c:v>284.25</c:v>
                </c:pt>
                <c:pt idx="1137">
                  <c:v>284.24</c:v>
                </c:pt>
                <c:pt idx="1138">
                  <c:v>284.14</c:v>
                </c:pt>
                <c:pt idx="1139">
                  <c:v>284.14</c:v>
                </c:pt>
                <c:pt idx="1140">
                  <c:v>284.13</c:v>
                </c:pt>
                <c:pt idx="1141">
                  <c:v>284.08999999999997</c:v>
                </c:pt>
                <c:pt idx="1142">
                  <c:v>284</c:v>
                </c:pt>
                <c:pt idx="1143">
                  <c:v>283.88</c:v>
                </c:pt>
                <c:pt idx="1144">
                  <c:v>283.75</c:v>
                </c:pt>
                <c:pt idx="1145">
                  <c:v>283.75</c:v>
                </c:pt>
                <c:pt idx="1146">
                  <c:v>283.75</c:v>
                </c:pt>
                <c:pt idx="1147">
                  <c:v>283.75</c:v>
                </c:pt>
                <c:pt idx="1148">
                  <c:v>283.72000000000003</c:v>
                </c:pt>
                <c:pt idx="1149">
                  <c:v>283.68</c:v>
                </c:pt>
                <c:pt idx="1150">
                  <c:v>283.67</c:v>
                </c:pt>
                <c:pt idx="1151">
                  <c:v>283.60000000000002</c:v>
                </c:pt>
                <c:pt idx="1152">
                  <c:v>283.5</c:v>
                </c:pt>
                <c:pt idx="1153">
                  <c:v>283.43</c:v>
                </c:pt>
                <c:pt idx="1154">
                  <c:v>283.42</c:v>
                </c:pt>
                <c:pt idx="1155">
                  <c:v>283.39</c:v>
                </c:pt>
                <c:pt idx="1156">
                  <c:v>283.16000000000003</c:v>
                </c:pt>
                <c:pt idx="1157">
                  <c:v>283.10000000000002</c:v>
                </c:pt>
                <c:pt idx="1158">
                  <c:v>283.06</c:v>
                </c:pt>
                <c:pt idx="1159">
                  <c:v>283.06</c:v>
                </c:pt>
                <c:pt idx="1160">
                  <c:v>283.05</c:v>
                </c:pt>
                <c:pt idx="1161">
                  <c:v>282.97000000000003</c:v>
                </c:pt>
                <c:pt idx="1162">
                  <c:v>282.88</c:v>
                </c:pt>
                <c:pt idx="1163">
                  <c:v>282.86</c:v>
                </c:pt>
                <c:pt idx="1164">
                  <c:v>282.8</c:v>
                </c:pt>
                <c:pt idx="1165">
                  <c:v>282.70999999999998</c:v>
                </c:pt>
                <c:pt idx="1166">
                  <c:v>282.70999999999998</c:v>
                </c:pt>
                <c:pt idx="1167">
                  <c:v>282.67</c:v>
                </c:pt>
                <c:pt idx="1168">
                  <c:v>282.63</c:v>
                </c:pt>
                <c:pt idx="1169">
                  <c:v>282.63</c:v>
                </c:pt>
                <c:pt idx="1170">
                  <c:v>282.57</c:v>
                </c:pt>
                <c:pt idx="1171">
                  <c:v>282.54000000000002</c:v>
                </c:pt>
                <c:pt idx="1172">
                  <c:v>282.5</c:v>
                </c:pt>
                <c:pt idx="1173">
                  <c:v>282.48</c:v>
                </c:pt>
                <c:pt idx="1174">
                  <c:v>282.45999999999998</c:v>
                </c:pt>
                <c:pt idx="1175">
                  <c:v>282.45</c:v>
                </c:pt>
                <c:pt idx="1176">
                  <c:v>282.44</c:v>
                </c:pt>
                <c:pt idx="1177">
                  <c:v>282.44</c:v>
                </c:pt>
                <c:pt idx="1178">
                  <c:v>282.38</c:v>
                </c:pt>
                <c:pt idx="1179">
                  <c:v>282.37</c:v>
                </c:pt>
                <c:pt idx="1180">
                  <c:v>282.3</c:v>
                </c:pt>
                <c:pt idx="1181">
                  <c:v>282.27999999999997</c:v>
                </c:pt>
                <c:pt idx="1182">
                  <c:v>282.23</c:v>
                </c:pt>
                <c:pt idx="1183">
                  <c:v>282.17</c:v>
                </c:pt>
                <c:pt idx="1184">
                  <c:v>282.12</c:v>
                </c:pt>
                <c:pt idx="1185">
                  <c:v>282.10000000000002</c:v>
                </c:pt>
                <c:pt idx="1186">
                  <c:v>282.08999999999997</c:v>
                </c:pt>
                <c:pt idx="1187">
                  <c:v>282.04000000000002</c:v>
                </c:pt>
                <c:pt idx="1188">
                  <c:v>282.02999999999997</c:v>
                </c:pt>
                <c:pt idx="1189">
                  <c:v>282.02999999999997</c:v>
                </c:pt>
                <c:pt idx="1190">
                  <c:v>281.99</c:v>
                </c:pt>
                <c:pt idx="1191">
                  <c:v>281.97000000000003</c:v>
                </c:pt>
                <c:pt idx="1192">
                  <c:v>281.94</c:v>
                </c:pt>
                <c:pt idx="1193">
                  <c:v>281.92</c:v>
                </c:pt>
                <c:pt idx="1194">
                  <c:v>281.87</c:v>
                </c:pt>
                <c:pt idx="1195">
                  <c:v>281.85000000000002</c:v>
                </c:pt>
                <c:pt idx="1196">
                  <c:v>281.85000000000002</c:v>
                </c:pt>
                <c:pt idx="1197">
                  <c:v>281.85000000000002</c:v>
                </c:pt>
                <c:pt idx="1198">
                  <c:v>281.82</c:v>
                </c:pt>
                <c:pt idx="1199">
                  <c:v>281.79000000000002</c:v>
                </c:pt>
                <c:pt idx="1200">
                  <c:v>281.74</c:v>
                </c:pt>
                <c:pt idx="1201">
                  <c:v>281.7</c:v>
                </c:pt>
                <c:pt idx="1202">
                  <c:v>281.69</c:v>
                </c:pt>
                <c:pt idx="1203">
                  <c:v>281.66000000000003</c:v>
                </c:pt>
                <c:pt idx="1204">
                  <c:v>281.63</c:v>
                </c:pt>
                <c:pt idx="1205">
                  <c:v>281.61</c:v>
                </c:pt>
                <c:pt idx="1206">
                  <c:v>281.61</c:v>
                </c:pt>
                <c:pt idx="1207">
                  <c:v>281.52999999999997</c:v>
                </c:pt>
                <c:pt idx="1208">
                  <c:v>281.44</c:v>
                </c:pt>
                <c:pt idx="1209">
                  <c:v>281.43</c:v>
                </c:pt>
                <c:pt idx="1210">
                  <c:v>281.43</c:v>
                </c:pt>
                <c:pt idx="1211">
                  <c:v>281.41000000000003</c:v>
                </c:pt>
                <c:pt idx="1212">
                  <c:v>281.39999999999998</c:v>
                </c:pt>
                <c:pt idx="1213">
                  <c:v>281.39</c:v>
                </c:pt>
                <c:pt idx="1214">
                  <c:v>281.35000000000002</c:v>
                </c:pt>
                <c:pt idx="1215">
                  <c:v>281.33999999999997</c:v>
                </c:pt>
                <c:pt idx="1216">
                  <c:v>281.33</c:v>
                </c:pt>
                <c:pt idx="1217">
                  <c:v>281.33</c:v>
                </c:pt>
                <c:pt idx="1218">
                  <c:v>281.31</c:v>
                </c:pt>
                <c:pt idx="1219">
                  <c:v>281.3</c:v>
                </c:pt>
                <c:pt idx="1220">
                  <c:v>281.3</c:v>
                </c:pt>
                <c:pt idx="1221">
                  <c:v>281.27</c:v>
                </c:pt>
                <c:pt idx="1222">
                  <c:v>281.26</c:v>
                </c:pt>
                <c:pt idx="1223">
                  <c:v>281.25</c:v>
                </c:pt>
                <c:pt idx="1224">
                  <c:v>281.22000000000003</c:v>
                </c:pt>
                <c:pt idx="1225">
                  <c:v>281.16000000000003</c:v>
                </c:pt>
                <c:pt idx="1226">
                  <c:v>281.16000000000003</c:v>
                </c:pt>
                <c:pt idx="1227">
                  <c:v>281.16000000000003</c:v>
                </c:pt>
                <c:pt idx="1228">
                  <c:v>281.14999999999998</c:v>
                </c:pt>
                <c:pt idx="1229">
                  <c:v>281.13</c:v>
                </c:pt>
                <c:pt idx="1230">
                  <c:v>281.10000000000002</c:v>
                </c:pt>
                <c:pt idx="1231">
                  <c:v>281.10000000000002</c:v>
                </c:pt>
                <c:pt idx="1232">
                  <c:v>281.10000000000002</c:v>
                </c:pt>
                <c:pt idx="1233">
                  <c:v>281.08</c:v>
                </c:pt>
                <c:pt idx="1234">
                  <c:v>281.04000000000002</c:v>
                </c:pt>
                <c:pt idx="1235">
                  <c:v>281.02</c:v>
                </c:pt>
                <c:pt idx="1236">
                  <c:v>281.02</c:v>
                </c:pt>
                <c:pt idx="1237">
                  <c:v>281.01</c:v>
                </c:pt>
                <c:pt idx="1238">
                  <c:v>280.89</c:v>
                </c:pt>
                <c:pt idx="1239">
                  <c:v>280.89</c:v>
                </c:pt>
                <c:pt idx="1240">
                  <c:v>280.87</c:v>
                </c:pt>
                <c:pt idx="1241">
                  <c:v>280.85000000000002</c:v>
                </c:pt>
                <c:pt idx="1242">
                  <c:v>280.83999999999997</c:v>
                </c:pt>
                <c:pt idx="1243">
                  <c:v>280.83999999999997</c:v>
                </c:pt>
                <c:pt idx="1244">
                  <c:v>280.83</c:v>
                </c:pt>
                <c:pt idx="1245">
                  <c:v>280.81</c:v>
                </c:pt>
                <c:pt idx="1246">
                  <c:v>280.79000000000002</c:v>
                </c:pt>
                <c:pt idx="1247">
                  <c:v>280.77999999999997</c:v>
                </c:pt>
                <c:pt idx="1248">
                  <c:v>280.76</c:v>
                </c:pt>
                <c:pt idx="1249">
                  <c:v>280.72000000000003</c:v>
                </c:pt>
                <c:pt idx="1250">
                  <c:v>280.69</c:v>
                </c:pt>
                <c:pt idx="1251">
                  <c:v>280.5</c:v>
                </c:pt>
                <c:pt idx="1252">
                  <c:v>280.45</c:v>
                </c:pt>
                <c:pt idx="1253">
                  <c:v>280.45</c:v>
                </c:pt>
                <c:pt idx="1254">
                  <c:v>280.44</c:v>
                </c:pt>
                <c:pt idx="1255">
                  <c:v>280.44</c:v>
                </c:pt>
                <c:pt idx="1256">
                  <c:v>280.41000000000003</c:v>
                </c:pt>
                <c:pt idx="1257">
                  <c:v>280.41000000000003</c:v>
                </c:pt>
                <c:pt idx="1258">
                  <c:v>280.41000000000003</c:v>
                </c:pt>
                <c:pt idx="1259">
                  <c:v>280.41000000000003</c:v>
                </c:pt>
                <c:pt idx="1260">
                  <c:v>280.36</c:v>
                </c:pt>
                <c:pt idx="1261">
                  <c:v>280.29000000000002</c:v>
                </c:pt>
                <c:pt idx="1262">
                  <c:v>280.29000000000002</c:v>
                </c:pt>
                <c:pt idx="1263">
                  <c:v>280.27999999999997</c:v>
                </c:pt>
                <c:pt idx="1264">
                  <c:v>280.25</c:v>
                </c:pt>
                <c:pt idx="1265">
                  <c:v>280.25</c:v>
                </c:pt>
                <c:pt idx="1266">
                  <c:v>280.23</c:v>
                </c:pt>
                <c:pt idx="1267">
                  <c:v>280.20999999999998</c:v>
                </c:pt>
                <c:pt idx="1268">
                  <c:v>280.20999999999998</c:v>
                </c:pt>
                <c:pt idx="1269">
                  <c:v>280.14999999999998</c:v>
                </c:pt>
                <c:pt idx="1270">
                  <c:v>280.12</c:v>
                </c:pt>
                <c:pt idx="1271">
                  <c:v>280.12</c:v>
                </c:pt>
                <c:pt idx="1272">
                  <c:v>280.08</c:v>
                </c:pt>
                <c:pt idx="1273">
                  <c:v>280.06</c:v>
                </c:pt>
                <c:pt idx="1274">
                  <c:v>280.05</c:v>
                </c:pt>
                <c:pt idx="1275">
                  <c:v>280.01</c:v>
                </c:pt>
                <c:pt idx="1276">
                  <c:v>280.01</c:v>
                </c:pt>
                <c:pt idx="1277">
                  <c:v>280</c:v>
                </c:pt>
                <c:pt idx="1278">
                  <c:v>279.98</c:v>
                </c:pt>
                <c:pt idx="1279">
                  <c:v>279.93</c:v>
                </c:pt>
                <c:pt idx="1280">
                  <c:v>279.93</c:v>
                </c:pt>
                <c:pt idx="1281">
                  <c:v>279.91000000000003</c:v>
                </c:pt>
                <c:pt idx="1282">
                  <c:v>279.87</c:v>
                </c:pt>
                <c:pt idx="1283">
                  <c:v>279.87</c:v>
                </c:pt>
                <c:pt idx="1284">
                  <c:v>279.77999999999997</c:v>
                </c:pt>
                <c:pt idx="1285">
                  <c:v>279.77</c:v>
                </c:pt>
                <c:pt idx="1286">
                  <c:v>279.74</c:v>
                </c:pt>
                <c:pt idx="1287">
                  <c:v>279.74</c:v>
                </c:pt>
                <c:pt idx="1288">
                  <c:v>279.72000000000003</c:v>
                </c:pt>
                <c:pt idx="1289">
                  <c:v>279.56</c:v>
                </c:pt>
                <c:pt idx="1290">
                  <c:v>279.54000000000002</c:v>
                </c:pt>
                <c:pt idx="1291">
                  <c:v>279.54000000000002</c:v>
                </c:pt>
                <c:pt idx="1292">
                  <c:v>279.5</c:v>
                </c:pt>
                <c:pt idx="1293">
                  <c:v>279.5</c:v>
                </c:pt>
                <c:pt idx="1294">
                  <c:v>279.39999999999998</c:v>
                </c:pt>
                <c:pt idx="1295">
                  <c:v>279.35000000000002</c:v>
                </c:pt>
                <c:pt idx="1296">
                  <c:v>279.25</c:v>
                </c:pt>
                <c:pt idx="1297">
                  <c:v>279.19</c:v>
                </c:pt>
                <c:pt idx="1298">
                  <c:v>279.17</c:v>
                </c:pt>
                <c:pt idx="1299">
                  <c:v>279.14999999999998</c:v>
                </c:pt>
                <c:pt idx="1300">
                  <c:v>279.10000000000002</c:v>
                </c:pt>
                <c:pt idx="1301">
                  <c:v>279.08</c:v>
                </c:pt>
                <c:pt idx="1302">
                  <c:v>278.93</c:v>
                </c:pt>
                <c:pt idx="1303">
                  <c:v>278.92</c:v>
                </c:pt>
                <c:pt idx="1304">
                  <c:v>278.83</c:v>
                </c:pt>
                <c:pt idx="1305">
                  <c:v>278.83</c:v>
                </c:pt>
                <c:pt idx="1306">
                  <c:v>278.81</c:v>
                </c:pt>
                <c:pt idx="1307">
                  <c:v>278.73</c:v>
                </c:pt>
                <c:pt idx="1308">
                  <c:v>278.73</c:v>
                </c:pt>
                <c:pt idx="1309">
                  <c:v>278.58</c:v>
                </c:pt>
                <c:pt idx="1310">
                  <c:v>278.52</c:v>
                </c:pt>
                <c:pt idx="1311">
                  <c:v>278.5</c:v>
                </c:pt>
                <c:pt idx="1312">
                  <c:v>278.49</c:v>
                </c:pt>
                <c:pt idx="1313">
                  <c:v>278.43</c:v>
                </c:pt>
                <c:pt idx="1314">
                  <c:v>278.39999999999998</c:v>
                </c:pt>
                <c:pt idx="1315">
                  <c:v>278.37</c:v>
                </c:pt>
                <c:pt idx="1316">
                  <c:v>278.31</c:v>
                </c:pt>
                <c:pt idx="1317">
                  <c:v>278.31</c:v>
                </c:pt>
                <c:pt idx="1318">
                  <c:v>278.18</c:v>
                </c:pt>
                <c:pt idx="1319">
                  <c:v>278.18</c:v>
                </c:pt>
                <c:pt idx="1320">
                  <c:v>278.17</c:v>
                </c:pt>
                <c:pt idx="1321">
                  <c:v>278.17</c:v>
                </c:pt>
                <c:pt idx="1322">
                  <c:v>278.17</c:v>
                </c:pt>
                <c:pt idx="1323">
                  <c:v>278.02</c:v>
                </c:pt>
                <c:pt idx="1324">
                  <c:v>277.99</c:v>
                </c:pt>
                <c:pt idx="1325">
                  <c:v>277.98</c:v>
                </c:pt>
                <c:pt idx="1326">
                  <c:v>277.95999999999998</c:v>
                </c:pt>
                <c:pt idx="1327">
                  <c:v>277.89</c:v>
                </c:pt>
                <c:pt idx="1328">
                  <c:v>277.88</c:v>
                </c:pt>
                <c:pt idx="1329">
                  <c:v>277.8</c:v>
                </c:pt>
                <c:pt idx="1330">
                  <c:v>277.77</c:v>
                </c:pt>
                <c:pt idx="1331">
                  <c:v>277.73</c:v>
                </c:pt>
                <c:pt idx="1332">
                  <c:v>277.70999999999998</c:v>
                </c:pt>
                <c:pt idx="1333">
                  <c:v>277.69</c:v>
                </c:pt>
                <c:pt idx="1334">
                  <c:v>277.66000000000003</c:v>
                </c:pt>
                <c:pt idx="1335">
                  <c:v>277.57</c:v>
                </c:pt>
                <c:pt idx="1336">
                  <c:v>277.49</c:v>
                </c:pt>
                <c:pt idx="1337">
                  <c:v>277.43</c:v>
                </c:pt>
                <c:pt idx="1338">
                  <c:v>277.43</c:v>
                </c:pt>
                <c:pt idx="1339">
                  <c:v>277.43</c:v>
                </c:pt>
                <c:pt idx="1340">
                  <c:v>277.41000000000003</c:v>
                </c:pt>
                <c:pt idx="1341">
                  <c:v>277.37</c:v>
                </c:pt>
                <c:pt idx="1342">
                  <c:v>277.36</c:v>
                </c:pt>
                <c:pt idx="1343">
                  <c:v>277.31</c:v>
                </c:pt>
                <c:pt idx="1344">
                  <c:v>277.29000000000002</c:v>
                </c:pt>
                <c:pt idx="1345">
                  <c:v>277.27999999999997</c:v>
                </c:pt>
                <c:pt idx="1346">
                  <c:v>277.25</c:v>
                </c:pt>
                <c:pt idx="1347">
                  <c:v>277.2</c:v>
                </c:pt>
                <c:pt idx="1348">
                  <c:v>277.19</c:v>
                </c:pt>
                <c:pt idx="1349">
                  <c:v>277.17</c:v>
                </c:pt>
                <c:pt idx="1350">
                  <c:v>277.01</c:v>
                </c:pt>
                <c:pt idx="1351">
                  <c:v>276.95</c:v>
                </c:pt>
                <c:pt idx="1352">
                  <c:v>276.89</c:v>
                </c:pt>
                <c:pt idx="1353">
                  <c:v>276.87</c:v>
                </c:pt>
                <c:pt idx="1354">
                  <c:v>276.77999999999997</c:v>
                </c:pt>
                <c:pt idx="1355">
                  <c:v>276.77999999999997</c:v>
                </c:pt>
                <c:pt idx="1356">
                  <c:v>276.77999999999997</c:v>
                </c:pt>
                <c:pt idx="1357">
                  <c:v>276.76</c:v>
                </c:pt>
                <c:pt idx="1358">
                  <c:v>276.74</c:v>
                </c:pt>
                <c:pt idx="1359">
                  <c:v>276.70999999999998</c:v>
                </c:pt>
                <c:pt idx="1360">
                  <c:v>276.69</c:v>
                </c:pt>
                <c:pt idx="1361">
                  <c:v>276.68</c:v>
                </c:pt>
                <c:pt idx="1362">
                  <c:v>276.68</c:v>
                </c:pt>
                <c:pt idx="1363">
                  <c:v>276.68</c:v>
                </c:pt>
                <c:pt idx="1364">
                  <c:v>276.63</c:v>
                </c:pt>
                <c:pt idx="1365">
                  <c:v>276.5</c:v>
                </c:pt>
                <c:pt idx="1366">
                  <c:v>276.47000000000003</c:v>
                </c:pt>
                <c:pt idx="1367">
                  <c:v>276.45999999999998</c:v>
                </c:pt>
                <c:pt idx="1368">
                  <c:v>276.45999999999998</c:v>
                </c:pt>
                <c:pt idx="1369">
                  <c:v>276.36</c:v>
                </c:pt>
                <c:pt idx="1370">
                  <c:v>276.36</c:v>
                </c:pt>
                <c:pt idx="1371">
                  <c:v>276.32</c:v>
                </c:pt>
                <c:pt idx="1372">
                  <c:v>276.31</c:v>
                </c:pt>
                <c:pt idx="1373">
                  <c:v>276.19</c:v>
                </c:pt>
                <c:pt idx="1374">
                  <c:v>276.18</c:v>
                </c:pt>
                <c:pt idx="1375">
                  <c:v>276.13</c:v>
                </c:pt>
                <c:pt idx="1376">
                  <c:v>276.07</c:v>
                </c:pt>
                <c:pt idx="1377">
                  <c:v>276.07</c:v>
                </c:pt>
                <c:pt idx="1378">
                  <c:v>276.04000000000002</c:v>
                </c:pt>
                <c:pt idx="1379">
                  <c:v>276.04000000000002</c:v>
                </c:pt>
                <c:pt idx="1380">
                  <c:v>276.04000000000002</c:v>
                </c:pt>
                <c:pt idx="1381">
                  <c:v>276.04000000000002</c:v>
                </c:pt>
                <c:pt idx="1382">
                  <c:v>276.02</c:v>
                </c:pt>
                <c:pt idx="1383">
                  <c:v>275.94</c:v>
                </c:pt>
                <c:pt idx="1384">
                  <c:v>275.93</c:v>
                </c:pt>
                <c:pt idx="1385">
                  <c:v>275.89</c:v>
                </c:pt>
                <c:pt idx="1386">
                  <c:v>275.89</c:v>
                </c:pt>
                <c:pt idx="1387">
                  <c:v>275.88</c:v>
                </c:pt>
                <c:pt idx="1388">
                  <c:v>275.85000000000002</c:v>
                </c:pt>
                <c:pt idx="1389">
                  <c:v>275.79000000000002</c:v>
                </c:pt>
                <c:pt idx="1390">
                  <c:v>275.73</c:v>
                </c:pt>
                <c:pt idx="1391">
                  <c:v>275.70999999999998</c:v>
                </c:pt>
                <c:pt idx="1392">
                  <c:v>275.68</c:v>
                </c:pt>
                <c:pt idx="1393">
                  <c:v>275.68</c:v>
                </c:pt>
                <c:pt idx="1394">
                  <c:v>275.66000000000003</c:v>
                </c:pt>
                <c:pt idx="1395">
                  <c:v>275.63</c:v>
                </c:pt>
                <c:pt idx="1396">
                  <c:v>275.63</c:v>
                </c:pt>
                <c:pt idx="1397">
                  <c:v>275.56</c:v>
                </c:pt>
                <c:pt idx="1398">
                  <c:v>275.5</c:v>
                </c:pt>
                <c:pt idx="1399">
                  <c:v>275.49</c:v>
                </c:pt>
                <c:pt idx="1400">
                  <c:v>275.43</c:v>
                </c:pt>
                <c:pt idx="1401">
                  <c:v>275.42</c:v>
                </c:pt>
                <c:pt idx="1402">
                  <c:v>275.42</c:v>
                </c:pt>
                <c:pt idx="1403">
                  <c:v>275.38</c:v>
                </c:pt>
                <c:pt idx="1404">
                  <c:v>275.32</c:v>
                </c:pt>
                <c:pt idx="1405">
                  <c:v>275.27999999999997</c:v>
                </c:pt>
                <c:pt idx="1406">
                  <c:v>275.27</c:v>
                </c:pt>
                <c:pt idx="1407">
                  <c:v>275.23</c:v>
                </c:pt>
                <c:pt idx="1408">
                  <c:v>275.22000000000003</c:v>
                </c:pt>
                <c:pt idx="1409">
                  <c:v>275.07</c:v>
                </c:pt>
                <c:pt idx="1410">
                  <c:v>275.02</c:v>
                </c:pt>
                <c:pt idx="1411">
                  <c:v>274.94</c:v>
                </c:pt>
                <c:pt idx="1412">
                  <c:v>274.93</c:v>
                </c:pt>
                <c:pt idx="1413">
                  <c:v>274.87</c:v>
                </c:pt>
                <c:pt idx="1414">
                  <c:v>274.83</c:v>
                </c:pt>
                <c:pt idx="1415">
                  <c:v>274.79000000000002</c:v>
                </c:pt>
                <c:pt idx="1416">
                  <c:v>274.79000000000002</c:v>
                </c:pt>
                <c:pt idx="1417">
                  <c:v>274.75</c:v>
                </c:pt>
                <c:pt idx="1418">
                  <c:v>274.66000000000003</c:v>
                </c:pt>
                <c:pt idx="1419">
                  <c:v>274.57</c:v>
                </c:pt>
                <c:pt idx="1420">
                  <c:v>274.51</c:v>
                </c:pt>
                <c:pt idx="1421">
                  <c:v>274.51</c:v>
                </c:pt>
                <c:pt idx="1422">
                  <c:v>274.48</c:v>
                </c:pt>
                <c:pt idx="1423">
                  <c:v>274.45999999999998</c:v>
                </c:pt>
                <c:pt idx="1424">
                  <c:v>274.37</c:v>
                </c:pt>
                <c:pt idx="1425">
                  <c:v>274.33</c:v>
                </c:pt>
                <c:pt idx="1426">
                  <c:v>274.3</c:v>
                </c:pt>
                <c:pt idx="1427">
                  <c:v>274.24</c:v>
                </c:pt>
                <c:pt idx="1428">
                  <c:v>274.23</c:v>
                </c:pt>
                <c:pt idx="1429">
                  <c:v>274.2</c:v>
                </c:pt>
                <c:pt idx="1430">
                  <c:v>274.18</c:v>
                </c:pt>
                <c:pt idx="1431">
                  <c:v>274.14</c:v>
                </c:pt>
                <c:pt idx="1432">
                  <c:v>274.02999999999997</c:v>
                </c:pt>
                <c:pt idx="1433">
                  <c:v>274.02999999999997</c:v>
                </c:pt>
                <c:pt idx="1434">
                  <c:v>274.02999999999997</c:v>
                </c:pt>
                <c:pt idx="1435">
                  <c:v>274.02</c:v>
                </c:pt>
                <c:pt idx="1436">
                  <c:v>274.01</c:v>
                </c:pt>
                <c:pt idx="1437">
                  <c:v>274</c:v>
                </c:pt>
                <c:pt idx="1438">
                  <c:v>274</c:v>
                </c:pt>
                <c:pt idx="1439">
                  <c:v>273.97000000000003</c:v>
                </c:pt>
                <c:pt idx="1440">
                  <c:v>273.86</c:v>
                </c:pt>
                <c:pt idx="1441">
                  <c:v>273.77999999999997</c:v>
                </c:pt>
                <c:pt idx="1442">
                  <c:v>273.77</c:v>
                </c:pt>
                <c:pt idx="1443">
                  <c:v>273.72000000000003</c:v>
                </c:pt>
                <c:pt idx="1444">
                  <c:v>273.58</c:v>
                </c:pt>
                <c:pt idx="1445">
                  <c:v>273.52999999999997</c:v>
                </c:pt>
                <c:pt idx="1446">
                  <c:v>273.5</c:v>
                </c:pt>
                <c:pt idx="1447">
                  <c:v>273.45</c:v>
                </c:pt>
                <c:pt idx="1448">
                  <c:v>273.39999999999998</c:v>
                </c:pt>
                <c:pt idx="1449">
                  <c:v>273.32</c:v>
                </c:pt>
                <c:pt idx="1450">
                  <c:v>273.25</c:v>
                </c:pt>
                <c:pt idx="1451">
                  <c:v>273.22000000000003</c:v>
                </c:pt>
                <c:pt idx="1452">
                  <c:v>273.20999999999998</c:v>
                </c:pt>
                <c:pt idx="1453">
                  <c:v>273.17</c:v>
                </c:pt>
                <c:pt idx="1454">
                  <c:v>273.17</c:v>
                </c:pt>
                <c:pt idx="1455">
                  <c:v>273.08</c:v>
                </c:pt>
                <c:pt idx="1456">
                  <c:v>273.02999999999997</c:v>
                </c:pt>
                <c:pt idx="1457">
                  <c:v>272.99</c:v>
                </c:pt>
                <c:pt idx="1458">
                  <c:v>272.95</c:v>
                </c:pt>
                <c:pt idx="1459">
                  <c:v>272.94</c:v>
                </c:pt>
                <c:pt idx="1460">
                  <c:v>272.89</c:v>
                </c:pt>
                <c:pt idx="1461">
                  <c:v>272.86</c:v>
                </c:pt>
                <c:pt idx="1462">
                  <c:v>272.83</c:v>
                </c:pt>
                <c:pt idx="1463">
                  <c:v>272.83</c:v>
                </c:pt>
                <c:pt idx="1464">
                  <c:v>272.82</c:v>
                </c:pt>
                <c:pt idx="1465">
                  <c:v>272.79000000000002</c:v>
                </c:pt>
                <c:pt idx="1466">
                  <c:v>272.77</c:v>
                </c:pt>
                <c:pt idx="1467">
                  <c:v>272.75</c:v>
                </c:pt>
                <c:pt idx="1468">
                  <c:v>272.74</c:v>
                </c:pt>
                <c:pt idx="1469">
                  <c:v>272.60000000000002</c:v>
                </c:pt>
                <c:pt idx="1470">
                  <c:v>272.60000000000002</c:v>
                </c:pt>
                <c:pt idx="1471">
                  <c:v>272.55</c:v>
                </c:pt>
                <c:pt idx="1472">
                  <c:v>272.43</c:v>
                </c:pt>
                <c:pt idx="1473">
                  <c:v>272.33</c:v>
                </c:pt>
                <c:pt idx="1474">
                  <c:v>272.33</c:v>
                </c:pt>
                <c:pt idx="1475">
                  <c:v>272.29000000000002</c:v>
                </c:pt>
                <c:pt idx="1476">
                  <c:v>272.27999999999997</c:v>
                </c:pt>
                <c:pt idx="1477">
                  <c:v>272.27</c:v>
                </c:pt>
                <c:pt idx="1478">
                  <c:v>272.22000000000003</c:v>
                </c:pt>
                <c:pt idx="1479">
                  <c:v>272.18</c:v>
                </c:pt>
                <c:pt idx="1480">
                  <c:v>272.14999999999998</c:v>
                </c:pt>
                <c:pt idx="1481">
                  <c:v>272.14</c:v>
                </c:pt>
                <c:pt idx="1482">
                  <c:v>272.08999999999997</c:v>
                </c:pt>
                <c:pt idx="1483">
                  <c:v>272.02999999999997</c:v>
                </c:pt>
                <c:pt idx="1484">
                  <c:v>272.02</c:v>
                </c:pt>
                <c:pt idx="1485">
                  <c:v>272.01</c:v>
                </c:pt>
                <c:pt idx="1486">
                  <c:v>271.98</c:v>
                </c:pt>
                <c:pt idx="1487">
                  <c:v>271.98</c:v>
                </c:pt>
                <c:pt idx="1488">
                  <c:v>271.94</c:v>
                </c:pt>
                <c:pt idx="1489">
                  <c:v>271.91000000000003</c:v>
                </c:pt>
                <c:pt idx="1490">
                  <c:v>271.88</c:v>
                </c:pt>
                <c:pt idx="1491">
                  <c:v>271.88</c:v>
                </c:pt>
                <c:pt idx="1492">
                  <c:v>271.87</c:v>
                </c:pt>
                <c:pt idx="1493">
                  <c:v>271.83999999999997</c:v>
                </c:pt>
                <c:pt idx="1494">
                  <c:v>271.83</c:v>
                </c:pt>
                <c:pt idx="1495">
                  <c:v>271.81</c:v>
                </c:pt>
                <c:pt idx="1496">
                  <c:v>271.81</c:v>
                </c:pt>
                <c:pt idx="1497">
                  <c:v>271.8</c:v>
                </c:pt>
                <c:pt idx="1498">
                  <c:v>271.79000000000002</c:v>
                </c:pt>
                <c:pt idx="1499">
                  <c:v>271.70999999999998</c:v>
                </c:pt>
                <c:pt idx="1500">
                  <c:v>271.58</c:v>
                </c:pt>
                <c:pt idx="1501">
                  <c:v>271.54000000000002</c:v>
                </c:pt>
                <c:pt idx="1502">
                  <c:v>271.47000000000003</c:v>
                </c:pt>
                <c:pt idx="1503">
                  <c:v>271.47000000000003</c:v>
                </c:pt>
                <c:pt idx="1504">
                  <c:v>271.39999999999998</c:v>
                </c:pt>
                <c:pt idx="1505">
                  <c:v>271.36</c:v>
                </c:pt>
                <c:pt idx="1506">
                  <c:v>271.36</c:v>
                </c:pt>
                <c:pt idx="1507">
                  <c:v>271.33999999999997</c:v>
                </c:pt>
                <c:pt idx="1508">
                  <c:v>271.33999999999997</c:v>
                </c:pt>
                <c:pt idx="1509">
                  <c:v>271.33</c:v>
                </c:pt>
                <c:pt idx="1510">
                  <c:v>271.32</c:v>
                </c:pt>
                <c:pt idx="1511">
                  <c:v>271.26</c:v>
                </c:pt>
                <c:pt idx="1512">
                  <c:v>271.20999999999998</c:v>
                </c:pt>
                <c:pt idx="1513">
                  <c:v>271.20999999999998</c:v>
                </c:pt>
                <c:pt idx="1514">
                  <c:v>271.18</c:v>
                </c:pt>
                <c:pt idx="1515">
                  <c:v>271.13</c:v>
                </c:pt>
                <c:pt idx="1516">
                  <c:v>271.08</c:v>
                </c:pt>
                <c:pt idx="1517">
                  <c:v>271.05</c:v>
                </c:pt>
                <c:pt idx="1518">
                  <c:v>271.04000000000002</c:v>
                </c:pt>
                <c:pt idx="1519">
                  <c:v>270.97000000000003</c:v>
                </c:pt>
                <c:pt idx="1520">
                  <c:v>270.95</c:v>
                </c:pt>
                <c:pt idx="1521">
                  <c:v>270.95</c:v>
                </c:pt>
                <c:pt idx="1522">
                  <c:v>270.81</c:v>
                </c:pt>
                <c:pt idx="1523">
                  <c:v>270.77</c:v>
                </c:pt>
                <c:pt idx="1524">
                  <c:v>270.75</c:v>
                </c:pt>
                <c:pt idx="1525">
                  <c:v>270.74</c:v>
                </c:pt>
                <c:pt idx="1526">
                  <c:v>270.68</c:v>
                </c:pt>
                <c:pt idx="1527">
                  <c:v>270.66000000000003</c:v>
                </c:pt>
                <c:pt idx="1528">
                  <c:v>270.66000000000003</c:v>
                </c:pt>
                <c:pt idx="1529">
                  <c:v>270.66000000000003</c:v>
                </c:pt>
                <c:pt idx="1530">
                  <c:v>270.66000000000003</c:v>
                </c:pt>
                <c:pt idx="1531">
                  <c:v>270.61</c:v>
                </c:pt>
                <c:pt idx="1532">
                  <c:v>270.58999999999997</c:v>
                </c:pt>
                <c:pt idx="1533">
                  <c:v>270.58</c:v>
                </c:pt>
                <c:pt idx="1534">
                  <c:v>270.56</c:v>
                </c:pt>
                <c:pt idx="1535">
                  <c:v>270.55</c:v>
                </c:pt>
                <c:pt idx="1536">
                  <c:v>270.52</c:v>
                </c:pt>
                <c:pt idx="1537">
                  <c:v>270.49</c:v>
                </c:pt>
                <c:pt idx="1538">
                  <c:v>270.45</c:v>
                </c:pt>
                <c:pt idx="1539">
                  <c:v>270.44</c:v>
                </c:pt>
                <c:pt idx="1540">
                  <c:v>270.42</c:v>
                </c:pt>
                <c:pt idx="1541">
                  <c:v>270.39999999999998</c:v>
                </c:pt>
                <c:pt idx="1542">
                  <c:v>270.39</c:v>
                </c:pt>
                <c:pt idx="1543">
                  <c:v>270.32</c:v>
                </c:pt>
                <c:pt idx="1544">
                  <c:v>270.27999999999997</c:v>
                </c:pt>
                <c:pt idx="1545">
                  <c:v>270.26</c:v>
                </c:pt>
                <c:pt idx="1546">
                  <c:v>270.26</c:v>
                </c:pt>
                <c:pt idx="1547">
                  <c:v>270.20999999999998</c:v>
                </c:pt>
                <c:pt idx="1548">
                  <c:v>270.20999999999998</c:v>
                </c:pt>
                <c:pt idx="1549">
                  <c:v>270.20999999999998</c:v>
                </c:pt>
                <c:pt idx="1550">
                  <c:v>270.05</c:v>
                </c:pt>
                <c:pt idx="1551">
                  <c:v>270.02999999999997</c:v>
                </c:pt>
                <c:pt idx="1552">
                  <c:v>270.02</c:v>
                </c:pt>
                <c:pt idx="1553">
                  <c:v>270.02</c:v>
                </c:pt>
                <c:pt idx="1554">
                  <c:v>269.99</c:v>
                </c:pt>
                <c:pt idx="1555">
                  <c:v>269.99</c:v>
                </c:pt>
                <c:pt idx="1556">
                  <c:v>269.99</c:v>
                </c:pt>
                <c:pt idx="1557">
                  <c:v>269.98</c:v>
                </c:pt>
                <c:pt idx="1558">
                  <c:v>269.89999999999998</c:v>
                </c:pt>
                <c:pt idx="1559">
                  <c:v>269.87</c:v>
                </c:pt>
                <c:pt idx="1560">
                  <c:v>269.81</c:v>
                </c:pt>
                <c:pt idx="1561">
                  <c:v>269.77</c:v>
                </c:pt>
                <c:pt idx="1562">
                  <c:v>269.76</c:v>
                </c:pt>
                <c:pt idx="1563">
                  <c:v>269.76</c:v>
                </c:pt>
                <c:pt idx="1564">
                  <c:v>269.74</c:v>
                </c:pt>
                <c:pt idx="1565">
                  <c:v>269.70999999999998</c:v>
                </c:pt>
                <c:pt idx="1566">
                  <c:v>269.67</c:v>
                </c:pt>
                <c:pt idx="1567">
                  <c:v>269.58999999999997</c:v>
                </c:pt>
                <c:pt idx="1568">
                  <c:v>269.54000000000002</c:v>
                </c:pt>
                <c:pt idx="1569">
                  <c:v>269.52999999999997</c:v>
                </c:pt>
                <c:pt idx="1570">
                  <c:v>269.52999999999997</c:v>
                </c:pt>
                <c:pt idx="1571">
                  <c:v>269.51</c:v>
                </c:pt>
                <c:pt idx="1572">
                  <c:v>269.5</c:v>
                </c:pt>
                <c:pt idx="1573">
                  <c:v>269.47000000000003</c:v>
                </c:pt>
                <c:pt idx="1574">
                  <c:v>269.42</c:v>
                </c:pt>
                <c:pt idx="1575">
                  <c:v>269.41000000000003</c:v>
                </c:pt>
                <c:pt idx="1576">
                  <c:v>269.31</c:v>
                </c:pt>
                <c:pt idx="1577">
                  <c:v>269.25</c:v>
                </c:pt>
                <c:pt idx="1578">
                  <c:v>269.23</c:v>
                </c:pt>
                <c:pt idx="1579">
                  <c:v>269.23</c:v>
                </c:pt>
                <c:pt idx="1580">
                  <c:v>269.20999999999998</c:v>
                </c:pt>
                <c:pt idx="1581">
                  <c:v>269.2</c:v>
                </c:pt>
                <c:pt idx="1582">
                  <c:v>269.18</c:v>
                </c:pt>
                <c:pt idx="1583">
                  <c:v>269.11</c:v>
                </c:pt>
                <c:pt idx="1584">
                  <c:v>268.95999999999998</c:v>
                </c:pt>
                <c:pt idx="1585">
                  <c:v>268.91000000000003</c:v>
                </c:pt>
                <c:pt idx="1586">
                  <c:v>268.89</c:v>
                </c:pt>
                <c:pt idx="1587">
                  <c:v>268.82</c:v>
                </c:pt>
                <c:pt idx="1588">
                  <c:v>268.69</c:v>
                </c:pt>
                <c:pt idx="1589">
                  <c:v>268.64999999999998</c:v>
                </c:pt>
                <c:pt idx="1590">
                  <c:v>268.52</c:v>
                </c:pt>
                <c:pt idx="1591">
                  <c:v>268.48</c:v>
                </c:pt>
                <c:pt idx="1592">
                  <c:v>268.27</c:v>
                </c:pt>
                <c:pt idx="1593">
                  <c:v>268.23</c:v>
                </c:pt>
                <c:pt idx="1594">
                  <c:v>268.19</c:v>
                </c:pt>
                <c:pt idx="1595">
                  <c:v>268.14999999999998</c:v>
                </c:pt>
                <c:pt idx="1596">
                  <c:v>267.88</c:v>
                </c:pt>
                <c:pt idx="1597">
                  <c:v>267.77999999999997</c:v>
                </c:pt>
                <c:pt idx="1598">
                  <c:v>267.5</c:v>
                </c:pt>
                <c:pt idx="1599">
                  <c:v>267.32</c:v>
                </c:pt>
                <c:pt idx="1600">
                  <c:v>267.16000000000003</c:v>
                </c:pt>
                <c:pt idx="1601">
                  <c:v>267.14999999999998</c:v>
                </c:pt>
                <c:pt idx="1602">
                  <c:v>267.11</c:v>
                </c:pt>
                <c:pt idx="1603">
                  <c:v>267.08</c:v>
                </c:pt>
                <c:pt idx="1604">
                  <c:v>267.02</c:v>
                </c:pt>
                <c:pt idx="1605">
                  <c:v>266.75</c:v>
                </c:pt>
                <c:pt idx="1606">
                  <c:v>266.75</c:v>
                </c:pt>
                <c:pt idx="1607">
                  <c:v>266.56</c:v>
                </c:pt>
                <c:pt idx="1608">
                  <c:v>266.39999999999998</c:v>
                </c:pt>
                <c:pt idx="1609">
                  <c:v>266.2</c:v>
                </c:pt>
                <c:pt idx="1610">
                  <c:v>266.18</c:v>
                </c:pt>
                <c:pt idx="1611">
                  <c:v>266.01</c:v>
                </c:pt>
                <c:pt idx="1612">
                  <c:v>265.85000000000002</c:v>
                </c:pt>
                <c:pt idx="1613">
                  <c:v>265.61</c:v>
                </c:pt>
                <c:pt idx="1614">
                  <c:v>265.27999999999997</c:v>
                </c:pt>
                <c:pt idx="1615">
                  <c:v>265.24</c:v>
                </c:pt>
                <c:pt idx="1616">
                  <c:v>265.2</c:v>
                </c:pt>
                <c:pt idx="1617">
                  <c:v>265.04000000000002</c:v>
                </c:pt>
                <c:pt idx="1618">
                  <c:v>264.99</c:v>
                </c:pt>
                <c:pt idx="1619">
                  <c:v>264.79000000000002</c:v>
                </c:pt>
                <c:pt idx="1620">
                  <c:v>264.57</c:v>
                </c:pt>
                <c:pt idx="1621">
                  <c:v>264.44</c:v>
                </c:pt>
                <c:pt idx="1622">
                  <c:v>264.42</c:v>
                </c:pt>
                <c:pt idx="1623">
                  <c:v>264.41000000000003</c:v>
                </c:pt>
                <c:pt idx="1624">
                  <c:v>264.27999999999997</c:v>
                </c:pt>
                <c:pt idx="1625">
                  <c:v>264.11</c:v>
                </c:pt>
                <c:pt idx="1626">
                  <c:v>263.97000000000003</c:v>
                </c:pt>
                <c:pt idx="1627">
                  <c:v>263.86</c:v>
                </c:pt>
                <c:pt idx="1628">
                  <c:v>263.83999999999997</c:v>
                </c:pt>
                <c:pt idx="1629">
                  <c:v>263.77999999999997</c:v>
                </c:pt>
                <c:pt idx="1630">
                  <c:v>263.62</c:v>
                </c:pt>
                <c:pt idx="1631">
                  <c:v>263.56</c:v>
                </c:pt>
                <c:pt idx="1632">
                  <c:v>263.52</c:v>
                </c:pt>
                <c:pt idx="1633">
                  <c:v>263.41000000000003</c:v>
                </c:pt>
                <c:pt idx="1634">
                  <c:v>263.38</c:v>
                </c:pt>
                <c:pt idx="1635">
                  <c:v>263.27999999999997</c:v>
                </c:pt>
                <c:pt idx="1636">
                  <c:v>263.10000000000002</c:v>
                </c:pt>
                <c:pt idx="1637">
                  <c:v>263.08999999999997</c:v>
                </c:pt>
                <c:pt idx="1638">
                  <c:v>263.05</c:v>
                </c:pt>
                <c:pt idx="1639">
                  <c:v>262.91000000000003</c:v>
                </c:pt>
                <c:pt idx="1640">
                  <c:v>262.85000000000002</c:v>
                </c:pt>
                <c:pt idx="1641">
                  <c:v>262.83</c:v>
                </c:pt>
                <c:pt idx="1642">
                  <c:v>262.55</c:v>
                </c:pt>
                <c:pt idx="1643">
                  <c:v>262.49</c:v>
                </c:pt>
                <c:pt idx="1644">
                  <c:v>262.45999999999998</c:v>
                </c:pt>
                <c:pt idx="1645">
                  <c:v>262.39999999999998</c:v>
                </c:pt>
                <c:pt idx="1646">
                  <c:v>262.25</c:v>
                </c:pt>
                <c:pt idx="1647">
                  <c:v>262.23</c:v>
                </c:pt>
                <c:pt idx="1648">
                  <c:v>262.22000000000003</c:v>
                </c:pt>
                <c:pt idx="1649">
                  <c:v>262.22000000000003</c:v>
                </c:pt>
                <c:pt idx="1650">
                  <c:v>262.11</c:v>
                </c:pt>
                <c:pt idx="1651">
                  <c:v>262.04000000000002</c:v>
                </c:pt>
                <c:pt idx="1652">
                  <c:v>262.01</c:v>
                </c:pt>
                <c:pt idx="1653">
                  <c:v>261.95</c:v>
                </c:pt>
                <c:pt idx="1654">
                  <c:v>261.88</c:v>
                </c:pt>
                <c:pt idx="1655">
                  <c:v>261.83999999999997</c:v>
                </c:pt>
                <c:pt idx="1656">
                  <c:v>261.83999999999997</c:v>
                </c:pt>
                <c:pt idx="1657">
                  <c:v>261.82</c:v>
                </c:pt>
                <c:pt idx="1658">
                  <c:v>261.8</c:v>
                </c:pt>
                <c:pt idx="1659">
                  <c:v>261.64999999999998</c:v>
                </c:pt>
                <c:pt idx="1660">
                  <c:v>261.61</c:v>
                </c:pt>
                <c:pt idx="1661">
                  <c:v>261.58</c:v>
                </c:pt>
                <c:pt idx="1662">
                  <c:v>261.54000000000002</c:v>
                </c:pt>
                <c:pt idx="1663">
                  <c:v>261.5</c:v>
                </c:pt>
                <c:pt idx="1664">
                  <c:v>261.44</c:v>
                </c:pt>
                <c:pt idx="1665">
                  <c:v>261.44</c:v>
                </c:pt>
                <c:pt idx="1666">
                  <c:v>261.43</c:v>
                </c:pt>
                <c:pt idx="1667">
                  <c:v>261.32</c:v>
                </c:pt>
                <c:pt idx="1668">
                  <c:v>261.24</c:v>
                </c:pt>
                <c:pt idx="1669">
                  <c:v>261.23</c:v>
                </c:pt>
                <c:pt idx="1670">
                  <c:v>261.14999999999998</c:v>
                </c:pt>
                <c:pt idx="1671">
                  <c:v>260.95999999999998</c:v>
                </c:pt>
                <c:pt idx="1672">
                  <c:v>260.83999999999997</c:v>
                </c:pt>
                <c:pt idx="1673">
                  <c:v>260.82</c:v>
                </c:pt>
                <c:pt idx="1674">
                  <c:v>260.75</c:v>
                </c:pt>
                <c:pt idx="1675">
                  <c:v>260.69</c:v>
                </c:pt>
                <c:pt idx="1676">
                  <c:v>260.66000000000003</c:v>
                </c:pt>
                <c:pt idx="1677">
                  <c:v>260.64</c:v>
                </c:pt>
                <c:pt idx="1678">
                  <c:v>260.58</c:v>
                </c:pt>
                <c:pt idx="1679">
                  <c:v>260.58</c:v>
                </c:pt>
                <c:pt idx="1680">
                  <c:v>260.56</c:v>
                </c:pt>
                <c:pt idx="1681">
                  <c:v>260.51</c:v>
                </c:pt>
                <c:pt idx="1682">
                  <c:v>260.37</c:v>
                </c:pt>
                <c:pt idx="1683">
                  <c:v>260.3</c:v>
                </c:pt>
                <c:pt idx="1684">
                  <c:v>260.26</c:v>
                </c:pt>
                <c:pt idx="1685">
                  <c:v>260.25</c:v>
                </c:pt>
                <c:pt idx="1686">
                  <c:v>260.14999999999998</c:v>
                </c:pt>
                <c:pt idx="1687">
                  <c:v>260.11</c:v>
                </c:pt>
                <c:pt idx="1688">
                  <c:v>260.08999999999997</c:v>
                </c:pt>
                <c:pt idx="1689">
                  <c:v>260.04000000000002</c:v>
                </c:pt>
                <c:pt idx="1690">
                  <c:v>260.01</c:v>
                </c:pt>
                <c:pt idx="1691">
                  <c:v>259.97000000000003</c:v>
                </c:pt>
                <c:pt idx="1692">
                  <c:v>259.92</c:v>
                </c:pt>
                <c:pt idx="1693">
                  <c:v>259.89999999999998</c:v>
                </c:pt>
                <c:pt idx="1694">
                  <c:v>259.89999999999998</c:v>
                </c:pt>
                <c:pt idx="1695">
                  <c:v>259.87</c:v>
                </c:pt>
                <c:pt idx="1696">
                  <c:v>259.86</c:v>
                </c:pt>
                <c:pt idx="1697">
                  <c:v>259.83999999999997</c:v>
                </c:pt>
                <c:pt idx="1698">
                  <c:v>259.83</c:v>
                </c:pt>
                <c:pt idx="1699">
                  <c:v>259.82</c:v>
                </c:pt>
                <c:pt idx="1700">
                  <c:v>259.81</c:v>
                </c:pt>
                <c:pt idx="1701">
                  <c:v>259.8</c:v>
                </c:pt>
                <c:pt idx="1702">
                  <c:v>259.64</c:v>
                </c:pt>
                <c:pt idx="1703">
                  <c:v>259.64</c:v>
                </c:pt>
                <c:pt idx="1704">
                  <c:v>259.23</c:v>
                </c:pt>
                <c:pt idx="1705">
                  <c:v>259.2</c:v>
                </c:pt>
                <c:pt idx="1706">
                  <c:v>259.16000000000003</c:v>
                </c:pt>
                <c:pt idx="1707">
                  <c:v>259.02</c:v>
                </c:pt>
                <c:pt idx="1708">
                  <c:v>258.99</c:v>
                </c:pt>
                <c:pt idx="1709">
                  <c:v>258.98</c:v>
                </c:pt>
                <c:pt idx="1710">
                  <c:v>258.94</c:v>
                </c:pt>
                <c:pt idx="1711">
                  <c:v>258.92</c:v>
                </c:pt>
                <c:pt idx="1712">
                  <c:v>258.87</c:v>
                </c:pt>
                <c:pt idx="1713">
                  <c:v>258.62</c:v>
                </c:pt>
                <c:pt idx="1714">
                  <c:v>258.47000000000003</c:v>
                </c:pt>
                <c:pt idx="1715">
                  <c:v>258.47000000000003</c:v>
                </c:pt>
                <c:pt idx="1716">
                  <c:v>258.38</c:v>
                </c:pt>
                <c:pt idx="1717">
                  <c:v>258.38</c:v>
                </c:pt>
                <c:pt idx="1718">
                  <c:v>258.19</c:v>
                </c:pt>
                <c:pt idx="1719">
                  <c:v>258.18</c:v>
                </c:pt>
                <c:pt idx="1720">
                  <c:v>258.07</c:v>
                </c:pt>
                <c:pt idx="1721">
                  <c:v>258.02999999999997</c:v>
                </c:pt>
                <c:pt idx="1722">
                  <c:v>258.02999999999997</c:v>
                </c:pt>
                <c:pt idx="1723">
                  <c:v>258.02</c:v>
                </c:pt>
                <c:pt idx="1724">
                  <c:v>257.97000000000003</c:v>
                </c:pt>
                <c:pt idx="1725">
                  <c:v>257.88</c:v>
                </c:pt>
                <c:pt idx="1726">
                  <c:v>257.79000000000002</c:v>
                </c:pt>
                <c:pt idx="1727">
                  <c:v>257.76</c:v>
                </c:pt>
                <c:pt idx="1728">
                  <c:v>257.72000000000003</c:v>
                </c:pt>
                <c:pt idx="1729">
                  <c:v>257.7</c:v>
                </c:pt>
                <c:pt idx="1730">
                  <c:v>257.64</c:v>
                </c:pt>
                <c:pt idx="1731">
                  <c:v>257.55</c:v>
                </c:pt>
                <c:pt idx="1732">
                  <c:v>257.47000000000003</c:v>
                </c:pt>
                <c:pt idx="1733">
                  <c:v>257.45</c:v>
                </c:pt>
                <c:pt idx="1734">
                  <c:v>257.33999999999997</c:v>
                </c:pt>
                <c:pt idx="1735">
                  <c:v>257.33999999999997</c:v>
                </c:pt>
                <c:pt idx="1736">
                  <c:v>257.33</c:v>
                </c:pt>
                <c:pt idx="1737">
                  <c:v>257.33</c:v>
                </c:pt>
                <c:pt idx="1738">
                  <c:v>257.26</c:v>
                </c:pt>
                <c:pt idx="1739">
                  <c:v>257.25</c:v>
                </c:pt>
                <c:pt idx="1740">
                  <c:v>257.22000000000003</c:v>
                </c:pt>
                <c:pt idx="1741">
                  <c:v>257.2</c:v>
                </c:pt>
                <c:pt idx="1742">
                  <c:v>257.19</c:v>
                </c:pt>
                <c:pt idx="1743">
                  <c:v>257.14999999999998</c:v>
                </c:pt>
                <c:pt idx="1744">
                  <c:v>257.13</c:v>
                </c:pt>
                <c:pt idx="1745">
                  <c:v>257</c:v>
                </c:pt>
                <c:pt idx="1746">
                  <c:v>256.77999999999997</c:v>
                </c:pt>
                <c:pt idx="1747">
                  <c:v>256.77999999999997</c:v>
                </c:pt>
                <c:pt idx="1748">
                  <c:v>256.72000000000003</c:v>
                </c:pt>
                <c:pt idx="1749">
                  <c:v>256.67</c:v>
                </c:pt>
                <c:pt idx="1750">
                  <c:v>256.64999999999998</c:v>
                </c:pt>
                <c:pt idx="1751">
                  <c:v>256.60000000000002</c:v>
                </c:pt>
                <c:pt idx="1752">
                  <c:v>256.54000000000002</c:v>
                </c:pt>
                <c:pt idx="1753">
                  <c:v>256.14999999999998</c:v>
                </c:pt>
                <c:pt idx="1754">
                  <c:v>255.76</c:v>
                </c:pt>
                <c:pt idx="1755">
                  <c:v>255.29</c:v>
                </c:pt>
                <c:pt idx="1756">
                  <c:v>255.29</c:v>
                </c:pt>
                <c:pt idx="1757">
                  <c:v>255.13</c:v>
                </c:pt>
                <c:pt idx="1758">
                  <c:v>255.03</c:v>
                </c:pt>
                <c:pt idx="1759">
                  <c:v>254.95</c:v>
                </c:pt>
                <c:pt idx="1760">
                  <c:v>254.93</c:v>
                </c:pt>
                <c:pt idx="1761">
                  <c:v>254.89</c:v>
                </c:pt>
                <c:pt idx="1762">
                  <c:v>254.71</c:v>
                </c:pt>
                <c:pt idx="1763">
                  <c:v>254.7</c:v>
                </c:pt>
                <c:pt idx="1764">
                  <c:v>254.33</c:v>
                </c:pt>
                <c:pt idx="1765">
                  <c:v>254.32</c:v>
                </c:pt>
                <c:pt idx="1766">
                  <c:v>254.31</c:v>
                </c:pt>
                <c:pt idx="1767">
                  <c:v>254.27</c:v>
                </c:pt>
                <c:pt idx="1768">
                  <c:v>254.27</c:v>
                </c:pt>
                <c:pt idx="1769">
                  <c:v>254.27</c:v>
                </c:pt>
                <c:pt idx="1770">
                  <c:v>254.27</c:v>
                </c:pt>
                <c:pt idx="1771">
                  <c:v>254.27</c:v>
                </c:pt>
                <c:pt idx="1772">
                  <c:v>254.25</c:v>
                </c:pt>
                <c:pt idx="1773">
                  <c:v>254.21</c:v>
                </c:pt>
                <c:pt idx="1774">
                  <c:v>254.09</c:v>
                </c:pt>
                <c:pt idx="1775">
                  <c:v>254.07</c:v>
                </c:pt>
                <c:pt idx="1776">
                  <c:v>254.07</c:v>
                </c:pt>
                <c:pt idx="1777">
                  <c:v>254</c:v>
                </c:pt>
                <c:pt idx="1778">
                  <c:v>253.81</c:v>
                </c:pt>
                <c:pt idx="1779">
                  <c:v>253.78</c:v>
                </c:pt>
                <c:pt idx="1780">
                  <c:v>253.78</c:v>
                </c:pt>
                <c:pt idx="1781">
                  <c:v>253.42</c:v>
                </c:pt>
                <c:pt idx="1782">
                  <c:v>253.41</c:v>
                </c:pt>
                <c:pt idx="1783">
                  <c:v>253.22</c:v>
                </c:pt>
                <c:pt idx="1784">
                  <c:v>253.12</c:v>
                </c:pt>
                <c:pt idx="1785">
                  <c:v>253.09</c:v>
                </c:pt>
                <c:pt idx="1786">
                  <c:v>253.06</c:v>
                </c:pt>
                <c:pt idx="1787">
                  <c:v>253</c:v>
                </c:pt>
                <c:pt idx="1788">
                  <c:v>252.98</c:v>
                </c:pt>
                <c:pt idx="1789">
                  <c:v>252.96</c:v>
                </c:pt>
                <c:pt idx="1790">
                  <c:v>252.87</c:v>
                </c:pt>
                <c:pt idx="1791">
                  <c:v>252.56</c:v>
                </c:pt>
                <c:pt idx="1792">
                  <c:v>252.48</c:v>
                </c:pt>
                <c:pt idx="1793">
                  <c:v>252.25</c:v>
                </c:pt>
                <c:pt idx="1794">
                  <c:v>252.21</c:v>
                </c:pt>
                <c:pt idx="1795">
                  <c:v>252.19</c:v>
                </c:pt>
                <c:pt idx="1796">
                  <c:v>252.14</c:v>
                </c:pt>
                <c:pt idx="1797">
                  <c:v>252.13</c:v>
                </c:pt>
                <c:pt idx="1798">
                  <c:v>252.11</c:v>
                </c:pt>
                <c:pt idx="1799">
                  <c:v>252.07</c:v>
                </c:pt>
                <c:pt idx="1800">
                  <c:v>252.05</c:v>
                </c:pt>
                <c:pt idx="1801">
                  <c:v>251.76</c:v>
                </c:pt>
                <c:pt idx="1802">
                  <c:v>251.67</c:v>
                </c:pt>
                <c:pt idx="1803">
                  <c:v>251.66</c:v>
                </c:pt>
                <c:pt idx="1804">
                  <c:v>251.63</c:v>
                </c:pt>
                <c:pt idx="1805">
                  <c:v>251.52</c:v>
                </c:pt>
                <c:pt idx="1806">
                  <c:v>251.51</c:v>
                </c:pt>
                <c:pt idx="1807">
                  <c:v>251.31</c:v>
                </c:pt>
                <c:pt idx="1808">
                  <c:v>251.29</c:v>
                </c:pt>
                <c:pt idx="1809">
                  <c:v>251.23</c:v>
                </c:pt>
                <c:pt idx="1810">
                  <c:v>251.2</c:v>
                </c:pt>
                <c:pt idx="1811">
                  <c:v>251.12</c:v>
                </c:pt>
                <c:pt idx="1812">
                  <c:v>251.04</c:v>
                </c:pt>
                <c:pt idx="1813">
                  <c:v>251.01</c:v>
                </c:pt>
                <c:pt idx="1814">
                  <c:v>250.97</c:v>
                </c:pt>
                <c:pt idx="1815">
                  <c:v>250.75</c:v>
                </c:pt>
                <c:pt idx="1816">
                  <c:v>250.68</c:v>
                </c:pt>
                <c:pt idx="1817">
                  <c:v>250.65</c:v>
                </c:pt>
                <c:pt idx="1818">
                  <c:v>250.53</c:v>
                </c:pt>
                <c:pt idx="1819">
                  <c:v>250.52</c:v>
                </c:pt>
                <c:pt idx="1820">
                  <c:v>250.43</c:v>
                </c:pt>
                <c:pt idx="1821">
                  <c:v>250.4</c:v>
                </c:pt>
                <c:pt idx="1822">
                  <c:v>248.11</c:v>
                </c:pt>
                <c:pt idx="1823">
                  <c:v>247.97</c:v>
                </c:pt>
                <c:pt idx="1824">
                  <c:v>247.91</c:v>
                </c:pt>
                <c:pt idx="1825">
                  <c:v>247.54</c:v>
                </c:pt>
                <c:pt idx="1826">
                  <c:v>247.54</c:v>
                </c:pt>
                <c:pt idx="1827">
                  <c:v>247.43</c:v>
                </c:pt>
                <c:pt idx="1828">
                  <c:v>247.33</c:v>
                </c:pt>
                <c:pt idx="1829">
                  <c:v>247.31</c:v>
                </c:pt>
                <c:pt idx="1830">
                  <c:v>247.12</c:v>
                </c:pt>
                <c:pt idx="1831">
                  <c:v>247.06</c:v>
                </c:pt>
                <c:pt idx="1832">
                  <c:v>246.9</c:v>
                </c:pt>
                <c:pt idx="1833">
                  <c:v>246.74</c:v>
                </c:pt>
                <c:pt idx="1834">
                  <c:v>246.53</c:v>
                </c:pt>
                <c:pt idx="1835">
                  <c:v>244.86</c:v>
                </c:pt>
                <c:pt idx="1836">
                  <c:v>244.02</c:v>
                </c:pt>
                <c:pt idx="1837">
                  <c:v>243.84</c:v>
                </c:pt>
                <c:pt idx="1838">
                  <c:v>243.18</c:v>
                </c:pt>
                <c:pt idx="1839">
                  <c:v>242.97</c:v>
                </c:pt>
                <c:pt idx="1840">
                  <c:v>242.92</c:v>
                </c:pt>
                <c:pt idx="1841">
                  <c:v>242.87</c:v>
                </c:pt>
                <c:pt idx="1842">
                  <c:v>242.72</c:v>
                </c:pt>
                <c:pt idx="1843">
                  <c:v>242.05</c:v>
                </c:pt>
                <c:pt idx="1844">
                  <c:v>241.92</c:v>
                </c:pt>
                <c:pt idx="1845">
                  <c:v>241.76</c:v>
                </c:pt>
                <c:pt idx="1846">
                  <c:v>241.62</c:v>
                </c:pt>
                <c:pt idx="1847">
                  <c:v>241.28</c:v>
                </c:pt>
                <c:pt idx="1848">
                  <c:v>234.43</c:v>
                </c:pt>
                <c:pt idx="1849">
                  <c:v>234.31</c:v>
                </c:pt>
                <c:pt idx="1850">
                  <c:v>233.87</c:v>
                </c:pt>
                <c:pt idx="1851">
                  <c:v>232.77</c:v>
                </c:pt>
                <c:pt idx="1852">
                  <c:v>232.65</c:v>
                </c:pt>
                <c:pt idx="1853">
                  <c:v>232.6</c:v>
                </c:pt>
                <c:pt idx="1854">
                  <c:v>232.56</c:v>
                </c:pt>
                <c:pt idx="1855">
                  <c:v>232.36</c:v>
                </c:pt>
                <c:pt idx="1856">
                  <c:v>232.09</c:v>
                </c:pt>
                <c:pt idx="1857">
                  <c:v>232.01</c:v>
                </c:pt>
                <c:pt idx="1858">
                  <c:v>232.01</c:v>
                </c:pt>
                <c:pt idx="1859">
                  <c:v>232.01</c:v>
                </c:pt>
                <c:pt idx="1860">
                  <c:v>230.24</c:v>
                </c:pt>
                <c:pt idx="1861">
                  <c:v>230.05</c:v>
                </c:pt>
                <c:pt idx="1862">
                  <c:v>230.04</c:v>
                </c:pt>
                <c:pt idx="1863">
                  <c:v>229.52</c:v>
                </c:pt>
                <c:pt idx="1864">
                  <c:v>229.33</c:v>
                </c:pt>
                <c:pt idx="1865">
                  <c:v>229.25</c:v>
                </c:pt>
                <c:pt idx="1866">
                  <c:v>229.19</c:v>
                </c:pt>
                <c:pt idx="1867">
                  <c:v>229.09</c:v>
                </c:pt>
                <c:pt idx="1868">
                  <c:v>229.09</c:v>
                </c:pt>
                <c:pt idx="1869">
                  <c:v>228.85</c:v>
                </c:pt>
                <c:pt idx="1870">
                  <c:v>228.49</c:v>
                </c:pt>
                <c:pt idx="1871">
                  <c:v>228.48</c:v>
                </c:pt>
                <c:pt idx="1872">
                  <c:v>228.39</c:v>
                </c:pt>
                <c:pt idx="1873">
                  <c:v>228.02</c:v>
                </c:pt>
                <c:pt idx="1874">
                  <c:v>227.71</c:v>
                </c:pt>
                <c:pt idx="1875">
                  <c:v>227.65</c:v>
                </c:pt>
                <c:pt idx="1876">
                  <c:v>227.6</c:v>
                </c:pt>
                <c:pt idx="1877">
                  <c:v>227.44</c:v>
                </c:pt>
                <c:pt idx="1878">
                  <c:v>227.13</c:v>
                </c:pt>
                <c:pt idx="1879">
                  <c:v>227.02</c:v>
                </c:pt>
                <c:pt idx="1880">
                  <c:v>226.81</c:v>
                </c:pt>
                <c:pt idx="1881">
                  <c:v>226.71</c:v>
                </c:pt>
                <c:pt idx="1882">
                  <c:v>226.29</c:v>
                </c:pt>
                <c:pt idx="1883">
                  <c:v>225.93</c:v>
                </c:pt>
                <c:pt idx="1884">
                  <c:v>225.69</c:v>
                </c:pt>
                <c:pt idx="1885">
                  <c:v>225.69</c:v>
                </c:pt>
                <c:pt idx="1886">
                  <c:v>225.67</c:v>
                </c:pt>
                <c:pt idx="1887">
                  <c:v>225.55</c:v>
                </c:pt>
                <c:pt idx="1888">
                  <c:v>224.68</c:v>
                </c:pt>
                <c:pt idx="1889">
                  <c:v>224.59</c:v>
                </c:pt>
                <c:pt idx="1890">
                  <c:v>224.32</c:v>
                </c:pt>
                <c:pt idx="1891">
                  <c:v>223.98</c:v>
                </c:pt>
                <c:pt idx="1892">
                  <c:v>223.53</c:v>
                </c:pt>
                <c:pt idx="1893">
                  <c:v>223.11</c:v>
                </c:pt>
                <c:pt idx="1894">
                  <c:v>223.08</c:v>
                </c:pt>
                <c:pt idx="1895">
                  <c:v>222.99</c:v>
                </c:pt>
                <c:pt idx="1896">
                  <c:v>222.42</c:v>
                </c:pt>
                <c:pt idx="1897">
                  <c:v>222.13</c:v>
                </c:pt>
                <c:pt idx="1898">
                  <c:v>221.75</c:v>
                </c:pt>
                <c:pt idx="1899">
                  <c:v>221.68</c:v>
                </c:pt>
                <c:pt idx="1900">
                  <c:v>221.08</c:v>
                </c:pt>
                <c:pt idx="1901">
                  <c:v>220.63</c:v>
                </c:pt>
                <c:pt idx="1902">
                  <c:v>220.57</c:v>
                </c:pt>
                <c:pt idx="1903">
                  <c:v>220.47</c:v>
                </c:pt>
                <c:pt idx="1904">
                  <c:v>220.45</c:v>
                </c:pt>
                <c:pt idx="1905">
                  <c:v>220.26</c:v>
                </c:pt>
                <c:pt idx="1906">
                  <c:v>220.14</c:v>
                </c:pt>
                <c:pt idx="1907">
                  <c:v>219.69</c:v>
                </c:pt>
                <c:pt idx="1908">
                  <c:v>219.65</c:v>
                </c:pt>
                <c:pt idx="1909">
                  <c:v>219.56</c:v>
                </c:pt>
                <c:pt idx="1910">
                  <c:v>219.43</c:v>
                </c:pt>
                <c:pt idx="1911">
                  <c:v>219.04</c:v>
                </c:pt>
                <c:pt idx="1912">
                  <c:v>218.63</c:v>
                </c:pt>
                <c:pt idx="1913">
                  <c:v>218.61</c:v>
                </c:pt>
                <c:pt idx="1914">
                  <c:v>218.49</c:v>
                </c:pt>
                <c:pt idx="1915">
                  <c:v>217.72</c:v>
                </c:pt>
                <c:pt idx="1916">
                  <c:v>217.53</c:v>
                </c:pt>
                <c:pt idx="1917">
                  <c:v>217.53</c:v>
                </c:pt>
                <c:pt idx="1918">
                  <c:v>217.22</c:v>
                </c:pt>
                <c:pt idx="1919">
                  <c:v>217.15</c:v>
                </c:pt>
                <c:pt idx="1920">
                  <c:v>217.1</c:v>
                </c:pt>
                <c:pt idx="1921">
                  <c:v>217.06</c:v>
                </c:pt>
                <c:pt idx="1922">
                  <c:v>217.01</c:v>
                </c:pt>
                <c:pt idx="1923">
                  <c:v>216.74</c:v>
                </c:pt>
                <c:pt idx="1924">
                  <c:v>216.61</c:v>
                </c:pt>
                <c:pt idx="1925">
                  <c:v>215.61</c:v>
                </c:pt>
                <c:pt idx="1926">
                  <c:v>215.13</c:v>
                </c:pt>
                <c:pt idx="1927">
                  <c:v>214.79</c:v>
                </c:pt>
                <c:pt idx="1928">
                  <c:v>214.74</c:v>
                </c:pt>
                <c:pt idx="1929">
                  <c:v>214.73</c:v>
                </c:pt>
                <c:pt idx="1930">
                  <c:v>214.69</c:v>
                </c:pt>
                <c:pt idx="1931">
                  <c:v>214.25</c:v>
                </c:pt>
                <c:pt idx="1932">
                  <c:v>213.61</c:v>
                </c:pt>
                <c:pt idx="1933">
                  <c:v>208.95</c:v>
                </c:pt>
                <c:pt idx="1934">
                  <c:v>208.02</c:v>
                </c:pt>
                <c:pt idx="1935">
                  <c:v>207.71</c:v>
                </c:pt>
                <c:pt idx="1936">
                  <c:v>207.35</c:v>
                </c:pt>
                <c:pt idx="1937">
                  <c:v>207.26</c:v>
                </c:pt>
                <c:pt idx="1938">
                  <c:v>207.12</c:v>
                </c:pt>
                <c:pt idx="1939">
                  <c:v>205.93</c:v>
                </c:pt>
                <c:pt idx="1940">
                  <c:v>205.84</c:v>
                </c:pt>
                <c:pt idx="1941">
                  <c:v>204.35</c:v>
                </c:pt>
                <c:pt idx="1942">
                  <c:v>202.51</c:v>
                </c:pt>
                <c:pt idx="1943">
                  <c:v>202.1</c:v>
                </c:pt>
                <c:pt idx="1944">
                  <c:v>201.86</c:v>
                </c:pt>
                <c:pt idx="1945">
                  <c:v>201.63</c:v>
                </c:pt>
                <c:pt idx="1946">
                  <c:v>201.6</c:v>
                </c:pt>
                <c:pt idx="1947">
                  <c:v>201.24</c:v>
                </c:pt>
                <c:pt idx="1948">
                  <c:v>201.13</c:v>
                </c:pt>
                <c:pt idx="1949">
                  <c:v>200.97</c:v>
                </c:pt>
                <c:pt idx="1950">
                  <c:v>200.9</c:v>
                </c:pt>
                <c:pt idx="1951">
                  <c:v>200.5</c:v>
                </c:pt>
                <c:pt idx="1952">
                  <c:v>200.48</c:v>
                </c:pt>
                <c:pt idx="1953">
                  <c:v>200.48</c:v>
                </c:pt>
                <c:pt idx="1954">
                  <c:v>200.34</c:v>
                </c:pt>
                <c:pt idx="1955">
                  <c:v>200.25</c:v>
                </c:pt>
                <c:pt idx="1956">
                  <c:v>199.98</c:v>
                </c:pt>
                <c:pt idx="1957">
                  <c:v>199.96</c:v>
                </c:pt>
                <c:pt idx="1958">
                  <c:v>199.86</c:v>
                </c:pt>
                <c:pt idx="1959">
                  <c:v>199.74</c:v>
                </c:pt>
                <c:pt idx="1960">
                  <c:v>199.6</c:v>
                </c:pt>
                <c:pt idx="1961">
                  <c:v>199.53</c:v>
                </c:pt>
                <c:pt idx="1962">
                  <c:v>199.34</c:v>
                </c:pt>
                <c:pt idx="1963">
                  <c:v>199.32</c:v>
                </c:pt>
                <c:pt idx="1964">
                  <c:v>199.29</c:v>
                </c:pt>
                <c:pt idx="1965">
                  <c:v>198.86</c:v>
                </c:pt>
                <c:pt idx="1966">
                  <c:v>198.5</c:v>
                </c:pt>
                <c:pt idx="1967">
                  <c:v>198.12</c:v>
                </c:pt>
                <c:pt idx="1968">
                  <c:v>197.68</c:v>
                </c:pt>
                <c:pt idx="1969">
                  <c:v>197.61</c:v>
                </c:pt>
                <c:pt idx="1970">
                  <c:v>197.44</c:v>
                </c:pt>
                <c:pt idx="1971">
                  <c:v>197.34</c:v>
                </c:pt>
                <c:pt idx="1972">
                  <c:v>197.31</c:v>
                </c:pt>
                <c:pt idx="1973">
                  <c:v>197.3</c:v>
                </c:pt>
                <c:pt idx="1974">
                  <c:v>197.25</c:v>
                </c:pt>
                <c:pt idx="1975">
                  <c:v>194.16</c:v>
                </c:pt>
                <c:pt idx="1976">
                  <c:v>194.05</c:v>
                </c:pt>
                <c:pt idx="1977">
                  <c:v>193.75</c:v>
                </c:pt>
                <c:pt idx="1978">
                  <c:v>193.69</c:v>
                </c:pt>
                <c:pt idx="1979">
                  <c:v>193.41</c:v>
                </c:pt>
                <c:pt idx="1980">
                  <c:v>193.41</c:v>
                </c:pt>
                <c:pt idx="1981">
                  <c:v>193.28</c:v>
                </c:pt>
                <c:pt idx="1982">
                  <c:v>193.28</c:v>
                </c:pt>
                <c:pt idx="1983">
                  <c:v>191.78</c:v>
                </c:pt>
                <c:pt idx="1984">
                  <c:v>191.04</c:v>
                </c:pt>
                <c:pt idx="1985">
                  <c:v>189.75</c:v>
                </c:pt>
                <c:pt idx="1986">
                  <c:v>189.75</c:v>
                </c:pt>
                <c:pt idx="1987">
                  <c:v>189.5</c:v>
                </c:pt>
                <c:pt idx="1988">
                  <c:v>189.47</c:v>
                </c:pt>
                <c:pt idx="1989">
                  <c:v>188.77</c:v>
                </c:pt>
                <c:pt idx="1990">
                  <c:v>188.49</c:v>
                </c:pt>
                <c:pt idx="1991">
                  <c:v>188.18</c:v>
                </c:pt>
                <c:pt idx="1992">
                  <c:v>188.12</c:v>
                </c:pt>
                <c:pt idx="1993">
                  <c:v>187.75</c:v>
                </c:pt>
                <c:pt idx="1994">
                  <c:v>186.98</c:v>
                </c:pt>
                <c:pt idx="1995">
                  <c:v>186.25</c:v>
                </c:pt>
                <c:pt idx="1996">
                  <c:v>185.46</c:v>
                </c:pt>
                <c:pt idx="1997">
                  <c:v>181.38</c:v>
                </c:pt>
                <c:pt idx="1998">
                  <c:v>180.48</c:v>
                </c:pt>
                <c:pt idx="1999">
                  <c:v>162.69999999999999</c:v>
                </c:pt>
                <c:pt idx="2000">
                  <c:v>162.16999999999999</c:v>
                </c:pt>
                <c:pt idx="2001">
                  <c:v>162.01</c:v>
                </c:pt>
                <c:pt idx="2002">
                  <c:v>161.46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'Duration Data - 2016'!$D$1</c:f>
              <c:strCache>
                <c:ptCount val="1"/>
                <c:pt idx="0">
                  <c:v>NPRR 784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- 2016'!$A$2:$A$10979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'Duration Data - 2016'!$D$2:$D$10979</c:f>
              <c:numCache>
                <c:formatCode>General</c:formatCode>
                <c:ptCount val="10978"/>
                <c:pt idx="0">
                  <c:v>633.46500000000003</c:v>
                </c:pt>
                <c:pt idx="1">
                  <c:v>633.46500000000003</c:v>
                </c:pt>
                <c:pt idx="2">
                  <c:v>633.46500000000003</c:v>
                </c:pt>
                <c:pt idx="3">
                  <c:v>633.46500000000003</c:v>
                </c:pt>
                <c:pt idx="4">
                  <c:v>633.46500000000003</c:v>
                </c:pt>
                <c:pt idx="5">
                  <c:v>633.46500000000003</c:v>
                </c:pt>
                <c:pt idx="6">
                  <c:v>633.46500000000003</c:v>
                </c:pt>
                <c:pt idx="7">
                  <c:v>633.46500000000003</c:v>
                </c:pt>
                <c:pt idx="8">
                  <c:v>633.46500000000003</c:v>
                </c:pt>
                <c:pt idx="9">
                  <c:v>633.46500000000003</c:v>
                </c:pt>
                <c:pt idx="10">
                  <c:v>633.46500000000003</c:v>
                </c:pt>
                <c:pt idx="11">
                  <c:v>633.46500000000003</c:v>
                </c:pt>
                <c:pt idx="12">
                  <c:v>633.46500000000003</c:v>
                </c:pt>
                <c:pt idx="13">
                  <c:v>633.46500000000003</c:v>
                </c:pt>
                <c:pt idx="14">
                  <c:v>633.46500000000003</c:v>
                </c:pt>
                <c:pt idx="15">
                  <c:v>633.46500000000003</c:v>
                </c:pt>
                <c:pt idx="16">
                  <c:v>633.46500000000003</c:v>
                </c:pt>
                <c:pt idx="17">
                  <c:v>633.46500000000003</c:v>
                </c:pt>
                <c:pt idx="18">
                  <c:v>633.46500000000003</c:v>
                </c:pt>
                <c:pt idx="19">
                  <c:v>633.46500000000003</c:v>
                </c:pt>
                <c:pt idx="20">
                  <c:v>633.46500000000003</c:v>
                </c:pt>
                <c:pt idx="21">
                  <c:v>633.46500000000003</c:v>
                </c:pt>
                <c:pt idx="22">
                  <c:v>633.46500000000003</c:v>
                </c:pt>
                <c:pt idx="23">
                  <c:v>633.46500000000003</c:v>
                </c:pt>
                <c:pt idx="24">
                  <c:v>633.46500000000003</c:v>
                </c:pt>
                <c:pt idx="25">
                  <c:v>633.46500000000003</c:v>
                </c:pt>
                <c:pt idx="26">
                  <c:v>633.46500000000003</c:v>
                </c:pt>
                <c:pt idx="27">
                  <c:v>633.46500000000003</c:v>
                </c:pt>
                <c:pt idx="28">
                  <c:v>633.46500000000003</c:v>
                </c:pt>
                <c:pt idx="29">
                  <c:v>633.46500000000003</c:v>
                </c:pt>
                <c:pt idx="30">
                  <c:v>633.46500000000003</c:v>
                </c:pt>
                <c:pt idx="31">
                  <c:v>633.46500000000003</c:v>
                </c:pt>
                <c:pt idx="32">
                  <c:v>633.46500000000003</c:v>
                </c:pt>
                <c:pt idx="33">
                  <c:v>633.46500000000003</c:v>
                </c:pt>
                <c:pt idx="34">
                  <c:v>633.46500000000003</c:v>
                </c:pt>
                <c:pt idx="35">
                  <c:v>633.46500000000003</c:v>
                </c:pt>
                <c:pt idx="36">
                  <c:v>633.46500000000003</c:v>
                </c:pt>
                <c:pt idx="37">
                  <c:v>633.46500000000003</c:v>
                </c:pt>
                <c:pt idx="38">
                  <c:v>633.46500000000003</c:v>
                </c:pt>
                <c:pt idx="39">
                  <c:v>633.46500000000003</c:v>
                </c:pt>
                <c:pt idx="40">
                  <c:v>633.46500000000003</c:v>
                </c:pt>
                <c:pt idx="41">
                  <c:v>633.46500000000003</c:v>
                </c:pt>
                <c:pt idx="42">
                  <c:v>633.46500000000003</c:v>
                </c:pt>
                <c:pt idx="43">
                  <c:v>633.46500000000003</c:v>
                </c:pt>
                <c:pt idx="44">
                  <c:v>633.46500000000003</c:v>
                </c:pt>
                <c:pt idx="45">
                  <c:v>633.46500000000003</c:v>
                </c:pt>
                <c:pt idx="46">
                  <c:v>633.46500000000003</c:v>
                </c:pt>
                <c:pt idx="47">
                  <c:v>633.46500000000003</c:v>
                </c:pt>
                <c:pt idx="48">
                  <c:v>633.46500000000003</c:v>
                </c:pt>
                <c:pt idx="49">
                  <c:v>633.46500000000003</c:v>
                </c:pt>
                <c:pt idx="50">
                  <c:v>633.46500000000003</c:v>
                </c:pt>
                <c:pt idx="51">
                  <c:v>633.46500000000003</c:v>
                </c:pt>
                <c:pt idx="52">
                  <c:v>633.46500000000003</c:v>
                </c:pt>
                <c:pt idx="53">
                  <c:v>633.46500000000003</c:v>
                </c:pt>
                <c:pt idx="54">
                  <c:v>633.46500000000003</c:v>
                </c:pt>
                <c:pt idx="55">
                  <c:v>633.46500000000003</c:v>
                </c:pt>
                <c:pt idx="56">
                  <c:v>633.46500000000003</c:v>
                </c:pt>
                <c:pt idx="57">
                  <c:v>633.46500000000003</c:v>
                </c:pt>
                <c:pt idx="58">
                  <c:v>633.46500000000003</c:v>
                </c:pt>
                <c:pt idx="59">
                  <c:v>633.46500000000003</c:v>
                </c:pt>
                <c:pt idx="60">
                  <c:v>633.46500000000003</c:v>
                </c:pt>
                <c:pt idx="61">
                  <c:v>633.46500000000003</c:v>
                </c:pt>
                <c:pt idx="62">
                  <c:v>633.46500000000003</c:v>
                </c:pt>
                <c:pt idx="63">
                  <c:v>633.46500000000003</c:v>
                </c:pt>
                <c:pt idx="64">
                  <c:v>633.46500000000003</c:v>
                </c:pt>
                <c:pt idx="65">
                  <c:v>633.46500000000003</c:v>
                </c:pt>
                <c:pt idx="66">
                  <c:v>633.46500000000003</c:v>
                </c:pt>
                <c:pt idx="67">
                  <c:v>633.46500000000003</c:v>
                </c:pt>
                <c:pt idx="68">
                  <c:v>633.46500000000003</c:v>
                </c:pt>
                <c:pt idx="69">
                  <c:v>633.46500000000003</c:v>
                </c:pt>
                <c:pt idx="70">
                  <c:v>633.46500000000003</c:v>
                </c:pt>
                <c:pt idx="71">
                  <c:v>633.46500000000003</c:v>
                </c:pt>
                <c:pt idx="72">
                  <c:v>633.46500000000003</c:v>
                </c:pt>
                <c:pt idx="73">
                  <c:v>633.46500000000003</c:v>
                </c:pt>
                <c:pt idx="74">
                  <c:v>633.46500000000003</c:v>
                </c:pt>
                <c:pt idx="75">
                  <c:v>633.46500000000003</c:v>
                </c:pt>
                <c:pt idx="76">
                  <c:v>633.46500000000003</c:v>
                </c:pt>
                <c:pt idx="77">
                  <c:v>633.46500000000003</c:v>
                </c:pt>
                <c:pt idx="78">
                  <c:v>633.46500000000003</c:v>
                </c:pt>
                <c:pt idx="79">
                  <c:v>633.46500000000003</c:v>
                </c:pt>
                <c:pt idx="80">
                  <c:v>633.46500000000003</c:v>
                </c:pt>
                <c:pt idx="81">
                  <c:v>633.46500000000003</c:v>
                </c:pt>
                <c:pt idx="82">
                  <c:v>633.46500000000003</c:v>
                </c:pt>
                <c:pt idx="83">
                  <c:v>633.46500000000003</c:v>
                </c:pt>
                <c:pt idx="84">
                  <c:v>633.46500000000003</c:v>
                </c:pt>
                <c:pt idx="85">
                  <c:v>633.46500000000003</c:v>
                </c:pt>
                <c:pt idx="86">
                  <c:v>633.46500000000003</c:v>
                </c:pt>
                <c:pt idx="87">
                  <c:v>633.46500000000003</c:v>
                </c:pt>
                <c:pt idx="88">
                  <c:v>633.46500000000003</c:v>
                </c:pt>
                <c:pt idx="89">
                  <c:v>633.46500000000003</c:v>
                </c:pt>
                <c:pt idx="90">
                  <c:v>633.46500000000003</c:v>
                </c:pt>
                <c:pt idx="91">
                  <c:v>633.46500000000003</c:v>
                </c:pt>
                <c:pt idx="92">
                  <c:v>633.46500000000003</c:v>
                </c:pt>
                <c:pt idx="93">
                  <c:v>633.46500000000003</c:v>
                </c:pt>
                <c:pt idx="94">
                  <c:v>633.46500000000003</c:v>
                </c:pt>
                <c:pt idx="95">
                  <c:v>633.46500000000003</c:v>
                </c:pt>
                <c:pt idx="96">
                  <c:v>633.46500000000003</c:v>
                </c:pt>
                <c:pt idx="97">
                  <c:v>633.46500000000003</c:v>
                </c:pt>
                <c:pt idx="98">
                  <c:v>633.46500000000003</c:v>
                </c:pt>
                <c:pt idx="99">
                  <c:v>633.46500000000003</c:v>
                </c:pt>
                <c:pt idx="100">
                  <c:v>633.46500000000003</c:v>
                </c:pt>
                <c:pt idx="101">
                  <c:v>633.46500000000003</c:v>
                </c:pt>
                <c:pt idx="102">
                  <c:v>633.46500000000003</c:v>
                </c:pt>
                <c:pt idx="103">
                  <c:v>633.46500000000003</c:v>
                </c:pt>
                <c:pt idx="104">
                  <c:v>633.46500000000003</c:v>
                </c:pt>
                <c:pt idx="105">
                  <c:v>633.46500000000003</c:v>
                </c:pt>
                <c:pt idx="106">
                  <c:v>633.46500000000003</c:v>
                </c:pt>
                <c:pt idx="107">
                  <c:v>633.46500000000003</c:v>
                </c:pt>
                <c:pt idx="108">
                  <c:v>633.46500000000003</c:v>
                </c:pt>
                <c:pt idx="109">
                  <c:v>633.46500000000003</c:v>
                </c:pt>
                <c:pt idx="110">
                  <c:v>633.46500000000003</c:v>
                </c:pt>
                <c:pt idx="111">
                  <c:v>633.46500000000003</c:v>
                </c:pt>
                <c:pt idx="112">
                  <c:v>633.46500000000003</c:v>
                </c:pt>
                <c:pt idx="113">
                  <c:v>633.46500000000003</c:v>
                </c:pt>
                <c:pt idx="114">
                  <c:v>633.46500000000003</c:v>
                </c:pt>
                <c:pt idx="115">
                  <c:v>633.46500000000003</c:v>
                </c:pt>
                <c:pt idx="116">
                  <c:v>633.46500000000003</c:v>
                </c:pt>
                <c:pt idx="117">
                  <c:v>633.46500000000003</c:v>
                </c:pt>
                <c:pt idx="118">
                  <c:v>633.46500000000003</c:v>
                </c:pt>
                <c:pt idx="119">
                  <c:v>633.46500000000003</c:v>
                </c:pt>
                <c:pt idx="120">
                  <c:v>633.46500000000003</c:v>
                </c:pt>
                <c:pt idx="121">
                  <c:v>633.46500000000003</c:v>
                </c:pt>
                <c:pt idx="122">
                  <c:v>633.46500000000003</c:v>
                </c:pt>
                <c:pt idx="123">
                  <c:v>633.46500000000003</c:v>
                </c:pt>
                <c:pt idx="124">
                  <c:v>633.46500000000003</c:v>
                </c:pt>
                <c:pt idx="125">
                  <c:v>633.46500000000003</c:v>
                </c:pt>
                <c:pt idx="126">
                  <c:v>633.46500000000003</c:v>
                </c:pt>
                <c:pt idx="127">
                  <c:v>633.46500000000003</c:v>
                </c:pt>
                <c:pt idx="128">
                  <c:v>633.46500000000003</c:v>
                </c:pt>
                <c:pt idx="129">
                  <c:v>633.46500000000003</c:v>
                </c:pt>
                <c:pt idx="130">
                  <c:v>633.46500000000003</c:v>
                </c:pt>
                <c:pt idx="131">
                  <c:v>633.46500000000003</c:v>
                </c:pt>
                <c:pt idx="132">
                  <c:v>633.46500000000003</c:v>
                </c:pt>
                <c:pt idx="133">
                  <c:v>633.46500000000003</c:v>
                </c:pt>
                <c:pt idx="134">
                  <c:v>633.46500000000003</c:v>
                </c:pt>
                <c:pt idx="135">
                  <c:v>633.46500000000003</c:v>
                </c:pt>
                <c:pt idx="136">
                  <c:v>633.46500000000003</c:v>
                </c:pt>
                <c:pt idx="137">
                  <c:v>633.46500000000003</c:v>
                </c:pt>
                <c:pt idx="138">
                  <c:v>633.46500000000003</c:v>
                </c:pt>
                <c:pt idx="139">
                  <c:v>633.46500000000003</c:v>
                </c:pt>
                <c:pt idx="140">
                  <c:v>633.46500000000003</c:v>
                </c:pt>
                <c:pt idx="141">
                  <c:v>633.46500000000003</c:v>
                </c:pt>
                <c:pt idx="142">
                  <c:v>633.46500000000003</c:v>
                </c:pt>
                <c:pt idx="143">
                  <c:v>633.46500000000003</c:v>
                </c:pt>
                <c:pt idx="144">
                  <c:v>633.46500000000003</c:v>
                </c:pt>
                <c:pt idx="145">
                  <c:v>633.46500000000003</c:v>
                </c:pt>
                <c:pt idx="146">
                  <c:v>633.46500000000003</c:v>
                </c:pt>
                <c:pt idx="147">
                  <c:v>633.46500000000003</c:v>
                </c:pt>
                <c:pt idx="148">
                  <c:v>633.46500000000003</c:v>
                </c:pt>
                <c:pt idx="149">
                  <c:v>633.46500000000003</c:v>
                </c:pt>
                <c:pt idx="150">
                  <c:v>633.46500000000003</c:v>
                </c:pt>
                <c:pt idx="151">
                  <c:v>633.46500000000003</c:v>
                </c:pt>
                <c:pt idx="152">
                  <c:v>633.46500000000003</c:v>
                </c:pt>
                <c:pt idx="153">
                  <c:v>633.46500000000003</c:v>
                </c:pt>
                <c:pt idx="154">
                  <c:v>633.46500000000003</c:v>
                </c:pt>
                <c:pt idx="155">
                  <c:v>633.46500000000003</c:v>
                </c:pt>
                <c:pt idx="156">
                  <c:v>633.46500000000003</c:v>
                </c:pt>
                <c:pt idx="157">
                  <c:v>633.46500000000003</c:v>
                </c:pt>
                <c:pt idx="158">
                  <c:v>633.46500000000003</c:v>
                </c:pt>
                <c:pt idx="159">
                  <c:v>633.46500000000003</c:v>
                </c:pt>
                <c:pt idx="160">
                  <c:v>633.46500000000003</c:v>
                </c:pt>
                <c:pt idx="161">
                  <c:v>633.46500000000003</c:v>
                </c:pt>
                <c:pt idx="162">
                  <c:v>633.46500000000003</c:v>
                </c:pt>
                <c:pt idx="163">
                  <c:v>633.46500000000003</c:v>
                </c:pt>
                <c:pt idx="164">
                  <c:v>633.46500000000003</c:v>
                </c:pt>
                <c:pt idx="165">
                  <c:v>633.46500000000003</c:v>
                </c:pt>
                <c:pt idx="166">
                  <c:v>633.46500000000003</c:v>
                </c:pt>
                <c:pt idx="167">
                  <c:v>633.46500000000003</c:v>
                </c:pt>
                <c:pt idx="168">
                  <c:v>633.46500000000003</c:v>
                </c:pt>
                <c:pt idx="169">
                  <c:v>633.46500000000003</c:v>
                </c:pt>
                <c:pt idx="170">
                  <c:v>633.46500000000003</c:v>
                </c:pt>
                <c:pt idx="171">
                  <c:v>633.46500000000003</c:v>
                </c:pt>
                <c:pt idx="172">
                  <c:v>633.46500000000003</c:v>
                </c:pt>
                <c:pt idx="173">
                  <c:v>633.46500000000003</c:v>
                </c:pt>
                <c:pt idx="174">
                  <c:v>633.46500000000003</c:v>
                </c:pt>
                <c:pt idx="175">
                  <c:v>633.46500000000003</c:v>
                </c:pt>
                <c:pt idx="176">
                  <c:v>633.46500000000003</c:v>
                </c:pt>
                <c:pt idx="177">
                  <c:v>633.46500000000003</c:v>
                </c:pt>
                <c:pt idx="178">
                  <c:v>633.46500000000003</c:v>
                </c:pt>
                <c:pt idx="179">
                  <c:v>633.46500000000003</c:v>
                </c:pt>
                <c:pt idx="180">
                  <c:v>633.46500000000003</c:v>
                </c:pt>
                <c:pt idx="181">
                  <c:v>633.46500000000003</c:v>
                </c:pt>
                <c:pt idx="182">
                  <c:v>633.46500000000003</c:v>
                </c:pt>
                <c:pt idx="183">
                  <c:v>633.46500000000003</c:v>
                </c:pt>
                <c:pt idx="184">
                  <c:v>633.46500000000003</c:v>
                </c:pt>
                <c:pt idx="185">
                  <c:v>633.46500000000003</c:v>
                </c:pt>
                <c:pt idx="186">
                  <c:v>633.46500000000003</c:v>
                </c:pt>
                <c:pt idx="187">
                  <c:v>633.46500000000003</c:v>
                </c:pt>
                <c:pt idx="188">
                  <c:v>633.46500000000003</c:v>
                </c:pt>
                <c:pt idx="189">
                  <c:v>633.46500000000003</c:v>
                </c:pt>
                <c:pt idx="190">
                  <c:v>633.46500000000003</c:v>
                </c:pt>
                <c:pt idx="191">
                  <c:v>633.46500000000003</c:v>
                </c:pt>
                <c:pt idx="192">
                  <c:v>633.46500000000003</c:v>
                </c:pt>
                <c:pt idx="193">
                  <c:v>633.46500000000003</c:v>
                </c:pt>
                <c:pt idx="194">
                  <c:v>633.46500000000003</c:v>
                </c:pt>
                <c:pt idx="195">
                  <c:v>633.46500000000003</c:v>
                </c:pt>
                <c:pt idx="196">
                  <c:v>633.46500000000003</c:v>
                </c:pt>
                <c:pt idx="197">
                  <c:v>633.46500000000003</c:v>
                </c:pt>
                <c:pt idx="198">
                  <c:v>633.46500000000003</c:v>
                </c:pt>
                <c:pt idx="199">
                  <c:v>633.46500000000003</c:v>
                </c:pt>
                <c:pt idx="200">
                  <c:v>633.46500000000003</c:v>
                </c:pt>
                <c:pt idx="201">
                  <c:v>633.46500000000003</c:v>
                </c:pt>
                <c:pt idx="202">
                  <c:v>633.46500000000003</c:v>
                </c:pt>
                <c:pt idx="203">
                  <c:v>633.46500000000003</c:v>
                </c:pt>
                <c:pt idx="204">
                  <c:v>633.46500000000003</c:v>
                </c:pt>
                <c:pt idx="205">
                  <c:v>633.46500000000003</c:v>
                </c:pt>
                <c:pt idx="206">
                  <c:v>633.46500000000003</c:v>
                </c:pt>
                <c:pt idx="207">
                  <c:v>633.46500000000003</c:v>
                </c:pt>
                <c:pt idx="208">
                  <c:v>633.46500000000003</c:v>
                </c:pt>
                <c:pt idx="209">
                  <c:v>633.46500000000003</c:v>
                </c:pt>
                <c:pt idx="210">
                  <c:v>633.46500000000003</c:v>
                </c:pt>
                <c:pt idx="211">
                  <c:v>633.46500000000003</c:v>
                </c:pt>
                <c:pt idx="212">
                  <c:v>633.46500000000003</c:v>
                </c:pt>
                <c:pt idx="213">
                  <c:v>633.46500000000003</c:v>
                </c:pt>
                <c:pt idx="214">
                  <c:v>633.46500000000003</c:v>
                </c:pt>
                <c:pt idx="215">
                  <c:v>633.46500000000003</c:v>
                </c:pt>
                <c:pt idx="216">
                  <c:v>633.46500000000003</c:v>
                </c:pt>
                <c:pt idx="217">
                  <c:v>633.46500000000003</c:v>
                </c:pt>
                <c:pt idx="218">
                  <c:v>633.46500000000003</c:v>
                </c:pt>
                <c:pt idx="219">
                  <c:v>633.46500000000003</c:v>
                </c:pt>
                <c:pt idx="220">
                  <c:v>633.46500000000003</c:v>
                </c:pt>
                <c:pt idx="221">
                  <c:v>633.46500000000003</c:v>
                </c:pt>
                <c:pt idx="222">
                  <c:v>633.46500000000003</c:v>
                </c:pt>
                <c:pt idx="223">
                  <c:v>633.46500000000003</c:v>
                </c:pt>
                <c:pt idx="224">
                  <c:v>633.46500000000003</c:v>
                </c:pt>
                <c:pt idx="225">
                  <c:v>633.46500000000003</c:v>
                </c:pt>
                <c:pt idx="226">
                  <c:v>633.46500000000003</c:v>
                </c:pt>
                <c:pt idx="227">
                  <c:v>633.46500000000003</c:v>
                </c:pt>
                <c:pt idx="228">
                  <c:v>633.46500000000003</c:v>
                </c:pt>
                <c:pt idx="229">
                  <c:v>633.46500000000003</c:v>
                </c:pt>
                <c:pt idx="230">
                  <c:v>633.46500000000003</c:v>
                </c:pt>
                <c:pt idx="231">
                  <c:v>633.46500000000003</c:v>
                </c:pt>
                <c:pt idx="232">
                  <c:v>633.46500000000003</c:v>
                </c:pt>
                <c:pt idx="233">
                  <c:v>633.46500000000003</c:v>
                </c:pt>
                <c:pt idx="234">
                  <c:v>633.46500000000003</c:v>
                </c:pt>
                <c:pt idx="235">
                  <c:v>633.46500000000003</c:v>
                </c:pt>
                <c:pt idx="236">
                  <c:v>633.46500000000003</c:v>
                </c:pt>
                <c:pt idx="237">
                  <c:v>633.46500000000003</c:v>
                </c:pt>
                <c:pt idx="238">
                  <c:v>633.46500000000003</c:v>
                </c:pt>
                <c:pt idx="239">
                  <c:v>633.46500000000003</c:v>
                </c:pt>
                <c:pt idx="240">
                  <c:v>633.46500000000003</c:v>
                </c:pt>
                <c:pt idx="241">
                  <c:v>633.46500000000003</c:v>
                </c:pt>
                <c:pt idx="242">
                  <c:v>633.46500000000003</c:v>
                </c:pt>
                <c:pt idx="243">
                  <c:v>633.46500000000003</c:v>
                </c:pt>
                <c:pt idx="244">
                  <c:v>633.46500000000003</c:v>
                </c:pt>
                <c:pt idx="245">
                  <c:v>633.46500000000003</c:v>
                </c:pt>
                <c:pt idx="246">
                  <c:v>633.46500000000003</c:v>
                </c:pt>
                <c:pt idx="247">
                  <c:v>633.46500000000003</c:v>
                </c:pt>
                <c:pt idx="248">
                  <c:v>633.46500000000003</c:v>
                </c:pt>
                <c:pt idx="249">
                  <c:v>633.46500000000003</c:v>
                </c:pt>
                <c:pt idx="250">
                  <c:v>633.46500000000003</c:v>
                </c:pt>
                <c:pt idx="251">
                  <c:v>633.46500000000003</c:v>
                </c:pt>
                <c:pt idx="252">
                  <c:v>633.46500000000003</c:v>
                </c:pt>
                <c:pt idx="253">
                  <c:v>633.46500000000003</c:v>
                </c:pt>
                <c:pt idx="254">
                  <c:v>633.46500000000003</c:v>
                </c:pt>
                <c:pt idx="255">
                  <c:v>633.46500000000003</c:v>
                </c:pt>
                <c:pt idx="256">
                  <c:v>633.46500000000003</c:v>
                </c:pt>
                <c:pt idx="257">
                  <c:v>633.46500000000003</c:v>
                </c:pt>
                <c:pt idx="258">
                  <c:v>633.46500000000003</c:v>
                </c:pt>
                <c:pt idx="259">
                  <c:v>633.46500000000003</c:v>
                </c:pt>
                <c:pt idx="260">
                  <c:v>633.46500000000003</c:v>
                </c:pt>
                <c:pt idx="261">
                  <c:v>633.46500000000003</c:v>
                </c:pt>
                <c:pt idx="262">
                  <c:v>633.46500000000003</c:v>
                </c:pt>
                <c:pt idx="263">
                  <c:v>633.46500000000003</c:v>
                </c:pt>
                <c:pt idx="264">
                  <c:v>633.46500000000003</c:v>
                </c:pt>
                <c:pt idx="265">
                  <c:v>633.46500000000003</c:v>
                </c:pt>
                <c:pt idx="266">
                  <c:v>633.46500000000003</c:v>
                </c:pt>
                <c:pt idx="267">
                  <c:v>633.46500000000003</c:v>
                </c:pt>
                <c:pt idx="268">
                  <c:v>633.46500000000003</c:v>
                </c:pt>
                <c:pt idx="269">
                  <c:v>633.46500000000003</c:v>
                </c:pt>
                <c:pt idx="270">
                  <c:v>633.46500000000003</c:v>
                </c:pt>
                <c:pt idx="271">
                  <c:v>633.46500000000003</c:v>
                </c:pt>
                <c:pt idx="272">
                  <c:v>633.46500000000003</c:v>
                </c:pt>
                <c:pt idx="273">
                  <c:v>633.46500000000003</c:v>
                </c:pt>
                <c:pt idx="274">
                  <c:v>633.46500000000003</c:v>
                </c:pt>
                <c:pt idx="275">
                  <c:v>633.46500000000003</c:v>
                </c:pt>
                <c:pt idx="276">
                  <c:v>633.46500000000003</c:v>
                </c:pt>
                <c:pt idx="277">
                  <c:v>633.46500000000003</c:v>
                </c:pt>
                <c:pt idx="278">
                  <c:v>633.46500000000003</c:v>
                </c:pt>
                <c:pt idx="279">
                  <c:v>633.46500000000003</c:v>
                </c:pt>
                <c:pt idx="280">
                  <c:v>633.46500000000003</c:v>
                </c:pt>
                <c:pt idx="281">
                  <c:v>633.46500000000003</c:v>
                </c:pt>
                <c:pt idx="282">
                  <c:v>633.46500000000003</c:v>
                </c:pt>
                <c:pt idx="283">
                  <c:v>633.46500000000003</c:v>
                </c:pt>
                <c:pt idx="284">
                  <c:v>633.46500000000003</c:v>
                </c:pt>
                <c:pt idx="285">
                  <c:v>633.46500000000003</c:v>
                </c:pt>
                <c:pt idx="286">
                  <c:v>633.46500000000003</c:v>
                </c:pt>
                <c:pt idx="287">
                  <c:v>633.46500000000003</c:v>
                </c:pt>
                <c:pt idx="288">
                  <c:v>633.46500000000003</c:v>
                </c:pt>
                <c:pt idx="289">
                  <c:v>633.46500000000003</c:v>
                </c:pt>
                <c:pt idx="290">
                  <c:v>633.46500000000003</c:v>
                </c:pt>
                <c:pt idx="291">
                  <c:v>633.46500000000003</c:v>
                </c:pt>
                <c:pt idx="292">
                  <c:v>633.46500000000003</c:v>
                </c:pt>
                <c:pt idx="293">
                  <c:v>633.46500000000003</c:v>
                </c:pt>
                <c:pt idx="294">
                  <c:v>633.46500000000003</c:v>
                </c:pt>
                <c:pt idx="295">
                  <c:v>633.46500000000003</c:v>
                </c:pt>
                <c:pt idx="296">
                  <c:v>633.46500000000003</c:v>
                </c:pt>
                <c:pt idx="297">
                  <c:v>633.46500000000003</c:v>
                </c:pt>
                <c:pt idx="298">
                  <c:v>633.46500000000003</c:v>
                </c:pt>
                <c:pt idx="299">
                  <c:v>633.46500000000003</c:v>
                </c:pt>
                <c:pt idx="300">
                  <c:v>633.46500000000003</c:v>
                </c:pt>
                <c:pt idx="301">
                  <c:v>633.46500000000003</c:v>
                </c:pt>
                <c:pt idx="302">
                  <c:v>633.46500000000003</c:v>
                </c:pt>
                <c:pt idx="303">
                  <c:v>633.46500000000003</c:v>
                </c:pt>
                <c:pt idx="304">
                  <c:v>633.46500000000003</c:v>
                </c:pt>
                <c:pt idx="305">
                  <c:v>633.46500000000003</c:v>
                </c:pt>
                <c:pt idx="306">
                  <c:v>633.46500000000003</c:v>
                </c:pt>
                <c:pt idx="307">
                  <c:v>633.46500000000003</c:v>
                </c:pt>
                <c:pt idx="308">
                  <c:v>633.46500000000003</c:v>
                </c:pt>
                <c:pt idx="309">
                  <c:v>633.46500000000003</c:v>
                </c:pt>
                <c:pt idx="310">
                  <c:v>633.46500000000003</c:v>
                </c:pt>
                <c:pt idx="311">
                  <c:v>633.46500000000003</c:v>
                </c:pt>
                <c:pt idx="312">
                  <c:v>633.46500000000003</c:v>
                </c:pt>
                <c:pt idx="313">
                  <c:v>633.46500000000003</c:v>
                </c:pt>
                <c:pt idx="314">
                  <c:v>633.46500000000003</c:v>
                </c:pt>
                <c:pt idx="315">
                  <c:v>633.46500000000003</c:v>
                </c:pt>
                <c:pt idx="316">
                  <c:v>633.46500000000003</c:v>
                </c:pt>
                <c:pt idx="317">
                  <c:v>633.46500000000003</c:v>
                </c:pt>
                <c:pt idx="318">
                  <c:v>633.46500000000003</c:v>
                </c:pt>
                <c:pt idx="319">
                  <c:v>633.46500000000003</c:v>
                </c:pt>
                <c:pt idx="320">
                  <c:v>633.46500000000003</c:v>
                </c:pt>
                <c:pt idx="321">
                  <c:v>633.46500000000003</c:v>
                </c:pt>
                <c:pt idx="322">
                  <c:v>633.46500000000003</c:v>
                </c:pt>
                <c:pt idx="323">
                  <c:v>633.46500000000003</c:v>
                </c:pt>
                <c:pt idx="324">
                  <c:v>633.46500000000003</c:v>
                </c:pt>
                <c:pt idx="325">
                  <c:v>633.46500000000003</c:v>
                </c:pt>
                <c:pt idx="326">
                  <c:v>633.46500000000003</c:v>
                </c:pt>
                <c:pt idx="327">
                  <c:v>633.46500000000003</c:v>
                </c:pt>
                <c:pt idx="328">
                  <c:v>633.46500000000003</c:v>
                </c:pt>
                <c:pt idx="329">
                  <c:v>633.46500000000003</c:v>
                </c:pt>
                <c:pt idx="330">
                  <c:v>633.46500000000003</c:v>
                </c:pt>
                <c:pt idx="331">
                  <c:v>633.46500000000003</c:v>
                </c:pt>
                <c:pt idx="332">
                  <c:v>633.46500000000003</c:v>
                </c:pt>
                <c:pt idx="333">
                  <c:v>633.46500000000003</c:v>
                </c:pt>
                <c:pt idx="334">
                  <c:v>633.46500000000003</c:v>
                </c:pt>
                <c:pt idx="335">
                  <c:v>633.46500000000003</c:v>
                </c:pt>
                <c:pt idx="336">
                  <c:v>633.46500000000003</c:v>
                </c:pt>
                <c:pt idx="337">
                  <c:v>633.46500000000003</c:v>
                </c:pt>
                <c:pt idx="338">
                  <c:v>633.46500000000003</c:v>
                </c:pt>
                <c:pt idx="339">
                  <c:v>633.46500000000003</c:v>
                </c:pt>
                <c:pt idx="340">
                  <c:v>633.46500000000003</c:v>
                </c:pt>
                <c:pt idx="341">
                  <c:v>633.46500000000003</c:v>
                </c:pt>
                <c:pt idx="342">
                  <c:v>633.46500000000003</c:v>
                </c:pt>
                <c:pt idx="343">
                  <c:v>633.46500000000003</c:v>
                </c:pt>
                <c:pt idx="344">
                  <c:v>633.46500000000003</c:v>
                </c:pt>
                <c:pt idx="345">
                  <c:v>633.46500000000003</c:v>
                </c:pt>
                <c:pt idx="346">
                  <c:v>633.46500000000003</c:v>
                </c:pt>
                <c:pt idx="347">
                  <c:v>633.46500000000003</c:v>
                </c:pt>
                <c:pt idx="348">
                  <c:v>633.46500000000003</c:v>
                </c:pt>
                <c:pt idx="349">
                  <c:v>633.46500000000003</c:v>
                </c:pt>
                <c:pt idx="350">
                  <c:v>633.46500000000003</c:v>
                </c:pt>
                <c:pt idx="351">
                  <c:v>633.46500000000003</c:v>
                </c:pt>
                <c:pt idx="352">
                  <c:v>633.46500000000003</c:v>
                </c:pt>
                <c:pt idx="353">
                  <c:v>633.46500000000003</c:v>
                </c:pt>
                <c:pt idx="354">
                  <c:v>633.46500000000003</c:v>
                </c:pt>
                <c:pt idx="355">
                  <c:v>633.46500000000003</c:v>
                </c:pt>
                <c:pt idx="356">
                  <c:v>633.46500000000003</c:v>
                </c:pt>
                <c:pt idx="357">
                  <c:v>633.46500000000003</c:v>
                </c:pt>
                <c:pt idx="358">
                  <c:v>633.46500000000003</c:v>
                </c:pt>
                <c:pt idx="359">
                  <c:v>633.46500000000003</c:v>
                </c:pt>
                <c:pt idx="360">
                  <c:v>633.46500000000003</c:v>
                </c:pt>
                <c:pt idx="361">
                  <c:v>633.46500000000003</c:v>
                </c:pt>
                <c:pt idx="362">
                  <c:v>633.46500000000003</c:v>
                </c:pt>
                <c:pt idx="363">
                  <c:v>633.46500000000003</c:v>
                </c:pt>
                <c:pt idx="364">
                  <c:v>633.46500000000003</c:v>
                </c:pt>
                <c:pt idx="365">
                  <c:v>633.46500000000003</c:v>
                </c:pt>
                <c:pt idx="366">
                  <c:v>633.46500000000003</c:v>
                </c:pt>
                <c:pt idx="367">
                  <c:v>633.46500000000003</c:v>
                </c:pt>
                <c:pt idx="368">
                  <c:v>633.46500000000003</c:v>
                </c:pt>
                <c:pt idx="369">
                  <c:v>633.46500000000003</c:v>
                </c:pt>
                <c:pt idx="370">
                  <c:v>633.46500000000003</c:v>
                </c:pt>
                <c:pt idx="371">
                  <c:v>633.46500000000003</c:v>
                </c:pt>
                <c:pt idx="372">
                  <c:v>633.46500000000003</c:v>
                </c:pt>
                <c:pt idx="373">
                  <c:v>633.46500000000003</c:v>
                </c:pt>
                <c:pt idx="374">
                  <c:v>633.46500000000003</c:v>
                </c:pt>
                <c:pt idx="375">
                  <c:v>633.46500000000003</c:v>
                </c:pt>
                <c:pt idx="376">
                  <c:v>633.46500000000003</c:v>
                </c:pt>
                <c:pt idx="377">
                  <c:v>633.46500000000003</c:v>
                </c:pt>
                <c:pt idx="378">
                  <c:v>633.46500000000003</c:v>
                </c:pt>
                <c:pt idx="379">
                  <c:v>633.46500000000003</c:v>
                </c:pt>
                <c:pt idx="380">
                  <c:v>633.46500000000003</c:v>
                </c:pt>
                <c:pt idx="381">
                  <c:v>633.46500000000003</c:v>
                </c:pt>
                <c:pt idx="382">
                  <c:v>633.46500000000003</c:v>
                </c:pt>
                <c:pt idx="383">
                  <c:v>633.46500000000003</c:v>
                </c:pt>
                <c:pt idx="384">
                  <c:v>633.46500000000003</c:v>
                </c:pt>
                <c:pt idx="385">
                  <c:v>633.46500000000003</c:v>
                </c:pt>
                <c:pt idx="386">
                  <c:v>633.46500000000003</c:v>
                </c:pt>
                <c:pt idx="387">
                  <c:v>633.46500000000003</c:v>
                </c:pt>
                <c:pt idx="388">
                  <c:v>633.46500000000003</c:v>
                </c:pt>
                <c:pt idx="389">
                  <c:v>633.46500000000003</c:v>
                </c:pt>
                <c:pt idx="390">
                  <c:v>633.46500000000003</c:v>
                </c:pt>
                <c:pt idx="391">
                  <c:v>633.46500000000003</c:v>
                </c:pt>
                <c:pt idx="392">
                  <c:v>633.46500000000003</c:v>
                </c:pt>
                <c:pt idx="393">
                  <c:v>633.46500000000003</c:v>
                </c:pt>
                <c:pt idx="394">
                  <c:v>633.46500000000003</c:v>
                </c:pt>
                <c:pt idx="395">
                  <c:v>633.46500000000003</c:v>
                </c:pt>
                <c:pt idx="396">
                  <c:v>633.46500000000003</c:v>
                </c:pt>
                <c:pt idx="397">
                  <c:v>633.46500000000003</c:v>
                </c:pt>
                <c:pt idx="398">
                  <c:v>633.46500000000003</c:v>
                </c:pt>
                <c:pt idx="399">
                  <c:v>633.46500000000003</c:v>
                </c:pt>
                <c:pt idx="400">
                  <c:v>633.46500000000003</c:v>
                </c:pt>
                <c:pt idx="401">
                  <c:v>633.46500000000003</c:v>
                </c:pt>
                <c:pt idx="402">
                  <c:v>633.46500000000003</c:v>
                </c:pt>
                <c:pt idx="403">
                  <c:v>633.46500000000003</c:v>
                </c:pt>
                <c:pt idx="404">
                  <c:v>633.46500000000003</c:v>
                </c:pt>
                <c:pt idx="405">
                  <c:v>633.46500000000003</c:v>
                </c:pt>
                <c:pt idx="406">
                  <c:v>633.46500000000003</c:v>
                </c:pt>
                <c:pt idx="407">
                  <c:v>633.46500000000003</c:v>
                </c:pt>
                <c:pt idx="408">
                  <c:v>633.46500000000003</c:v>
                </c:pt>
                <c:pt idx="409">
                  <c:v>633.46500000000003</c:v>
                </c:pt>
                <c:pt idx="410">
                  <c:v>633.46500000000003</c:v>
                </c:pt>
                <c:pt idx="411">
                  <c:v>633.46500000000003</c:v>
                </c:pt>
                <c:pt idx="412">
                  <c:v>633.46500000000003</c:v>
                </c:pt>
                <c:pt idx="413">
                  <c:v>633.46500000000003</c:v>
                </c:pt>
                <c:pt idx="414">
                  <c:v>633.46500000000003</c:v>
                </c:pt>
                <c:pt idx="415">
                  <c:v>633.46500000000003</c:v>
                </c:pt>
                <c:pt idx="416">
                  <c:v>633.46500000000003</c:v>
                </c:pt>
                <c:pt idx="417">
                  <c:v>633.46500000000003</c:v>
                </c:pt>
                <c:pt idx="418">
                  <c:v>633.46500000000003</c:v>
                </c:pt>
                <c:pt idx="419">
                  <c:v>633.46500000000003</c:v>
                </c:pt>
                <c:pt idx="420">
                  <c:v>633.46500000000003</c:v>
                </c:pt>
                <c:pt idx="421">
                  <c:v>633.46500000000003</c:v>
                </c:pt>
                <c:pt idx="422">
                  <c:v>633.46500000000003</c:v>
                </c:pt>
                <c:pt idx="423">
                  <c:v>633.46500000000003</c:v>
                </c:pt>
                <c:pt idx="424">
                  <c:v>633.46500000000003</c:v>
                </c:pt>
                <c:pt idx="425">
                  <c:v>633.46500000000003</c:v>
                </c:pt>
                <c:pt idx="426">
                  <c:v>633.46500000000003</c:v>
                </c:pt>
                <c:pt idx="427">
                  <c:v>633.46500000000003</c:v>
                </c:pt>
                <c:pt idx="428">
                  <c:v>633.46500000000003</c:v>
                </c:pt>
                <c:pt idx="429">
                  <c:v>633.46500000000003</c:v>
                </c:pt>
                <c:pt idx="430">
                  <c:v>633.46500000000003</c:v>
                </c:pt>
                <c:pt idx="431">
                  <c:v>633.46500000000003</c:v>
                </c:pt>
                <c:pt idx="432">
                  <c:v>633.46500000000003</c:v>
                </c:pt>
                <c:pt idx="433">
                  <c:v>633.46500000000003</c:v>
                </c:pt>
                <c:pt idx="434">
                  <c:v>633.46500000000003</c:v>
                </c:pt>
                <c:pt idx="435">
                  <c:v>633.46500000000003</c:v>
                </c:pt>
                <c:pt idx="436">
                  <c:v>633.46500000000003</c:v>
                </c:pt>
                <c:pt idx="437">
                  <c:v>633.46500000000003</c:v>
                </c:pt>
                <c:pt idx="438">
                  <c:v>633.46500000000003</c:v>
                </c:pt>
                <c:pt idx="439">
                  <c:v>633.46500000000003</c:v>
                </c:pt>
                <c:pt idx="440">
                  <c:v>633.46500000000003</c:v>
                </c:pt>
                <c:pt idx="441">
                  <c:v>633.46500000000003</c:v>
                </c:pt>
                <c:pt idx="442">
                  <c:v>633.46500000000003</c:v>
                </c:pt>
                <c:pt idx="443">
                  <c:v>633.46500000000003</c:v>
                </c:pt>
                <c:pt idx="444">
                  <c:v>633.46500000000003</c:v>
                </c:pt>
                <c:pt idx="445">
                  <c:v>633.46500000000003</c:v>
                </c:pt>
                <c:pt idx="446">
                  <c:v>633.46500000000003</c:v>
                </c:pt>
                <c:pt idx="447">
                  <c:v>633.46500000000003</c:v>
                </c:pt>
                <c:pt idx="448">
                  <c:v>633.46500000000003</c:v>
                </c:pt>
                <c:pt idx="449">
                  <c:v>633.46500000000003</c:v>
                </c:pt>
                <c:pt idx="450">
                  <c:v>633.46500000000003</c:v>
                </c:pt>
                <c:pt idx="451">
                  <c:v>633.46500000000003</c:v>
                </c:pt>
                <c:pt idx="452">
                  <c:v>633.46500000000003</c:v>
                </c:pt>
                <c:pt idx="453">
                  <c:v>633.46500000000003</c:v>
                </c:pt>
                <c:pt idx="454">
                  <c:v>633.46500000000003</c:v>
                </c:pt>
                <c:pt idx="455">
                  <c:v>633.46500000000003</c:v>
                </c:pt>
                <c:pt idx="456">
                  <c:v>633.46500000000003</c:v>
                </c:pt>
                <c:pt idx="457">
                  <c:v>633.46500000000003</c:v>
                </c:pt>
                <c:pt idx="458">
                  <c:v>633.46500000000003</c:v>
                </c:pt>
                <c:pt idx="459">
                  <c:v>633.46500000000003</c:v>
                </c:pt>
                <c:pt idx="460">
                  <c:v>633.46500000000003</c:v>
                </c:pt>
                <c:pt idx="461">
                  <c:v>633.46500000000003</c:v>
                </c:pt>
                <c:pt idx="462">
                  <c:v>633.46500000000003</c:v>
                </c:pt>
                <c:pt idx="463">
                  <c:v>633.46500000000003</c:v>
                </c:pt>
                <c:pt idx="464">
                  <c:v>633.46500000000003</c:v>
                </c:pt>
                <c:pt idx="465">
                  <c:v>633.46500000000003</c:v>
                </c:pt>
                <c:pt idx="466">
                  <c:v>633.46500000000003</c:v>
                </c:pt>
                <c:pt idx="467">
                  <c:v>633.46500000000003</c:v>
                </c:pt>
                <c:pt idx="468">
                  <c:v>633.46500000000003</c:v>
                </c:pt>
                <c:pt idx="469">
                  <c:v>633.46500000000003</c:v>
                </c:pt>
                <c:pt idx="470">
                  <c:v>633.46500000000003</c:v>
                </c:pt>
                <c:pt idx="471">
                  <c:v>633.46500000000003</c:v>
                </c:pt>
                <c:pt idx="472">
                  <c:v>633.46500000000003</c:v>
                </c:pt>
                <c:pt idx="473">
                  <c:v>633.46500000000003</c:v>
                </c:pt>
                <c:pt idx="474">
                  <c:v>633.46500000000003</c:v>
                </c:pt>
                <c:pt idx="475">
                  <c:v>633.46500000000003</c:v>
                </c:pt>
                <c:pt idx="476">
                  <c:v>633.46500000000003</c:v>
                </c:pt>
                <c:pt idx="477">
                  <c:v>633.46500000000003</c:v>
                </c:pt>
                <c:pt idx="478">
                  <c:v>633.46500000000003</c:v>
                </c:pt>
                <c:pt idx="479">
                  <c:v>633.46500000000003</c:v>
                </c:pt>
                <c:pt idx="480">
                  <c:v>633.46500000000003</c:v>
                </c:pt>
                <c:pt idx="481">
                  <c:v>633.46500000000003</c:v>
                </c:pt>
                <c:pt idx="482">
                  <c:v>633.46500000000003</c:v>
                </c:pt>
                <c:pt idx="483">
                  <c:v>633.46500000000003</c:v>
                </c:pt>
                <c:pt idx="484">
                  <c:v>633.46500000000003</c:v>
                </c:pt>
                <c:pt idx="485">
                  <c:v>633.46500000000003</c:v>
                </c:pt>
                <c:pt idx="486">
                  <c:v>633.46500000000003</c:v>
                </c:pt>
                <c:pt idx="487">
                  <c:v>633.46500000000003</c:v>
                </c:pt>
                <c:pt idx="488">
                  <c:v>633.46500000000003</c:v>
                </c:pt>
                <c:pt idx="489">
                  <c:v>633.46500000000003</c:v>
                </c:pt>
                <c:pt idx="490">
                  <c:v>633.46500000000003</c:v>
                </c:pt>
                <c:pt idx="491">
                  <c:v>633.46500000000003</c:v>
                </c:pt>
                <c:pt idx="492">
                  <c:v>633.46500000000003</c:v>
                </c:pt>
                <c:pt idx="493">
                  <c:v>633.46500000000003</c:v>
                </c:pt>
                <c:pt idx="494">
                  <c:v>633.46500000000003</c:v>
                </c:pt>
                <c:pt idx="495">
                  <c:v>633.46500000000003</c:v>
                </c:pt>
                <c:pt idx="496">
                  <c:v>633.46500000000003</c:v>
                </c:pt>
                <c:pt idx="497">
                  <c:v>633.46500000000003</c:v>
                </c:pt>
                <c:pt idx="498">
                  <c:v>633.46500000000003</c:v>
                </c:pt>
                <c:pt idx="499">
                  <c:v>633.46500000000003</c:v>
                </c:pt>
                <c:pt idx="500">
                  <c:v>633.46500000000003</c:v>
                </c:pt>
                <c:pt idx="501">
                  <c:v>633.46500000000003</c:v>
                </c:pt>
                <c:pt idx="502">
                  <c:v>633.46500000000003</c:v>
                </c:pt>
                <c:pt idx="503">
                  <c:v>633.46500000000003</c:v>
                </c:pt>
                <c:pt idx="504">
                  <c:v>633.46500000000003</c:v>
                </c:pt>
                <c:pt idx="505">
                  <c:v>633.46500000000003</c:v>
                </c:pt>
                <c:pt idx="506">
                  <c:v>633.46500000000003</c:v>
                </c:pt>
                <c:pt idx="507">
                  <c:v>633.46500000000003</c:v>
                </c:pt>
                <c:pt idx="508">
                  <c:v>633.46500000000003</c:v>
                </c:pt>
                <c:pt idx="509">
                  <c:v>633.46500000000003</c:v>
                </c:pt>
                <c:pt idx="510">
                  <c:v>633.46500000000003</c:v>
                </c:pt>
                <c:pt idx="511">
                  <c:v>633.46500000000003</c:v>
                </c:pt>
                <c:pt idx="512">
                  <c:v>633.46500000000003</c:v>
                </c:pt>
                <c:pt idx="513">
                  <c:v>633.46500000000003</c:v>
                </c:pt>
                <c:pt idx="514">
                  <c:v>633.46500000000003</c:v>
                </c:pt>
                <c:pt idx="515">
                  <c:v>633.46500000000003</c:v>
                </c:pt>
                <c:pt idx="516">
                  <c:v>633.46500000000003</c:v>
                </c:pt>
                <c:pt idx="517">
                  <c:v>633.46500000000003</c:v>
                </c:pt>
                <c:pt idx="518">
                  <c:v>633.46500000000003</c:v>
                </c:pt>
                <c:pt idx="519">
                  <c:v>633.46500000000003</c:v>
                </c:pt>
                <c:pt idx="520">
                  <c:v>633.46500000000003</c:v>
                </c:pt>
                <c:pt idx="521">
                  <c:v>633.46500000000003</c:v>
                </c:pt>
                <c:pt idx="522">
                  <c:v>633.46500000000003</c:v>
                </c:pt>
                <c:pt idx="523">
                  <c:v>633.46500000000003</c:v>
                </c:pt>
                <c:pt idx="524">
                  <c:v>633.46500000000003</c:v>
                </c:pt>
                <c:pt idx="525">
                  <c:v>633.46500000000003</c:v>
                </c:pt>
                <c:pt idx="526">
                  <c:v>633.46500000000003</c:v>
                </c:pt>
                <c:pt idx="527">
                  <c:v>633.46500000000003</c:v>
                </c:pt>
                <c:pt idx="528">
                  <c:v>633.46500000000003</c:v>
                </c:pt>
                <c:pt idx="529">
                  <c:v>633.46500000000003</c:v>
                </c:pt>
                <c:pt idx="530">
                  <c:v>633.46500000000003</c:v>
                </c:pt>
                <c:pt idx="531">
                  <c:v>633.46500000000003</c:v>
                </c:pt>
                <c:pt idx="532">
                  <c:v>633.46500000000003</c:v>
                </c:pt>
                <c:pt idx="533">
                  <c:v>633.46500000000003</c:v>
                </c:pt>
                <c:pt idx="534">
                  <c:v>633.46500000000003</c:v>
                </c:pt>
                <c:pt idx="535">
                  <c:v>633.46500000000003</c:v>
                </c:pt>
                <c:pt idx="536">
                  <c:v>633.46500000000003</c:v>
                </c:pt>
                <c:pt idx="537">
                  <c:v>633.46500000000003</c:v>
                </c:pt>
                <c:pt idx="538">
                  <c:v>633.46500000000003</c:v>
                </c:pt>
                <c:pt idx="539">
                  <c:v>633.46500000000003</c:v>
                </c:pt>
                <c:pt idx="540">
                  <c:v>633.46500000000003</c:v>
                </c:pt>
                <c:pt idx="541">
                  <c:v>633.46500000000003</c:v>
                </c:pt>
                <c:pt idx="542">
                  <c:v>633.46500000000003</c:v>
                </c:pt>
                <c:pt idx="543">
                  <c:v>633.46500000000003</c:v>
                </c:pt>
                <c:pt idx="544">
                  <c:v>633.46500000000003</c:v>
                </c:pt>
                <c:pt idx="545">
                  <c:v>633.46500000000003</c:v>
                </c:pt>
                <c:pt idx="546">
                  <c:v>633.46500000000003</c:v>
                </c:pt>
                <c:pt idx="547">
                  <c:v>633.46500000000003</c:v>
                </c:pt>
                <c:pt idx="548">
                  <c:v>633.46500000000003</c:v>
                </c:pt>
                <c:pt idx="549">
                  <c:v>633.46500000000003</c:v>
                </c:pt>
                <c:pt idx="550">
                  <c:v>633.46500000000003</c:v>
                </c:pt>
                <c:pt idx="551">
                  <c:v>633.46500000000003</c:v>
                </c:pt>
                <c:pt idx="552">
                  <c:v>633.46500000000003</c:v>
                </c:pt>
                <c:pt idx="553">
                  <c:v>633.46500000000003</c:v>
                </c:pt>
                <c:pt idx="554">
                  <c:v>633.46500000000003</c:v>
                </c:pt>
                <c:pt idx="555">
                  <c:v>633.46500000000003</c:v>
                </c:pt>
                <c:pt idx="556">
                  <c:v>633.46500000000003</c:v>
                </c:pt>
                <c:pt idx="557">
                  <c:v>633.46500000000003</c:v>
                </c:pt>
                <c:pt idx="558">
                  <c:v>633.46500000000003</c:v>
                </c:pt>
                <c:pt idx="559">
                  <c:v>633.46500000000003</c:v>
                </c:pt>
                <c:pt idx="560">
                  <c:v>633.46500000000003</c:v>
                </c:pt>
                <c:pt idx="561">
                  <c:v>633.46500000000003</c:v>
                </c:pt>
                <c:pt idx="562">
                  <c:v>633.46500000000003</c:v>
                </c:pt>
                <c:pt idx="563">
                  <c:v>633.46500000000003</c:v>
                </c:pt>
                <c:pt idx="564">
                  <c:v>633.46500000000003</c:v>
                </c:pt>
                <c:pt idx="565">
                  <c:v>633.46500000000003</c:v>
                </c:pt>
                <c:pt idx="566">
                  <c:v>633.46500000000003</c:v>
                </c:pt>
                <c:pt idx="567">
                  <c:v>633.46500000000003</c:v>
                </c:pt>
                <c:pt idx="568">
                  <c:v>633.46500000000003</c:v>
                </c:pt>
                <c:pt idx="569">
                  <c:v>633.46500000000003</c:v>
                </c:pt>
                <c:pt idx="570">
                  <c:v>633.46500000000003</c:v>
                </c:pt>
                <c:pt idx="571">
                  <c:v>633.46500000000003</c:v>
                </c:pt>
                <c:pt idx="572">
                  <c:v>633.46500000000003</c:v>
                </c:pt>
                <c:pt idx="573">
                  <c:v>633.46500000000003</c:v>
                </c:pt>
                <c:pt idx="574">
                  <c:v>633.46500000000003</c:v>
                </c:pt>
                <c:pt idx="575">
                  <c:v>633.46500000000003</c:v>
                </c:pt>
                <c:pt idx="576">
                  <c:v>633.46500000000003</c:v>
                </c:pt>
                <c:pt idx="577">
                  <c:v>633.46500000000003</c:v>
                </c:pt>
                <c:pt idx="578">
                  <c:v>633.46500000000003</c:v>
                </c:pt>
                <c:pt idx="579">
                  <c:v>633.46500000000003</c:v>
                </c:pt>
                <c:pt idx="580">
                  <c:v>633.46500000000003</c:v>
                </c:pt>
                <c:pt idx="581">
                  <c:v>633.46500000000003</c:v>
                </c:pt>
                <c:pt idx="582">
                  <c:v>633.46500000000003</c:v>
                </c:pt>
                <c:pt idx="583">
                  <c:v>633.46500000000003</c:v>
                </c:pt>
                <c:pt idx="584">
                  <c:v>633.46500000000003</c:v>
                </c:pt>
                <c:pt idx="585">
                  <c:v>633.46500000000003</c:v>
                </c:pt>
                <c:pt idx="586">
                  <c:v>633.46500000000003</c:v>
                </c:pt>
                <c:pt idx="587">
                  <c:v>633.46500000000003</c:v>
                </c:pt>
                <c:pt idx="588">
                  <c:v>633.46500000000003</c:v>
                </c:pt>
                <c:pt idx="589">
                  <c:v>633.46500000000003</c:v>
                </c:pt>
                <c:pt idx="590">
                  <c:v>633.46500000000003</c:v>
                </c:pt>
                <c:pt idx="591">
                  <c:v>633.46500000000003</c:v>
                </c:pt>
                <c:pt idx="592">
                  <c:v>633.46500000000003</c:v>
                </c:pt>
                <c:pt idx="593">
                  <c:v>633.46500000000003</c:v>
                </c:pt>
                <c:pt idx="594">
                  <c:v>633.46500000000003</c:v>
                </c:pt>
                <c:pt idx="595">
                  <c:v>633.46500000000003</c:v>
                </c:pt>
                <c:pt idx="596">
                  <c:v>633.46500000000003</c:v>
                </c:pt>
                <c:pt idx="597">
                  <c:v>633.46500000000003</c:v>
                </c:pt>
                <c:pt idx="598">
                  <c:v>633.46500000000003</c:v>
                </c:pt>
                <c:pt idx="599">
                  <c:v>633.46500000000003</c:v>
                </c:pt>
                <c:pt idx="600">
                  <c:v>633.46500000000003</c:v>
                </c:pt>
                <c:pt idx="601">
                  <c:v>633.46500000000003</c:v>
                </c:pt>
                <c:pt idx="602">
                  <c:v>633.46500000000003</c:v>
                </c:pt>
                <c:pt idx="603">
                  <c:v>633.46500000000003</c:v>
                </c:pt>
                <c:pt idx="604">
                  <c:v>633.46500000000003</c:v>
                </c:pt>
                <c:pt idx="605">
                  <c:v>633.46500000000003</c:v>
                </c:pt>
                <c:pt idx="606">
                  <c:v>633.46500000000003</c:v>
                </c:pt>
                <c:pt idx="607">
                  <c:v>633.46500000000003</c:v>
                </c:pt>
                <c:pt idx="608">
                  <c:v>633.46500000000003</c:v>
                </c:pt>
                <c:pt idx="609">
                  <c:v>633.46500000000003</c:v>
                </c:pt>
                <c:pt idx="610">
                  <c:v>633.46500000000003</c:v>
                </c:pt>
                <c:pt idx="611">
                  <c:v>633.46500000000003</c:v>
                </c:pt>
                <c:pt idx="612">
                  <c:v>633.46500000000003</c:v>
                </c:pt>
                <c:pt idx="613">
                  <c:v>633.46500000000003</c:v>
                </c:pt>
                <c:pt idx="614">
                  <c:v>633.46500000000003</c:v>
                </c:pt>
                <c:pt idx="615">
                  <c:v>633.46500000000003</c:v>
                </c:pt>
                <c:pt idx="616">
                  <c:v>633.46500000000003</c:v>
                </c:pt>
                <c:pt idx="617">
                  <c:v>633.46500000000003</c:v>
                </c:pt>
                <c:pt idx="618">
                  <c:v>633.46500000000003</c:v>
                </c:pt>
                <c:pt idx="619">
                  <c:v>633.46500000000003</c:v>
                </c:pt>
                <c:pt idx="620">
                  <c:v>633.46500000000003</c:v>
                </c:pt>
                <c:pt idx="621">
                  <c:v>633.46500000000003</c:v>
                </c:pt>
                <c:pt idx="622">
                  <c:v>633.46500000000003</c:v>
                </c:pt>
                <c:pt idx="623">
                  <c:v>633.46500000000003</c:v>
                </c:pt>
                <c:pt idx="624">
                  <c:v>633.46500000000003</c:v>
                </c:pt>
                <c:pt idx="625">
                  <c:v>633.46500000000003</c:v>
                </c:pt>
                <c:pt idx="626">
                  <c:v>633.46500000000003</c:v>
                </c:pt>
                <c:pt idx="627">
                  <c:v>633.46500000000003</c:v>
                </c:pt>
                <c:pt idx="628">
                  <c:v>633.46500000000003</c:v>
                </c:pt>
                <c:pt idx="629">
                  <c:v>633.46500000000003</c:v>
                </c:pt>
                <c:pt idx="630">
                  <c:v>633.46500000000003</c:v>
                </c:pt>
                <c:pt idx="631">
                  <c:v>633.46500000000003</c:v>
                </c:pt>
                <c:pt idx="632">
                  <c:v>633.46500000000003</c:v>
                </c:pt>
                <c:pt idx="633">
                  <c:v>633.46500000000003</c:v>
                </c:pt>
                <c:pt idx="634">
                  <c:v>633.46500000000003</c:v>
                </c:pt>
                <c:pt idx="635">
                  <c:v>633.46500000000003</c:v>
                </c:pt>
                <c:pt idx="636">
                  <c:v>633.46500000000003</c:v>
                </c:pt>
                <c:pt idx="637">
                  <c:v>633.46500000000003</c:v>
                </c:pt>
                <c:pt idx="638">
                  <c:v>633.46500000000003</c:v>
                </c:pt>
                <c:pt idx="639">
                  <c:v>633.46500000000003</c:v>
                </c:pt>
                <c:pt idx="640">
                  <c:v>633.46500000000003</c:v>
                </c:pt>
                <c:pt idx="641">
                  <c:v>633.46500000000003</c:v>
                </c:pt>
                <c:pt idx="642">
                  <c:v>633.46500000000003</c:v>
                </c:pt>
                <c:pt idx="643">
                  <c:v>633.46500000000003</c:v>
                </c:pt>
                <c:pt idx="644">
                  <c:v>633.46500000000003</c:v>
                </c:pt>
                <c:pt idx="645">
                  <c:v>633.46500000000003</c:v>
                </c:pt>
                <c:pt idx="646">
                  <c:v>633.46500000000003</c:v>
                </c:pt>
                <c:pt idx="647">
                  <c:v>633.46500000000003</c:v>
                </c:pt>
                <c:pt idx="648">
                  <c:v>633.46500000000003</c:v>
                </c:pt>
                <c:pt idx="649">
                  <c:v>633.46500000000003</c:v>
                </c:pt>
                <c:pt idx="650">
                  <c:v>633.46500000000003</c:v>
                </c:pt>
                <c:pt idx="651">
                  <c:v>633.46500000000003</c:v>
                </c:pt>
                <c:pt idx="652">
                  <c:v>633.46500000000003</c:v>
                </c:pt>
                <c:pt idx="653">
                  <c:v>633.46500000000003</c:v>
                </c:pt>
                <c:pt idx="654">
                  <c:v>633.46500000000003</c:v>
                </c:pt>
                <c:pt idx="655">
                  <c:v>633.46500000000003</c:v>
                </c:pt>
                <c:pt idx="656">
                  <c:v>633.46500000000003</c:v>
                </c:pt>
                <c:pt idx="657">
                  <c:v>633.46500000000003</c:v>
                </c:pt>
                <c:pt idx="658">
                  <c:v>633.46500000000003</c:v>
                </c:pt>
                <c:pt idx="659">
                  <c:v>633.46500000000003</c:v>
                </c:pt>
                <c:pt idx="660">
                  <c:v>633.46500000000003</c:v>
                </c:pt>
                <c:pt idx="661">
                  <c:v>633.46500000000003</c:v>
                </c:pt>
                <c:pt idx="662">
                  <c:v>633.46500000000003</c:v>
                </c:pt>
                <c:pt idx="663">
                  <c:v>633.46500000000003</c:v>
                </c:pt>
                <c:pt idx="664">
                  <c:v>633.46500000000003</c:v>
                </c:pt>
                <c:pt idx="665">
                  <c:v>633.46500000000003</c:v>
                </c:pt>
                <c:pt idx="666">
                  <c:v>633.46500000000003</c:v>
                </c:pt>
                <c:pt idx="667">
                  <c:v>633.46500000000003</c:v>
                </c:pt>
                <c:pt idx="668">
                  <c:v>633.46500000000003</c:v>
                </c:pt>
                <c:pt idx="669">
                  <c:v>633.46500000000003</c:v>
                </c:pt>
                <c:pt idx="670">
                  <c:v>633.46500000000003</c:v>
                </c:pt>
                <c:pt idx="671">
                  <c:v>633.46500000000003</c:v>
                </c:pt>
                <c:pt idx="672">
                  <c:v>633.46500000000003</c:v>
                </c:pt>
                <c:pt idx="673">
                  <c:v>633.46500000000003</c:v>
                </c:pt>
                <c:pt idx="674">
                  <c:v>633.46500000000003</c:v>
                </c:pt>
                <c:pt idx="675">
                  <c:v>633.46500000000003</c:v>
                </c:pt>
                <c:pt idx="676">
                  <c:v>633.46500000000003</c:v>
                </c:pt>
                <c:pt idx="677">
                  <c:v>633.46500000000003</c:v>
                </c:pt>
                <c:pt idx="678">
                  <c:v>633.46500000000003</c:v>
                </c:pt>
                <c:pt idx="679">
                  <c:v>633.46500000000003</c:v>
                </c:pt>
                <c:pt idx="680">
                  <c:v>633.46500000000003</c:v>
                </c:pt>
                <c:pt idx="681">
                  <c:v>633.46500000000003</c:v>
                </c:pt>
                <c:pt idx="682">
                  <c:v>633.46500000000003</c:v>
                </c:pt>
                <c:pt idx="683">
                  <c:v>633.46500000000003</c:v>
                </c:pt>
                <c:pt idx="684">
                  <c:v>633.46500000000003</c:v>
                </c:pt>
                <c:pt idx="685">
                  <c:v>633.46500000000003</c:v>
                </c:pt>
                <c:pt idx="686">
                  <c:v>633.46500000000003</c:v>
                </c:pt>
                <c:pt idx="687">
                  <c:v>633.46500000000003</c:v>
                </c:pt>
                <c:pt idx="688">
                  <c:v>633.46500000000003</c:v>
                </c:pt>
                <c:pt idx="689">
                  <c:v>633.46500000000003</c:v>
                </c:pt>
                <c:pt idx="690">
                  <c:v>633.46500000000003</c:v>
                </c:pt>
                <c:pt idx="691">
                  <c:v>633.46500000000003</c:v>
                </c:pt>
                <c:pt idx="692">
                  <c:v>633.46500000000003</c:v>
                </c:pt>
                <c:pt idx="693">
                  <c:v>633.46500000000003</c:v>
                </c:pt>
                <c:pt idx="694">
                  <c:v>633.46500000000003</c:v>
                </c:pt>
                <c:pt idx="695">
                  <c:v>633.46500000000003</c:v>
                </c:pt>
                <c:pt idx="696">
                  <c:v>633.46500000000003</c:v>
                </c:pt>
                <c:pt idx="697">
                  <c:v>633.46500000000003</c:v>
                </c:pt>
                <c:pt idx="698">
                  <c:v>633.46500000000003</c:v>
                </c:pt>
                <c:pt idx="699">
                  <c:v>633.46500000000003</c:v>
                </c:pt>
                <c:pt idx="700">
                  <c:v>633.46500000000003</c:v>
                </c:pt>
                <c:pt idx="701">
                  <c:v>633.46500000000003</c:v>
                </c:pt>
                <c:pt idx="702">
                  <c:v>633.46500000000003</c:v>
                </c:pt>
                <c:pt idx="703">
                  <c:v>633.46500000000003</c:v>
                </c:pt>
                <c:pt idx="704">
                  <c:v>633.46500000000003</c:v>
                </c:pt>
                <c:pt idx="705">
                  <c:v>633.46500000000003</c:v>
                </c:pt>
                <c:pt idx="706">
                  <c:v>633.46500000000003</c:v>
                </c:pt>
                <c:pt idx="707">
                  <c:v>633.46500000000003</c:v>
                </c:pt>
                <c:pt idx="708">
                  <c:v>633.46500000000003</c:v>
                </c:pt>
                <c:pt idx="709">
                  <c:v>633.46500000000003</c:v>
                </c:pt>
                <c:pt idx="710">
                  <c:v>633.46500000000003</c:v>
                </c:pt>
                <c:pt idx="711">
                  <c:v>633.46500000000003</c:v>
                </c:pt>
                <c:pt idx="712">
                  <c:v>633.46500000000003</c:v>
                </c:pt>
                <c:pt idx="713">
                  <c:v>633.46500000000003</c:v>
                </c:pt>
                <c:pt idx="714">
                  <c:v>633.46500000000003</c:v>
                </c:pt>
                <c:pt idx="715">
                  <c:v>633.46500000000003</c:v>
                </c:pt>
                <c:pt idx="716">
                  <c:v>633.46500000000003</c:v>
                </c:pt>
                <c:pt idx="717">
                  <c:v>633.46500000000003</c:v>
                </c:pt>
                <c:pt idx="718">
                  <c:v>633.46500000000003</c:v>
                </c:pt>
                <c:pt idx="719">
                  <c:v>633.46500000000003</c:v>
                </c:pt>
                <c:pt idx="720">
                  <c:v>633.46500000000003</c:v>
                </c:pt>
                <c:pt idx="721">
                  <c:v>633.46500000000003</c:v>
                </c:pt>
                <c:pt idx="722">
                  <c:v>633.46500000000003</c:v>
                </c:pt>
                <c:pt idx="723">
                  <c:v>633.46500000000003</c:v>
                </c:pt>
                <c:pt idx="724">
                  <c:v>633.46500000000003</c:v>
                </c:pt>
                <c:pt idx="725">
                  <c:v>633.46500000000003</c:v>
                </c:pt>
                <c:pt idx="726">
                  <c:v>633.46500000000003</c:v>
                </c:pt>
                <c:pt idx="727">
                  <c:v>633.46500000000003</c:v>
                </c:pt>
                <c:pt idx="728">
                  <c:v>633.46500000000003</c:v>
                </c:pt>
                <c:pt idx="729">
                  <c:v>633.46500000000003</c:v>
                </c:pt>
                <c:pt idx="730">
                  <c:v>633.46500000000003</c:v>
                </c:pt>
                <c:pt idx="731">
                  <c:v>633.46500000000003</c:v>
                </c:pt>
                <c:pt idx="732">
                  <c:v>633.46500000000003</c:v>
                </c:pt>
                <c:pt idx="733">
                  <c:v>633.46500000000003</c:v>
                </c:pt>
                <c:pt idx="734">
                  <c:v>633.46500000000003</c:v>
                </c:pt>
                <c:pt idx="735">
                  <c:v>633.46500000000003</c:v>
                </c:pt>
                <c:pt idx="736">
                  <c:v>633.46500000000003</c:v>
                </c:pt>
                <c:pt idx="737">
                  <c:v>633.46500000000003</c:v>
                </c:pt>
                <c:pt idx="738">
                  <c:v>633.46500000000003</c:v>
                </c:pt>
                <c:pt idx="739">
                  <c:v>633.46500000000003</c:v>
                </c:pt>
                <c:pt idx="740">
                  <c:v>633.46500000000003</c:v>
                </c:pt>
                <c:pt idx="741">
                  <c:v>633.46500000000003</c:v>
                </c:pt>
                <c:pt idx="742">
                  <c:v>633.46500000000003</c:v>
                </c:pt>
                <c:pt idx="743">
                  <c:v>633.46500000000003</c:v>
                </c:pt>
                <c:pt idx="744">
                  <c:v>633.46500000000003</c:v>
                </c:pt>
                <c:pt idx="745">
                  <c:v>633.46500000000003</c:v>
                </c:pt>
                <c:pt idx="746">
                  <c:v>633.46500000000003</c:v>
                </c:pt>
                <c:pt idx="747">
                  <c:v>633.46500000000003</c:v>
                </c:pt>
                <c:pt idx="748">
                  <c:v>633.46500000000003</c:v>
                </c:pt>
                <c:pt idx="749">
                  <c:v>633.46500000000003</c:v>
                </c:pt>
                <c:pt idx="750">
                  <c:v>633.46500000000003</c:v>
                </c:pt>
                <c:pt idx="751">
                  <c:v>633.46500000000003</c:v>
                </c:pt>
                <c:pt idx="752">
                  <c:v>633.46500000000003</c:v>
                </c:pt>
                <c:pt idx="753">
                  <c:v>633.46500000000003</c:v>
                </c:pt>
                <c:pt idx="754">
                  <c:v>633.46500000000003</c:v>
                </c:pt>
                <c:pt idx="755">
                  <c:v>633.46500000000003</c:v>
                </c:pt>
                <c:pt idx="756">
                  <c:v>633.46500000000003</c:v>
                </c:pt>
                <c:pt idx="757">
                  <c:v>633.46500000000003</c:v>
                </c:pt>
                <c:pt idx="758">
                  <c:v>633.46500000000003</c:v>
                </c:pt>
                <c:pt idx="759">
                  <c:v>633.46500000000003</c:v>
                </c:pt>
                <c:pt idx="760">
                  <c:v>633.46500000000003</c:v>
                </c:pt>
                <c:pt idx="761">
                  <c:v>633.46500000000003</c:v>
                </c:pt>
                <c:pt idx="762">
                  <c:v>633.46500000000003</c:v>
                </c:pt>
                <c:pt idx="763">
                  <c:v>633.46500000000003</c:v>
                </c:pt>
                <c:pt idx="764">
                  <c:v>633.46500000000003</c:v>
                </c:pt>
                <c:pt idx="765">
                  <c:v>633.46500000000003</c:v>
                </c:pt>
                <c:pt idx="766">
                  <c:v>633.46500000000003</c:v>
                </c:pt>
                <c:pt idx="767">
                  <c:v>633.46500000000003</c:v>
                </c:pt>
                <c:pt idx="768">
                  <c:v>633.46500000000003</c:v>
                </c:pt>
                <c:pt idx="769">
                  <c:v>633.46500000000003</c:v>
                </c:pt>
                <c:pt idx="770">
                  <c:v>633.46500000000003</c:v>
                </c:pt>
                <c:pt idx="771">
                  <c:v>633.46500000000003</c:v>
                </c:pt>
                <c:pt idx="772">
                  <c:v>633.46500000000003</c:v>
                </c:pt>
                <c:pt idx="773">
                  <c:v>633.46500000000003</c:v>
                </c:pt>
                <c:pt idx="774">
                  <c:v>633.46500000000003</c:v>
                </c:pt>
                <c:pt idx="775">
                  <c:v>633.46500000000003</c:v>
                </c:pt>
                <c:pt idx="776">
                  <c:v>633.46500000000003</c:v>
                </c:pt>
                <c:pt idx="777">
                  <c:v>633.46500000000003</c:v>
                </c:pt>
                <c:pt idx="778">
                  <c:v>633.46500000000003</c:v>
                </c:pt>
                <c:pt idx="779">
                  <c:v>633.46500000000003</c:v>
                </c:pt>
                <c:pt idx="780">
                  <c:v>633.46500000000003</c:v>
                </c:pt>
                <c:pt idx="781">
                  <c:v>633.46500000000003</c:v>
                </c:pt>
                <c:pt idx="782">
                  <c:v>633.46500000000003</c:v>
                </c:pt>
                <c:pt idx="783">
                  <c:v>633.46500000000003</c:v>
                </c:pt>
                <c:pt idx="784">
                  <c:v>633.46500000000003</c:v>
                </c:pt>
                <c:pt idx="785">
                  <c:v>633.46500000000003</c:v>
                </c:pt>
                <c:pt idx="786">
                  <c:v>633.46500000000003</c:v>
                </c:pt>
                <c:pt idx="787">
                  <c:v>633.46500000000003</c:v>
                </c:pt>
                <c:pt idx="788">
                  <c:v>633.46500000000003</c:v>
                </c:pt>
                <c:pt idx="789">
                  <c:v>633.46500000000003</c:v>
                </c:pt>
                <c:pt idx="790">
                  <c:v>633.46500000000003</c:v>
                </c:pt>
                <c:pt idx="791">
                  <c:v>633.46500000000003</c:v>
                </c:pt>
                <c:pt idx="792">
                  <c:v>633.46500000000003</c:v>
                </c:pt>
                <c:pt idx="793">
                  <c:v>633.46500000000003</c:v>
                </c:pt>
                <c:pt idx="794">
                  <c:v>633.46500000000003</c:v>
                </c:pt>
                <c:pt idx="795">
                  <c:v>633.46500000000003</c:v>
                </c:pt>
                <c:pt idx="796">
                  <c:v>633.46500000000003</c:v>
                </c:pt>
                <c:pt idx="797">
                  <c:v>633.46500000000003</c:v>
                </c:pt>
                <c:pt idx="798">
                  <c:v>633.46500000000003</c:v>
                </c:pt>
                <c:pt idx="799">
                  <c:v>633.46500000000003</c:v>
                </c:pt>
                <c:pt idx="800">
                  <c:v>633.46500000000003</c:v>
                </c:pt>
                <c:pt idx="801">
                  <c:v>633.46500000000003</c:v>
                </c:pt>
                <c:pt idx="802">
                  <c:v>633.46500000000003</c:v>
                </c:pt>
                <c:pt idx="803">
                  <c:v>633.46500000000003</c:v>
                </c:pt>
                <c:pt idx="804">
                  <c:v>633.46500000000003</c:v>
                </c:pt>
                <c:pt idx="805">
                  <c:v>633.46500000000003</c:v>
                </c:pt>
                <c:pt idx="806">
                  <c:v>633.46500000000003</c:v>
                </c:pt>
                <c:pt idx="807">
                  <c:v>633.46500000000003</c:v>
                </c:pt>
                <c:pt idx="808">
                  <c:v>633.46500000000003</c:v>
                </c:pt>
                <c:pt idx="809">
                  <c:v>633.46500000000003</c:v>
                </c:pt>
                <c:pt idx="810">
                  <c:v>633.46500000000003</c:v>
                </c:pt>
                <c:pt idx="811">
                  <c:v>633.46500000000003</c:v>
                </c:pt>
                <c:pt idx="812">
                  <c:v>633.46500000000003</c:v>
                </c:pt>
                <c:pt idx="813">
                  <c:v>633.46500000000003</c:v>
                </c:pt>
                <c:pt idx="814">
                  <c:v>633.46500000000003</c:v>
                </c:pt>
                <c:pt idx="815">
                  <c:v>633.46500000000003</c:v>
                </c:pt>
                <c:pt idx="816">
                  <c:v>633.46500000000003</c:v>
                </c:pt>
                <c:pt idx="817">
                  <c:v>633.46500000000003</c:v>
                </c:pt>
                <c:pt idx="818">
                  <c:v>633.46500000000003</c:v>
                </c:pt>
                <c:pt idx="819">
                  <c:v>633.46500000000003</c:v>
                </c:pt>
                <c:pt idx="820">
                  <c:v>633.46500000000003</c:v>
                </c:pt>
                <c:pt idx="821">
                  <c:v>633.46500000000003</c:v>
                </c:pt>
                <c:pt idx="822">
                  <c:v>633.46500000000003</c:v>
                </c:pt>
                <c:pt idx="823">
                  <c:v>633.46500000000003</c:v>
                </c:pt>
                <c:pt idx="824">
                  <c:v>633.46500000000003</c:v>
                </c:pt>
                <c:pt idx="825">
                  <c:v>633.46500000000003</c:v>
                </c:pt>
                <c:pt idx="826">
                  <c:v>633.46500000000003</c:v>
                </c:pt>
                <c:pt idx="827">
                  <c:v>633.46500000000003</c:v>
                </c:pt>
                <c:pt idx="828">
                  <c:v>633.46500000000003</c:v>
                </c:pt>
                <c:pt idx="829">
                  <c:v>633.46500000000003</c:v>
                </c:pt>
                <c:pt idx="830">
                  <c:v>633.46500000000003</c:v>
                </c:pt>
                <c:pt idx="831">
                  <c:v>633.46500000000003</c:v>
                </c:pt>
                <c:pt idx="832">
                  <c:v>633.46500000000003</c:v>
                </c:pt>
                <c:pt idx="833">
                  <c:v>633.46500000000003</c:v>
                </c:pt>
                <c:pt idx="834">
                  <c:v>633.46500000000003</c:v>
                </c:pt>
                <c:pt idx="835">
                  <c:v>633.46500000000003</c:v>
                </c:pt>
                <c:pt idx="836">
                  <c:v>633.46500000000003</c:v>
                </c:pt>
                <c:pt idx="837">
                  <c:v>633.46500000000003</c:v>
                </c:pt>
                <c:pt idx="838">
                  <c:v>633.46500000000003</c:v>
                </c:pt>
                <c:pt idx="839">
                  <c:v>633.46500000000003</c:v>
                </c:pt>
                <c:pt idx="840">
                  <c:v>633.46500000000003</c:v>
                </c:pt>
                <c:pt idx="841">
                  <c:v>633.46500000000003</c:v>
                </c:pt>
                <c:pt idx="842">
                  <c:v>633.46500000000003</c:v>
                </c:pt>
                <c:pt idx="843">
                  <c:v>633.46500000000003</c:v>
                </c:pt>
                <c:pt idx="844">
                  <c:v>633.46500000000003</c:v>
                </c:pt>
                <c:pt idx="845">
                  <c:v>633.46500000000003</c:v>
                </c:pt>
                <c:pt idx="846">
                  <c:v>633.46500000000003</c:v>
                </c:pt>
                <c:pt idx="847">
                  <c:v>633.46500000000003</c:v>
                </c:pt>
                <c:pt idx="848">
                  <c:v>633.46500000000003</c:v>
                </c:pt>
                <c:pt idx="849">
                  <c:v>633.46500000000003</c:v>
                </c:pt>
                <c:pt idx="850">
                  <c:v>633.46500000000003</c:v>
                </c:pt>
                <c:pt idx="851">
                  <c:v>633.46500000000003</c:v>
                </c:pt>
                <c:pt idx="852">
                  <c:v>633.46500000000003</c:v>
                </c:pt>
                <c:pt idx="853">
                  <c:v>633.46500000000003</c:v>
                </c:pt>
                <c:pt idx="854">
                  <c:v>633.46500000000003</c:v>
                </c:pt>
                <c:pt idx="855">
                  <c:v>633.46500000000003</c:v>
                </c:pt>
                <c:pt idx="856">
                  <c:v>633.46500000000003</c:v>
                </c:pt>
                <c:pt idx="857">
                  <c:v>633.46500000000003</c:v>
                </c:pt>
                <c:pt idx="858">
                  <c:v>633.46500000000003</c:v>
                </c:pt>
                <c:pt idx="859">
                  <c:v>633.46500000000003</c:v>
                </c:pt>
                <c:pt idx="860">
                  <c:v>633.46500000000003</c:v>
                </c:pt>
                <c:pt idx="861">
                  <c:v>633.46500000000003</c:v>
                </c:pt>
                <c:pt idx="862">
                  <c:v>633.46500000000003</c:v>
                </c:pt>
                <c:pt idx="863">
                  <c:v>633.46500000000003</c:v>
                </c:pt>
                <c:pt idx="864">
                  <c:v>633.46500000000003</c:v>
                </c:pt>
                <c:pt idx="865">
                  <c:v>633.46500000000003</c:v>
                </c:pt>
                <c:pt idx="866">
                  <c:v>633.46500000000003</c:v>
                </c:pt>
                <c:pt idx="867">
                  <c:v>633.46500000000003</c:v>
                </c:pt>
                <c:pt idx="868">
                  <c:v>633.46500000000003</c:v>
                </c:pt>
                <c:pt idx="869">
                  <c:v>633.46500000000003</c:v>
                </c:pt>
                <c:pt idx="870">
                  <c:v>633.46500000000003</c:v>
                </c:pt>
                <c:pt idx="871">
                  <c:v>633.46500000000003</c:v>
                </c:pt>
                <c:pt idx="872">
                  <c:v>633.46500000000003</c:v>
                </c:pt>
                <c:pt idx="873">
                  <c:v>633.46500000000003</c:v>
                </c:pt>
                <c:pt idx="874">
                  <c:v>633.46500000000003</c:v>
                </c:pt>
                <c:pt idx="875">
                  <c:v>633.46500000000003</c:v>
                </c:pt>
                <c:pt idx="876">
                  <c:v>633.46500000000003</c:v>
                </c:pt>
                <c:pt idx="877">
                  <c:v>633.46500000000003</c:v>
                </c:pt>
                <c:pt idx="878">
                  <c:v>633.46500000000003</c:v>
                </c:pt>
                <c:pt idx="879">
                  <c:v>633.46500000000003</c:v>
                </c:pt>
                <c:pt idx="880">
                  <c:v>633.46500000000003</c:v>
                </c:pt>
                <c:pt idx="881">
                  <c:v>633.46500000000003</c:v>
                </c:pt>
                <c:pt idx="882">
                  <c:v>633.46500000000003</c:v>
                </c:pt>
                <c:pt idx="883">
                  <c:v>633.46500000000003</c:v>
                </c:pt>
                <c:pt idx="884">
                  <c:v>633.46500000000003</c:v>
                </c:pt>
                <c:pt idx="885">
                  <c:v>633.46500000000003</c:v>
                </c:pt>
                <c:pt idx="886">
                  <c:v>633.46500000000003</c:v>
                </c:pt>
                <c:pt idx="887">
                  <c:v>633.46500000000003</c:v>
                </c:pt>
                <c:pt idx="888">
                  <c:v>633.46500000000003</c:v>
                </c:pt>
                <c:pt idx="889">
                  <c:v>633.46500000000003</c:v>
                </c:pt>
                <c:pt idx="890">
                  <c:v>633.46500000000003</c:v>
                </c:pt>
                <c:pt idx="891">
                  <c:v>633.46500000000003</c:v>
                </c:pt>
                <c:pt idx="892">
                  <c:v>633.46500000000003</c:v>
                </c:pt>
                <c:pt idx="893">
                  <c:v>633.46500000000003</c:v>
                </c:pt>
                <c:pt idx="894">
                  <c:v>633.46500000000003</c:v>
                </c:pt>
                <c:pt idx="895">
                  <c:v>633.46500000000003</c:v>
                </c:pt>
                <c:pt idx="896">
                  <c:v>633.46500000000003</c:v>
                </c:pt>
                <c:pt idx="897">
                  <c:v>633.46500000000003</c:v>
                </c:pt>
                <c:pt idx="898">
                  <c:v>633.46500000000003</c:v>
                </c:pt>
                <c:pt idx="899">
                  <c:v>633.46500000000003</c:v>
                </c:pt>
                <c:pt idx="900">
                  <c:v>633.46500000000003</c:v>
                </c:pt>
                <c:pt idx="901">
                  <c:v>633.46500000000003</c:v>
                </c:pt>
                <c:pt idx="902">
                  <c:v>633.46500000000003</c:v>
                </c:pt>
                <c:pt idx="903">
                  <c:v>633.46500000000003</c:v>
                </c:pt>
                <c:pt idx="904">
                  <c:v>633.46500000000003</c:v>
                </c:pt>
                <c:pt idx="905">
                  <c:v>633.46500000000003</c:v>
                </c:pt>
                <c:pt idx="906">
                  <c:v>633.46500000000003</c:v>
                </c:pt>
                <c:pt idx="907">
                  <c:v>633.46500000000003</c:v>
                </c:pt>
                <c:pt idx="908">
                  <c:v>633.46500000000003</c:v>
                </c:pt>
                <c:pt idx="909">
                  <c:v>633.46500000000003</c:v>
                </c:pt>
                <c:pt idx="910">
                  <c:v>633.46500000000003</c:v>
                </c:pt>
                <c:pt idx="911">
                  <c:v>633.46500000000003</c:v>
                </c:pt>
                <c:pt idx="912">
                  <c:v>633.46500000000003</c:v>
                </c:pt>
                <c:pt idx="913">
                  <c:v>633.46500000000003</c:v>
                </c:pt>
                <c:pt idx="914">
                  <c:v>633.46500000000003</c:v>
                </c:pt>
                <c:pt idx="915">
                  <c:v>633.46500000000003</c:v>
                </c:pt>
                <c:pt idx="916">
                  <c:v>633.46500000000003</c:v>
                </c:pt>
                <c:pt idx="917">
                  <c:v>633.46500000000003</c:v>
                </c:pt>
                <c:pt idx="918">
                  <c:v>633.46500000000003</c:v>
                </c:pt>
                <c:pt idx="919">
                  <c:v>633.46500000000003</c:v>
                </c:pt>
                <c:pt idx="920">
                  <c:v>633.46500000000003</c:v>
                </c:pt>
                <c:pt idx="921">
                  <c:v>633.46500000000003</c:v>
                </c:pt>
                <c:pt idx="922">
                  <c:v>633.46500000000003</c:v>
                </c:pt>
                <c:pt idx="923">
                  <c:v>633.46500000000003</c:v>
                </c:pt>
                <c:pt idx="924">
                  <c:v>633.46500000000003</c:v>
                </c:pt>
                <c:pt idx="925">
                  <c:v>633.46500000000003</c:v>
                </c:pt>
                <c:pt idx="926">
                  <c:v>633.46500000000003</c:v>
                </c:pt>
                <c:pt idx="927">
                  <c:v>633.46500000000003</c:v>
                </c:pt>
                <c:pt idx="928">
                  <c:v>633.46500000000003</c:v>
                </c:pt>
                <c:pt idx="929">
                  <c:v>633.46500000000003</c:v>
                </c:pt>
                <c:pt idx="930">
                  <c:v>633.46500000000003</c:v>
                </c:pt>
                <c:pt idx="931">
                  <c:v>633.46500000000003</c:v>
                </c:pt>
                <c:pt idx="932">
                  <c:v>633.46500000000003</c:v>
                </c:pt>
                <c:pt idx="933">
                  <c:v>633.46500000000003</c:v>
                </c:pt>
                <c:pt idx="934">
                  <c:v>633.46500000000003</c:v>
                </c:pt>
                <c:pt idx="935">
                  <c:v>633.46500000000003</c:v>
                </c:pt>
                <c:pt idx="936">
                  <c:v>633.46500000000003</c:v>
                </c:pt>
                <c:pt idx="937">
                  <c:v>633.46500000000003</c:v>
                </c:pt>
                <c:pt idx="938">
                  <c:v>633.46500000000003</c:v>
                </c:pt>
                <c:pt idx="939">
                  <c:v>633.46500000000003</c:v>
                </c:pt>
                <c:pt idx="940">
                  <c:v>633.46500000000003</c:v>
                </c:pt>
                <c:pt idx="941">
                  <c:v>633.46500000000003</c:v>
                </c:pt>
                <c:pt idx="942">
                  <c:v>633.46500000000003</c:v>
                </c:pt>
                <c:pt idx="943">
                  <c:v>633.46500000000003</c:v>
                </c:pt>
                <c:pt idx="944">
                  <c:v>633.46500000000003</c:v>
                </c:pt>
                <c:pt idx="945">
                  <c:v>633.46500000000003</c:v>
                </c:pt>
                <c:pt idx="946">
                  <c:v>633.46500000000003</c:v>
                </c:pt>
                <c:pt idx="947">
                  <c:v>633.46500000000003</c:v>
                </c:pt>
                <c:pt idx="948">
                  <c:v>633.46500000000003</c:v>
                </c:pt>
                <c:pt idx="949">
                  <c:v>633.46500000000003</c:v>
                </c:pt>
                <c:pt idx="950">
                  <c:v>633.46500000000003</c:v>
                </c:pt>
                <c:pt idx="951">
                  <c:v>633.46500000000003</c:v>
                </c:pt>
                <c:pt idx="952">
                  <c:v>633.46500000000003</c:v>
                </c:pt>
                <c:pt idx="953">
                  <c:v>633.46500000000003</c:v>
                </c:pt>
                <c:pt idx="954">
                  <c:v>633.46500000000003</c:v>
                </c:pt>
                <c:pt idx="955">
                  <c:v>633.46500000000003</c:v>
                </c:pt>
                <c:pt idx="956">
                  <c:v>633.46500000000003</c:v>
                </c:pt>
                <c:pt idx="957">
                  <c:v>633.46500000000003</c:v>
                </c:pt>
                <c:pt idx="958">
                  <c:v>633.46500000000003</c:v>
                </c:pt>
                <c:pt idx="959">
                  <c:v>633.46500000000003</c:v>
                </c:pt>
                <c:pt idx="960">
                  <c:v>633.46500000000003</c:v>
                </c:pt>
                <c:pt idx="961">
                  <c:v>633.46500000000003</c:v>
                </c:pt>
                <c:pt idx="962">
                  <c:v>633.46500000000003</c:v>
                </c:pt>
                <c:pt idx="963">
                  <c:v>633.46500000000003</c:v>
                </c:pt>
                <c:pt idx="964">
                  <c:v>633.46500000000003</c:v>
                </c:pt>
                <c:pt idx="965">
                  <c:v>633.46500000000003</c:v>
                </c:pt>
                <c:pt idx="966">
                  <c:v>633.46500000000003</c:v>
                </c:pt>
                <c:pt idx="967">
                  <c:v>633.46500000000003</c:v>
                </c:pt>
                <c:pt idx="968">
                  <c:v>633.46500000000003</c:v>
                </c:pt>
                <c:pt idx="969">
                  <c:v>633.46500000000003</c:v>
                </c:pt>
                <c:pt idx="970">
                  <c:v>633.46500000000003</c:v>
                </c:pt>
                <c:pt idx="971">
                  <c:v>633.46500000000003</c:v>
                </c:pt>
                <c:pt idx="972">
                  <c:v>633.46500000000003</c:v>
                </c:pt>
                <c:pt idx="973">
                  <c:v>633.46500000000003</c:v>
                </c:pt>
                <c:pt idx="974">
                  <c:v>633.46500000000003</c:v>
                </c:pt>
                <c:pt idx="975">
                  <c:v>633.46500000000003</c:v>
                </c:pt>
                <c:pt idx="976">
                  <c:v>633.46500000000003</c:v>
                </c:pt>
                <c:pt idx="977">
                  <c:v>633.46500000000003</c:v>
                </c:pt>
                <c:pt idx="978">
                  <c:v>633.46500000000003</c:v>
                </c:pt>
                <c:pt idx="979">
                  <c:v>633.46500000000003</c:v>
                </c:pt>
                <c:pt idx="980">
                  <c:v>633.46500000000003</c:v>
                </c:pt>
                <c:pt idx="981">
                  <c:v>633.46500000000003</c:v>
                </c:pt>
                <c:pt idx="982">
                  <c:v>633.46500000000003</c:v>
                </c:pt>
                <c:pt idx="983">
                  <c:v>633.46500000000003</c:v>
                </c:pt>
                <c:pt idx="984">
                  <c:v>633.46500000000003</c:v>
                </c:pt>
                <c:pt idx="985">
                  <c:v>633.46500000000003</c:v>
                </c:pt>
                <c:pt idx="986">
                  <c:v>633.46500000000003</c:v>
                </c:pt>
                <c:pt idx="987">
                  <c:v>633.46500000000003</c:v>
                </c:pt>
                <c:pt idx="988">
                  <c:v>633.46500000000003</c:v>
                </c:pt>
                <c:pt idx="989">
                  <c:v>633.46500000000003</c:v>
                </c:pt>
                <c:pt idx="990">
                  <c:v>633.46500000000003</c:v>
                </c:pt>
                <c:pt idx="991">
                  <c:v>633.46500000000003</c:v>
                </c:pt>
                <c:pt idx="992">
                  <c:v>633.46500000000003</c:v>
                </c:pt>
                <c:pt idx="993">
                  <c:v>633.46500000000003</c:v>
                </c:pt>
                <c:pt idx="994">
                  <c:v>633.46500000000003</c:v>
                </c:pt>
                <c:pt idx="995">
                  <c:v>633.46500000000003</c:v>
                </c:pt>
                <c:pt idx="996">
                  <c:v>633.46500000000003</c:v>
                </c:pt>
                <c:pt idx="997">
                  <c:v>633.46500000000003</c:v>
                </c:pt>
                <c:pt idx="998">
                  <c:v>633.46500000000003</c:v>
                </c:pt>
                <c:pt idx="999">
                  <c:v>633.46500000000003</c:v>
                </c:pt>
                <c:pt idx="1000">
                  <c:v>633.46500000000003</c:v>
                </c:pt>
                <c:pt idx="1001">
                  <c:v>633.46500000000003</c:v>
                </c:pt>
                <c:pt idx="1002">
                  <c:v>633.46500000000003</c:v>
                </c:pt>
                <c:pt idx="1003">
                  <c:v>633.46500000000003</c:v>
                </c:pt>
                <c:pt idx="1004">
                  <c:v>633.46500000000003</c:v>
                </c:pt>
                <c:pt idx="1005">
                  <c:v>633.46500000000003</c:v>
                </c:pt>
                <c:pt idx="1006">
                  <c:v>633.46500000000003</c:v>
                </c:pt>
                <c:pt idx="1007">
                  <c:v>633.46500000000003</c:v>
                </c:pt>
                <c:pt idx="1008">
                  <c:v>633.46500000000003</c:v>
                </c:pt>
                <c:pt idx="1009">
                  <c:v>633.46500000000003</c:v>
                </c:pt>
                <c:pt idx="1010">
                  <c:v>633.46500000000003</c:v>
                </c:pt>
                <c:pt idx="1011">
                  <c:v>633.46500000000003</c:v>
                </c:pt>
                <c:pt idx="1012">
                  <c:v>633.46500000000003</c:v>
                </c:pt>
                <c:pt idx="1013">
                  <c:v>633.46500000000003</c:v>
                </c:pt>
                <c:pt idx="1014">
                  <c:v>633.46500000000003</c:v>
                </c:pt>
                <c:pt idx="1015">
                  <c:v>633.46500000000003</c:v>
                </c:pt>
                <c:pt idx="1016">
                  <c:v>633.46500000000003</c:v>
                </c:pt>
                <c:pt idx="1017">
                  <c:v>633.46500000000003</c:v>
                </c:pt>
                <c:pt idx="1018">
                  <c:v>633.46500000000003</c:v>
                </c:pt>
                <c:pt idx="1019">
                  <c:v>633.46500000000003</c:v>
                </c:pt>
                <c:pt idx="1020">
                  <c:v>633.46500000000003</c:v>
                </c:pt>
                <c:pt idx="1021">
                  <c:v>633.46500000000003</c:v>
                </c:pt>
                <c:pt idx="1022">
                  <c:v>633.46500000000003</c:v>
                </c:pt>
                <c:pt idx="1023">
                  <c:v>633.46500000000003</c:v>
                </c:pt>
                <c:pt idx="1024">
                  <c:v>633.46500000000003</c:v>
                </c:pt>
                <c:pt idx="1025">
                  <c:v>633.46500000000003</c:v>
                </c:pt>
                <c:pt idx="1026">
                  <c:v>633.46500000000003</c:v>
                </c:pt>
                <c:pt idx="1027">
                  <c:v>633.46500000000003</c:v>
                </c:pt>
                <c:pt idx="1028">
                  <c:v>633.46500000000003</c:v>
                </c:pt>
                <c:pt idx="1029">
                  <c:v>633.46500000000003</c:v>
                </c:pt>
                <c:pt idx="1030">
                  <c:v>633.46500000000003</c:v>
                </c:pt>
                <c:pt idx="1031">
                  <c:v>633.46500000000003</c:v>
                </c:pt>
                <c:pt idx="1032">
                  <c:v>633.46500000000003</c:v>
                </c:pt>
                <c:pt idx="1033">
                  <c:v>633.46500000000003</c:v>
                </c:pt>
                <c:pt idx="1034">
                  <c:v>633.46500000000003</c:v>
                </c:pt>
                <c:pt idx="1035">
                  <c:v>633.46500000000003</c:v>
                </c:pt>
                <c:pt idx="1036">
                  <c:v>633.46500000000003</c:v>
                </c:pt>
                <c:pt idx="1037">
                  <c:v>633.46500000000003</c:v>
                </c:pt>
                <c:pt idx="1038">
                  <c:v>633.46500000000003</c:v>
                </c:pt>
                <c:pt idx="1039">
                  <c:v>633.46500000000003</c:v>
                </c:pt>
                <c:pt idx="1040">
                  <c:v>633.46500000000003</c:v>
                </c:pt>
                <c:pt idx="1041">
                  <c:v>633.46500000000003</c:v>
                </c:pt>
                <c:pt idx="1042">
                  <c:v>633.46500000000003</c:v>
                </c:pt>
                <c:pt idx="1043">
                  <c:v>633.46500000000003</c:v>
                </c:pt>
                <c:pt idx="1044">
                  <c:v>633.46500000000003</c:v>
                </c:pt>
                <c:pt idx="1045">
                  <c:v>633.46500000000003</c:v>
                </c:pt>
                <c:pt idx="1046">
                  <c:v>633.46500000000003</c:v>
                </c:pt>
                <c:pt idx="1047">
                  <c:v>633.46500000000003</c:v>
                </c:pt>
                <c:pt idx="1048">
                  <c:v>633.46500000000003</c:v>
                </c:pt>
                <c:pt idx="1049">
                  <c:v>633.46500000000003</c:v>
                </c:pt>
                <c:pt idx="1050">
                  <c:v>633.46500000000003</c:v>
                </c:pt>
                <c:pt idx="1051">
                  <c:v>633.46500000000003</c:v>
                </c:pt>
                <c:pt idx="1052">
                  <c:v>633.46500000000003</c:v>
                </c:pt>
                <c:pt idx="1053">
                  <c:v>633.46500000000003</c:v>
                </c:pt>
                <c:pt idx="1054">
                  <c:v>633.46500000000003</c:v>
                </c:pt>
                <c:pt idx="1055">
                  <c:v>633.46500000000003</c:v>
                </c:pt>
                <c:pt idx="1056">
                  <c:v>633.46500000000003</c:v>
                </c:pt>
                <c:pt idx="1057">
                  <c:v>633.46500000000003</c:v>
                </c:pt>
                <c:pt idx="1058">
                  <c:v>633.46500000000003</c:v>
                </c:pt>
                <c:pt idx="1059">
                  <c:v>633.46500000000003</c:v>
                </c:pt>
                <c:pt idx="1060">
                  <c:v>633.46500000000003</c:v>
                </c:pt>
                <c:pt idx="1061">
                  <c:v>633.46500000000003</c:v>
                </c:pt>
                <c:pt idx="1062">
                  <c:v>633.46500000000003</c:v>
                </c:pt>
                <c:pt idx="1063">
                  <c:v>633.46500000000003</c:v>
                </c:pt>
                <c:pt idx="1064">
                  <c:v>633.46500000000003</c:v>
                </c:pt>
                <c:pt idx="1065">
                  <c:v>633.46500000000003</c:v>
                </c:pt>
                <c:pt idx="1066">
                  <c:v>633.46500000000003</c:v>
                </c:pt>
                <c:pt idx="1067">
                  <c:v>633.46500000000003</c:v>
                </c:pt>
                <c:pt idx="1068">
                  <c:v>633.46500000000003</c:v>
                </c:pt>
                <c:pt idx="1069">
                  <c:v>633.46500000000003</c:v>
                </c:pt>
                <c:pt idx="1070">
                  <c:v>633.46500000000003</c:v>
                </c:pt>
                <c:pt idx="1071">
                  <c:v>633.46500000000003</c:v>
                </c:pt>
                <c:pt idx="1072">
                  <c:v>633.46500000000003</c:v>
                </c:pt>
                <c:pt idx="1073">
                  <c:v>633.46500000000003</c:v>
                </c:pt>
                <c:pt idx="1074">
                  <c:v>633.46500000000003</c:v>
                </c:pt>
                <c:pt idx="1075">
                  <c:v>633.46500000000003</c:v>
                </c:pt>
                <c:pt idx="1076">
                  <c:v>633.46500000000003</c:v>
                </c:pt>
                <c:pt idx="1077">
                  <c:v>633.46500000000003</c:v>
                </c:pt>
                <c:pt idx="1078">
                  <c:v>633.46500000000003</c:v>
                </c:pt>
                <c:pt idx="1079">
                  <c:v>633.46500000000003</c:v>
                </c:pt>
                <c:pt idx="1080">
                  <c:v>633.46500000000003</c:v>
                </c:pt>
                <c:pt idx="1081">
                  <c:v>633.46500000000003</c:v>
                </c:pt>
                <c:pt idx="1082">
                  <c:v>633.46500000000003</c:v>
                </c:pt>
                <c:pt idx="1083">
                  <c:v>633.46500000000003</c:v>
                </c:pt>
                <c:pt idx="1084">
                  <c:v>633.46500000000003</c:v>
                </c:pt>
                <c:pt idx="1085">
                  <c:v>633.46500000000003</c:v>
                </c:pt>
                <c:pt idx="1086">
                  <c:v>633.46500000000003</c:v>
                </c:pt>
                <c:pt idx="1087">
                  <c:v>633.46500000000003</c:v>
                </c:pt>
                <c:pt idx="1088">
                  <c:v>633.46500000000003</c:v>
                </c:pt>
                <c:pt idx="1089">
                  <c:v>633.46500000000003</c:v>
                </c:pt>
                <c:pt idx="1090">
                  <c:v>633.46500000000003</c:v>
                </c:pt>
                <c:pt idx="1091">
                  <c:v>633.46500000000003</c:v>
                </c:pt>
                <c:pt idx="1092">
                  <c:v>633.46500000000003</c:v>
                </c:pt>
                <c:pt idx="1093">
                  <c:v>633.46500000000003</c:v>
                </c:pt>
                <c:pt idx="1094">
                  <c:v>633.46500000000003</c:v>
                </c:pt>
                <c:pt idx="1095">
                  <c:v>633.46500000000003</c:v>
                </c:pt>
                <c:pt idx="1096">
                  <c:v>633.46500000000003</c:v>
                </c:pt>
                <c:pt idx="1097">
                  <c:v>633.46500000000003</c:v>
                </c:pt>
                <c:pt idx="1098">
                  <c:v>633.46500000000003</c:v>
                </c:pt>
                <c:pt idx="1099">
                  <c:v>633.46500000000003</c:v>
                </c:pt>
                <c:pt idx="1100">
                  <c:v>633.46500000000003</c:v>
                </c:pt>
                <c:pt idx="1101">
                  <c:v>633.46500000000003</c:v>
                </c:pt>
                <c:pt idx="1102">
                  <c:v>633.46500000000003</c:v>
                </c:pt>
                <c:pt idx="1103">
                  <c:v>633.46500000000003</c:v>
                </c:pt>
                <c:pt idx="1104">
                  <c:v>633.46500000000003</c:v>
                </c:pt>
                <c:pt idx="1105">
                  <c:v>633.46500000000003</c:v>
                </c:pt>
                <c:pt idx="1106">
                  <c:v>633.46500000000003</c:v>
                </c:pt>
                <c:pt idx="1107">
                  <c:v>633.46500000000003</c:v>
                </c:pt>
                <c:pt idx="1108">
                  <c:v>633.46500000000003</c:v>
                </c:pt>
                <c:pt idx="1109">
                  <c:v>633.46500000000003</c:v>
                </c:pt>
                <c:pt idx="1110">
                  <c:v>633.46500000000003</c:v>
                </c:pt>
                <c:pt idx="1111">
                  <c:v>633.46500000000003</c:v>
                </c:pt>
                <c:pt idx="1112">
                  <c:v>633.46500000000003</c:v>
                </c:pt>
                <c:pt idx="1113">
                  <c:v>633.46500000000003</c:v>
                </c:pt>
                <c:pt idx="1114">
                  <c:v>633.46500000000003</c:v>
                </c:pt>
                <c:pt idx="1115">
                  <c:v>633.46500000000003</c:v>
                </c:pt>
                <c:pt idx="1116">
                  <c:v>633.46500000000003</c:v>
                </c:pt>
                <c:pt idx="1117">
                  <c:v>633.46500000000003</c:v>
                </c:pt>
                <c:pt idx="1118">
                  <c:v>633.46500000000003</c:v>
                </c:pt>
                <c:pt idx="1119">
                  <c:v>633.46500000000003</c:v>
                </c:pt>
                <c:pt idx="1120">
                  <c:v>633.46500000000003</c:v>
                </c:pt>
                <c:pt idx="1121">
                  <c:v>633.46500000000003</c:v>
                </c:pt>
                <c:pt idx="1122">
                  <c:v>633.46500000000003</c:v>
                </c:pt>
                <c:pt idx="1123">
                  <c:v>633.46500000000003</c:v>
                </c:pt>
                <c:pt idx="1124">
                  <c:v>633.46500000000003</c:v>
                </c:pt>
                <c:pt idx="1125">
                  <c:v>633.46500000000003</c:v>
                </c:pt>
                <c:pt idx="1126">
                  <c:v>633.46500000000003</c:v>
                </c:pt>
                <c:pt idx="1127">
                  <c:v>633.46500000000003</c:v>
                </c:pt>
                <c:pt idx="1128">
                  <c:v>633.46500000000003</c:v>
                </c:pt>
                <c:pt idx="1129">
                  <c:v>633.46500000000003</c:v>
                </c:pt>
                <c:pt idx="1130">
                  <c:v>633.46500000000003</c:v>
                </c:pt>
                <c:pt idx="1131">
                  <c:v>633.46500000000003</c:v>
                </c:pt>
                <c:pt idx="1132">
                  <c:v>633.46500000000003</c:v>
                </c:pt>
                <c:pt idx="1133">
                  <c:v>633.46500000000003</c:v>
                </c:pt>
                <c:pt idx="1134">
                  <c:v>633.46500000000003</c:v>
                </c:pt>
                <c:pt idx="1135">
                  <c:v>633.46500000000003</c:v>
                </c:pt>
                <c:pt idx="1136">
                  <c:v>633.46500000000003</c:v>
                </c:pt>
                <c:pt idx="1137">
                  <c:v>633.46500000000003</c:v>
                </c:pt>
                <c:pt idx="1138">
                  <c:v>633.46500000000003</c:v>
                </c:pt>
                <c:pt idx="1139">
                  <c:v>633.46500000000003</c:v>
                </c:pt>
                <c:pt idx="1140">
                  <c:v>633.46500000000003</c:v>
                </c:pt>
                <c:pt idx="1141">
                  <c:v>633.46500000000003</c:v>
                </c:pt>
                <c:pt idx="1142">
                  <c:v>633.46500000000003</c:v>
                </c:pt>
                <c:pt idx="1143">
                  <c:v>633.46500000000003</c:v>
                </c:pt>
                <c:pt idx="1144">
                  <c:v>633.46500000000003</c:v>
                </c:pt>
                <c:pt idx="1145">
                  <c:v>633.46500000000003</c:v>
                </c:pt>
                <c:pt idx="1146">
                  <c:v>633.46500000000003</c:v>
                </c:pt>
                <c:pt idx="1147">
                  <c:v>633.46500000000003</c:v>
                </c:pt>
                <c:pt idx="1148">
                  <c:v>633.46500000000003</c:v>
                </c:pt>
                <c:pt idx="1149">
                  <c:v>633.46500000000003</c:v>
                </c:pt>
                <c:pt idx="1150">
                  <c:v>633.46500000000003</c:v>
                </c:pt>
                <c:pt idx="1151">
                  <c:v>633.46500000000003</c:v>
                </c:pt>
                <c:pt idx="1152">
                  <c:v>633.46500000000003</c:v>
                </c:pt>
                <c:pt idx="1153">
                  <c:v>633.46500000000003</c:v>
                </c:pt>
                <c:pt idx="1154">
                  <c:v>633.46500000000003</c:v>
                </c:pt>
                <c:pt idx="1155">
                  <c:v>633.46500000000003</c:v>
                </c:pt>
                <c:pt idx="1156">
                  <c:v>633.46500000000003</c:v>
                </c:pt>
                <c:pt idx="1157">
                  <c:v>633.46500000000003</c:v>
                </c:pt>
                <c:pt idx="1158">
                  <c:v>633.46500000000003</c:v>
                </c:pt>
                <c:pt idx="1159">
                  <c:v>633.46500000000003</c:v>
                </c:pt>
                <c:pt idx="1160">
                  <c:v>633.46500000000003</c:v>
                </c:pt>
                <c:pt idx="1161">
                  <c:v>633.46500000000003</c:v>
                </c:pt>
                <c:pt idx="1162">
                  <c:v>633.46500000000003</c:v>
                </c:pt>
                <c:pt idx="1163">
                  <c:v>633.46500000000003</c:v>
                </c:pt>
                <c:pt idx="1164">
                  <c:v>633.46500000000003</c:v>
                </c:pt>
                <c:pt idx="1165">
                  <c:v>633.46500000000003</c:v>
                </c:pt>
                <c:pt idx="1166">
                  <c:v>633.46500000000003</c:v>
                </c:pt>
                <c:pt idx="1167">
                  <c:v>633.46500000000003</c:v>
                </c:pt>
                <c:pt idx="1168">
                  <c:v>633.46500000000003</c:v>
                </c:pt>
                <c:pt idx="1169">
                  <c:v>633.46500000000003</c:v>
                </c:pt>
                <c:pt idx="1170">
                  <c:v>633.46500000000003</c:v>
                </c:pt>
                <c:pt idx="1171">
                  <c:v>633.46500000000003</c:v>
                </c:pt>
                <c:pt idx="1172">
                  <c:v>633.46500000000003</c:v>
                </c:pt>
                <c:pt idx="1173">
                  <c:v>633.46500000000003</c:v>
                </c:pt>
                <c:pt idx="1174">
                  <c:v>633.46500000000003</c:v>
                </c:pt>
                <c:pt idx="1175">
                  <c:v>633.46500000000003</c:v>
                </c:pt>
                <c:pt idx="1176">
                  <c:v>633.46500000000003</c:v>
                </c:pt>
                <c:pt idx="1177">
                  <c:v>633.46500000000003</c:v>
                </c:pt>
                <c:pt idx="1178">
                  <c:v>633.46500000000003</c:v>
                </c:pt>
                <c:pt idx="1179">
                  <c:v>633.46500000000003</c:v>
                </c:pt>
                <c:pt idx="1180">
                  <c:v>633.46500000000003</c:v>
                </c:pt>
                <c:pt idx="1181">
                  <c:v>633.46500000000003</c:v>
                </c:pt>
                <c:pt idx="1182">
                  <c:v>633.46500000000003</c:v>
                </c:pt>
                <c:pt idx="1183">
                  <c:v>633.46500000000003</c:v>
                </c:pt>
                <c:pt idx="1184">
                  <c:v>633.46500000000003</c:v>
                </c:pt>
                <c:pt idx="1185">
                  <c:v>633.46500000000003</c:v>
                </c:pt>
                <c:pt idx="1186">
                  <c:v>633.46500000000003</c:v>
                </c:pt>
                <c:pt idx="1187">
                  <c:v>633.46500000000003</c:v>
                </c:pt>
                <c:pt idx="1188">
                  <c:v>633.46500000000003</c:v>
                </c:pt>
                <c:pt idx="1189">
                  <c:v>633.46500000000003</c:v>
                </c:pt>
                <c:pt idx="1190">
                  <c:v>633.46500000000003</c:v>
                </c:pt>
                <c:pt idx="1191">
                  <c:v>633.46500000000003</c:v>
                </c:pt>
                <c:pt idx="1192">
                  <c:v>633.46500000000003</c:v>
                </c:pt>
                <c:pt idx="1193">
                  <c:v>633.46500000000003</c:v>
                </c:pt>
                <c:pt idx="1194">
                  <c:v>633.46500000000003</c:v>
                </c:pt>
                <c:pt idx="1195">
                  <c:v>633.46500000000003</c:v>
                </c:pt>
                <c:pt idx="1196">
                  <c:v>633.46500000000003</c:v>
                </c:pt>
                <c:pt idx="1197">
                  <c:v>633.46500000000003</c:v>
                </c:pt>
                <c:pt idx="1198">
                  <c:v>633.46500000000003</c:v>
                </c:pt>
                <c:pt idx="1199">
                  <c:v>633.46500000000003</c:v>
                </c:pt>
                <c:pt idx="1200">
                  <c:v>633.46500000000003</c:v>
                </c:pt>
                <c:pt idx="1201">
                  <c:v>633.46500000000003</c:v>
                </c:pt>
                <c:pt idx="1202">
                  <c:v>633.46500000000003</c:v>
                </c:pt>
                <c:pt idx="1203">
                  <c:v>633.46500000000003</c:v>
                </c:pt>
                <c:pt idx="1204">
                  <c:v>633.46500000000003</c:v>
                </c:pt>
                <c:pt idx="1205">
                  <c:v>633.46500000000003</c:v>
                </c:pt>
                <c:pt idx="1206">
                  <c:v>633.46500000000003</c:v>
                </c:pt>
                <c:pt idx="1207">
                  <c:v>633.46500000000003</c:v>
                </c:pt>
                <c:pt idx="1208">
                  <c:v>633.46500000000003</c:v>
                </c:pt>
                <c:pt idx="1209">
                  <c:v>633.46500000000003</c:v>
                </c:pt>
                <c:pt idx="1210">
                  <c:v>633.46500000000003</c:v>
                </c:pt>
                <c:pt idx="1211">
                  <c:v>633.46500000000003</c:v>
                </c:pt>
                <c:pt idx="1212">
                  <c:v>633.46500000000003</c:v>
                </c:pt>
                <c:pt idx="1213">
                  <c:v>633.46500000000003</c:v>
                </c:pt>
                <c:pt idx="1214">
                  <c:v>633.46500000000003</c:v>
                </c:pt>
                <c:pt idx="1215">
                  <c:v>633.46500000000003</c:v>
                </c:pt>
                <c:pt idx="1216">
                  <c:v>633.46500000000003</c:v>
                </c:pt>
                <c:pt idx="1217">
                  <c:v>633.46500000000003</c:v>
                </c:pt>
                <c:pt idx="1218">
                  <c:v>633.46500000000003</c:v>
                </c:pt>
                <c:pt idx="1219">
                  <c:v>633.46500000000003</c:v>
                </c:pt>
                <c:pt idx="1220">
                  <c:v>633.46500000000003</c:v>
                </c:pt>
                <c:pt idx="1221">
                  <c:v>633.46500000000003</c:v>
                </c:pt>
                <c:pt idx="1222">
                  <c:v>633.46500000000003</c:v>
                </c:pt>
                <c:pt idx="1223">
                  <c:v>633.46500000000003</c:v>
                </c:pt>
                <c:pt idx="1224">
                  <c:v>633.46500000000003</c:v>
                </c:pt>
                <c:pt idx="1225">
                  <c:v>633.46500000000003</c:v>
                </c:pt>
                <c:pt idx="1226">
                  <c:v>633.46500000000003</c:v>
                </c:pt>
                <c:pt idx="1227">
                  <c:v>633.46500000000003</c:v>
                </c:pt>
                <c:pt idx="1228">
                  <c:v>633.46500000000003</c:v>
                </c:pt>
                <c:pt idx="1229">
                  <c:v>633.46500000000003</c:v>
                </c:pt>
                <c:pt idx="1230">
                  <c:v>633.46500000000003</c:v>
                </c:pt>
                <c:pt idx="1231">
                  <c:v>633.46500000000003</c:v>
                </c:pt>
                <c:pt idx="1232">
                  <c:v>633.46500000000003</c:v>
                </c:pt>
                <c:pt idx="1233">
                  <c:v>633.46500000000003</c:v>
                </c:pt>
                <c:pt idx="1234">
                  <c:v>633.46500000000003</c:v>
                </c:pt>
                <c:pt idx="1235">
                  <c:v>633.46500000000003</c:v>
                </c:pt>
                <c:pt idx="1236">
                  <c:v>633.46500000000003</c:v>
                </c:pt>
                <c:pt idx="1237">
                  <c:v>633.46500000000003</c:v>
                </c:pt>
                <c:pt idx="1238">
                  <c:v>633.46500000000003</c:v>
                </c:pt>
                <c:pt idx="1239">
                  <c:v>633.46500000000003</c:v>
                </c:pt>
                <c:pt idx="1240">
                  <c:v>633.46500000000003</c:v>
                </c:pt>
                <c:pt idx="1241">
                  <c:v>633.46500000000003</c:v>
                </c:pt>
                <c:pt idx="1242">
                  <c:v>633.46500000000003</c:v>
                </c:pt>
                <c:pt idx="1243">
                  <c:v>633.46500000000003</c:v>
                </c:pt>
                <c:pt idx="1244">
                  <c:v>633.46500000000003</c:v>
                </c:pt>
                <c:pt idx="1245">
                  <c:v>633.46500000000003</c:v>
                </c:pt>
                <c:pt idx="1246">
                  <c:v>633.46500000000003</c:v>
                </c:pt>
                <c:pt idx="1247">
                  <c:v>633.46500000000003</c:v>
                </c:pt>
                <c:pt idx="1248">
                  <c:v>633.46500000000003</c:v>
                </c:pt>
                <c:pt idx="1249">
                  <c:v>633.46500000000003</c:v>
                </c:pt>
                <c:pt idx="1250">
                  <c:v>633.46500000000003</c:v>
                </c:pt>
                <c:pt idx="1251">
                  <c:v>633.46500000000003</c:v>
                </c:pt>
                <c:pt idx="1252">
                  <c:v>633.46500000000003</c:v>
                </c:pt>
                <c:pt idx="1253">
                  <c:v>633.46500000000003</c:v>
                </c:pt>
                <c:pt idx="1254">
                  <c:v>633.46500000000003</c:v>
                </c:pt>
                <c:pt idx="1255">
                  <c:v>633.46500000000003</c:v>
                </c:pt>
                <c:pt idx="1256">
                  <c:v>633.46500000000003</c:v>
                </c:pt>
                <c:pt idx="1257">
                  <c:v>633.46500000000003</c:v>
                </c:pt>
                <c:pt idx="1258">
                  <c:v>633.46500000000003</c:v>
                </c:pt>
                <c:pt idx="1259">
                  <c:v>633.46500000000003</c:v>
                </c:pt>
                <c:pt idx="1260">
                  <c:v>633.46500000000003</c:v>
                </c:pt>
                <c:pt idx="1261">
                  <c:v>633.46500000000003</c:v>
                </c:pt>
                <c:pt idx="1262">
                  <c:v>633.46500000000003</c:v>
                </c:pt>
                <c:pt idx="1263">
                  <c:v>633.46500000000003</c:v>
                </c:pt>
                <c:pt idx="1264">
                  <c:v>633.46500000000003</c:v>
                </c:pt>
                <c:pt idx="1265">
                  <c:v>633.46500000000003</c:v>
                </c:pt>
                <c:pt idx="1266">
                  <c:v>633.46500000000003</c:v>
                </c:pt>
                <c:pt idx="1267">
                  <c:v>633.46500000000003</c:v>
                </c:pt>
                <c:pt idx="1268">
                  <c:v>633.46500000000003</c:v>
                </c:pt>
                <c:pt idx="1269">
                  <c:v>633.46500000000003</c:v>
                </c:pt>
                <c:pt idx="1270">
                  <c:v>633.46500000000003</c:v>
                </c:pt>
                <c:pt idx="1271">
                  <c:v>633.46500000000003</c:v>
                </c:pt>
                <c:pt idx="1272">
                  <c:v>633.46500000000003</c:v>
                </c:pt>
                <c:pt idx="1273">
                  <c:v>633.46500000000003</c:v>
                </c:pt>
                <c:pt idx="1274">
                  <c:v>633.46500000000003</c:v>
                </c:pt>
                <c:pt idx="1275">
                  <c:v>633.46500000000003</c:v>
                </c:pt>
                <c:pt idx="1276">
                  <c:v>633.46500000000003</c:v>
                </c:pt>
                <c:pt idx="1277">
                  <c:v>633.46500000000003</c:v>
                </c:pt>
                <c:pt idx="1278">
                  <c:v>633.46500000000003</c:v>
                </c:pt>
                <c:pt idx="1279">
                  <c:v>633.46500000000003</c:v>
                </c:pt>
                <c:pt idx="1280">
                  <c:v>633.46500000000003</c:v>
                </c:pt>
                <c:pt idx="1281">
                  <c:v>633.46500000000003</c:v>
                </c:pt>
                <c:pt idx="1282">
                  <c:v>633.46500000000003</c:v>
                </c:pt>
                <c:pt idx="1283">
                  <c:v>633.46500000000003</c:v>
                </c:pt>
                <c:pt idx="1284">
                  <c:v>633.46500000000003</c:v>
                </c:pt>
                <c:pt idx="1285">
                  <c:v>633.46500000000003</c:v>
                </c:pt>
                <c:pt idx="1286">
                  <c:v>633.46500000000003</c:v>
                </c:pt>
                <c:pt idx="1287">
                  <c:v>633.46500000000003</c:v>
                </c:pt>
                <c:pt idx="1288">
                  <c:v>633.46500000000003</c:v>
                </c:pt>
                <c:pt idx="1289">
                  <c:v>633.46500000000003</c:v>
                </c:pt>
                <c:pt idx="1290">
                  <c:v>633.46500000000003</c:v>
                </c:pt>
                <c:pt idx="1291">
                  <c:v>633.46500000000003</c:v>
                </c:pt>
                <c:pt idx="1292">
                  <c:v>633.46500000000003</c:v>
                </c:pt>
                <c:pt idx="1293">
                  <c:v>633.46500000000003</c:v>
                </c:pt>
                <c:pt idx="1294">
                  <c:v>633.46500000000003</c:v>
                </c:pt>
                <c:pt idx="1295">
                  <c:v>633.46500000000003</c:v>
                </c:pt>
                <c:pt idx="1296">
                  <c:v>633.46500000000003</c:v>
                </c:pt>
                <c:pt idx="1297">
                  <c:v>633.46500000000003</c:v>
                </c:pt>
                <c:pt idx="1298">
                  <c:v>633.46500000000003</c:v>
                </c:pt>
                <c:pt idx="1299">
                  <c:v>633.46500000000003</c:v>
                </c:pt>
                <c:pt idx="1300">
                  <c:v>633.46500000000003</c:v>
                </c:pt>
                <c:pt idx="1301">
                  <c:v>633.46500000000003</c:v>
                </c:pt>
                <c:pt idx="1302">
                  <c:v>633.46500000000003</c:v>
                </c:pt>
                <c:pt idx="1303">
                  <c:v>633.46500000000003</c:v>
                </c:pt>
                <c:pt idx="1304">
                  <c:v>633.46500000000003</c:v>
                </c:pt>
                <c:pt idx="1305">
                  <c:v>633.46500000000003</c:v>
                </c:pt>
                <c:pt idx="1306">
                  <c:v>633.46500000000003</c:v>
                </c:pt>
                <c:pt idx="1307">
                  <c:v>633.46500000000003</c:v>
                </c:pt>
                <c:pt idx="1308">
                  <c:v>633.46500000000003</c:v>
                </c:pt>
                <c:pt idx="1309">
                  <c:v>633.46500000000003</c:v>
                </c:pt>
                <c:pt idx="1310">
                  <c:v>633.46500000000003</c:v>
                </c:pt>
                <c:pt idx="1311">
                  <c:v>633.46500000000003</c:v>
                </c:pt>
                <c:pt idx="1312">
                  <c:v>633.46500000000003</c:v>
                </c:pt>
                <c:pt idx="1313">
                  <c:v>633.46500000000003</c:v>
                </c:pt>
                <c:pt idx="1314">
                  <c:v>633.46500000000003</c:v>
                </c:pt>
                <c:pt idx="1315">
                  <c:v>633.46500000000003</c:v>
                </c:pt>
                <c:pt idx="1316">
                  <c:v>633.46500000000003</c:v>
                </c:pt>
                <c:pt idx="1317">
                  <c:v>633.46500000000003</c:v>
                </c:pt>
                <c:pt idx="1318">
                  <c:v>633.46500000000003</c:v>
                </c:pt>
                <c:pt idx="1319">
                  <c:v>633.46500000000003</c:v>
                </c:pt>
                <c:pt idx="1320">
                  <c:v>633.46500000000003</c:v>
                </c:pt>
                <c:pt idx="1321">
                  <c:v>633.46500000000003</c:v>
                </c:pt>
                <c:pt idx="1322">
                  <c:v>633.46500000000003</c:v>
                </c:pt>
                <c:pt idx="1323">
                  <c:v>633.46500000000003</c:v>
                </c:pt>
                <c:pt idx="1324">
                  <c:v>633.46500000000003</c:v>
                </c:pt>
                <c:pt idx="1325">
                  <c:v>633.46500000000003</c:v>
                </c:pt>
                <c:pt idx="1326">
                  <c:v>633.46500000000003</c:v>
                </c:pt>
                <c:pt idx="1327">
                  <c:v>633.46500000000003</c:v>
                </c:pt>
                <c:pt idx="1328">
                  <c:v>633.46500000000003</c:v>
                </c:pt>
                <c:pt idx="1329">
                  <c:v>633.46500000000003</c:v>
                </c:pt>
                <c:pt idx="1330">
                  <c:v>633.46500000000003</c:v>
                </c:pt>
                <c:pt idx="1331">
                  <c:v>633.46500000000003</c:v>
                </c:pt>
                <c:pt idx="1332">
                  <c:v>633.46500000000003</c:v>
                </c:pt>
                <c:pt idx="1333">
                  <c:v>633.46500000000003</c:v>
                </c:pt>
                <c:pt idx="1334">
                  <c:v>633.46500000000003</c:v>
                </c:pt>
                <c:pt idx="1335">
                  <c:v>633.46500000000003</c:v>
                </c:pt>
                <c:pt idx="1336">
                  <c:v>633.46500000000003</c:v>
                </c:pt>
                <c:pt idx="1337">
                  <c:v>633.46500000000003</c:v>
                </c:pt>
                <c:pt idx="1338">
                  <c:v>633.46500000000003</c:v>
                </c:pt>
                <c:pt idx="1339">
                  <c:v>633.46500000000003</c:v>
                </c:pt>
                <c:pt idx="1340">
                  <c:v>633.46500000000003</c:v>
                </c:pt>
                <c:pt idx="1341">
                  <c:v>633.46500000000003</c:v>
                </c:pt>
                <c:pt idx="1342">
                  <c:v>633.46500000000003</c:v>
                </c:pt>
                <c:pt idx="1343">
                  <c:v>633.46500000000003</c:v>
                </c:pt>
                <c:pt idx="1344">
                  <c:v>633.46500000000003</c:v>
                </c:pt>
                <c:pt idx="1345">
                  <c:v>633.46500000000003</c:v>
                </c:pt>
                <c:pt idx="1346">
                  <c:v>633.46500000000003</c:v>
                </c:pt>
                <c:pt idx="1347">
                  <c:v>633.46500000000003</c:v>
                </c:pt>
                <c:pt idx="1348">
                  <c:v>633.46500000000003</c:v>
                </c:pt>
                <c:pt idx="1349">
                  <c:v>633.46500000000003</c:v>
                </c:pt>
                <c:pt idx="1350">
                  <c:v>633.46500000000003</c:v>
                </c:pt>
                <c:pt idx="1351">
                  <c:v>633.46500000000003</c:v>
                </c:pt>
                <c:pt idx="1352">
                  <c:v>633.46500000000003</c:v>
                </c:pt>
                <c:pt idx="1353">
                  <c:v>633.46500000000003</c:v>
                </c:pt>
                <c:pt idx="1354">
                  <c:v>633.46500000000003</c:v>
                </c:pt>
                <c:pt idx="1355">
                  <c:v>633.46500000000003</c:v>
                </c:pt>
                <c:pt idx="1356">
                  <c:v>633.46500000000003</c:v>
                </c:pt>
                <c:pt idx="1357">
                  <c:v>633.46500000000003</c:v>
                </c:pt>
                <c:pt idx="1358">
                  <c:v>633.46500000000003</c:v>
                </c:pt>
                <c:pt idx="1359">
                  <c:v>633.46500000000003</c:v>
                </c:pt>
                <c:pt idx="1360">
                  <c:v>633.46500000000003</c:v>
                </c:pt>
                <c:pt idx="1361">
                  <c:v>633.46500000000003</c:v>
                </c:pt>
                <c:pt idx="1362">
                  <c:v>633.46500000000003</c:v>
                </c:pt>
                <c:pt idx="1363">
                  <c:v>633.46500000000003</c:v>
                </c:pt>
                <c:pt idx="1364">
                  <c:v>633.46500000000003</c:v>
                </c:pt>
                <c:pt idx="1365">
                  <c:v>633.46500000000003</c:v>
                </c:pt>
                <c:pt idx="1366">
                  <c:v>633.46500000000003</c:v>
                </c:pt>
                <c:pt idx="1367">
                  <c:v>633.46500000000003</c:v>
                </c:pt>
                <c:pt idx="1368">
                  <c:v>633.46500000000003</c:v>
                </c:pt>
                <c:pt idx="1369">
                  <c:v>633.46500000000003</c:v>
                </c:pt>
                <c:pt idx="1370">
                  <c:v>633.46500000000003</c:v>
                </c:pt>
                <c:pt idx="1371">
                  <c:v>633.46500000000003</c:v>
                </c:pt>
                <c:pt idx="1372">
                  <c:v>633.46500000000003</c:v>
                </c:pt>
                <c:pt idx="1373">
                  <c:v>633.46500000000003</c:v>
                </c:pt>
                <c:pt idx="1374">
                  <c:v>633.46500000000003</c:v>
                </c:pt>
                <c:pt idx="1375">
                  <c:v>633.46500000000003</c:v>
                </c:pt>
                <c:pt idx="1376">
                  <c:v>633.46500000000003</c:v>
                </c:pt>
                <c:pt idx="1377">
                  <c:v>633.46500000000003</c:v>
                </c:pt>
                <c:pt idx="1378">
                  <c:v>633.46500000000003</c:v>
                </c:pt>
                <c:pt idx="1379">
                  <c:v>633.46500000000003</c:v>
                </c:pt>
                <c:pt idx="1380">
                  <c:v>633.46500000000003</c:v>
                </c:pt>
                <c:pt idx="1381">
                  <c:v>633.46500000000003</c:v>
                </c:pt>
                <c:pt idx="1382">
                  <c:v>633.46500000000003</c:v>
                </c:pt>
                <c:pt idx="1383">
                  <c:v>633.46500000000003</c:v>
                </c:pt>
                <c:pt idx="1384">
                  <c:v>633.46500000000003</c:v>
                </c:pt>
                <c:pt idx="1385">
                  <c:v>633.46500000000003</c:v>
                </c:pt>
                <c:pt idx="1386">
                  <c:v>633.46500000000003</c:v>
                </c:pt>
                <c:pt idx="1387">
                  <c:v>633.46500000000003</c:v>
                </c:pt>
                <c:pt idx="1388">
                  <c:v>633.46500000000003</c:v>
                </c:pt>
                <c:pt idx="1389">
                  <c:v>633.46500000000003</c:v>
                </c:pt>
                <c:pt idx="1390">
                  <c:v>633.46500000000003</c:v>
                </c:pt>
                <c:pt idx="1391">
                  <c:v>633.46500000000003</c:v>
                </c:pt>
                <c:pt idx="1392">
                  <c:v>633.46500000000003</c:v>
                </c:pt>
                <c:pt idx="1393">
                  <c:v>633.46500000000003</c:v>
                </c:pt>
                <c:pt idx="1394">
                  <c:v>633.46500000000003</c:v>
                </c:pt>
                <c:pt idx="1395">
                  <c:v>633.46500000000003</c:v>
                </c:pt>
                <c:pt idx="1396">
                  <c:v>633.46500000000003</c:v>
                </c:pt>
                <c:pt idx="1397">
                  <c:v>633.46500000000003</c:v>
                </c:pt>
                <c:pt idx="1398">
                  <c:v>633.46500000000003</c:v>
                </c:pt>
                <c:pt idx="1399">
                  <c:v>633.46500000000003</c:v>
                </c:pt>
                <c:pt idx="1400">
                  <c:v>633.46500000000003</c:v>
                </c:pt>
                <c:pt idx="1401">
                  <c:v>633.46500000000003</c:v>
                </c:pt>
                <c:pt idx="1402">
                  <c:v>633.46500000000003</c:v>
                </c:pt>
                <c:pt idx="1403">
                  <c:v>633.46500000000003</c:v>
                </c:pt>
                <c:pt idx="1404">
                  <c:v>633.46500000000003</c:v>
                </c:pt>
                <c:pt idx="1405">
                  <c:v>633.46500000000003</c:v>
                </c:pt>
                <c:pt idx="1406">
                  <c:v>633.46500000000003</c:v>
                </c:pt>
                <c:pt idx="1407">
                  <c:v>633.46500000000003</c:v>
                </c:pt>
                <c:pt idx="1408">
                  <c:v>633.46500000000003</c:v>
                </c:pt>
                <c:pt idx="1409">
                  <c:v>633.46500000000003</c:v>
                </c:pt>
                <c:pt idx="1410">
                  <c:v>633.46500000000003</c:v>
                </c:pt>
                <c:pt idx="1411">
                  <c:v>633.46500000000003</c:v>
                </c:pt>
                <c:pt idx="1412">
                  <c:v>633.46500000000003</c:v>
                </c:pt>
                <c:pt idx="1413">
                  <c:v>633.46500000000003</c:v>
                </c:pt>
                <c:pt idx="1414">
                  <c:v>633.46500000000003</c:v>
                </c:pt>
                <c:pt idx="1415">
                  <c:v>633.46500000000003</c:v>
                </c:pt>
                <c:pt idx="1416">
                  <c:v>633.46500000000003</c:v>
                </c:pt>
                <c:pt idx="1417">
                  <c:v>633.46500000000003</c:v>
                </c:pt>
                <c:pt idx="1418">
                  <c:v>633.46500000000003</c:v>
                </c:pt>
                <c:pt idx="1419">
                  <c:v>633.46500000000003</c:v>
                </c:pt>
                <c:pt idx="1420">
                  <c:v>633.46500000000003</c:v>
                </c:pt>
                <c:pt idx="1421">
                  <c:v>633.46500000000003</c:v>
                </c:pt>
                <c:pt idx="1422">
                  <c:v>633.46500000000003</c:v>
                </c:pt>
                <c:pt idx="1423">
                  <c:v>633.46500000000003</c:v>
                </c:pt>
                <c:pt idx="1424">
                  <c:v>633.46500000000003</c:v>
                </c:pt>
                <c:pt idx="1425">
                  <c:v>633.46500000000003</c:v>
                </c:pt>
                <c:pt idx="1426">
                  <c:v>633.46500000000003</c:v>
                </c:pt>
                <c:pt idx="1427">
                  <c:v>633.46500000000003</c:v>
                </c:pt>
                <c:pt idx="1428">
                  <c:v>633.46500000000003</c:v>
                </c:pt>
                <c:pt idx="1429">
                  <c:v>633.46500000000003</c:v>
                </c:pt>
                <c:pt idx="1430">
                  <c:v>633.46500000000003</c:v>
                </c:pt>
                <c:pt idx="1431">
                  <c:v>633.46500000000003</c:v>
                </c:pt>
                <c:pt idx="1432">
                  <c:v>633.46500000000003</c:v>
                </c:pt>
                <c:pt idx="1433">
                  <c:v>633.46500000000003</c:v>
                </c:pt>
                <c:pt idx="1434">
                  <c:v>633.46500000000003</c:v>
                </c:pt>
                <c:pt idx="1435">
                  <c:v>633.46500000000003</c:v>
                </c:pt>
                <c:pt idx="1436">
                  <c:v>633.46500000000003</c:v>
                </c:pt>
                <c:pt idx="1437">
                  <c:v>633.46500000000003</c:v>
                </c:pt>
                <c:pt idx="1438">
                  <c:v>633.46500000000003</c:v>
                </c:pt>
                <c:pt idx="1439">
                  <c:v>633.46500000000003</c:v>
                </c:pt>
                <c:pt idx="1440">
                  <c:v>633.46500000000003</c:v>
                </c:pt>
                <c:pt idx="1441">
                  <c:v>633.46500000000003</c:v>
                </c:pt>
                <c:pt idx="1442">
                  <c:v>633.46500000000003</c:v>
                </c:pt>
                <c:pt idx="1443">
                  <c:v>633.46500000000003</c:v>
                </c:pt>
                <c:pt idx="1444">
                  <c:v>633.46500000000003</c:v>
                </c:pt>
                <c:pt idx="1445">
                  <c:v>633.46500000000003</c:v>
                </c:pt>
                <c:pt idx="1446">
                  <c:v>633.46500000000003</c:v>
                </c:pt>
                <c:pt idx="1447">
                  <c:v>633.46500000000003</c:v>
                </c:pt>
                <c:pt idx="1448">
                  <c:v>633.46500000000003</c:v>
                </c:pt>
                <c:pt idx="1449">
                  <c:v>633.46500000000003</c:v>
                </c:pt>
                <c:pt idx="1450">
                  <c:v>633.46500000000003</c:v>
                </c:pt>
                <c:pt idx="1451">
                  <c:v>633.46500000000003</c:v>
                </c:pt>
                <c:pt idx="1452">
                  <c:v>633.46500000000003</c:v>
                </c:pt>
                <c:pt idx="1453">
                  <c:v>633.46500000000003</c:v>
                </c:pt>
                <c:pt idx="1454">
                  <c:v>633.46500000000003</c:v>
                </c:pt>
                <c:pt idx="1455">
                  <c:v>633.46500000000003</c:v>
                </c:pt>
                <c:pt idx="1456">
                  <c:v>633.46500000000003</c:v>
                </c:pt>
                <c:pt idx="1457">
                  <c:v>633.46500000000003</c:v>
                </c:pt>
                <c:pt idx="1458">
                  <c:v>633.46500000000003</c:v>
                </c:pt>
                <c:pt idx="1459">
                  <c:v>633.46500000000003</c:v>
                </c:pt>
                <c:pt idx="1460">
                  <c:v>633.46500000000003</c:v>
                </c:pt>
                <c:pt idx="1461">
                  <c:v>633.46500000000003</c:v>
                </c:pt>
                <c:pt idx="1462">
                  <c:v>633.46500000000003</c:v>
                </c:pt>
                <c:pt idx="1463">
                  <c:v>633.46500000000003</c:v>
                </c:pt>
                <c:pt idx="1464">
                  <c:v>633.46500000000003</c:v>
                </c:pt>
                <c:pt idx="1465">
                  <c:v>633.46500000000003</c:v>
                </c:pt>
                <c:pt idx="1466">
                  <c:v>633.46500000000003</c:v>
                </c:pt>
                <c:pt idx="1467">
                  <c:v>633.46500000000003</c:v>
                </c:pt>
                <c:pt idx="1468">
                  <c:v>633.46500000000003</c:v>
                </c:pt>
                <c:pt idx="1469">
                  <c:v>633.46500000000003</c:v>
                </c:pt>
                <c:pt idx="1470">
                  <c:v>633.46500000000003</c:v>
                </c:pt>
                <c:pt idx="1471">
                  <c:v>633.46500000000003</c:v>
                </c:pt>
                <c:pt idx="1472">
                  <c:v>633.46500000000003</c:v>
                </c:pt>
                <c:pt idx="1473">
                  <c:v>633.46500000000003</c:v>
                </c:pt>
                <c:pt idx="1474">
                  <c:v>633.46500000000003</c:v>
                </c:pt>
                <c:pt idx="1475">
                  <c:v>633.46500000000003</c:v>
                </c:pt>
                <c:pt idx="1476">
                  <c:v>633.46500000000003</c:v>
                </c:pt>
                <c:pt idx="1477">
                  <c:v>633.46500000000003</c:v>
                </c:pt>
                <c:pt idx="1478">
                  <c:v>633.46500000000003</c:v>
                </c:pt>
                <c:pt idx="1479">
                  <c:v>633.46500000000003</c:v>
                </c:pt>
                <c:pt idx="1480">
                  <c:v>633.46500000000003</c:v>
                </c:pt>
                <c:pt idx="1481">
                  <c:v>633.46500000000003</c:v>
                </c:pt>
                <c:pt idx="1482">
                  <c:v>633.46500000000003</c:v>
                </c:pt>
                <c:pt idx="1483">
                  <c:v>633.46500000000003</c:v>
                </c:pt>
                <c:pt idx="1484">
                  <c:v>633.46500000000003</c:v>
                </c:pt>
                <c:pt idx="1485">
                  <c:v>633.46500000000003</c:v>
                </c:pt>
                <c:pt idx="1486">
                  <c:v>633.46500000000003</c:v>
                </c:pt>
                <c:pt idx="1487">
                  <c:v>633.46500000000003</c:v>
                </c:pt>
                <c:pt idx="1488">
                  <c:v>633.46500000000003</c:v>
                </c:pt>
                <c:pt idx="1489">
                  <c:v>633.46500000000003</c:v>
                </c:pt>
                <c:pt idx="1490">
                  <c:v>633.46500000000003</c:v>
                </c:pt>
                <c:pt idx="1491">
                  <c:v>633.46500000000003</c:v>
                </c:pt>
                <c:pt idx="1492">
                  <c:v>633.46500000000003</c:v>
                </c:pt>
                <c:pt idx="1493">
                  <c:v>633.46500000000003</c:v>
                </c:pt>
                <c:pt idx="1494">
                  <c:v>633.46500000000003</c:v>
                </c:pt>
                <c:pt idx="1495">
                  <c:v>633.46500000000003</c:v>
                </c:pt>
                <c:pt idx="1496">
                  <c:v>633.46500000000003</c:v>
                </c:pt>
                <c:pt idx="1497">
                  <c:v>633.46500000000003</c:v>
                </c:pt>
                <c:pt idx="1498">
                  <c:v>633.46500000000003</c:v>
                </c:pt>
                <c:pt idx="1499">
                  <c:v>633.46500000000003</c:v>
                </c:pt>
                <c:pt idx="1500">
                  <c:v>633.46500000000003</c:v>
                </c:pt>
                <c:pt idx="1501">
                  <c:v>633.46500000000003</c:v>
                </c:pt>
                <c:pt idx="1502">
                  <c:v>633.46500000000003</c:v>
                </c:pt>
                <c:pt idx="1503">
                  <c:v>633.46500000000003</c:v>
                </c:pt>
                <c:pt idx="1504">
                  <c:v>633.46500000000003</c:v>
                </c:pt>
                <c:pt idx="1505">
                  <c:v>633.46500000000003</c:v>
                </c:pt>
                <c:pt idx="1506">
                  <c:v>633.46500000000003</c:v>
                </c:pt>
                <c:pt idx="1507">
                  <c:v>633.46500000000003</c:v>
                </c:pt>
                <c:pt idx="1508">
                  <c:v>633.46500000000003</c:v>
                </c:pt>
                <c:pt idx="1509">
                  <c:v>633.46500000000003</c:v>
                </c:pt>
                <c:pt idx="1510">
                  <c:v>633.46500000000003</c:v>
                </c:pt>
                <c:pt idx="1511">
                  <c:v>633.46500000000003</c:v>
                </c:pt>
                <c:pt idx="1512">
                  <c:v>633.46500000000003</c:v>
                </c:pt>
                <c:pt idx="1513">
                  <c:v>633.46500000000003</c:v>
                </c:pt>
                <c:pt idx="1514">
                  <c:v>633.46500000000003</c:v>
                </c:pt>
                <c:pt idx="1515">
                  <c:v>633.46500000000003</c:v>
                </c:pt>
                <c:pt idx="1516">
                  <c:v>633.46500000000003</c:v>
                </c:pt>
                <c:pt idx="1517">
                  <c:v>633.46500000000003</c:v>
                </c:pt>
                <c:pt idx="1518">
                  <c:v>633.46500000000003</c:v>
                </c:pt>
                <c:pt idx="1519">
                  <c:v>633.46500000000003</c:v>
                </c:pt>
                <c:pt idx="1520">
                  <c:v>633.46500000000003</c:v>
                </c:pt>
                <c:pt idx="1521">
                  <c:v>633.46500000000003</c:v>
                </c:pt>
                <c:pt idx="1522">
                  <c:v>633.46500000000003</c:v>
                </c:pt>
                <c:pt idx="1523">
                  <c:v>633.46500000000003</c:v>
                </c:pt>
                <c:pt idx="1524">
                  <c:v>633.46500000000003</c:v>
                </c:pt>
                <c:pt idx="1525">
                  <c:v>633.46500000000003</c:v>
                </c:pt>
                <c:pt idx="1526">
                  <c:v>633.46500000000003</c:v>
                </c:pt>
                <c:pt idx="1527">
                  <c:v>633.46500000000003</c:v>
                </c:pt>
                <c:pt idx="1528">
                  <c:v>633.46500000000003</c:v>
                </c:pt>
                <c:pt idx="1529">
                  <c:v>633.46500000000003</c:v>
                </c:pt>
                <c:pt idx="1530">
                  <c:v>633.46500000000003</c:v>
                </c:pt>
                <c:pt idx="1531">
                  <c:v>633.46500000000003</c:v>
                </c:pt>
                <c:pt idx="1532">
                  <c:v>633.46500000000003</c:v>
                </c:pt>
                <c:pt idx="1533">
                  <c:v>633.46500000000003</c:v>
                </c:pt>
                <c:pt idx="1534">
                  <c:v>633.46500000000003</c:v>
                </c:pt>
                <c:pt idx="1535">
                  <c:v>633.46500000000003</c:v>
                </c:pt>
                <c:pt idx="1536">
                  <c:v>633.46500000000003</c:v>
                </c:pt>
                <c:pt idx="1537">
                  <c:v>633.46500000000003</c:v>
                </c:pt>
                <c:pt idx="1538">
                  <c:v>633.46500000000003</c:v>
                </c:pt>
                <c:pt idx="1539">
                  <c:v>633.46500000000003</c:v>
                </c:pt>
                <c:pt idx="1540">
                  <c:v>633.46500000000003</c:v>
                </c:pt>
                <c:pt idx="1541">
                  <c:v>633.46500000000003</c:v>
                </c:pt>
                <c:pt idx="1542">
                  <c:v>633.46500000000003</c:v>
                </c:pt>
                <c:pt idx="1543">
                  <c:v>633.46500000000003</c:v>
                </c:pt>
                <c:pt idx="1544">
                  <c:v>633.46500000000003</c:v>
                </c:pt>
                <c:pt idx="1545">
                  <c:v>633.46500000000003</c:v>
                </c:pt>
                <c:pt idx="1546">
                  <c:v>633.46500000000003</c:v>
                </c:pt>
                <c:pt idx="1547">
                  <c:v>633.46500000000003</c:v>
                </c:pt>
                <c:pt idx="1548">
                  <c:v>633.46500000000003</c:v>
                </c:pt>
                <c:pt idx="1549">
                  <c:v>633.46500000000003</c:v>
                </c:pt>
                <c:pt idx="1550">
                  <c:v>633.46500000000003</c:v>
                </c:pt>
                <c:pt idx="1551">
                  <c:v>633.46500000000003</c:v>
                </c:pt>
                <c:pt idx="1552">
                  <c:v>633.46500000000003</c:v>
                </c:pt>
                <c:pt idx="1553">
                  <c:v>633.46500000000003</c:v>
                </c:pt>
                <c:pt idx="1554">
                  <c:v>633.46500000000003</c:v>
                </c:pt>
                <c:pt idx="1555">
                  <c:v>633.46500000000003</c:v>
                </c:pt>
                <c:pt idx="1556">
                  <c:v>633.46500000000003</c:v>
                </c:pt>
                <c:pt idx="1557">
                  <c:v>633.46500000000003</c:v>
                </c:pt>
                <c:pt idx="1558">
                  <c:v>633.46500000000003</c:v>
                </c:pt>
                <c:pt idx="1559">
                  <c:v>633.46500000000003</c:v>
                </c:pt>
                <c:pt idx="1560">
                  <c:v>633.46500000000003</c:v>
                </c:pt>
                <c:pt idx="1561">
                  <c:v>633.46500000000003</c:v>
                </c:pt>
                <c:pt idx="1562">
                  <c:v>633.46500000000003</c:v>
                </c:pt>
                <c:pt idx="1563">
                  <c:v>633.46500000000003</c:v>
                </c:pt>
                <c:pt idx="1564">
                  <c:v>633.46500000000003</c:v>
                </c:pt>
                <c:pt idx="1565">
                  <c:v>633.46500000000003</c:v>
                </c:pt>
                <c:pt idx="1566">
                  <c:v>633.46500000000003</c:v>
                </c:pt>
                <c:pt idx="1567">
                  <c:v>633.46500000000003</c:v>
                </c:pt>
                <c:pt idx="1568">
                  <c:v>633.46500000000003</c:v>
                </c:pt>
                <c:pt idx="1569">
                  <c:v>633.46500000000003</c:v>
                </c:pt>
                <c:pt idx="1570">
                  <c:v>633.46500000000003</c:v>
                </c:pt>
                <c:pt idx="1571">
                  <c:v>633.46500000000003</c:v>
                </c:pt>
                <c:pt idx="1572">
                  <c:v>633.46500000000003</c:v>
                </c:pt>
                <c:pt idx="1573">
                  <c:v>633.46500000000003</c:v>
                </c:pt>
                <c:pt idx="1574">
                  <c:v>633.46500000000003</c:v>
                </c:pt>
                <c:pt idx="1575">
                  <c:v>633.46500000000003</c:v>
                </c:pt>
                <c:pt idx="1576">
                  <c:v>633.46500000000003</c:v>
                </c:pt>
                <c:pt idx="1577">
                  <c:v>633.46500000000003</c:v>
                </c:pt>
                <c:pt idx="1578">
                  <c:v>633.46500000000003</c:v>
                </c:pt>
                <c:pt idx="1579">
                  <c:v>633.46500000000003</c:v>
                </c:pt>
                <c:pt idx="1580">
                  <c:v>633.46500000000003</c:v>
                </c:pt>
                <c:pt idx="1581">
                  <c:v>633.46500000000003</c:v>
                </c:pt>
                <c:pt idx="1582">
                  <c:v>633.46500000000003</c:v>
                </c:pt>
                <c:pt idx="1583">
                  <c:v>633.46500000000003</c:v>
                </c:pt>
                <c:pt idx="1584">
                  <c:v>633.46500000000003</c:v>
                </c:pt>
                <c:pt idx="1585">
                  <c:v>633.46500000000003</c:v>
                </c:pt>
                <c:pt idx="1586">
                  <c:v>633.46500000000003</c:v>
                </c:pt>
                <c:pt idx="1587">
                  <c:v>633.46500000000003</c:v>
                </c:pt>
                <c:pt idx="1588">
                  <c:v>633.46500000000003</c:v>
                </c:pt>
                <c:pt idx="1589">
                  <c:v>633.46500000000003</c:v>
                </c:pt>
                <c:pt idx="1590">
                  <c:v>633.46500000000003</c:v>
                </c:pt>
                <c:pt idx="1591">
                  <c:v>633.46500000000003</c:v>
                </c:pt>
                <c:pt idx="1592">
                  <c:v>633.46500000000003</c:v>
                </c:pt>
                <c:pt idx="1593">
                  <c:v>633.46500000000003</c:v>
                </c:pt>
                <c:pt idx="1594">
                  <c:v>633.46500000000003</c:v>
                </c:pt>
                <c:pt idx="1595">
                  <c:v>633.46500000000003</c:v>
                </c:pt>
                <c:pt idx="1596">
                  <c:v>633.46500000000003</c:v>
                </c:pt>
                <c:pt idx="1597">
                  <c:v>633.46500000000003</c:v>
                </c:pt>
                <c:pt idx="1598">
                  <c:v>633.46500000000003</c:v>
                </c:pt>
                <c:pt idx="1599">
                  <c:v>633.46500000000003</c:v>
                </c:pt>
                <c:pt idx="1600">
                  <c:v>633.46500000000003</c:v>
                </c:pt>
                <c:pt idx="1601">
                  <c:v>633.46500000000003</c:v>
                </c:pt>
                <c:pt idx="1602">
                  <c:v>633.46500000000003</c:v>
                </c:pt>
                <c:pt idx="1603">
                  <c:v>633.46500000000003</c:v>
                </c:pt>
                <c:pt idx="1604">
                  <c:v>633.46500000000003</c:v>
                </c:pt>
                <c:pt idx="1605">
                  <c:v>633.46500000000003</c:v>
                </c:pt>
                <c:pt idx="1606">
                  <c:v>633.46500000000003</c:v>
                </c:pt>
                <c:pt idx="1607">
                  <c:v>633.46500000000003</c:v>
                </c:pt>
                <c:pt idx="1608">
                  <c:v>633.46500000000003</c:v>
                </c:pt>
                <c:pt idx="1609">
                  <c:v>633.46500000000003</c:v>
                </c:pt>
                <c:pt idx="1610">
                  <c:v>633.46500000000003</c:v>
                </c:pt>
                <c:pt idx="1611">
                  <c:v>633.46500000000003</c:v>
                </c:pt>
                <c:pt idx="1612">
                  <c:v>633.46500000000003</c:v>
                </c:pt>
                <c:pt idx="1613">
                  <c:v>633.46500000000003</c:v>
                </c:pt>
                <c:pt idx="1614">
                  <c:v>633.46500000000003</c:v>
                </c:pt>
                <c:pt idx="1615">
                  <c:v>633.46500000000003</c:v>
                </c:pt>
                <c:pt idx="1616">
                  <c:v>633.46500000000003</c:v>
                </c:pt>
                <c:pt idx="1617">
                  <c:v>633.46500000000003</c:v>
                </c:pt>
                <c:pt idx="1618">
                  <c:v>633.46500000000003</c:v>
                </c:pt>
                <c:pt idx="1619">
                  <c:v>633.46500000000003</c:v>
                </c:pt>
                <c:pt idx="1620">
                  <c:v>633.46500000000003</c:v>
                </c:pt>
                <c:pt idx="1621">
                  <c:v>633.46500000000003</c:v>
                </c:pt>
                <c:pt idx="1622">
                  <c:v>633.46500000000003</c:v>
                </c:pt>
                <c:pt idx="1623">
                  <c:v>633.46500000000003</c:v>
                </c:pt>
                <c:pt idx="1624">
                  <c:v>633.46500000000003</c:v>
                </c:pt>
                <c:pt idx="1625">
                  <c:v>633.46500000000003</c:v>
                </c:pt>
                <c:pt idx="1626">
                  <c:v>633.46500000000003</c:v>
                </c:pt>
                <c:pt idx="1627">
                  <c:v>633.46500000000003</c:v>
                </c:pt>
                <c:pt idx="1628">
                  <c:v>633.46500000000003</c:v>
                </c:pt>
                <c:pt idx="1629">
                  <c:v>633.46500000000003</c:v>
                </c:pt>
                <c:pt idx="1630">
                  <c:v>633.46500000000003</c:v>
                </c:pt>
                <c:pt idx="1631">
                  <c:v>633.46500000000003</c:v>
                </c:pt>
                <c:pt idx="1632">
                  <c:v>633.46500000000003</c:v>
                </c:pt>
                <c:pt idx="1633">
                  <c:v>633.46500000000003</c:v>
                </c:pt>
                <c:pt idx="1634">
                  <c:v>633.46500000000003</c:v>
                </c:pt>
                <c:pt idx="1635">
                  <c:v>633.46500000000003</c:v>
                </c:pt>
                <c:pt idx="1636">
                  <c:v>633.46500000000003</c:v>
                </c:pt>
                <c:pt idx="1637">
                  <c:v>633.46500000000003</c:v>
                </c:pt>
                <c:pt idx="1638">
                  <c:v>633.46500000000003</c:v>
                </c:pt>
                <c:pt idx="1639">
                  <c:v>633.46500000000003</c:v>
                </c:pt>
                <c:pt idx="1640">
                  <c:v>633.46500000000003</c:v>
                </c:pt>
                <c:pt idx="1641">
                  <c:v>633.46500000000003</c:v>
                </c:pt>
                <c:pt idx="1642">
                  <c:v>633.46500000000003</c:v>
                </c:pt>
                <c:pt idx="1643">
                  <c:v>633.46500000000003</c:v>
                </c:pt>
                <c:pt idx="1644">
                  <c:v>633.46500000000003</c:v>
                </c:pt>
                <c:pt idx="1645">
                  <c:v>633.46500000000003</c:v>
                </c:pt>
                <c:pt idx="1646">
                  <c:v>633.46500000000003</c:v>
                </c:pt>
                <c:pt idx="1647">
                  <c:v>633.46500000000003</c:v>
                </c:pt>
                <c:pt idx="1648">
                  <c:v>633.46500000000003</c:v>
                </c:pt>
                <c:pt idx="1649">
                  <c:v>633.46500000000003</c:v>
                </c:pt>
                <c:pt idx="1650">
                  <c:v>633.46500000000003</c:v>
                </c:pt>
                <c:pt idx="1651">
                  <c:v>633.46500000000003</c:v>
                </c:pt>
                <c:pt idx="1652">
                  <c:v>633.46500000000003</c:v>
                </c:pt>
                <c:pt idx="1653">
                  <c:v>633.46500000000003</c:v>
                </c:pt>
                <c:pt idx="1654">
                  <c:v>633.46500000000003</c:v>
                </c:pt>
                <c:pt idx="1655">
                  <c:v>633.46500000000003</c:v>
                </c:pt>
                <c:pt idx="1656">
                  <c:v>633.46500000000003</c:v>
                </c:pt>
                <c:pt idx="1657">
                  <c:v>633.46500000000003</c:v>
                </c:pt>
                <c:pt idx="1658">
                  <c:v>633.46500000000003</c:v>
                </c:pt>
                <c:pt idx="1659">
                  <c:v>633.46500000000003</c:v>
                </c:pt>
                <c:pt idx="1660">
                  <c:v>633.46500000000003</c:v>
                </c:pt>
                <c:pt idx="1661">
                  <c:v>633.46500000000003</c:v>
                </c:pt>
                <c:pt idx="1662">
                  <c:v>633.46500000000003</c:v>
                </c:pt>
                <c:pt idx="1663">
                  <c:v>633.46500000000003</c:v>
                </c:pt>
                <c:pt idx="1664">
                  <c:v>633.46500000000003</c:v>
                </c:pt>
                <c:pt idx="1665">
                  <c:v>633.46500000000003</c:v>
                </c:pt>
                <c:pt idx="1666">
                  <c:v>633.46500000000003</c:v>
                </c:pt>
                <c:pt idx="1667">
                  <c:v>633.46500000000003</c:v>
                </c:pt>
                <c:pt idx="1668">
                  <c:v>633.46500000000003</c:v>
                </c:pt>
                <c:pt idx="1669">
                  <c:v>633.46500000000003</c:v>
                </c:pt>
                <c:pt idx="1670">
                  <c:v>633.46500000000003</c:v>
                </c:pt>
                <c:pt idx="1671">
                  <c:v>633.46500000000003</c:v>
                </c:pt>
                <c:pt idx="1672">
                  <c:v>633.46500000000003</c:v>
                </c:pt>
                <c:pt idx="1673">
                  <c:v>633.46500000000003</c:v>
                </c:pt>
                <c:pt idx="1674">
                  <c:v>633.46500000000003</c:v>
                </c:pt>
                <c:pt idx="1675">
                  <c:v>633.46500000000003</c:v>
                </c:pt>
                <c:pt idx="1676">
                  <c:v>633.46500000000003</c:v>
                </c:pt>
                <c:pt idx="1677">
                  <c:v>633.46500000000003</c:v>
                </c:pt>
                <c:pt idx="1678">
                  <c:v>633.46500000000003</c:v>
                </c:pt>
                <c:pt idx="1679">
                  <c:v>633.46500000000003</c:v>
                </c:pt>
                <c:pt idx="1680">
                  <c:v>633.46500000000003</c:v>
                </c:pt>
                <c:pt idx="1681">
                  <c:v>633.46500000000003</c:v>
                </c:pt>
                <c:pt idx="1682">
                  <c:v>633.46500000000003</c:v>
                </c:pt>
                <c:pt idx="1683">
                  <c:v>633.46500000000003</c:v>
                </c:pt>
                <c:pt idx="1684">
                  <c:v>633.46500000000003</c:v>
                </c:pt>
                <c:pt idx="1685">
                  <c:v>633.46500000000003</c:v>
                </c:pt>
                <c:pt idx="1686">
                  <c:v>633.46500000000003</c:v>
                </c:pt>
                <c:pt idx="1687">
                  <c:v>633.46500000000003</c:v>
                </c:pt>
                <c:pt idx="1688">
                  <c:v>633.46500000000003</c:v>
                </c:pt>
                <c:pt idx="1689">
                  <c:v>633.46500000000003</c:v>
                </c:pt>
                <c:pt idx="1690">
                  <c:v>633.46500000000003</c:v>
                </c:pt>
                <c:pt idx="1691">
                  <c:v>633.46500000000003</c:v>
                </c:pt>
                <c:pt idx="1692">
                  <c:v>633.46500000000003</c:v>
                </c:pt>
                <c:pt idx="1693">
                  <c:v>633.46500000000003</c:v>
                </c:pt>
                <c:pt idx="1694">
                  <c:v>633.46500000000003</c:v>
                </c:pt>
                <c:pt idx="1695">
                  <c:v>633.46500000000003</c:v>
                </c:pt>
                <c:pt idx="1696">
                  <c:v>633.46500000000003</c:v>
                </c:pt>
                <c:pt idx="1697">
                  <c:v>633.46500000000003</c:v>
                </c:pt>
                <c:pt idx="1698">
                  <c:v>633.46500000000003</c:v>
                </c:pt>
                <c:pt idx="1699">
                  <c:v>633.46500000000003</c:v>
                </c:pt>
                <c:pt idx="1700">
                  <c:v>633.46500000000003</c:v>
                </c:pt>
                <c:pt idx="1701">
                  <c:v>633.46500000000003</c:v>
                </c:pt>
                <c:pt idx="1702">
                  <c:v>633.46500000000003</c:v>
                </c:pt>
                <c:pt idx="1703">
                  <c:v>633.46500000000003</c:v>
                </c:pt>
                <c:pt idx="1704">
                  <c:v>633.46500000000003</c:v>
                </c:pt>
                <c:pt idx="1705">
                  <c:v>633.46500000000003</c:v>
                </c:pt>
                <c:pt idx="1706">
                  <c:v>633.46500000000003</c:v>
                </c:pt>
                <c:pt idx="1707">
                  <c:v>633.46500000000003</c:v>
                </c:pt>
                <c:pt idx="1708">
                  <c:v>633.46500000000003</c:v>
                </c:pt>
                <c:pt idx="1709">
                  <c:v>633.46500000000003</c:v>
                </c:pt>
                <c:pt idx="1710">
                  <c:v>633.46500000000003</c:v>
                </c:pt>
                <c:pt idx="1711">
                  <c:v>633.46500000000003</c:v>
                </c:pt>
                <c:pt idx="1712">
                  <c:v>633.46500000000003</c:v>
                </c:pt>
                <c:pt idx="1713">
                  <c:v>633.46500000000003</c:v>
                </c:pt>
                <c:pt idx="1714">
                  <c:v>633.46500000000003</c:v>
                </c:pt>
                <c:pt idx="1715">
                  <c:v>633.46500000000003</c:v>
                </c:pt>
                <c:pt idx="1716">
                  <c:v>633.46500000000003</c:v>
                </c:pt>
                <c:pt idx="1717">
                  <c:v>633.46500000000003</c:v>
                </c:pt>
                <c:pt idx="1718">
                  <c:v>633.46500000000003</c:v>
                </c:pt>
                <c:pt idx="1719">
                  <c:v>633.46500000000003</c:v>
                </c:pt>
                <c:pt idx="1720">
                  <c:v>633.46500000000003</c:v>
                </c:pt>
                <c:pt idx="1721">
                  <c:v>633.46500000000003</c:v>
                </c:pt>
                <c:pt idx="1722">
                  <c:v>633.46500000000003</c:v>
                </c:pt>
                <c:pt idx="1723">
                  <c:v>633.46500000000003</c:v>
                </c:pt>
                <c:pt idx="1724">
                  <c:v>633.46500000000003</c:v>
                </c:pt>
                <c:pt idx="1725">
                  <c:v>633.46500000000003</c:v>
                </c:pt>
                <c:pt idx="1726">
                  <c:v>633.46500000000003</c:v>
                </c:pt>
                <c:pt idx="1727">
                  <c:v>633.46500000000003</c:v>
                </c:pt>
                <c:pt idx="1728">
                  <c:v>633.46500000000003</c:v>
                </c:pt>
                <c:pt idx="1729">
                  <c:v>633.46500000000003</c:v>
                </c:pt>
                <c:pt idx="1730">
                  <c:v>633.46500000000003</c:v>
                </c:pt>
                <c:pt idx="1731">
                  <c:v>633.46500000000003</c:v>
                </c:pt>
                <c:pt idx="1732">
                  <c:v>633.46500000000003</c:v>
                </c:pt>
                <c:pt idx="1733">
                  <c:v>633.46500000000003</c:v>
                </c:pt>
                <c:pt idx="1734">
                  <c:v>633.46500000000003</c:v>
                </c:pt>
                <c:pt idx="1735">
                  <c:v>633.46500000000003</c:v>
                </c:pt>
                <c:pt idx="1736">
                  <c:v>633.46500000000003</c:v>
                </c:pt>
                <c:pt idx="1737">
                  <c:v>633.46500000000003</c:v>
                </c:pt>
                <c:pt idx="1738">
                  <c:v>633.46500000000003</c:v>
                </c:pt>
                <c:pt idx="1739">
                  <c:v>633.46500000000003</c:v>
                </c:pt>
                <c:pt idx="1740">
                  <c:v>633.46500000000003</c:v>
                </c:pt>
                <c:pt idx="1741">
                  <c:v>633.46500000000003</c:v>
                </c:pt>
                <c:pt idx="1742">
                  <c:v>633.46500000000003</c:v>
                </c:pt>
                <c:pt idx="1743">
                  <c:v>633.46500000000003</c:v>
                </c:pt>
                <c:pt idx="1744">
                  <c:v>633.46500000000003</c:v>
                </c:pt>
                <c:pt idx="1745">
                  <c:v>633.46500000000003</c:v>
                </c:pt>
                <c:pt idx="1746">
                  <c:v>633.46500000000003</c:v>
                </c:pt>
                <c:pt idx="1747">
                  <c:v>633.46500000000003</c:v>
                </c:pt>
                <c:pt idx="1748">
                  <c:v>633.46500000000003</c:v>
                </c:pt>
                <c:pt idx="1749">
                  <c:v>633.46500000000003</c:v>
                </c:pt>
                <c:pt idx="1750">
                  <c:v>633.46500000000003</c:v>
                </c:pt>
                <c:pt idx="1751">
                  <c:v>633.46500000000003</c:v>
                </c:pt>
                <c:pt idx="1752">
                  <c:v>633.46500000000003</c:v>
                </c:pt>
                <c:pt idx="1753">
                  <c:v>633.46500000000003</c:v>
                </c:pt>
                <c:pt idx="1754">
                  <c:v>633.46500000000003</c:v>
                </c:pt>
                <c:pt idx="1755">
                  <c:v>633.46500000000003</c:v>
                </c:pt>
                <c:pt idx="1756">
                  <c:v>633.46500000000003</c:v>
                </c:pt>
                <c:pt idx="1757">
                  <c:v>633.46500000000003</c:v>
                </c:pt>
                <c:pt idx="1758">
                  <c:v>633.46500000000003</c:v>
                </c:pt>
                <c:pt idx="1759">
                  <c:v>633.46500000000003</c:v>
                </c:pt>
                <c:pt idx="1760">
                  <c:v>633.46500000000003</c:v>
                </c:pt>
                <c:pt idx="1761">
                  <c:v>633.46500000000003</c:v>
                </c:pt>
                <c:pt idx="1762">
                  <c:v>633.46500000000003</c:v>
                </c:pt>
                <c:pt idx="1763">
                  <c:v>633.46500000000003</c:v>
                </c:pt>
                <c:pt idx="1764">
                  <c:v>633.46500000000003</c:v>
                </c:pt>
                <c:pt idx="1765">
                  <c:v>633.46500000000003</c:v>
                </c:pt>
                <c:pt idx="1766">
                  <c:v>633.46500000000003</c:v>
                </c:pt>
                <c:pt idx="1767">
                  <c:v>633.46500000000003</c:v>
                </c:pt>
                <c:pt idx="1768">
                  <c:v>633.46500000000003</c:v>
                </c:pt>
                <c:pt idx="1769">
                  <c:v>633.46500000000003</c:v>
                </c:pt>
                <c:pt idx="1770">
                  <c:v>633.46500000000003</c:v>
                </c:pt>
                <c:pt idx="1771">
                  <c:v>633.46500000000003</c:v>
                </c:pt>
                <c:pt idx="1772">
                  <c:v>633.46500000000003</c:v>
                </c:pt>
                <c:pt idx="1773">
                  <c:v>633.46500000000003</c:v>
                </c:pt>
                <c:pt idx="1774">
                  <c:v>633.46500000000003</c:v>
                </c:pt>
                <c:pt idx="1775">
                  <c:v>633.46500000000003</c:v>
                </c:pt>
                <c:pt idx="1776">
                  <c:v>633.46500000000003</c:v>
                </c:pt>
                <c:pt idx="1777">
                  <c:v>633.46500000000003</c:v>
                </c:pt>
                <c:pt idx="1778">
                  <c:v>633.46500000000003</c:v>
                </c:pt>
                <c:pt idx="1779">
                  <c:v>633.46500000000003</c:v>
                </c:pt>
                <c:pt idx="1780">
                  <c:v>633.46500000000003</c:v>
                </c:pt>
                <c:pt idx="1781">
                  <c:v>633.46500000000003</c:v>
                </c:pt>
                <c:pt idx="1782">
                  <c:v>633.46500000000003</c:v>
                </c:pt>
                <c:pt idx="1783">
                  <c:v>633.46500000000003</c:v>
                </c:pt>
                <c:pt idx="1784">
                  <c:v>633.46500000000003</c:v>
                </c:pt>
                <c:pt idx="1785">
                  <c:v>633.46500000000003</c:v>
                </c:pt>
                <c:pt idx="1786">
                  <c:v>633.46500000000003</c:v>
                </c:pt>
                <c:pt idx="1787">
                  <c:v>633.46500000000003</c:v>
                </c:pt>
                <c:pt idx="1788">
                  <c:v>633.46500000000003</c:v>
                </c:pt>
                <c:pt idx="1789">
                  <c:v>633.46500000000003</c:v>
                </c:pt>
                <c:pt idx="1790">
                  <c:v>633.46500000000003</c:v>
                </c:pt>
                <c:pt idx="1791">
                  <c:v>633.46500000000003</c:v>
                </c:pt>
                <c:pt idx="1792">
                  <c:v>633.46500000000003</c:v>
                </c:pt>
                <c:pt idx="1793">
                  <c:v>633.46500000000003</c:v>
                </c:pt>
                <c:pt idx="1794">
                  <c:v>633.46500000000003</c:v>
                </c:pt>
                <c:pt idx="1795">
                  <c:v>633.46500000000003</c:v>
                </c:pt>
                <c:pt idx="1796">
                  <c:v>633.46500000000003</c:v>
                </c:pt>
                <c:pt idx="1797">
                  <c:v>633.46500000000003</c:v>
                </c:pt>
                <c:pt idx="1798">
                  <c:v>633.46500000000003</c:v>
                </c:pt>
                <c:pt idx="1799">
                  <c:v>633.46500000000003</c:v>
                </c:pt>
                <c:pt idx="1800">
                  <c:v>633.46500000000003</c:v>
                </c:pt>
                <c:pt idx="1801">
                  <c:v>633.46500000000003</c:v>
                </c:pt>
                <c:pt idx="1802">
                  <c:v>633.46500000000003</c:v>
                </c:pt>
                <c:pt idx="1803">
                  <c:v>633.46500000000003</c:v>
                </c:pt>
                <c:pt idx="1804">
                  <c:v>633.46500000000003</c:v>
                </c:pt>
                <c:pt idx="1805">
                  <c:v>633.46500000000003</c:v>
                </c:pt>
                <c:pt idx="1806">
                  <c:v>633.46500000000003</c:v>
                </c:pt>
                <c:pt idx="1807">
                  <c:v>633.46500000000003</c:v>
                </c:pt>
                <c:pt idx="1808">
                  <c:v>633.46500000000003</c:v>
                </c:pt>
                <c:pt idx="1809">
                  <c:v>633.46500000000003</c:v>
                </c:pt>
                <c:pt idx="1810">
                  <c:v>633.46500000000003</c:v>
                </c:pt>
                <c:pt idx="1811">
                  <c:v>633.46500000000003</c:v>
                </c:pt>
                <c:pt idx="1812">
                  <c:v>633.46500000000003</c:v>
                </c:pt>
                <c:pt idx="1813">
                  <c:v>633.46500000000003</c:v>
                </c:pt>
                <c:pt idx="1814">
                  <c:v>633.46500000000003</c:v>
                </c:pt>
                <c:pt idx="1815">
                  <c:v>633.46500000000003</c:v>
                </c:pt>
                <c:pt idx="1816">
                  <c:v>633.46500000000003</c:v>
                </c:pt>
                <c:pt idx="1817">
                  <c:v>633.46500000000003</c:v>
                </c:pt>
                <c:pt idx="1818">
                  <c:v>633.46500000000003</c:v>
                </c:pt>
                <c:pt idx="1819">
                  <c:v>633.46500000000003</c:v>
                </c:pt>
                <c:pt idx="1820">
                  <c:v>633.46500000000003</c:v>
                </c:pt>
                <c:pt idx="1821">
                  <c:v>633.46500000000003</c:v>
                </c:pt>
                <c:pt idx="1822">
                  <c:v>633.46500000000003</c:v>
                </c:pt>
                <c:pt idx="1823">
                  <c:v>633.46500000000003</c:v>
                </c:pt>
                <c:pt idx="1824">
                  <c:v>633.46500000000003</c:v>
                </c:pt>
                <c:pt idx="1825">
                  <c:v>633.46500000000003</c:v>
                </c:pt>
                <c:pt idx="1826">
                  <c:v>633.46500000000003</c:v>
                </c:pt>
                <c:pt idx="1827">
                  <c:v>633.46500000000003</c:v>
                </c:pt>
                <c:pt idx="1828">
                  <c:v>633.46500000000003</c:v>
                </c:pt>
                <c:pt idx="1829">
                  <c:v>633.46500000000003</c:v>
                </c:pt>
                <c:pt idx="1830">
                  <c:v>633.46500000000003</c:v>
                </c:pt>
                <c:pt idx="1831">
                  <c:v>633.46500000000003</c:v>
                </c:pt>
                <c:pt idx="1832">
                  <c:v>633.46500000000003</c:v>
                </c:pt>
                <c:pt idx="1833">
                  <c:v>633.46500000000003</c:v>
                </c:pt>
                <c:pt idx="1834">
                  <c:v>633.46500000000003</c:v>
                </c:pt>
                <c:pt idx="1835">
                  <c:v>633.46500000000003</c:v>
                </c:pt>
                <c:pt idx="1836">
                  <c:v>633.46500000000003</c:v>
                </c:pt>
                <c:pt idx="1837">
                  <c:v>633.46500000000003</c:v>
                </c:pt>
                <c:pt idx="1838">
                  <c:v>633.46500000000003</c:v>
                </c:pt>
                <c:pt idx="1839">
                  <c:v>633.46500000000003</c:v>
                </c:pt>
                <c:pt idx="1840">
                  <c:v>633.46500000000003</c:v>
                </c:pt>
                <c:pt idx="1841">
                  <c:v>633.46500000000003</c:v>
                </c:pt>
                <c:pt idx="1842">
                  <c:v>633.46500000000003</c:v>
                </c:pt>
                <c:pt idx="1843">
                  <c:v>633.46500000000003</c:v>
                </c:pt>
                <c:pt idx="1844">
                  <c:v>633.46500000000003</c:v>
                </c:pt>
                <c:pt idx="1845">
                  <c:v>633.46500000000003</c:v>
                </c:pt>
                <c:pt idx="1846">
                  <c:v>633.46500000000003</c:v>
                </c:pt>
                <c:pt idx="1847">
                  <c:v>633.46500000000003</c:v>
                </c:pt>
                <c:pt idx="1848">
                  <c:v>633.46500000000003</c:v>
                </c:pt>
                <c:pt idx="1849">
                  <c:v>633.46500000000003</c:v>
                </c:pt>
                <c:pt idx="1850">
                  <c:v>633.46500000000003</c:v>
                </c:pt>
                <c:pt idx="1851">
                  <c:v>633.46500000000003</c:v>
                </c:pt>
                <c:pt idx="1852">
                  <c:v>633.46500000000003</c:v>
                </c:pt>
                <c:pt idx="1853">
                  <c:v>633.46500000000003</c:v>
                </c:pt>
                <c:pt idx="1854">
                  <c:v>633.46500000000003</c:v>
                </c:pt>
                <c:pt idx="1855">
                  <c:v>633.46500000000003</c:v>
                </c:pt>
                <c:pt idx="1856">
                  <c:v>633.46500000000003</c:v>
                </c:pt>
                <c:pt idx="1857">
                  <c:v>633.46500000000003</c:v>
                </c:pt>
                <c:pt idx="1858">
                  <c:v>633.46500000000003</c:v>
                </c:pt>
                <c:pt idx="1859">
                  <c:v>633.46500000000003</c:v>
                </c:pt>
                <c:pt idx="1860">
                  <c:v>633.46500000000003</c:v>
                </c:pt>
                <c:pt idx="1861">
                  <c:v>633.46500000000003</c:v>
                </c:pt>
                <c:pt idx="1862">
                  <c:v>633.46500000000003</c:v>
                </c:pt>
                <c:pt idx="1863">
                  <c:v>633.46500000000003</c:v>
                </c:pt>
                <c:pt idx="1864">
                  <c:v>633.46500000000003</c:v>
                </c:pt>
                <c:pt idx="1865">
                  <c:v>633.46500000000003</c:v>
                </c:pt>
                <c:pt idx="1866">
                  <c:v>633.46500000000003</c:v>
                </c:pt>
                <c:pt idx="1867">
                  <c:v>633.46500000000003</c:v>
                </c:pt>
                <c:pt idx="1868">
                  <c:v>633.46500000000003</c:v>
                </c:pt>
                <c:pt idx="1869">
                  <c:v>633.46500000000003</c:v>
                </c:pt>
                <c:pt idx="1870">
                  <c:v>633.46500000000003</c:v>
                </c:pt>
                <c:pt idx="1871">
                  <c:v>633.46500000000003</c:v>
                </c:pt>
                <c:pt idx="1872">
                  <c:v>633.46500000000003</c:v>
                </c:pt>
                <c:pt idx="1873">
                  <c:v>633.46500000000003</c:v>
                </c:pt>
                <c:pt idx="1874">
                  <c:v>633.46500000000003</c:v>
                </c:pt>
                <c:pt idx="1875">
                  <c:v>633.46500000000003</c:v>
                </c:pt>
                <c:pt idx="1876">
                  <c:v>633.46500000000003</c:v>
                </c:pt>
                <c:pt idx="1877">
                  <c:v>633.46500000000003</c:v>
                </c:pt>
                <c:pt idx="1878">
                  <c:v>633.46500000000003</c:v>
                </c:pt>
                <c:pt idx="1879">
                  <c:v>633.46500000000003</c:v>
                </c:pt>
                <c:pt idx="1880">
                  <c:v>633.46500000000003</c:v>
                </c:pt>
                <c:pt idx="1881">
                  <c:v>633.46500000000003</c:v>
                </c:pt>
                <c:pt idx="1882">
                  <c:v>633.46500000000003</c:v>
                </c:pt>
                <c:pt idx="1883">
                  <c:v>633.46500000000003</c:v>
                </c:pt>
                <c:pt idx="1884">
                  <c:v>633.46500000000003</c:v>
                </c:pt>
                <c:pt idx="1885">
                  <c:v>633.46500000000003</c:v>
                </c:pt>
                <c:pt idx="1886">
                  <c:v>633.46500000000003</c:v>
                </c:pt>
                <c:pt idx="1887">
                  <c:v>633.46500000000003</c:v>
                </c:pt>
                <c:pt idx="1888">
                  <c:v>633.46500000000003</c:v>
                </c:pt>
                <c:pt idx="1889">
                  <c:v>633.46500000000003</c:v>
                </c:pt>
                <c:pt idx="1890">
                  <c:v>633.46500000000003</c:v>
                </c:pt>
                <c:pt idx="1891">
                  <c:v>633.46500000000003</c:v>
                </c:pt>
                <c:pt idx="1892">
                  <c:v>633.46500000000003</c:v>
                </c:pt>
                <c:pt idx="1893">
                  <c:v>633.46500000000003</c:v>
                </c:pt>
                <c:pt idx="1894">
                  <c:v>633.46500000000003</c:v>
                </c:pt>
                <c:pt idx="1895">
                  <c:v>633.46500000000003</c:v>
                </c:pt>
                <c:pt idx="1896">
                  <c:v>633.46500000000003</c:v>
                </c:pt>
                <c:pt idx="1897">
                  <c:v>633.46500000000003</c:v>
                </c:pt>
                <c:pt idx="1898">
                  <c:v>633.46500000000003</c:v>
                </c:pt>
                <c:pt idx="1899">
                  <c:v>633.46500000000003</c:v>
                </c:pt>
                <c:pt idx="1900">
                  <c:v>633.46500000000003</c:v>
                </c:pt>
                <c:pt idx="1901">
                  <c:v>633.46500000000003</c:v>
                </c:pt>
                <c:pt idx="1902">
                  <c:v>633.46500000000003</c:v>
                </c:pt>
                <c:pt idx="1903">
                  <c:v>633.46500000000003</c:v>
                </c:pt>
                <c:pt idx="1904">
                  <c:v>633.46500000000003</c:v>
                </c:pt>
                <c:pt idx="1905">
                  <c:v>633.46500000000003</c:v>
                </c:pt>
                <c:pt idx="1906">
                  <c:v>633.46500000000003</c:v>
                </c:pt>
                <c:pt idx="1907">
                  <c:v>633.46500000000003</c:v>
                </c:pt>
                <c:pt idx="1908">
                  <c:v>633.46500000000003</c:v>
                </c:pt>
                <c:pt idx="1909">
                  <c:v>633.46500000000003</c:v>
                </c:pt>
                <c:pt idx="1910">
                  <c:v>633.46500000000003</c:v>
                </c:pt>
                <c:pt idx="1911">
                  <c:v>633.46500000000003</c:v>
                </c:pt>
                <c:pt idx="1912">
                  <c:v>633.46500000000003</c:v>
                </c:pt>
                <c:pt idx="1913">
                  <c:v>633.46500000000003</c:v>
                </c:pt>
                <c:pt idx="1914">
                  <c:v>633.46500000000003</c:v>
                </c:pt>
                <c:pt idx="1915">
                  <c:v>633.46500000000003</c:v>
                </c:pt>
                <c:pt idx="1916">
                  <c:v>633.46500000000003</c:v>
                </c:pt>
                <c:pt idx="1917">
                  <c:v>633.46500000000003</c:v>
                </c:pt>
                <c:pt idx="1918">
                  <c:v>633.46500000000003</c:v>
                </c:pt>
                <c:pt idx="1919">
                  <c:v>633.46500000000003</c:v>
                </c:pt>
                <c:pt idx="1920">
                  <c:v>633.46500000000003</c:v>
                </c:pt>
                <c:pt idx="1921">
                  <c:v>633.46500000000003</c:v>
                </c:pt>
                <c:pt idx="1922">
                  <c:v>633.46500000000003</c:v>
                </c:pt>
                <c:pt idx="1923">
                  <c:v>633.46500000000003</c:v>
                </c:pt>
                <c:pt idx="1924">
                  <c:v>633.46500000000003</c:v>
                </c:pt>
                <c:pt idx="1925">
                  <c:v>633.46500000000003</c:v>
                </c:pt>
                <c:pt idx="1926">
                  <c:v>633.46500000000003</c:v>
                </c:pt>
                <c:pt idx="1927">
                  <c:v>633.46500000000003</c:v>
                </c:pt>
                <c:pt idx="1928">
                  <c:v>633.46500000000003</c:v>
                </c:pt>
                <c:pt idx="1929">
                  <c:v>633.46500000000003</c:v>
                </c:pt>
                <c:pt idx="1930">
                  <c:v>633.46500000000003</c:v>
                </c:pt>
                <c:pt idx="1931">
                  <c:v>633.46500000000003</c:v>
                </c:pt>
                <c:pt idx="1932">
                  <c:v>633.46500000000003</c:v>
                </c:pt>
                <c:pt idx="1933">
                  <c:v>633.46500000000003</c:v>
                </c:pt>
                <c:pt idx="1934">
                  <c:v>633.46500000000003</c:v>
                </c:pt>
                <c:pt idx="1935">
                  <c:v>633.46500000000003</c:v>
                </c:pt>
                <c:pt idx="1936">
                  <c:v>633.46500000000003</c:v>
                </c:pt>
                <c:pt idx="1937">
                  <c:v>633.46500000000003</c:v>
                </c:pt>
                <c:pt idx="1938">
                  <c:v>633.46500000000003</c:v>
                </c:pt>
                <c:pt idx="1939">
                  <c:v>633.46500000000003</c:v>
                </c:pt>
                <c:pt idx="1940">
                  <c:v>633.46500000000003</c:v>
                </c:pt>
                <c:pt idx="1941">
                  <c:v>633.46500000000003</c:v>
                </c:pt>
                <c:pt idx="1942">
                  <c:v>633.46500000000003</c:v>
                </c:pt>
                <c:pt idx="1943">
                  <c:v>633.46500000000003</c:v>
                </c:pt>
                <c:pt idx="1944">
                  <c:v>633.46500000000003</c:v>
                </c:pt>
                <c:pt idx="1945">
                  <c:v>633.46500000000003</c:v>
                </c:pt>
                <c:pt idx="1946">
                  <c:v>633.46500000000003</c:v>
                </c:pt>
                <c:pt idx="1947">
                  <c:v>633.46500000000003</c:v>
                </c:pt>
                <c:pt idx="1948">
                  <c:v>633.46500000000003</c:v>
                </c:pt>
                <c:pt idx="1949">
                  <c:v>633.46500000000003</c:v>
                </c:pt>
                <c:pt idx="1950">
                  <c:v>633.46500000000003</c:v>
                </c:pt>
                <c:pt idx="1951">
                  <c:v>633.46500000000003</c:v>
                </c:pt>
                <c:pt idx="1952">
                  <c:v>633.46500000000003</c:v>
                </c:pt>
                <c:pt idx="1953">
                  <c:v>633.46500000000003</c:v>
                </c:pt>
                <c:pt idx="1954">
                  <c:v>633.46500000000003</c:v>
                </c:pt>
                <c:pt idx="1955">
                  <c:v>633.46500000000003</c:v>
                </c:pt>
                <c:pt idx="1956">
                  <c:v>633.46500000000003</c:v>
                </c:pt>
                <c:pt idx="1957">
                  <c:v>633.46500000000003</c:v>
                </c:pt>
                <c:pt idx="1958">
                  <c:v>633.46500000000003</c:v>
                </c:pt>
                <c:pt idx="1959">
                  <c:v>633.46500000000003</c:v>
                </c:pt>
                <c:pt idx="1960">
                  <c:v>633.46500000000003</c:v>
                </c:pt>
                <c:pt idx="1961">
                  <c:v>633.46500000000003</c:v>
                </c:pt>
                <c:pt idx="1962">
                  <c:v>633.46500000000003</c:v>
                </c:pt>
                <c:pt idx="1963">
                  <c:v>633.46500000000003</c:v>
                </c:pt>
                <c:pt idx="1964">
                  <c:v>633.46500000000003</c:v>
                </c:pt>
                <c:pt idx="1965">
                  <c:v>633.46500000000003</c:v>
                </c:pt>
                <c:pt idx="1966">
                  <c:v>633.46500000000003</c:v>
                </c:pt>
                <c:pt idx="1967">
                  <c:v>633.46500000000003</c:v>
                </c:pt>
                <c:pt idx="1968">
                  <c:v>633.46500000000003</c:v>
                </c:pt>
                <c:pt idx="1969">
                  <c:v>633.46500000000003</c:v>
                </c:pt>
                <c:pt idx="1970">
                  <c:v>633.46500000000003</c:v>
                </c:pt>
                <c:pt idx="1971">
                  <c:v>633.46500000000003</c:v>
                </c:pt>
                <c:pt idx="1972">
                  <c:v>633.46500000000003</c:v>
                </c:pt>
                <c:pt idx="1973">
                  <c:v>633.46500000000003</c:v>
                </c:pt>
                <c:pt idx="1974">
                  <c:v>633.46500000000003</c:v>
                </c:pt>
                <c:pt idx="1975">
                  <c:v>633.46500000000003</c:v>
                </c:pt>
                <c:pt idx="1976">
                  <c:v>633.46500000000003</c:v>
                </c:pt>
                <c:pt idx="1977">
                  <c:v>633.46500000000003</c:v>
                </c:pt>
                <c:pt idx="1978">
                  <c:v>633.46500000000003</c:v>
                </c:pt>
                <c:pt idx="1979">
                  <c:v>633.46500000000003</c:v>
                </c:pt>
                <c:pt idx="1980">
                  <c:v>633.46500000000003</c:v>
                </c:pt>
                <c:pt idx="1981">
                  <c:v>633.46500000000003</c:v>
                </c:pt>
                <c:pt idx="1982">
                  <c:v>633.46500000000003</c:v>
                </c:pt>
                <c:pt idx="1983">
                  <c:v>633.46500000000003</c:v>
                </c:pt>
                <c:pt idx="1984">
                  <c:v>633.46500000000003</c:v>
                </c:pt>
                <c:pt idx="1985">
                  <c:v>633.46500000000003</c:v>
                </c:pt>
                <c:pt idx="1986">
                  <c:v>633.46500000000003</c:v>
                </c:pt>
                <c:pt idx="1987">
                  <c:v>633.46500000000003</c:v>
                </c:pt>
                <c:pt idx="1988">
                  <c:v>633.46500000000003</c:v>
                </c:pt>
                <c:pt idx="1989">
                  <c:v>633.46500000000003</c:v>
                </c:pt>
                <c:pt idx="1990">
                  <c:v>633.46500000000003</c:v>
                </c:pt>
                <c:pt idx="1991">
                  <c:v>633.46500000000003</c:v>
                </c:pt>
                <c:pt idx="1992">
                  <c:v>633.46500000000003</c:v>
                </c:pt>
                <c:pt idx="1993">
                  <c:v>633.46500000000003</c:v>
                </c:pt>
                <c:pt idx="1994">
                  <c:v>633.46500000000003</c:v>
                </c:pt>
                <c:pt idx="1995">
                  <c:v>633.46500000000003</c:v>
                </c:pt>
                <c:pt idx="1996">
                  <c:v>633.46500000000003</c:v>
                </c:pt>
                <c:pt idx="1997">
                  <c:v>633.46500000000003</c:v>
                </c:pt>
                <c:pt idx="1998">
                  <c:v>633.46500000000003</c:v>
                </c:pt>
                <c:pt idx="1999">
                  <c:v>633.46500000000003</c:v>
                </c:pt>
                <c:pt idx="2000">
                  <c:v>633.46500000000003</c:v>
                </c:pt>
                <c:pt idx="2001">
                  <c:v>633.46500000000003</c:v>
                </c:pt>
                <c:pt idx="2002">
                  <c:v>633.46500000000003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114872"/>
        <c:axId val="161119864"/>
      </c:scatterChart>
      <c:valAx>
        <c:axId val="161114872"/>
        <c:scaling>
          <c:orientation val="minMax"/>
          <c:max val="200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Interval 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19864"/>
        <c:crosses val="autoZero"/>
        <c:crossBetween val="midCat"/>
        <c:majorUnit val="200"/>
        <c:minorUnit val="100"/>
      </c:valAx>
      <c:valAx>
        <c:axId val="161119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14872"/>
        <c:crosses val="autoZero"/>
        <c:crossBetween val="midCat"/>
        <c:majorUnit val="150"/>
        <c:min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229764248218971"/>
          <c:y val="0.36882016677030566"/>
          <c:w val="0.17772192538432696"/>
          <c:h val="0.23172482384925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MOC Proposals for the RMR Resource in Chronological</a:t>
            </a:r>
            <a:r>
              <a:rPr lang="en-US" sz="2400" baseline="0"/>
              <a:t> Order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'Chronological Data - 2016'!$D$1</c:f>
              <c:strCache>
                <c:ptCount val="1"/>
                <c:pt idx="0">
                  <c:v>Approach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- 2016'!$C$2:$C$2004</c:f>
              <c:numCache>
                <c:formatCode>General</c:formatCode>
                <c:ptCount val="200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'Chronological Data - 2016'!$D$2:$D$2004</c:f>
              <c:numCache>
                <c:formatCode>General</c:formatCode>
                <c:ptCount val="2003"/>
                <c:pt idx="0">
                  <c:v>208.34</c:v>
                </c:pt>
                <c:pt idx="1">
                  <c:v>208.3</c:v>
                </c:pt>
                <c:pt idx="2">
                  <c:v>208.3</c:v>
                </c:pt>
                <c:pt idx="3">
                  <c:v>208.3</c:v>
                </c:pt>
                <c:pt idx="4">
                  <c:v>208.29</c:v>
                </c:pt>
                <c:pt idx="5">
                  <c:v>208.25</c:v>
                </c:pt>
                <c:pt idx="6">
                  <c:v>208.25</c:v>
                </c:pt>
                <c:pt idx="7">
                  <c:v>208.25</c:v>
                </c:pt>
                <c:pt idx="8">
                  <c:v>208.25</c:v>
                </c:pt>
                <c:pt idx="9">
                  <c:v>208.24</c:v>
                </c:pt>
                <c:pt idx="10">
                  <c:v>208.24</c:v>
                </c:pt>
                <c:pt idx="11">
                  <c:v>208.23</c:v>
                </c:pt>
                <c:pt idx="12">
                  <c:v>208.23</c:v>
                </c:pt>
                <c:pt idx="13">
                  <c:v>208.23</c:v>
                </c:pt>
                <c:pt idx="14">
                  <c:v>208.21</c:v>
                </c:pt>
                <c:pt idx="15">
                  <c:v>208.21</c:v>
                </c:pt>
                <c:pt idx="16">
                  <c:v>208.23</c:v>
                </c:pt>
                <c:pt idx="17">
                  <c:v>208.23</c:v>
                </c:pt>
                <c:pt idx="18">
                  <c:v>208.23</c:v>
                </c:pt>
                <c:pt idx="19">
                  <c:v>208.23</c:v>
                </c:pt>
                <c:pt idx="20">
                  <c:v>208.25</c:v>
                </c:pt>
                <c:pt idx="21">
                  <c:v>208.24</c:v>
                </c:pt>
                <c:pt idx="22">
                  <c:v>208.24</c:v>
                </c:pt>
                <c:pt idx="23">
                  <c:v>208.24</c:v>
                </c:pt>
                <c:pt idx="24">
                  <c:v>208.23</c:v>
                </c:pt>
                <c:pt idx="25">
                  <c:v>208.24</c:v>
                </c:pt>
                <c:pt idx="26">
                  <c:v>208.24</c:v>
                </c:pt>
                <c:pt idx="27">
                  <c:v>208.25</c:v>
                </c:pt>
                <c:pt idx="28">
                  <c:v>208.25</c:v>
                </c:pt>
                <c:pt idx="29">
                  <c:v>208.27</c:v>
                </c:pt>
                <c:pt idx="30">
                  <c:v>208.27</c:v>
                </c:pt>
                <c:pt idx="31">
                  <c:v>208.27</c:v>
                </c:pt>
                <c:pt idx="32">
                  <c:v>208.34</c:v>
                </c:pt>
                <c:pt idx="33">
                  <c:v>208.31</c:v>
                </c:pt>
                <c:pt idx="34">
                  <c:v>208.3</c:v>
                </c:pt>
                <c:pt idx="35">
                  <c:v>208.31</c:v>
                </c:pt>
                <c:pt idx="36">
                  <c:v>208.31</c:v>
                </c:pt>
                <c:pt idx="37">
                  <c:v>208.32</c:v>
                </c:pt>
                <c:pt idx="38">
                  <c:v>208.34</c:v>
                </c:pt>
                <c:pt idx="39">
                  <c:v>208.35</c:v>
                </c:pt>
                <c:pt idx="40">
                  <c:v>208.35</c:v>
                </c:pt>
                <c:pt idx="41">
                  <c:v>208.37</c:v>
                </c:pt>
                <c:pt idx="42">
                  <c:v>208.37</c:v>
                </c:pt>
                <c:pt idx="43">
                  <c:v>208.4</c:v>
                </c:pt>
                <c:pt idx="44">
                  <c:v>208.4</c:v>
                </c:pt>
                <c:pt idx="45">
                  <c:v>208.42</c:v>
                </c:pt>
                <c:pt idx="46">
                  <c:v>208.43</c:v>
                </c:pt>
                <c:pt idx="47">
                  <c:v>208.45</c:v>
                </c:pt>
                <c:pt idx="48">
                  <c:v>208.46</c:v>
                </c:pt>
                <c:pt idx="49">
                  <c:v>208.48</c:v>
                </c:pt>
                <c:pt idx="50">
                  <c:v>208.42</c:v>
                </c:pt>
                <c:pt idx="51">
                  <c:v>208.39</c:v>
                </c:pt>
                <c:pt idx="52">
                  <c:v>208.41</c:v>
                </c:pt>
                <c:pt idx="53">
                  <c:v>208.38</c:v>
                </c:pt>
                <c:pt idx="54">
                  <c:v>744.49</c:v>
                </c:pt>
                <c:pt idx="55">
                  <c:v>743.82</c:v>
                </c:pt>
                <c:pt idx="56">
                  <c:v>744.99</c:v>
                </c:pt>
                <c:pt idx="57">
                  <c:v>744.36</c:v>
                </c:pt>
                <c:pt idx="58">
                  <c:v>745.17</c:v>
                </c:pt>
                <c:pt idx="59">
                  <c:v>745.66</c:v>
                </c:pt>
                <c:pt idx="60">
                  <c:v>744.81</c:v>
                </c:pt>
                <c:pt idx="61">
                  <c:v>744.31</c:v>
                </c:pt>
                <c:pt idx="62">
                  <c:v>230.33</c:v>
                </c:pt>
                <c:pt idx="63">
                  <c:v>231.24</c:v>
                </c:pt>
                <c:pt idx="64">
                  <c:v>231.24</c:v>
                </c:pt>
                <c:pt idx="65">
                  <c:v>243.11</c:v>
                </c:pt>
                <c:pt idx="66">
                  <c:v>230.69</c:v>
                </c:pt>
                <c:pt idx="67">
                  <c:v>239.88</c:v>
                </c:pt>
                <c:pt idx="68">
                  <c:v>240.48</c:v>
                </c:pt>
                <c:pt idx="69">
                  <c:v>243.25</c:v>
                </c:pt>
                <c:pt idx="70">
                  <c:v>243.86</c:v>
                </c:pt>
                <c:pt idx="71">
                  <c:v>243.86</c:v>
                </c:pt>
                <c:pt idx="72">
                  <c:v>240.84</c:v>
                </c:pt>
                <c:pt idx="73">
                  <c:v>212.23</c:v>
                </c:pt>
                <c:pt idx="74">
                  <c:v>212.21</c:v>
                </c:pt>
                <c:pt idx="75">
                  <c:v>212.19</c:v>
                </c:pt>
                <c:pt idx="76">
                  <c:v>212.15</c:v>
                </c:pt>
                <c:pt idx="77">
                  <c:v>212.1</c:v>
                </c:pt>
                <c:pt idx="78">
                  <c:v>212.07</c:v>
                </c:pt>
                <c:pt idx="79">
                  <c:v>211.96</c:v>
                </c:pt>
                <c:pt idx="80">
                  <c:v>211.94</c:v>
                </c:pt>
                <c:pt idx="81">
                  <c:v>211.91</c:v>
                </c:pt>
                <c:pt idx="82">
                  <c:v>211.9</c:v>
                </c:pt>
                <c:pt idx="83">
                  <c:v>211.89</c:v>
                </c:pt>
                <c:pt idx="84">
                  <c:v>211.88</c:v>
                </c:pt>
                <c:pt idx="85">
                  <c:v>211.86</c:v>
                </c:pt>
                <c:pt idx="86">
                  <c:v>211.84</c:v>
                </c:pt>
                <c:pt idx="87">
                  <c:v>211.89</c:v>
                </c:pt>
                <c:pt idx="88">
                  <c:v>211.88</c:v>
                </c:pt>
                <c:pt idx="89">
                  <c:v>211.86</c:v>
                </c:pt>
                <c:pt idx="90">
                  <c:v>211.85</c:v>
                </c:pt>
                <c:pt idx="91">
                  <c:v>211.82</c:v>
                </c:pt>
                <c:pt idx="92">
                  <c:v>211.81</c:v>
                </c:pt>
                <c:pt idx="93">
                  <c:v>211.77</c:v>
                </c:pt>
                <c:pt idx="94">
                  <c:v>211.77</c:v>
                </c:pt>
                <c:pt idx="95">
                  <c:v>211.76</c:v>
                </c:pt>
                <c:pt idx="96">
                  <c:v>211.75</c:v>
                </c:pt>
                <c:pt idx="97">
                  <c:v>211.75</c:v>
                </c:pt>
                <c:pt idx="98">
                  <c:v>211.75</c:v>
                </c:pt>
                <c:pt idx="99">
                  <c:v>211.76</c:v>
                </c:pt>
                <c:pt idx="100">
                  <c:v>211.76</c:v>
                </c:pt>
                <c:pt idx="101">
                  <c:v>720.29</c:v>
                </c:pt>
                <c:pt idx="102">
                  <c:v>721.82</c:v>
                </c:pt>
                <c:pt idx="103">
                  <c:v>721.95</c:v>
                </c:pt>
                <c:pt idx="104">
                  <c:v>721.55</c:v>
                </c:pt>
                <c:pt idx="105">
                  <c:v>723.75</c:v>
                </c:pt>
                <c:pt idx="106">
                  <c:v>723.26</c:v>
                </c:pt>
                <c:pt idx="107">
                  <c:v>724.25</c:v>
                </c:pt>
                <c:pt idx="108">
                  <c:v>723.75</c:v>
                </c:pt>
                <c:pt idx="109">
                  <c:v>723.89</c:v>
                </c:pt>
                <c:pt idx="110">
                  <c:v>723.93</c:v>
                </c:pt>
                <c:pt idx="111">
                  <c:v>723.75</c:v>
                </c:pt>
                <c:pt idx="112">
                  <c:v>724.83</c:v>
                </c:pt>
                <c:pt idx="113">
                  <c:v>723.89</c:v>
                </c:pt>
                <c:pt idx="114">
                  <c:v>724.29</c:v>
                </c:pt>
                <c:pt idx="115">
                  <c:v>726.14</c:v>
                </c:pt>
                <c:pt idx="116">
                  <c:v>726.86</c:v>
                </c:pt>
                <c:pt idx="117">
                  <c:v>725.24</c:v>
                </c:pt>
                <c:pt idx="118">
                  <c:v>728.21</c:v>
                </c:pt>
                <c:pt idx="119">
                  <c:v>716.74</c:v>
                </c:pt>
                <c:pt idx="120">
                  <c:v>716.87</c:v>
                </c:pt>
                <c:pt idx="121">
                  <c:v>717.68</c:v>
                </c:pt>
                <c:pt idx="122">
                  <c:v>717.55</c:v>
                </c:pt>
                <c:pt idx="123">
                  <c:v>717.77</c:v>
                </c:pt>
                <c:pt idx="124">
                  <c:v>718.04</c:v>
                </c:pt>
                <c:pt idx="125">
                  <c:v>717.91</c:v>
                </c:pt>
                <c:pt idx="126">
                  <c:v>717.64</c:v>
                </c:pt>
                <c:pt idx="127">
                  <c:v>717.64</c:v>
                </c:pt>
                <c:pt idx="128">
                  <c:v>718.49</c:v>
                </c:pt>
                <c:pt idx="129">
                  <c:v>716.38</c:v>
                </c:pt>
                <c:pt idx="130">
                  <c:v>717.19</c:v>
                </c:pt>
                <c:pt idx="131">
                  <c:v>716.65</c:v>
                </c:pt>
                <c:pt idx="132">
                  <c:v>718.13</c:v>
                </c:pt>
                <c:pt idx="133">
                  <c:v>717.77</c:v>
                </c:pt>
                <c:pt idx="134">
                  <c:v>716.78</c:v>
                </c:pt>
                <c:pt idx="135">
                  <c:v>716.92</c:v>
                </c:pt>
                <c:pt idx="136">
                  <c:v>715.61</c:v>
                </c:pt>
                <c:pt idx="137">
                  <c:v>715.48</c:v>
                </c:pt>
                <c:pt idx="138">
                  <c:v>231.07</c:v>
                </c:pt>
                <c:pt idx="139">
                  <c:v>231.07</c:v>
                </c:pt>
                <c:pt idx="140">
                  <c:v>233.91</c:v>
                </c:pt>
                <c:pt idx="141">
                  <c:v>236.34</c:v>
                </c:pt>
                <c:pt idx="142">
                  <c:v>233.45</c:v>
                </c:pt>
                <c:pt idx="143">
                  <c:v>233.72</c:v>
                </c:pt>
                <c:pt idx="144">
                  <c:v>237.36</c:v>
                </c:pt>
                <c:pt idx="145">
                  <c:v>236.98</c:v>
                </c:pt>
                <c:pt idx="146">
                  <c:v>235.67</c:v>
                </c:pt>
                <c:pt idx="147">
                  <c:v>235.11</c:v>
                </c:pt>
                <c:pt idx="148">
                  <c:v>237</c:v>
                </c:pt>
                <c:pt idx="149">
                  <c:v>236.9</c:v>
                </c:pt>
                <c:pt idx="150">
                  <c:v>237.17</c:v>
                </c:pt>
                <c:pt idx="151">
                  <c:v>238.03</c:v>
                </c:pt>
                <c:pt idx="152">
                  <c:v>237.92</c:v>
                </c:pt>
                <c:pt idx="153">
                  <c:v>236.14</c:v>
                </c:pt>
                <c:pt idx="154">
                  <c:v>235.28</c:v>
                </c:pt>
                <c:pt idx="155">
                  <c:v>235.39</c:v>
                </c:pt>
                <c:pt idx="156">
                  <c:v>236.44</c:v>
                </c:pt>
                <c:pt idx="157">
                  <c:v>236.63</c:v>
                </c:pt>
                <c:pt idx="158">
                  <c:v>236.72</c:v>
                </c:pt>
                <c:pt idx="159">
                  <c:v>236.91</c:v>
                </c:pt>
                <c:pt idx="160">
                  <c:v>236.16</c:v>
                </c:pt>
                <c:pt idx="161">
                  <c:v>237.96</c:v>
                </c:pt>
                <c:pt idx="162">
                  <c:v>240.88</c:v>
                </c:pt>
                <c:pt idx="163">
                  <c:v>240.47</c:v>
                </c:pt>
                <c:pt idx="164">
                  <c:v>239.21</c:v>
                </c:pt>
                <c:pt idx="165">
                  <c:v>238.64</c:v>
                </c:pt>
                <c:pt idx="166">
                  <c:v>237.86</c:v>
                </c:pt>
                <c:pt idx="167">
                  <c:v>237.88</c:v>
                </c:pt>
                <c:pt idx="168">
                  <c:v>237.48</c:v>
                </c:pt>
                <c:pt idx="169">
                  <c:v>236.34</c:v>
                </c:pt>
                <c:pt idx="170">
                  <c:v>234.76</c:v>
                </c:pt>
                <c:pt idx="171">
                  <c:v>234.3</c:v>
                </c:pt>
                <c:pt idx="172">
                  <c:v>235.52</c:v>
                </c:pt>
                <c:pt idx="173">
                  <c:v>234.57</c:v>
                </c:pt>
                <c:pt idx="174">
                  <c:v>234.57</c:v>
                </c:pt>
                <c:pt idx="175">
                  <c:v>232.76</c:v>
                </c:pt>
                <c:pt idx="176">
                  <c:v>234.2</c:v>
                </c:pt>
                <c:pt idx="177">
                  <c:v>232.12</c:v>
                </c:pt>
                <c:pt idx="178">
                  <c:v>232.49</c:v>
                </c:pt>
                <c:pt idx="179">
                  <c:v>231.41</c:v>
                </c:pt>
                <c:pt idx="180">
                  <c:v>230.61</c:v>
                </c:pt>
                <c:pt idx="181">
                  <c:v>716.29</c:v>
                </c:pt>
                <c:pt idx="182">
                  <c:v>722.76</c:v>
                </c:pt>
                <c:pt idx="183">
                  <c:v>724.38</c:v>
                </c:pt>
                <c:pt idx="184">
                  <c:v>726.18</c:v>
                </c:pt>
                <c:pt idx="185">
                  <c:v>727.17</c:v>
                </c:pt>
                <c:pt idx="186">
                  <c:v>732.8</c:v>
                </c:pt>
                <c:pt idx="187">
                  <c:v>731.04</c:v>
                </c:pt>
                <c:pt idx="188">
                  <c:v>732.53</c:v>
                </c:pt>
                <c:pt idx="189">
                  <c:v>733.52</c:v>
                </c:pt>
                <c:pt idx="190">
                  <c:v>733.92</c:v>
                </c:pt>
                <c:pt idx="191">
                  <c:v>733.7</c:v>
                </c:pt>
                <c:pt idx="192">
                  <c:v>734.24</c:v>
                </c:pt>
                <c:pt idx="193">
                  <c:v>736.44</c:v>
                </c:pt>
                <c:pt idx="194">
                  <c:v>736.22</c:v>
                </c:pt>
                <c:pt idx="195">
                  <c:v>207</c:v>
                </c:pt>
                <c:pt idx="196">
                  <c:v>207.01</c:v>
                </c:pt>
                <c:pt idx="197">
                  <c:v>731.27</c:v>
                </c:pt>
                <c:pt idx="198">
                  <c:v>732.17</c:v>
                </c:pt>
                <c:pt idx="199">
                  <c:v>733.29</c:v>
                </c:pt>
                <c:pt idx="200">
                  <c:v>732.84</c:v>
                </c:pt>
                <c:pt idx="201">
                  <c:v>732.89</c:v>
                </c:pt>
                <c:pt idx="202">
                  <c:v>216.92</c:v>
                </c:pt>
                <c:pt idx="203">
                  <c:v>217.02</c:v>
                </c:pt>
                <c:pt idx="204">
                  <c:v>216.57</c:v>
                </c:pt>
                <c:pt idx="205">
                  <c:v>216.31</c:v>
                </c:pt>
                <c:pt idx="206">
                  <c:v>215.97</c:v>
                </c:pt>
                <c:pt idx="207">
                  <c:v>215.11</c:v>
                </c:pt>
                <c:pt idx="208">
                  <c:v>214.68</c:v>
                </c:pt>
                <c:pt idx="209">
                  <c:v>214.94</c:v>
                </c:pt>
                <c:pt idx="210">
                  <c:v>215.19</c:v>
                </c:pt>
                <c:pt idx="211">
                  <c:v>229.1</c:v>
                </c:pt>
                <c:pt idx="212">
                  <c:v>231</c:v>
                </c:pt>
                <c:pt idx="213">
                  <c:v>230.25</c:v>
                </c:pt>
                <c:pt idx="214">
                  <c:v>231.68</c:v>
                </c:pt>
                <c:pt idx="215">
                  <c:v>228.72</c:v>
                </c:pt>
                <c:pt idx="216">
                  <c:v>229.71</c:v>
                </c:pt>
                <c:pt idx="217">
                  <c:v>230.1</c:v>
                </c:pt>
                <c:pt idx="218">
                  <c:v>225.29</c:v>
                </c:pt>
                <c:pt idx="219">
                  <c:v>226.96</c:v>
                </c:pt>
                <c:pt idx="220">
                  <c:v>228.39</c:v>
                </c:pt>
                <c:pt idx="221">
                  <c:v>210.86</c:v>
                </c:pt>
                <c:pt idx="222">
                  <c:v>210.83</c:v>
                </c:pt>
                <c:pt idx="223">
                  <c:v>210.75</c:v>
                </c:pt>
                <c:pt idx="224">
                  <c:v>210.74</c:v>
                </c:pt>
                <c:pt idx="225">
                  <c:v>210.6</c:v>
                </c:pt>
                <c:pt idx="226">
                  <c:v>210.58</c:v>
                </c:pt>
                <c:pt idx="227">
                  <c:v>210.58</c:v>
                </c:pt>
                <c:pt idx="228">
                  <c:v>210.53</c:v>
                </c:pt>
                <c:pt idx="229">
                  <c:v>210.52</c:v>
                </c:pt>
                <c:pt idx="230">
                  <c:v>211.35</c:v>
                </c:pt>
                <c:pt idx="231">
                  <c:v>213.74</c:v>
                </c:pt>
                <c:pt idx="232">
                  <c:v>219.67</c:v>
                </c:pt>
                <c:pt idx="233">
                  <c:v>210.34</c:v>
                </c:pt>
                <c:pt idx="234">
                  <c:v>210.32</c:v>
                </c:pt>
                <c:pt idx="235">
                  <c:v>210.3</c:v>
                </c:pt>
                <c:pt idx="236">
                  <c:v>210.3</c:v>
                </c:pt>
                <c:pt idx="237">
                  <c:v>210.28</c:v>
                </c:pt>
                <c:pt idx="238">
                  <c:v>211.66</c:v>
                </c:pt>
                <c:pt idx="239">
                  <c:v>212.65</c:v>
                </c:pt>
                <c:pt idx="240">
                  <c:v>212.41</c:v>
                </c:pt>
                <c:pt idx="241">
                  <c:v>215.29</c:v>
                </c:pt>
                <c:pt idx="242">
                  <c:v>214.78</c:v>
                </c:pt>
                <c:pt idx="243">
                  <c:v>220.52</c:v>
                </c:pt>
                <c:pt idx="244">
                  <c:v>220.98</c:v>
                </c:pt>
                <c:pt idx="245">
                  <c:v>221.35</c:v>
                </c:pt>
                <c:pt idx="246">
                  <c:v>221.89</c:v>
                </c:pt>
                <c:pt idx="247">
                  <c:v>221.42</c:v>
                </c:pt>
                <c:pt idx="248">
                  <c:v>221.99</c:v>
                </c:pt>
                <c:pt idx="249">
                  <c:v>210.09</c:v>
                </c:pt>
                <c:pt idx="250">
                  <c:v>222.44</c:v>
                </c:pt>
                <c:pt idx="251">
                  <c:v>221.6</c:v>
                </c:pt>
                <c:pt idx="252">
                  <c:v>221.5</c:v>
                </c:pt>
                <c:pt idx="253">
                  <c:v>221.23</c:v>
                </c:pt>
                <c:pt idx="254">
                  <c:v>221.6</c:v>
                </c:pt>
                <c:pt idx="255">
                  <c:v>221.13</c:v>
                </c:pt>
                <c:pt idx="256">
                  <c:v>220.41</c:v>
                </c:pt>
                <c:pt idx="257">
                  <c:v>219.89</c:v>
                </c:pt>
                <c:pt idx="258">
                  <c:v>218.09</c:v>
                </c:pt>
                <c:pt idx="259">
                  <c:v>217.74</c:v>
                </c:pt>
                <c:pt idx="260">
                  <c:v>217.91</c:v>
                </c:pt>
                <c:pt idx="261">
                  <c:v>217.3</c:v>
                </c:pt>
                <c:pt idx="262">
                  <c:v>218.09</c:v>
                </c:pt>
                <c:pt idx="263">
                  <c:v>221.63</c:v>
                </c:pt>
                <c:pt idx="264">
                  <c:v>220.25</c:v>
                </c:pt>
                <c:pt idx="265">
                  <c:v>218.72</c:v>
                </c:pt>
                <c:pt idx="266">
                  <c:v>221.72</c:v>
                </c:pt>
                <c:pt idx="267">
                  <c:v>238.57</c:v>
                </c:pt>
                <c:pt idx="268">
                  <c:v>236.29</c:v>
                </c:pt>
                <c:pt idx="269">
                  <c:v>234.37</c:v>
                </c:pt>
                <c:pt idx="270">
                  <c:v>234.35</c:v>
                </c:pt>
                <c:pt idx="271">
                  <c:v>229.71</c:v>
                </c:pt>
                <c:pt idx="272">
                  <c:v>228.14</c:v>
                </c:pt>
                <c:pt idx="273">
                  <c:v>227.69</c:v>
                </c:pt>
                <c:pt idx="274">
                  <c:v>230</c:v>
                </c:pt>
                <c:pt idx="275">
                  <c:v>228.43</c:v>
                </c:pt>
                <c:pt idx="276">
                  <c:v>229.99</c:v>
                </c:pt>
                <c:pt idx="277">
                  <c:v>230.39</c:v>
                </c:pt>
                <c:pt idx="278">
                  <c:v>227.43</c:v>
                </c:pt>
                <c:pt idx="279">
                  <c:v>221.39</c:v>
                </c:pt>
                <c:pt idx="280">
                  <c:v>220.63</c:v>
                </c:pt>
                <c:pt idx="281">
                  <c:v>221.56</c:v>
                </c:pt>
                <c:pt idx="282">
                  <c:v>221.22</c:v>
                </c:pt>
                <c:pt idx="283">
                  <c:v>221.14</c:v>
                </c:pt>
                <c:pt idx="284">
                  <c:v>217.98</c:v>
                </c:pt>
                <c:pt idx="285">
                  <c:v>218.07</c:v>
                </c:pt>
                <c:pt idx="286">
                  <c:v>219.81</c:v>
                </c:pt>
                <c:pt idx="287">
                  <c:v>233.01</c:v>
                </c:pt>
                <c:pt idx="288">
                  <c:v>218.39</c:v>
                </c:pt>
                <c:pt idx="289">
                  <c:v>218.4</c:v>
                </c:pt>
                <c:pt idx="290">
                  <c:v>218.55</c:v>
                </c:pt>
                <c:pt idx="291">
                  <c:v>733.11</c:v>
                </c:pt>
                <c:pt idx="292">
                  <c:v>733.47</c:v>
                </c:pt>
                <c:pt idx="293">
                  <c:v>735.41</c:v>
                </c:pt>
                <c:pt idx="294">
                  <c:v>734.42</c:v>
                </c:pt>
                <c:pt idx="295">
                  <c:v>735.86</c:v>
                </c:pt>
                <c:pt idx="296">
                  <c:v>736.17</c:v>
                </c:pt>
                <c:pt idx="297">
                  <c:v>734.15</c:v>
                </c:pt>
                <c:pt idx="298">
                  <c:v>735.99</c:v>
                </c:pt>
                <c:pt idx="299">
                  <c:v>736.8</c:v>
                </c:pt>
                <c:pt idx="300">
                  <c:v>738.11</c:v>
                </c:pt>
                <c:pt idx="301">
                  <c:v>738.29</c:v>
                </c:pt>
                <c:pt idx="302">
                  <c:v>738.87</c:v>
                </c:pt>
                <c:pt idx="303">
                  <c:v>737.97</c:v>
                </c:pt>
                <c:pt idx="304">
                  <c:v>739.1</c:v>
                </c:pt>
                <c:pt idx="305">
                  <c:v>740.09</c:v>
                </c:pt>
                <c:pt idx="306">
                  <c:v>740.94</c:v>
                </c:pt>
                <c:pt idx="307">
                  <c:v>741.57</c:v>
                </c:pt>
                <c:pt idx="308">
                  <c:v>740.85</c:v>
                </c:pt>
                <c:pt idx="309">
                  <c:v>740.9</c:v>
                </c:pt>
                <c:pt idx="310">
                  <c:v>740.09</c:v>
                </c:pt>
                <c:pt idx="311">
                  <c:v>741.3</c:v>
                </c:pt>
                <c:pt idx="312">
                  <c:v>741.53</c:v>
                </c:pt>
                <c:pt idx="313">
                  <c:v>742.56</c:v>
                </c:pt>
                <c:pt idx="314">
                  <c:v>743.1</c:v>
                </c:pt>
                <c:pt idx="315">
                  <c:v>744</c:v>
                </c:pt>
                <c:pt idx="316">
                  <c:v>743.5</c:v>
                </c:pt>
                <c:pt idx="317">
                  <c:v>744.76</c:v>
                </c:pt>
                <c:pt idx="318">
                  <c:v>744.67</c:v>
                </c:pt>
                <c:pt idx="319">
                  <c:v>744.67</c:v>
                </c:pt>
                <c:pt idx="320">
                  <c:v>743.73</c:v>
                </c:pt>
                <c:pt idx="321">
                  <c:v>743.73</c:v>
                </c:pt>
                <c:pt idx="322">
                  <c:v>744</c:v>
                </c:pt>
                <c:pt idx="323">
                  <c:v>744.04</c:v>
                </c:pt>
                <c:pt idx="324">
                  <c:v>737.93</c:v>
                </c:pt>
                <c:pt idx="325">
                  <c:v>739.1</c:v>
                </c:pt>
                <c:pt idx="326">
                  <c:v>740.09</c:v>
                </c:pt>
                <c:pt idx="327">
                  <c:v>739.28</c:v>
                </c:pt>
                <c:pt idx="328">
                  <c:v>740.27</c:v>
                </c:pt>
                <c:pt idx="329">
                  <c:v>741.35</c:v>
                </c:pt>
                <c:pt idx="330">
                  <c:v>741.3</c:v>
                </c:pt>
                <c:pt idx="331">
                  <c:v>741.98</c:v>
                </c:pt>
                <c:pt idx="332">
                  <c:v>748.32</c:v>
                </c:pt>
                <c:pt idx="333">
                  <c:v>748.68</c:v>
                </c:pt>
                <c:pt idx="334">
                  <c:v>747.64</c:v>
                </c:pt>
                <c:pt idx="335">
                  <c:v>748.5</c:v>
                </c:pt>
                <c:pt idx="336">
                  <c:v>749.67</c:v>
                </c:pt>
                <c:pt idx="337">
                  <c:v>750.52</c:v>
                </c:pt>
                <c:pt idx="338">
                  <c:v>750.66</c:v>
                </c:pt>
                <c:pt idx="339">
                  <c:v>750.97</c:v>
                </c:pt>
                <c:pt idx="340">
                  <c:v>751.33</c:v>
                </c:pt>
                <c:pt idx="341">
                  <c:v>749.58</c:v>
                </c:pt>
                <c:pt idx="342">
                  <c:v>750.21</c:v>
                </c:pt>
                <c:pt idx="343">
                  <c:v>749.71</c:v>
                </c:pt>
                <c:pt idx="344">
                  <c:v>751.6</c:v>
                </c:pt>
                <c:pt idx="345">
                  <c:v>751.6</c:v>
                </c:pt>
                <c:pt idx="346">
                  <c:v>751.65</c:v>
                </c:pt>
                <c:pt idx="347">
                  <c:v>751.87</c:v>
                </c:pt>
                <c:pt idx="348">
                  <c:v>752.19</c:v>
                </c:pt>
                <c:pt idx="349">
                  <c:v>751.47</c:v>
                </c:pt>
                <c:pt idx="350">
                  <c:v>752.28</c:v>
                </c:pt>
                <c:pt idx="351">
                  <c:v>752.28</c:v>
                </c:pt>
                <c:pt idx="352">
                  <c:v>752.28</c:v>
                </c:pt>
                <c:pt idx="353">
                  <c:v>730.86</c:v>
                </c:pt>
                <c:pt idx="354">
                  <c:v>730.73</c:v>
                </c:pt>
                <c:pt idx="355">
                  <c:v>731.4</c:v>
                </c:pt>
                <c:pt idx="356">
                  <c:v>735.41</c:v>
                </c:pt>
                <c:pt idx="357">
                  <c:v>735.41</c:v>
                </c:pt>
                <c:pt idx="358">
                  <c:v>735.32</c:v>
                </c:pt>
                <c:pt idx="359">
                  <c:v>736.98</c:v>
                </c:pt>
                <c:pt idx="360">
                  <c:v>738.15</c:v>
                </c:pt>
                <c:pt idx="361">
                  <c:v>738.42</c:v>
                </c:pt>
                <c:pt idx="362">
                  <c:v>738.51</c:v>
                </c:pt>
                <c:pt idx="363">
                  <c:v>737.52</c:v>
                </c:pt>
                <c:pt idx="364">
                  <c:v>736.13</c:v>
                </c:pt>
                <c:pt idx="365">
                  <c:v>736.85</c:v>
                </c:pt>
                <c:pt idx="366">
                  <c:v>737.34</c:v>
                </c:pt>
                <c:pt idx="367">
                  <c:v>737.03</c:v>
                </c:pt>
                <c:pt idx="368">
                  <c:v>737.88</c:v>
                </c:pt>
                <c:pt idx="369">
                  <c:v>738.06</c:v>
                </c:pt>
                <c:pt idx="370">
                  <c:v>737.84</c:v>
                </c:pt>
                <c:pt idx="371">
                  <c:v>736.85</c:v>
                </c:pt>
                <c:pt idx="372">
                  <c:v>738.24</c:v>
                </c:pt>
                <c:pt idx="373">
                  <c:v>738.96</c:v>
                </c:pt>
                <c:pt idx="374">
                  <c:v>737.88</c:v>
                </c:pt>
                <c:pt idx="375">
                  <c:v>739.05</c:v>
                </c:pt>
                <c:pt idx="376">
                  <c:v>739.1</c:v>
                </c:pt>
                <c:pt idx="377">
                  <c:v>739.64</c:v>
                </c:pt>
                <c:pt idx="378">
                  <c:v>738.74</c:v>
                </c:pt>
                <c:pt idx="379">
                  <c:v>739.32</c:v>
                </c:pt>
                <c:pt idx="380">
                  <c:v>740.22</c:v>
                </c:pt>
                <c:pt idx="381">
                  <c:v>740.72</c:v>
                </c:pt>
                <c:pt idx="382">
                  <c:v>741.3</c:v>
                </c:pt>
                <c:pt idx="383">
                  <c:v>741.08</c:v>
                </c:pt>
                <c:pt idx="384">
                  <c:v>742.02</c:v>
                </c:pt>
                <c:pt idx="385">
                  <c:v>742.65</c:v>
                </c:pt>
                <c:pt idx="386">
                  <c:v>743.14</c:v>
                </c:pt>
                <c:pt idx="387">
                  <c:v>734.19</c:v>
                </c:pt>
                <c:pt idx="388">
                  <c:v>734.69</c:v>
                </c:pt>
                <c:pt idx="389">
                  <c:v>733.79</c:v>
                </c:pt>
                <c:pt idx="390">
                  <c:v>734.33</c:v>
                </c:pt>
                <c:pt idx="391">
                  <c:v>735</c:v>
                </c:pt>
                <c:pt idx="392">
                  <c:v>734.01</c:v>
                </c:pt>
                <c:pt idx="393">
                  <c:v>735.41</c:v>
                </c:pt>
                <c:pt idx="394">
                  <c:v>735.77</c:v>
                </c:pt>
                <c:pt idx="395">
                  <c:v>730.5</c:v>
                </c:pt>
                <c:pt idx="396">
                  <c:v>728.88</c:v>
                </c:pt>
                <c:pt idx="397">
                  <c:v>728.07</c:v>
                </c:pt>
                <c:pt idx="398">
                  <c:v>726.9</c:v>
                </c:pt>
                <c:pt idx="399">
                  <c:v>724.92</c:v>
                </c:pt>
                <c:pt idx="400">
                  <c:v>724.16</c:v>
                </c:pt>
                <c:pt idx="401">
                  <c:v>722.31</c:v>
                </c:pt>
                <c:pt idx="402">
                  <c:v>281.32</c:v>
                </c:pt>
                <c:pt idx="403">
                  <c:v>280.41000000000003</c:v>
                </c:pt>
                <c:pt idx="404">
                  <c:v>281.43</c:v>
                </c:pt>
                <c:pt idx="405">
                  <c:v>278.8</c:v>
                </c:pt>
                <c:pt idx="406">
                  <c:v>279.7</c:v>
                </c:pt>
                <c:pt idx="407">
                  <c:v>288.95999999999998</c:v>
                </c:pt>
                <c:pt idx="408">
                  <c:v>279.5</c:v>
                </c:pt>
                <c:pt idx="409">
                  <c:v>284.18</c:v>
                </c:pt>
                <c:pt idx="410">
                  <c:v>284.18</c:v>
                </c:pt>
                <c:pt idx="411">
                  <c:v>286.45</c:v>
                </c:pt>
                <c:pt idx="412">
                  <c:v>286.2</c:v>
                </c:pt>
                <c:pt idx="413">
                  <c:v>286.32</c:v>
                </c:pt>
                <c:pt idx="414">
                  <c:v>286.43</c:v>
                </c:pt>
                <c:pt idx="415">
                  <c:v>287.88</c:v>
                </c:pt>
                <c:pt idx="416">
                  <c:v>287.02</c:v>
                </c:pt>
                <c:pt idx="417">
                  <c:v>285.92</c:v>
                </c:pt>
                <c:pt idx="418">
                  <c:v>287</c:v>
                </c:pt>
                <c:pt idx="419">
                  <c:v>287.83999999999997</c:v>
                </c:pt>
                <c:pt idx="420">
                  <c:v>288.20999999999998</c:v>
                </c:pt>
                <c:pt idx="421">
                  <c:v>277.06</c:v>
                </c:pt>
                <c:pt idx="422">
                  <c:v>277.72000000000003</c:v>
                </c:pt>
                <c:pt idx="423">
                  <c:v>277.72000000000003</c:v>
                </c:pt>
                <c:pt idx="424">
                  <c:v>277.83</c:v>
                </c:pt>
                <c:pt idx="425">
                  <c:v>276.79000000000002</c:v>
                </c:pt>
                <c:pt idx="426">
                  <c:v>276.79000000000002</c:v>
                </c:pt>
                <c:pt idx="427">
                  <c:v>271.67</c:v>
                </c:pt>
                <c:pt idx="428">
                  <c:v>276.83</c:v>
                </c:pt>
                <c:pt idx="429">
                  <c:v>277.51</c:v>
                </c:pt>
                <c:pt idx="430">
                  <c:v>277.32</c:v>
                </c:pt>
                <c:pt idx="431">
                  <c:v>277.16000000000003</c:v>
                </c:pt>
                <c:pt idx="432">
                  <c:v>277.42</c:v>
                </c:pt>
                <c:pt idx="433">
                  <c:v>276.81</c:v>
                </c:pt>
                <c:pt idx="434">
                  <c:v>277.86</c:v>
                </c:pt>
                <c:pt idx="435">
                  <c:v>277.64999999999998</c:v>
                </c:pt>
                <c:pt idx="436">
                  <c:v>276.70999999999998</c:v>
                </c:pt>
                <c:pt idx="437">
                  <c:v>288.74</c:v>
                </c:pt>
                <c:pt idx="438">
                  <c:v>286.82</c:v>
                </c:pt>
                <c:pt idx="439">
                  <c:v>284.89999999999998</c:v>
                </c:pt>
                <c:pt idx="440">
                  <c:v>283.83999999999997</c:v>
                </c:pt>
                <c:pt idx="441">
                  <c:v>283.39</c:v>
                </c:pt>
                <c:pt idx="442">
                  <c:v>282.11</c:v>
                </c:pt>
                <c:pt idx="443">
                  <c:v>281.75</c:v>
                </c:pt>
                <c:pt idx="444">
                  <c:v>282.67</c:v>
                </c:pt>
                <c:pt idx="445">
                  <c:v>280.94</c:v>
                </c:pt>
                <c:pt idx="446">
                  <c:v>280.14999999999998</c:v>
                </c:pt>
                <c:pt idx="447">
                  <c:v>278.12</c:v>
                </c:pt>
                <c:pt idx="448">
                  <c:v>279.47000000000003</c:v>
                </c:pt>
                <c:pt idx="449">
                  <c:v>331.17</c:v>
                </c:pt>
                <c:pt idx="450">
                  <c:v>279.57</c:v>
                </c:pt>
                <c:pt idx="451">
                  <c:v>277.94</c:v>
                </c:pt>
                <c:pt idx="452">
                  <c:v>330.76</c:v>
                </c:pt>
                <c:pt idx="453">
                  <c:v>329.92</c:v>
                </c:pt>
                <c:pt idx="454">
                  <c:v>717.5</c:v>
                </c:pt>
                <c:pt idx="455">
                  <c:v>718.36</c:v>
                </c:pt>
                <c:pt idx="456">
                  <c:v>718.58</c:v>
                </c:pt>
                <c:pt idx="457">
                  <c:v>719.03</c:v>
                </c:pt>
                <c:pt idx="458">
                  <c:v>719.57</c:v>
                </c:pt>
                <c:pt idx="459">
                  <c:v>719.62</c:v>
                </c:pt>
                <c:pt idx="460">
                  <c:v>719.84</c:v>
                </c:pt>
                <c:pt idx="461">
                  <c:v>719.71</c:v>
                </c:pt>
                <c:pt idx="462">
                  <c:v>719.84</c:v>
                </c:pt>
                <c:pt idx="463">
                  <c:v>719.48</c:v>
                </c:pt>
                <c:pt idx="464">
                  <c:v>719.84</c:v>
                </c:pt>
                <c:pt idx="465">
                  <c:v>720.11</c:v>
                </c:pt>
                <c:pt idx="466">
                  <c:v>719.48</c:v>
                </c:pt>
                <c:pt idx="467">
                  <c:v>719.57</c:v>
                </c:pt>
                <c:pt idx="468">
                  <c:v>719.3</c:v>
                </c:pt>
                <c:pt idx="469">
                  <c:v>718.85</c:v>
                </c:pt>
                <c:pt idx="470">
                  <c:v>718.04</c:v>
                </c:pt>
                <c:pt idx="471">
                  <c:v>719.66</c:v>
                </c:pt>
                <c:pt idx="472">
                  <c:v>721.01</c:v>
                </c:pt>
                <c:pt idx="473">
                  <c:v>722.04</c:v>
                </c:pt>
                <c:pt idx="474">
                  <c:v>722.9</c:v>
                </c:pt>
                <c:pt idx="475">
                  <c:v>723.35</c:v>
                </c:pt>
                <c:pt idx="476">
                  <c:v>723.62</c:v>
                </c:pt>
                <c:pt idx="477">
                  <c:v>722.4</c:v>
                </c:pt>
                <c:pt idx="478">
                  <c:v>730.01</c:v>
                </c:pt>
                <c:pt idx="479">
                  <c:v>729.51</c:v>
                </c:pt>
                <c:pt idx="480">
                  <c:v>729.74</c:v>
                </c:pt>
                <c:pt idx="481">
                  <c:v>729.51</c:v>
                </c:pt>
                <c:pt idx="482">
                  <c:v>729.2</c:v>
                </c:pt>
                <c:pt idx="483">
                  <c:v>729.2</c:v>
                </c:pt>
                <c:pt idx="484">
                  <c:v>728.16</c:v>
                </c:pt>
                <c:pt idx="485">
                  <c:v>728.66</c:v>
                </c:pt>
                <c:pt idx="486">
                  <c:v>728.48</c:v>
                </c:pt>
                <c:pt idx="487">
                  <c:v>729.11</c:v>
                </c:pt>
                <c:pt idx="488">
                  <c:v>727.67</c:v>
                </c:pt>
                <c:pt idx="489">
                  <c:v>727.26</c:v>
                </c:pt>
                <c:pt idx="490">
                  <c:v>727.67</c:v>
                </c:pt>
                <c:pt idx="491">
                  <c:v>728.43</c:v>
                </c:pt>
                <c:pt idx="492">
                  <c:v>728.7</c:v>
                </c:pt>
                <c:pt idx="493">
                  <c:v>729.47</c:v>
                </c:pt>
                <c:pt idx="494">
                  <c:v>729.87</c:v>
                </c:pt>
                <c:pt idx="495">
                  <c:v>730.19</c:v>
                </c:pt>
                <c:pt idx="496">
                  <c:v>729.42</c:v>
                </c:pt>
                <c:pt idx="497">
                  <c:v>729.15</c:v>
                </c:pt>
                <c:pt idx="498">
                  <c:v>730.28</c:v>
                </c:pt>
                <c:pt idx="499">
                  <c:v>727.71</c:v>
                </c:pt>
                <c:pt idx="500">
                  <c:v>729.02</c:v>
                </c:pt>
                <c:pt idx="501">
                  <c:v>730.14</c:v>
                </c:pt>
                <c:pt idx="502">
                  <c:v>729.74</c:v>
                </c:pt>
                <c:pt idx="503">
                  <c:v>729.78</c:v>
                </c:pt>
                <c:pt idx="504">
                  <c:v>729.69</c:v>
                </c:pt>
                <c:pt idx="505">
                  <c:v>730.68</c:v>
                </c:pt>
                <c:pt idx="506">
                  <c:v>734.82</c:v>
                </c:pt>
                <c:pt idx="507">
                  <c:v>736.26</c:v>
                </c:pt>
                <c:pt idx="508">
                  <c:v>734.64</c:v>
                </c:pt>
                <c:pt idx="509">
                  <c:v>735.23</c:v>
                </c:pt>
                <c:pt idx="510">
                  <c:v>734.42</c:v>
                </c:pt>
                <c:pt idx="511">
                  <c:v>735.05</c:v>
                </c:pt>
                <c:pt idx="512">
                  <c:v>736.35</c:v>
                </c:pt>
                <c:pt idx="513">
                  <c:v>736.26</c:v>
                </c:pt>
                <c:pt idx="514">
                  <c:v>737.79</c:v>
                </c:pt>
                <c:pt idx="515">
                  <c:v>739.55</c:v>
                </c:pt>
                <c:pt idx="516">
                  <c:v>740.4</c:v>
                </c:pt>
                <c:pt idx="517">
                  <c:v>741.12</c:v>
                </c:pt>
                <c:pt idx="518">
                  <c:v>740.9</c:v>
                </c:pt>
                <c:pt idx="519">
                  <c:v>741.57</c:v>
                </c:pt>
                <c:pt idx="520">
                  <c:v>742.47</c:v>
                </c:pt>
                <c:pt idx="521">
                  <c:v>743.05</c:v>
                </c:pt>
                <c:pt idx="522">
                  <c:v>743.41</c:v>
                </c:pt>
                <c:pt idx="523">
                  <c:v>744.36</c:v>
                </c:pt>
                <c:pt idx="524">
                  <c:v>743.41</c:v>
                </c:pt>
                <c:pt idx="525">
                  <c:v>742.47</c:v>
                </c:pt>
                <c:pt idx="526">
                  <c:v>742.29</c:v>
                </c:pt>
                <c:pt idx="527">
                  <c:v>743.14</c:v>
                </c:pt>
                <c:pt idx="528">
                  <c:v>742.78</c:v>
                </c:pt>
                <c:pt idx="529">
                  <c:v>743.91</c:v>
                </c:pt>
                <c:pt idx="530">
                  <c:v>744.04</c:v>
                </c:pt>
                <c:pt idx="531">
                  <c:v>743.91</c:v>
                </c:pt>
                <c:pt idx="532">
                  <c:v>745.03</c:v>
                </c:pt>
                <c:pt idx="533">
                  <c:v>744.54</c:v>
                </c:pt>
                <c:pt idx="534">
                  <c:v>744.13</c:v>
                </c:pt>
                <c:pt idx="535">
                  <c:v>744.72</c:v>
                </c:pt>
                <c:pt idx="536">
                  <c:v>745.12</c:v>
                </c:pt>
                <c:pt idx="537">
                  <c:v>744.49</c:v>
                </c:pt>
                <c:pt idx="538">
                  <c:v>745.62</c:v>
                </c:pt>
                <c:pt idx="539">
                  <c:v>746.38</c:v>
                </c:pt>
                <c:pt idx="540">
                  <c:v>745.93</c:v>
                </c:pt>
                <c:pt idx="541">
                  <c:v>746.79</c:v>
                </c:pt>
                <c:pt idx="542">
                  <c:v>747.24</c:v>
                </c:pt>
                <c:pt idx="543">
                  <c:v>746.92</c:v>
                </c:pt>
                <c:pt idx="544">
                  <c:v>747.15</c:v>
                </c:pt>
                <c:pt idx="545">
                  <c:v>747.1</c:v>
                </c:pt>
                <c:pt idx="546">
                  <c:v>747.19</c:v>
                </c:pt>
                <c:pt idx="547">
                  <c:v>747.24</c:v>
                </c:pt>
                <c:pt idx="548">
                  <c:v>747.42</c:v>
                </c:pt>
                <c:pt idx="549">
                  <c:v>747.33</c:v>
                </c:pt>
                <c:pt idx="550">
                  <c:v>747.82</c:v>
                </c:pt>
                <c:pt idx="551">
                  <c:v>747.96</c:v>
                </c:pt>
                <c:pt idx="552">
                  <c:v>748.09</c:v>
                </c:pt>
                <c:pt idx="553">
                  <c:v>748.99</c:v>
                </c:pt>
                <c:pt idx="554">
                  <c:v>749.49</c:v>
                </c:pt>
                <c:pt idx="555">
                  <c:v>749.58</c:v>
                </c:pt>
                <c:pt idx="556">
                  <c:v>749.85</c:v>
                </c:pt>
                <c:pt idx="557">
                  <c:v>750.07</c:v>
                </c:pt>
                <c:pt idx="558">
                  <c:v>749.98</c:v>
                </c:pt>
                <c:pt idx="559">
                  <c:v>750.25</c:v>
                </c:pt>
                <c:pt idx="560">
                  <c:v>750.43</c:v>
                </c:pt>
                <c:pt idx="561">
                  <c:v>750.48</c:v>
                </c:pt>
                <c:pt idx="562">
                  <c:v>752.73</c:v>
                </c:pt>
                <c:pt idx="563">
                  <c:v>752.73</c:v>
                </c:pt>
                <c:pt idx="564">
                  <c:v>752.64</c:v>
                </c:pt>
                <c:pt idx="565">
                  <c:v>752.73</c:v>
                </c:pt>
                <c:pt idx="566">
                  <c:v>753.4</c:v>
                </c:pt>
                <c:pt idx="567">
                  <c:v>747.01</c:v>
                </c:pt>
                <c:pt idx="568">
                  <c:v>1233.9000000000001</c:v>
                </c:pt>
                <c:pt idx="569">
                  <c:v>1233.9000000000001</c:v>
                </c:pt>
                <c:pt idx="570">
                  <c:v>1231.83</c:v>
                </c:pt>
                <c:pt idx="571">
                  <c:v>1234.03</c:v>
                </c:pt>
                <c:pt idx="572">
                  <c:v>1234.93</c:v>
                </c:pt>
                <c:pt idx="573">
                  <c:v>1236.42</c:v>
                </c:pt>
                <c:pt idx="574">
                  <c:v>1235.97</c:v>
                </c:pt>
                <c:pt idx="575">
                  <c:v>1235.97</c:v>
                </c:pt>
                <c:pt idx="576">
                  <c:v>1235.97</c:v>
                </c:pt>
                <c:pt idx="577">
                  <c:v>1238.93</c:v>
                </c:pt>
                <c:pt idx="578">
                  <c:v>1239.74</c:v>
                </c:pt>
                <c:pt idx="579">
                  <c:v>1239.92</c:v>
                </c:pt>
                <c:pt idx="580">
                  <c:v>1240.82</c:v>
                </c:pt>
                <c:pt idx="581">
                  <c:v>1239.56</c:v>
                </c:pt>
                <c:pt idx="582">
                  <c:v>1239.56</c:v>
                </c:pt>
                <c:pt idx="583">
                  <c:v>1240.5999999999999</c:v>
                </c:pt>
                <c:pt idx="584">
                  <c:v>1239.47</c:v>
                </c:pt>
                <c:pt idx="585">
                  <c:v>1244.02</c:v>
                </c:pt>
                <c:pt idx="586">
                  <c:v>1245.1400000000001</c:v>
                </c:pt>
                <c:pt idx="587">
                  <c:v>1245.9100000000001</c:v>
                </c:pt>
                <c:pt idx="588">
                  <c:v>1245.23</c:v>
                </c:pt>
                <c:pt idx="589">
                  <c:v>1245.5</c:v>
                </c:pt>
                <c:pt idx="590">
                  <c:v>1246.67</c:v>
                </c:pt>
                <c:pt idx="591">
                  <c:v>1248.3800000000001</c:v>
                </c:pt>
                <c:pt idx="592">
                  <c:v>1249.3699999999999</c:v>
                </c:pt>
                <c:pt idx="593">
                  <c:v>1249.78</c:v>
                </c:pt>
                <c:pt idx="594">
                  <c:v>1248.97</c:v>
                </c:pt>
                <c:pt idx="595">
                  <c:v>1248.1600000000001</c:v>
                </c:pt>
                <c:pt idx="596">
                  <c:v>1249.9100000000001</c:v>
                </c:pt>
                <c:pt idx="597">
                  <c:v>1252.48</c:v>
                </c:pt>
                <c:pt idx="598">
                  <c:v>1253.1500000000001</c:v>
                </c:pt>
                <c:pt idx="599">
                  <c:v>1258.69</c:v>
                </c:pt>
                <c:pt idx="600">
                  <c:v>1259.0899999999999</c:v>
                </c:pt>
                <c:pt idx="601">
                  <c:v>1258.82</c:v>
                </c:pt>
                <c:pt idx="602">
                  <c:v>1260.48</c:v>
                </c:pt>
                <c:pt idx="603">
                  <c:v>1260.44</c:v>
                </c:pt>
                <c:pt idx="604">
                  <c:v>1262.01</c:v>
                </c:pt>
                <c:pt idx="605">
                  <c:v>1261.02</c:v>
                </c:pt>
                <c:pt idx="606">
                  <c:v>1261.56</c:v>
                </c:pt>
                <c:pt idx="607">
                  <c:v>1262.69</c:v>
                </c:pt>
                <c:pt idx="608">
                  <c:v>1263.45</c:v>
                </c:pt>
                <c:pt idx="609">
                  <c:v>1262.6400000000001</c:v>
                </c:pt>
                <c:pt idx="610">
                  <c:v>1263.72</c:v>
                </c:pt>
                <c:pt idx="611">
                  <c:v>1263.8599999999999</c:v>
                </c:pt>
                <c:pt idx="612">
                  <c:v>1264.58</c:v>
                </c:pt>
                <c:pt idx="613">
                  <c:v>1266.02</c:v>
                </c:pt>
                <c:pt idx="614">
                  <c:v>1265.3900000000001</c:v>
                </c:pt>
                <c:pt idx="615">
                  <c:v>1264.71</c:v>
                </c:pt>
                <c:pt idx="616">
                  <c:v>1266.56</c:v>
                </c:pt>
                <c:pt idx="617">
                  <c:v>1265.75</c:v>
                </c:pt>
                <c:pt idx="618">
                  <c:v>1267.5</c:v>
                </c:pt>
                <c:pt idx="619">
                  <c:v>1264.76</c:v>
                </c:pt>
                <c:pt idx="620">
                  <c:v>1266.1500000000001</c:v>
                </c:pt>
                <c:pt idx="621">
                  <c:v>1266.1099999999999</c:v>
                </c:pt>
                <c:pt idx="622">
                  <c:v>1262.6400000000001</c:v>
                </c:pt>
                <c:pt idx="623">
                  <c:v>1261.74</c:v>
                </c:pt>
                <c:pt idx="624">
                  <c:v>1261.1099999999999</c:v>
                </c:pt>
                <c:pt idx="625">
                  <c:v>1261.97</c:v>
                </c:pt>
                <c:pt idx="626">
                  <c:v>1262.82</c:v>
                </c:pt>
                <c:pt idx="627">
                  <c:v>1262.51</c:v>
                </c:pt>
                <c:pt idx="628">
                  <c:v>1262.6400000000001</c:v>
                </c:pt>
                <c:pt idx="629">
                  <c:v>1261.1600000000001</c:v>
                </c:pt>
                <c:pt idx="630">
                  <c:v>1260.3499999999999</c:v>
                </c:pt>
                <c:pt idx="631">
                  <c:v>1259.6300000000001</c:v>
                </c:pt>
                <c:pt idx="632">
                  <c:v>1260.3900000000001</c:v>
                </c:pt>
                <c:pt idx="633">
                  <c:v>1259.99</c:v>
                </c:pt>
                <c:pt idx="634">
                  <c:v>1261.25</c:v>
                </c:pt>
                <c:pt idx="635">
                  <c:v>1261.25</c:v>
                </c:pt>
                <c:pt idx="636">
                  <c:v>1261.07</c:v>
                </c:pt>
                <c:pt idx="637">
                  <c:v>1262.1500000000001</c:v>
                </c:pt>
                <c:pt idx="638">
                  <c:v>1261.6500000000001</c:v>
                </c:pt>
                <c:pt idx="639">
                  <c:v>1262.9100000000001</c:v>
                </c:pt>
                <c:pt idx="640">
                  <c:v>1265.48</c:v>
                </c:pt>
                <c:pt idx="641">
                  <c:v>1264.98</c:v>
                </c:pt>
                <c:pt idx="642">
                  <c:v>1264.58</c:v>
                </c:pt>
                <c:pt idx="643">
                  <c:v>1264.58</c:v>
                </c:pt>
                <c:pt idx="644">
                  <c:v>1266.24</c:v>
                </c:pt>
                <c:pt idx="645">
                  <c:v>1267.05</c:v>
                </c:pt>
                <c:pt idx="646">
                  <c:v>1266.74</c:v>
                </c:pt>
                <c:pt idx="647">
                  <c:v>1267.23</c:v>
                </c:pt>
                <c:pt idx="648">
                  <c:v>1266.51</c:v>
                </c:pt>
                <c:pt idx="649">
                  <c:v>1267.77</c:v>
                </c:pt>
                <c:pt idx="650">
                  <c:v>1268.94</c:v>
                </c:pt>
                <c:pt idx="651">
                  <c:v>1269.48</c:v>
                </c:pt>
                <c:pt idx="652">
                  <c:v>1269.6600000000001</c:v>
                </c:pt>
                <c:pt idx="653">
                  <c:v>1267.6400000000001</c:v>
                </c:pt>
                <c:pt idx="654">
                  <c:v>1268.9000000000001</c:v>
                </c:pt>
                <c:pt idx="655">
                  <c:v>1266.3800000000001</c:v>
                </c:pt>
                <c:pt idx="656">
                  <c:v>1267.95</c:v>
                </c:pt>
                <c:pt idx="657">
                  <c:v>1267.8599999999999</c:v>
                </c:pt>
                <c:pt idx="658">
                  <c:v>1268.54</c:v>
                </c:pt>
                <c:pt idx="659">
                  <c:v>1268.8499999999999</c:v>
                </c:pt>
                <c:pt idx="660">
                  <c:v>1268.31</c:v>
                </c:pt>
                <c:pt idx="661">
                  <c:v>1265.52</c:v>
                </c:pt>
                <c:pt idx="662">
                  <c:v>1264.58</c:v>
                </c:pt>
                <c:pt idx="663">
                  <c:v>1265.75</c:v>
                </c:pt>
                <c:pt idx="664">
                  <c:v>1265.07</c:v>
                </c:pt>
                <c:pt idx="665">
                  <c:v>1263.27</c:v>
                </c:pt>
                <c:pt idx="666">
                  <c:v>1262.24</c:v>
                </c:pt>
                <c:pt idx="667">
                  <c:v>1261.6099999999999</c:v>
                </c:pt>
                <c:pt idx="668">
                  <c:v>1259.6300000000001</c:v>
                </c:pt>
                <c:pt idx="669">
                  <c:v>1260.26</c:v>
                </c:pt>
                <c:pt idx="670">
                  <c:v>1259.27</c:v>
                </c:pt>
                <c:pt idx="671">
                  <c:v>1260.03</c:v>
                </c:pt>
                <c:pt idx="672">
                  <c:v>1259.99</c:v>
                </c:pt>
                <c:pt idx="673">
                  <c:v>1259.5</c:v>
                </c:pt>
                <c:pt idx="674">
                  <c:v>1258.33</c:v>
                </c:pt>
                <c:pt idx="675">
                  <c:v>1258.33</c:v>
                </c:pt>
                <c:pt idx="676">
                  <c:v>1259.99</c:v>
                </c:pt>
                <c:pt idx="677">
                  <c:v>1261.43</c:v>
                </c:pt>
                <c:pt idx="678">
                  <c:v>1261.1600000000001</c:v>
                </c:pt>
                <c:pt idx="679">
                  <c:v>1261.43</c:v>
                </c:pt>
                <c:pt idx="680">
                  <c:v>1261.6500000000001</c:v>
                </c:pt>
                <c:pt idx="681">
                  <c:v>1261.07</c:v>
                </c:pt>
                <c:pt idx="682">
                  <c:v>1262.06</c:v>
                </c:pt>
                <c:pt idx="683">
                  <c:v>1261.1099999999999</c:v>
                </c:pt>
                <c:pt idx="684">
                  <c:v>1259.8499999999999</c:v>
                </c:pt>
                <c:pt idx="685">
                  <c:v>1258.82</c:v>
                </c:pt>
                <c:pt idx="686">
                  <c:v>1258.82</c:v>
                </c:pt>
                <c:pt idx="687">
                  <c:v>734.64</c:v>
                </c:pt>
                <c:pt idx="688">
                  <c:v>734.15</c:v>
                </c:pt>
                <c:pt idx="689">
                  <c:v>734.24</c:v>
                </c:pt>
                <c:pt idx="690">
                  <c:v>727.71</c:v>
                </c:pt>
                <c:pt idx="691">
                  <c:v>728.43</c:v>
                </c:pt>
                <c:pt idx="692">
                  <c:v>728.21</c:v>
                </c:pt>
                <c:pt idx="693">
                  <c:v>720.96</c:v>
                </c:pt>
                <c:pt idx="694">
                  <c:v>722.31</c:v>
                </c:pt>
                <c:pt idx="695">
                  <c:v>726.99</c:v>
                </c:pt>
                <c:pt idx="696">
                  <c:v>751.78</c:v>
                </c:pt>
                <c:pt idx="697">
                  <c:v>753.09</c:v>
                </c:pt>
                <c:pt idx="698">
                  <c:v>752.73</c:v>
                </c:pt>
                <c:pt idx="699">
                  <c:v>752.59</c:v>
                </c:pt>
                <c:pt idx="700">
                  <c:v>752.32</c:v>
                </c:pt>
                <c:pt idx="701">
                  <c:v>753.04</c:v>
                </c:pt>
                <c:pt idx="702">
                  <c:v>753.9</c:v>
                </c:pt>
                <c:pt idx="703">
                  <c:v>753.85</c:v>
                </c:pt>
                <c:pt idx="704">
                  <c:v>752.64</c:v>
                </c:pt>
                <c:pt idx="705">
                  <c:v>752.73</c:v>
                </c:pt>
                <c:pt idx="706">
                  <c:v>752.59</c:v>
                </c:pt>
                <c:pt idx="707">
                  <c:v>752.86</c:v>
                </c:pt>
                <c:pt idx="708">
                  <c:v>752.14</c:v>
                </c:pt>
                <c:pt idx="709">
                  <c:v>752.73</c:v>
                </c:pt>
                <c:pt idx="710">
                  <c:v>752.14</c:v>
                </c:pt>
                <c:pt idx="711">
                  <c:v>752.05</c:v>
                </c:pt>
                <c:pt idx="712">
                  <c:v>751.78</c:v>
                </c:pt>
                <c:pt idx="713">
                  <c:v>752.37</c:v>
                </c:pt>
                <c:pt idx="714">
                  <c:v>752.37</c:v>
                </c:pt>
                <c:pt idx="715">
                  <c:v>752.86</c:v>
                </c:pt>
                <c:pt idx="716">
                  <c:v>752.77</c:v>
                </c:pt>
                <c:pt idx="717">
                  <c:v>752.95</c:v>
                </c:pt>
                <c:pt idx="718">
                  <c:v>752.95</c:v>
                </c:pt>
                <c:pt idx="719">
                  <c:v>752.91</c:v>
                </c:pt>
                <c:pt idx="720">
                  <c:v>752.82</c:v>
                </c:pt>
                <c:pt idx="721">
                  <c:v>753.09</c:v>
                </c:pt>
                <c:pt idx="722">
                  <c:v>753.45</c:v>
                </c:pt>
                <c:pt idx="723">
                  <c:v>753.9</c:v>
                </c:pt>
                <c:pt idx="724">
                  <c:v>753.22</c:v>
                </c:pt>
                <c:pt idx="725">
                  <c:v>753.76</c:v>
                </c:pt>
                <c:pt idx="726">
                  <c:v>753.85</c:v>
                </c:pt>
                <c:pt idx="727">
                  <c:v>753.81</c:v>
                </c:pt>
                <c:pt idx="728">
                  <c:v>753.85</c:v>
                </c:pt>
                <c:pt idx="729">
                  <c:v>754.08</c:v>
                </c:pt>
                <c:pt idx="730">
                  <c:v>753.72</c:v>
                </c:pt>
                <c:pt idx="731">
                  <c:v>754.26</c:v>
                </c:pt>
                <c:pt idx="732">
                  <c:v>754.62</c:v>
                </c:pt>
                <c:pt idx="733">
                  <c:v>754.57</c:v>
                </c:pt>
                <c:pt idx="734">
                  <c:v>754.12</c:v>
                </c:pt>
                <c:pt idx="735">
                  <c:v>754.12</c:v>
                </c:pt>
                <c:pt idx="736">
                  <c:v>753.81</c:v>
                </c:pt>
                <c:pt idx="737">
                  <c:v>752.77</c:v>
                </c:pt>
                <c:pt idx="738">
                  <c:v>747.28</c:v>
                </c:pt>
                <c:pt idx="739">
                  <c:v>747.33</c:v>
                </c:pt>
                <c:pt idx="740">
                  <c:v>746.52</c:v>
                </c:pt>
                <c:pt idx="741">
                  <c:v>747.37</c:v>
                </c:pt>
                <c:pt idx="742">
                  <c:v>746.79</c:v>
                </c:pt>
                <c:pt idx="743">
                  <c:v>739.19</c:v>
                </c:pt>
                <c:pt idx="744">
                  <c:v>738.92</c:v>
                </c:pt>
                <c:pt idx="745">
                  <c:v>737.3</c:v>
                </c:pt>
                <c:pt idx="746">
                  <c:v>738.06</c:v>
                </c:pt>
                <c:pt idx="747">
                  <c:v>738.2</c:v>
                </c:pt>
                <c:pt idx="748">
                  <c:v>738.51</c:v>
                </c:pt>
                <c:pt idx="749">
                  <c:v>738.96</c:v>
                </c:pt>
                <c:pt idx="750">
                  <c:v>739.46</c:v>
                </c:pt>
                <c:pt idx="751">
                  <c:v>739.77</c:v>
                </c:pt>
                <c:pt idx="752">
                  <c:v>740</c:v>
                </c:pt>
                <c:pt idx="753">
                  <c:v>740.49</c:v>
                </c:pt>
                <c:pt idx="754">
                  <c:v>741.3</c:v>
                </c:pt>
                <c:pt idx="755">
                  <c:v>741.8</c:v>
                </c:pt>
                <c:pt idx="756">
                  <c:v>742.51</c:v>
                </c:pt>
                <c:pt idx="757">
                  <c:v>742.16</c:v>
                </c:pt>
                <c:pt idx="758">
                  <c:v>742.51</c:v>
                </c:pt>
                <c:pt idx="759">
                  <c:v>741.89</c:v>
                </c:pt>
                <c:pt idx="760">
                  <c:v>740.76</c:v>
                </c:pt>
                <c:pt idx="761">
                  <c:v>741.8</c:v>
                </c:pt>
                <c:pt idx="762">
                  <c:v>742.74</c:v>
                </c:pt>
                <c:pt idx="763">
                  <c:v>743.46</c:v>
                </c:pt>
                <c:pt idx="764">
                  <c:v>743.77</c:v>
                </c:pt>
                <c:pt idx="765">
                  <c:v>744.04</c:v>
                </c:pt>
                <c:pt idx="766">
                  <c:v>744.09</c:v>
                </c:pt>
                <c:pt idx="767">
                  <c:v>742.87</c:v>
                </c:pt>
                <c:pt idx="768">
                  <c:v>744.72</c:v>
                </c:pt>
                <c:pt idx="769">
                  <c:v>744.4</c:v>
                </c:pt>
                <c:pt idx="770">
                  <c:v>744.49</c:v>
                </c:pt>
                <c:pt idx="771">
                  <c:v>744.67</c:v>
                </c:pt>
                <c:pt idx="772">
                  <c:v>745.57</c:v>
                </c:pt>
                <c:pt idx="773">
                  <c:v>744.99</c:v>
                </c:pt>
                <c:pt idx="774">
                  <c:v>745.93</c:v>
                </c:pt>
                <c:pt idx="775">
                  <c:v>745.89</c:v>
                </c:pt>
                <c:pt idx="776">
                  <c:v>746.7</c:v>
                </c:pt>
                <c:pt idx="777">
                  <c:v>747.37</c:v>
                </c:pt>
                <c:pt idx="778">
                  <c:v>746.47</c:v>
                </c:pt>
                <c:pt idx="779">
                  <c:v>745.93</c:v>
                </c:pt>
                <c:pt idx="780">
                  <c:v>745.84</c:v>
                </c:pt>
                <c:pt idx="781">
                  <c:v>746.43</c:v>
                </c:pt>
                <c:pt idx="782">
                  <c:v>746.88</c:v>
                </c:pt>
                <c:pt idx="783">
                  <c:v>747.33</c:v>
                </c:pt>
                <c:pt idx="784">
                  <c:v>747.46</c:v>
                </c:pt>
                <c:pt idx="785">
                  <c:v>747.55</c:v>
                </c:pt>
                <c:pt idx="786">
                  <c:v>746.79</c:v>
                </c:pt>
                <c:pt idx="787">
                  <c:v>746.79</c:v>
                </c:pt>
                <c:pt idx="788">
                  <c:v>747.69</c:v>
                </c:pt>
                <c:pt idx="789">
                  <c:v>747.78</c:v>
                </c:pt>
                <c:pt idx="790">
                  <c:v>748.09</c:v>
                </c:pt>
                <c:pt idx="791">
                  <c:v>748.63</c:v>
                </c:pt>
                <c:pt idx="792">
                  <c:v>747.37</c:v>
                </c:pt>
                <c:pt idx="793">
                  <c:v>747.91</c:v>
                </c:pt>
                <c:pt idx="794">
                  <c:v>748.18</c:v>
                </c:pt>
                <c:pt idx="795">
                  <c:v>748.27</c:v>
                </c:pt>
                <c:pt idx="796">
                  <c:v>748.41</c:v>
                </c:pt>
                <c:pt idx="797">
                  <c:v>748.41</c:v>
                </c:pt>
                <c:pt idx="798">
                  <c:v>747.64</c:v>
                </c:pt>
                <c:pt idx="799">
                  <c:v>747.6</c:v>
                </c:pt>
                <c:pt idx="800">
                  <c:v>748.45</c:v>
                </c:pt>
                <c:pt idx="801">
                  <c:v>747.82</c:v>
                </c:pt>
                <c:pt idx="802">
                  <c:v>748.5</c:v>
                </c:pt>
                <c:pt idx="803">
                  <c:v>748.63</c:v>
                </c:pt>
                <c:pt idx="804">
                  <c:v>748.72</c:v>
                </c:pt>
                <c:pt idx="805">
                  <c:v>748.95</c:v>
                </c:pt>
                <c:pt idx="806">
                  <c:v>747.82</c:v>
                </c:pt>
                <c:pt idx="807">
                  <c:v>748.18</c:v>
                </c:pt>
                <c:pt idx="808">
                  <c:v>749.04</c:v>
                </c:pt>
                <c:pt idx="809">
                  <c:v>748.72</c:v>
                </c:pt>
                <c:pt idx="810">
                  <c:v>749.26</c:v>
                </c:pt>
                <c:pt idx="811">
                  <c:v>749.35</c:v>
                </c:pt>
                <c:pt idx="812">
                  <c:v>749.35</c:v>
                </c:pt>
                <c:pt idx="813">
                  <c:v>748.32</c:v>
                </c:pt>
                <c:pt idx="814">
                  <c:v>748.5</c:v>
                </c:pt>
                <c:pt idx="815">
                  <c:v>749.31</c:v>
                </c:pt>
                <c:pt idx="816">
                  <c:v>749.49</c:v>
                </c:pt>
                <c:pt idx="817">
                  <c:v>748.77</c:v>
                </c:pt>
                <c:pt idx="818">
                  <c:v>748.95</c:v>
                </c:pt>
                <c:pt idx="819">
                  <c:v>748.95</c:v>
                </c:pt>
                <c:pt idx="820">
                  <c:v>747.96</c:v>
                </c:pt>
                <c:pt idx="821">
                  <c:v>748</c:v>
                </c:pt>
                <c:pt idx="822">
                  <c:v>747.96</c:v>
                </c:pt>
                <c:pt idx="823">
                  <c:v>748.81</c:v>
                </c:pt>
                <c:pt idx="824">
                  <c:v>748.99</c:v>
                </c:pt>
                <c:pt idx="825">
                  <c:v>748.77</c:v>
                </c:pt>
                <c:pt idx="826">
                  <c:v>748.77</c:v>
                </c:pt>
                <c:pt idx="827">
                  <c:v>749.31</c:v>
                </c:pt>
                <c:pt idx="828">
                  <c:v>747.82</c:v>
                </c:pt>
                <c:pt idx="829">
                  <c:v>748</c:v>
                </c:pt>
                <c:pt idx="830">
                  <c:v>748.59</c:v>
                </c:pt>
                <c:pt idx="831">
                  <c:v>748.77</c:v>
                </c:pt>
                <c:pt idx="832">
                  <c:v>748.63</c:v>
                </c:pt>
                <c:pt idx="833">
                  <c:v>748.95</c:v>
                </c:pt>
                <c:pt idx="834">
                  <c:v>748.86</c:v>
                </c:pt>
                <c:pt idx="835">
                  <c:v>747.73</c:v>
                </c:pt>
                <c:pt idx="836">
                  <c:v>749.04</c:v>
                </c:pt>
                <c:pt idx="837">
                  <c:v>748.99</c:v>
                </c:pt>
                <c:pt idx="838">
                  <c:v>748.99</c:v>
                </c:pt>
                <c:pt idx="839">
                  <c:v>748.86</c:v>
                </c:pt>
                <c:pt idx="840">
                  <c:v>748.27</c:v>
                </c:pt>
                <c:pt idx="841">
                  <c:v>749.26</c:v>
                </c:pt>
                <c:pt idx="842">
                  <c:v>749.44</c:v>
                </c:pt>
                <c:pt idx="843">
                  <c:v>748.86</c:v>
                </c:pt>
                <c:pt idx="844">
                  <c:v>748.95</c:v>
                </c:pt>
                <c:pt idx="845">
                  <c:v>748.9</c:v>
                </c:pt>
                <c:pt idx="846">
                  <c:v>748.23</c:v>
                </c:pt>
                <c:pt idx="847">
                  <c:v>748.59</c:v>
                </c:pt>
                <c:pt idx="848">
                  <c:v>748.95</c:v>
                </c:pt>
                <c:pt idx="849">
                  <c:v>748.9</c:v>
                </c:pt>
                <c:pt idx="850">
                  <c:v>748.54</c:v>
                </c:pt>
                <c:pt idx="851">
                  <c:v>748.45</c:v>
                </c:pt>
                <c:pt idx="852">
                  <c:v>747.33</c:v>
                </c:pt>
                <c:pt idx="853">
                  <c:v>747.01</c:v>
                </c:pt>
                <c:pt idx="854">
                  <c:v>747.24</c:v>
                </c:pt>
                <c:pt idx="855">
                  <c:v>747.78</c:v>
                </c:pt>
                <c:pt idx="856">
                  <c:v>746.2</c:v>
                </c:pt>
                <c:pt idx="857">
                  <c:v>744.27</c:v>
                </c:pt>
                <c:pt idx="858">
                  <c:v>743.73</c:v>
                </c:pt>
                <c:pt idx="859">
                  <c:v>743.82</c:v>
                </c:pt>
                <c:pt idx="860">
                  <c:v>744.13</c:v>
                </c:pt>
                <c:pt idx="861">
                  <c:v>744.36</c:v>
                </c:pt>
                <c:pt idx="862">
                  <c:v>744.13</c:v>
                </c:pt>
                <c:pt idx="863">
                  <c:v>744.31</c:v>
                </c:pt>
                <c:pt idx="864">
                  <c:v>744</c:v>
                </c:pt>
                <c:pt idx="865">
                  <c:v>743.64</c:v>
                </c:pt>
                <c:pt idx="866">
                  <c:v>742.56</c:v>
                </c:pt>
                <c:pt idx="867">
                  <c:v>731.94</c:v>
                </c:pt>
                <c:pt idx="868">
                  <c:v>731.81</c:v>
                </c:pt>
                <c:pt idx="869">
                  <c:v>732.93</c:v>
                </c:pt>
                <c:pt idx="870">
                  <c:v>733.56</c:v>
                </c:pt>
                <c:pt idx="871">
                  <c:v>733.65</c:v>
                </c:pt>
                <c:pt idx="872">
                  <c:v>733.61</c:v>
                </c:pt>
                <c:pt idx="873">
                  <c:v>734.01</c:v>
                </c:pt>
                <c:pt idx="874">
                  <c:v>733.25</c:v>
                </c:pt>
                <c:pt idx="875">
                  <c:v>734.33</c:v>
                </c:pt>
                <c:pt idx="876">
                  <c:v>734.1</c:v>
                </c:pt>
                <c:pt idx="877">
                  <c:v>734.19</c:v>
                </c:pt>
                <c:pt idx="878">
                  <c:v>734.69</c:v>
                </c:pt>
                <c:pt idx="879">
                  <c:v>735.14</c:v>
                </c:pt>
                <c:pt idx="880">
                  <c:v>734.15</c:v>
                </c:pt>
                <c:pt idx="881">
                  <c:v>734.46</c:v>
                </c:pt>
                <c:pt idx="882">
                  <c:v>735.18</c:v>
                </c:pt>
                <c:pt idx="883">
                  <c:v>735.36</c:v>
                </c:pt>
                <c:pt idx="884">
                  <c:v>736.53</c:v>
                </c:pt>
                <c:pt idx="885">
                  <c:v>737.16</c:v>
                </c:pt>
                <c:pt idx="886">
                  <c:v>738.02</c:v>
                </c:pt>
                <c:pt idx="887">
                  <c:v>738.2</c:v>
                </c:pt>
                <c:pt idx="888">
                  <c:v>739.19</c:v>
                </c:pt>
                <c:pt idx="889">
                  <c:v>738.96</c:v>
                </c:pt>
                <c:pt idx="890">
                  <c:v>738.33</c:v>
                </c:pt>
                <c:pt idx="891">
                  <c:v>738.92</c:v>
                </c:pt>
                <c:pt idx="892">
                  <c:v>739.68</c:v>
                </c:pt>
                <c:pt idx="893">
                  <c:v>739.5</c:v>
                </c:pt>
                <c:pt idx="894">
                  <c:v>740.67</c:v>
                </c:pt>
                <c:pt idx="895">
                  <c:v>740.99</c:v>
                </c:pt>
                <c:pt idx="896">
                  <c:v>741.12</c:v>
                </c:pt>
                <c:pt idx="897">
                  <c:v>741.44</c:v>
                </c:pt>
                <c:pt idx="898">
                  <c:v>740.45</c:v>
                </c:pt>
                <c:pt idx="899">
                  <c:v>741.48</c:v>
                </c:pt>
                <c:pt idx="900">
                  <c:v>742.25</c:v>
                </c:pt>
                <c:pt idx="901">
                  <c:v>742.56</c:v>
                </c:pt>
                <c:pt idx="902">
                  <c:v>743.01</c:v>
                </c:pt>
                <c:pt idx="903">
                  <c:v>742.87</c:v>
                </c:pt>
                <c:pt idx="904">
                  <c:v>742.96</c:v>
                </c:pt>
                <c:pt idx="905">
                  <c:v>744.49</c:v>
                </c:pt>
                <c:pt idx="906">
                  <c:v>744.76</c:v>
                </c:pt>
                <c:pt idx="907">
                  <c:v>745.17</c:v>
                </c:pt>
                <c:pt idx="908">
                  <c:v>745.66</c:v>
                </c:pt>
                <c:pt idx="909">
                  <c:v>745.98</c:v>
                </c:pt>
                <c:pt idx="910">
                  <c:v>745.26</c:v>
                </c:pt>
                <c:pt idx="911">
                  <c:v>746.02</c:v>
                </c:pt>
                <c:pt idx="912">
                  <c:v>745.93</c:v>
                </c:pt>
                <c:pt idx="913">
                  <c:v>746.65</c:v>
                </c:pt>
                <c:pt idx="914">
                  <c:v>747.1</c:v>
                </c:pt>
                <c:pt idx="915">
                  <c:v>747.42</c:v>
                </c:pt>
                <c:pt idx="916">
                  <c:v>748.14</c:v>
                </c:pt>
                <c:pt idx="917">
                  <c:v>749.58</c:v>
                </c:pt>
                <c:pt idx="918">
                  <c:v>749.08</c:v>
                </c:pt>
                <c:pt idx="919">
                  <c:v>309.04000000000002</c:v>
                </c:pt>
                <c:pt idx="920">
                  <c:v>304.04000000000002</c:v>
                </c:pt>
                <c:pt idx="921">
                  <c:v>301</c:v>
                </c:pt>
                <c:pt idx="922">
                  <c:v>301</c:v>
                </c:pt>
                <c:pt idx="923">
                  <c:v>300.77999999999997</c:v>
                </c:pt>
                <c:pt idx="924">
                  <c:v>309.43</c:v>
                </c:pt>
                <c:pt idx="925">
                  <c:v>301.95999999999998</c:v>
                </c:pt>
                <c:pt idx="926">
                  <c:v>302.22000000000003</c:v>
                </c:pt>
                <c:pt idx="927">
                  <c:v>308.91000000000003</c:v>
                </c:pt>
                <c:pt idx="928">
                  <c:v>306.72000000000003</c:v>
                </c:pt>
                <c:pt idx="929">
                  <c:v>305.83</c:v>
                </c:pt>
                <c:pt idx="930">
                  <c:v>304.32</c:v>
                </c:pt>
                <c:pt idx="931">
                  <c:v>303.8</c:v>
                </c:pt>
                <c:pt idx="932">
                  <c:v>306.20999999999998</c:v>
                </c:pt>
                <c:pt idx="933">
                  <c:v>306.47000000000003</c:v>
                </c:pt>
                <c:pt idx="934">
                  <c:v>300.72000000000003</c:v>
                </c:pt>
                <c:pt idx="935">
                  <c:v>299.89999999999998</c:v>
                </c:pt>
                <c:pt idx="936">
                  <c:v>298.43</c:v>
                </c:pt>
                <c:pt idx="937">
                  <c:v>296.64999999999998</c:v>
                </c:pt>
                <c:pt idx="938">
                  <c:v>295.97000000000003</c:v>
                </c:pt>
                <c:pt idx="939">
                  <c:v>298.57</c:v>
                </c:pt>
                <c:pt idx="940">
                  <c:v>296.08999999999997</c:v>
                </c:pt>
                <c:pt idx="941">
                  <c:v>294.55</c:v>
                </c:pt>
                <c:pt idx="942">
                  <c:v>293.19</c:v>
                </c:pt>
                <c:pt idx="943">
                  <c:v>290.47000000000003</c:v>
                </c:pt>
                <c:pt idx="944">
                  <c:v>288.68</c:v>
                </c:pt>
                <c:pt idx="945">
                  <c:v>286.51</c:v>
                </c:pt>
                <c:pt idx="946">
                  <c:v>287.27</c:v>
                </c:pt>
                <c:pt idx="947">
                  <c:v>283.41000000000003</c:v>
                </c:pt>
                <c:pt idx="948">
                  <c:v>281.22000000000003</c:v>
                </c:pt>
                <c:pt idx="949">
                  <c:v>279.77999999999997</c:v>
                </c:pt>
                <c:pt idx="950">
                  <c:v>276.25</c:v>
                </c:pt>
                <c:pt idx="951">
                  <c:v>321.63</c:v>
                </c:pt>
                <c:pt idx="952">
                  <c:v>321.74</c:v>
                </c:pt>
                <c:pt idx="953">
                  <c:v>318.8</c:v>
                </c:pt>
                <c:pt idx="954">
                  <c:v>324.51</c:v>
                </c:pt>
                <c:pt idx="955">
                  <c:v>320.95999999999998</c:v>
                </c:pt>
                <c:pt idx="956">
                  <c:v>318.44</c:v>
                </c:pt>
                <c:pt idx="957">
                  <c:v>323.07</c:v>
                </c:pt>
                <c:pt idx="958">
                  <c:v>505.56</c:v>
                </c:pt>
                <c:pt idx="959">
                  <c:v>502.56</c:v>
                </c:pt>
                <c:pt idx="960">
                  <c:v>503.84</c:v>
                </c:pt>
                <c:pt idx="961">
                  <c:v>501.07</c:v>
                </c:pt>
                <c:pt idx="962">
                  <c:v>497.09</c:v>
                </c:pt>
                <c:pt idx="963">
                  <c:v>490.16</c:v>
                </c:pt>
                <c:pt idx="964">
                  <c:v>487.96</c:v>
                </c:pt>
                <c:pt idx="965">
                  <c:v>482.48</c:v>
                </c:pt>
                <c:pt idx="966">
                  <c:v>712.33</c:v>
                </c:pt>
                <c:pt idx="967">
                  <c:v>713.18</c:v>
                </c:pt>
                <c:pt idx="968">
                  <c:v>712.64</c:v>
                </c:pt>
                <c:pt idx="969">
                  <c:v>714.17</c:v>
                </c:pt>
                <c:pt idx="970">
                  <c:v>715.25</c:v>
                </c:pt>
                <c:pt idx="971">
                  <c:v>715.61</c:v>
                </c:pt>
                <c:pt idx="972">
                  <c:v>716.33</c:v>
                </c:pt>
                <c:pt idx="973">
                  <c:v>716.96</c:v>
                </c:pt>
                <c:pt idx="974">
                  <c:v>717.23</c:v>
                </c:pt>
                <c:pt idx="975">
                  <c:v>716.96</c:v>
                </c:pt>
                <c:pt idx="976">
                  <c:v>718.49</c:v>
                </c:pt>
                <c:pt idx="977">
                  <c:v>718.81</c:v>
                </c:pt>
                <c:pt idx="978">
                  <c:v>720.42</c:v>
                </c:pt>
                <c:pt idx="979">
                  <c:v>721.32</c:v>
                </c:pt>
                <c:pt idx="980">
                  <c:v>721.73</c:v>
                </c:pt>
                <c:pt idx="981">
                  <c:v>722.27</c:v>
                </c:pt>
                <c:pt idx="982">
                  <c:v>721.86</c:v>
                </c:pt>
                <c:pt idx="983">
                  <c:v>722.31</c:v>
                </c:pt>
                <c:pt idx="984">
                  <c:v>722.76</c:v>
                </c:pt>
                <c:pt idx="985">
                  <c:v>724.2</c:v>
                </c:pt>
                <c:pt idx="986">
                  <c:v>724.52</c:v>
                </c:pt>
                <c:pt idx="987">
                  <c:v>725.33</c:v>
                </c:pt>
                <c:pt idx="988">
                  <c:v>725.91</c:v>
                </c:pt>
                <c:pt idx="989">
                  <c:v>726.41</c:v>
                </c:pt>
                <c:pt idx="990">
                  <c:v>725.91</c:v>
                </c:pt>
                <c:pt idx="991">
                  <c:v>726.99</c:v>
                </c:pt>
                <c:pt idx="992">
                  <c:v>727.85</c:v>
                </c:pt>
                <c:pt idx="993">
                  <c:v>727.44</c:v>
                </c:pt>
                <c:pt idx="994">
                  <c:v>728.84</c:v>
                </c:pt>
                <c:pt idx="995">
                  <c:v>729.42</c:v>
                </c:pt>
                <c:pt idx="996">
                  <c:v>730.01</c:v>
                </c:pt>
                <c:pt idx="997">
                  <c:v>730.68</c:v>
                </c:pt>
                <c:pt idx="998">
                  <c:v>730.28</c:v>
                </c:pt>
                <c:pt idx="999">
                  <c:v>731.67</c:v>
                </c:pt>
                <c:pt idx="1000">
                  <c:v>733.65</c:v>
                </c:pt>
                <c:pt idx="1001">
                  <c:v>734.19</c:v>
                </c:pt>
                <c:pt idx="1002">
                  <c:v>734.55</c:v>
                </c:pt>
                <c:pt idx="1003">
                  <c:v>734.96</c:v>
                </c:pt>
                <c:pt idx="1004">
                  <c:v>735.54</c:v>
                </c:pt>
                <c:pt idx="1005">
                  <c:v>735.81</c:v>
                </c:pt>
                <c:pt idx="1006">
                  <c:v>736.76</c:v>
                </c:pt>
                <c:pt idx="1007">
                  <c:v>737.21</c:v>
                </c:pt>
                <c:pt idx="1008">
                  <c:v>737.88</c:v>
                </c:pt>
                <c:pt idx="1009">
                  <c:v>738.02</c:v>
                </c:pt>
                <c:pt idx="1010">
                  <c:v>738.11</c:v>
                </c:pt>
                <c:pt idx="1011">
                  <c:v>738.06</c:v>
                </c:pt>
                <c:pt idx="1012">
                  <c:v>737.7</c:v>
                </c:pt>
                <c:pt idx="1013">
                  <c:v>738.6</c:v>
                </c:pt>
                <c:pt idx="1014">
                  <c:v>739.1</c:v>
                </c:pt>
                <c:pt idx="1015">
                  <c:v>738.96</c:v>
                </c:pt>
                <c:pt idx="1016">
                  <c:v>739.14</c:v>
                </c:pt>
                <c:pt idx="1017">
                  <c:v>739.23</c:v>
                </c:pt>
                <c:pt idx="1018">
                  <c:v>738.92</c:v>
                </c:pt>
                <c:pt idx="1019">
                  <c:v>739.91</c:v>
                </c:pt>
                <c:pt idx="1020">
                  <c:v>739.86</c:v>
                </c:pt>
                <c:pt idx="1021">
                  <c:v>740.67</c:v>
                </c:pt>
                <c:pt idx="1022">
                  <c:v>740.9</c:v>
                </c:pt>
                <c:pt idx="1023">
                  <c:v>740.58</c:v>
                </c:pt>
                <c:pt idx="1024">
                  <c:v>740.31</c:v>
                </c:pt>
                <c:pt idx="1025">
                  <c:v>740.45</c:v>
                </c:pt>
                <c:pt idx="1026">
                  <c:v>740.36</c:v>
                </c:pt>
                <c:pt idx="1027">
                  <c:v>740.27</c:v>
                </c:pt>
                <c:pt idx="1028">
                  <c:v>739.86</c:v>
                </c:pt>
                <c:pt idx="1029">
                  <c:v>739.59</c:v>
                </c:pt>
                <c:pt idx="1030">
                  <c:v>738.38</c:v>
                </c:pt>
                <c:pt idx="1031">
                  <c:v>738.65</c:v>
                </c:pt>
                <c:pt idx="1032">
                  <c:v>738.51</c:v>
                </c:pt>
                <c:pt idx="1033">
                  <c:v>737.79</c:v>
                </c:pt>
                <c:pt idx="1034">
                  <c:v>737.61</c:v>
                </c:pt>
                <c:pt idx="1035">
                  <c:v>736.94</c:v>
                </c:pt>
                <c:pt idx="1036">
                  <c:v>735.54</c:v>
                </c:pt>
                <c:pt idx="1037">
                  <c:v>735.86</c:v>
                </c:pt>
                <c:pt idx="1038">
                  <c:v>713.63</c:v>
                </c:pt>
                <c:pt idx="1039">
                  <c:v>713.72</c:v>
                </c:pt>
                <c:pt idx="1040">
                  <c:v>713.77</c:v>
                </c:pt>
                <c:pt idx="1041">
                  <c:v>714.31</c:v>
                </c:pt>
                <c:pt idx="1042">
                  <c:v>714.67</c:v>
                </c:pt>
                <c:pt idx="1043">
                  <c:v>714.67</c:v>
                </c:pt>
                <c:pt idx="1044">
                  <c:v>714.76</c:v>
                </c:pt>
                <c:pt idx="1045">
                  <c:v>714.71</c:v>
                </c:pt>
                <c:pt idx="1046">
                  <c:v>714.31</c:v>
                </c:pt>
                <c:pt idx="1047">
                  <c:v>712.96</c:v>
                </c:pt>
                <c:pt idx="1048">
                  <c:v>712.64</c:v>
                </c:pt>
                <c:pt idx="1049">
                  <c:v>713.27</c:v>
                </c:pt>
                <c:pt idx="1050">
                  <c:v>713.41</c:v>
                </c:pt>
                <c:pt idx="1051">
                  <c:v>713.36</c:v>
                </c:pt>
                <c:pt idx="1052">
                  <c:v>713.5</c:v>
                </c:pt>
                <c:pt idx="1053">
                  <c:v>713.95</c:v>
                </c:pt>
                <c:pt idx="1054">
                  <c:v>713.23</c:v>
                </c:pt>
                <c:pt idx="1055">
                  <c:v>714.31</c:v>
                </c:pt>
                <c:pt idx="1056">
                  <c:v>714.98</c:v>
                </c:pt>
                <c:pt idx="1057">
                  <c:v>715.88</c:v>
                </c:pt>
                <c:pt idx="1058">
                  <c:v>716.6</c:v>
                </c:pt>
                <c:pt idx="1059">
                  <c:v>716.56</c:v>
                </c:pt>
                <c:pt idx="1060">
                  <c:v>716.92</c:v>
                </c:pt>
                <c:pt idx="1061">
                  <c:v>716.87</c:v>
                </c:pt>
                <c:pt idx="1062">
                  <c:v>715.93</c:v>
                </c:pt>
                <c:pt idx="1063">
                  <c:v>716.2</c:v>
                </c:pt>
                <c:pt idx="1064">
                  <c:v>716.47</c:v>
                </c:pt>
                <c:pt idx="1065">
                  <c:v>716.51</c:v>
                </c:pt>
                <c:pt idx="1066">
                  <c:v>717.01</c:v>
                </c:pt>
                <c:pt idx="1067">
                  <c:v>718.63</c:v>
                </c:pt>
                <c:pt idx="1068">
                  <c:v>720.2</c:v>
                </c:pt>
                <c:pt idx="1069">
                  <c:v>720.65</c:v>
                </c:pt>
                <c:pt idx="1070">
                  <c:v>720.78</c:v>
                </c:pt>
                <c:pt idx="1071">
                  <c:v>721.32</c:v>
                </c:pt>
                <c:pt idx="1072">
                  <c:v>720.69</c:v>
                </c:pt>
                <c:pt idx="1073">
                  <c:v>721.1</c:v>
                </c:pt>
                <c:pt idx="1074">
                  <c:v>743.77</c:v>
                </c:pt>
                <c:pt idx="1075">
                  <c:v>722.67</c:v>
                </c:pt>
                <c:pt idx="1076">
                  <c:v>723.12</c:v>
                </c:pt>
                <c:pt idx="1077">
                  <c:v>723.48</c:v>
                </c:pt>
                <c:pt idx="1078">
                  <c:v>724.34</c:v>
                </c:pt>
                <c:pt idx="1079">
                  <c:v>724.74</c:v>
                </c:pt>
                <c:pt idx="1080">
                  <c:v>724.29</c:v>
                </c:pt>
                <c:pt idx="1081">
                  <c:v>724.52</c:v>
                </c:pt>
                <c:pt idx="1082">
                  <c:v>724.79</c:v>
                </c:pt>
                <c:pt idx="1083">
                  <c:v>725.82</c:v>
                </c:pt>
                <c:pt idx="1084">
                  <c:v>725.69</c:v>
                </c:pt>
                <c:pt idx="1085">
                  <c:v>726.14</c:v>
                </c:pt>
                <c:pt idx="1086">
                  <c:v>726.54</c:v>
                </c:pt>
                <c:pt idx="1087">
                  <c:v>726.77</c:v>
                </c:pt>
                <c:pt idx="1088">
                  <c:v>725.73</c:v>
                </c:pt>
                <c:pt idx="1089">
                  <c:v>726.09</c:v>
                </c:pt>
                <c:pt idx="1090">
                  <c:v>725.64</c:v>
                </c:pt>
                <c:pt idx="1091">
                  <c:v>726.54</c:v>
                </c:pt>
                <c:pt idx="1092">
                  <c:v>726.9</c:v>
                </c:pt>
                <c:pt idx="1093">
                  <c:v>726.72</c:v>
                </c:pt>
                <c:pt idx="1094">
                  <c:v>727.89</c:v>
                </c:pt>
                <c:pt idx="1095">
                  <c:v>728.07</c:v>
                </c:pt>
                <c:pt idx="1096">
                  <c:v>728.57</c:v>
                </c:pt>
                <c:pt idx="1097">
                  <c:v>727.76</c:v>
                </c:pt>
                <c:pt idx="1098">
                  <c:v>728.07</c:v>
                </c:pt>
                <c:pt idx="1099">
                  <c:v>728.57</c:v>
                </c:pt>
                <c:pt idx="1100">
                  <c:v>729.51</c:v>
                </c:pt>
                <c:pt idx="1101">
                  <c:v>730.01</c:v>
                </c:pt>
                <c:pt idx="1102">
                  <c:v>730.37</c:v>
                </c:pt>
                <c:pt idx="1103">
                  <c:v>730.55</c:v>
                </c:pt>
                <c:pt idx="1104">
                  <c:v>730.86</c:v>
                </c:pt>
                <c:pt idx="1105">
                  <c:v>730.86</c:v>
                </c:pt>
                <c:pt idx="1106">
                  <c:v>730.41</c:v>
                </c:pt>
                <c:pt idx="1107">
                  <c:v>731.31</c:v>
                </c:pt>
                <c:pt idx="1108">
                  <c:v>731.9</c:v>
                </c:pt>
                <c:pt idx="1109">
                  <c:v>732.53</c:v>
                </c:pt>
                <c:pt idx="1110">
                  <c:v>732.89</c:v>
                </c:pt>
                <c:pt idx="1111">
                  <c:v>733.56</c:v>
                </c:pt>
                <c:pt idx="1112">
                  <c:v>733.92</c:v>
                </c:pt>
                <c:pt idx="1113">
                  <c:v>733.88</c:v>
                </c:pt>
                <c:pt idx="1114">
                  <c:v>736.44</c:v>
                </c:pt>
                <c:pt idx="1115">
                  <c:v>737.97</c:v>
                </c:pt>
                <c:pt idx="1116">
                  <c:v>738.6</c:v>
                </c:pt>
                <c:pt idx="1117">
                  <c:v>739.41</c:v>
                </c:pt>
                <c:pt idx="1118">
                  <c:v>739.64</c:v>
                </c:pt>
                <c:pt idx="1119">
                  <c:v>739.46</c:v>
                </c:pt>
                <c:pt idx="1120">
                  <c:v>740.04</c:v>
                </c:pt>
                <c:pt idx="1121">
                  <c:v>740.13</c:v>
                </c:pt>
                <c:pt idx="1122">
                  <c:v>740.94</c:v>
                </c:pt>
                <c:pt idx="1123">
                  <c:v>741.57</c:v>
                </c:pt>
                <c:pt idx="1124">
                  <c:v>741.8</c:v>
                </c:pt>
                <c:pt idx="1125">
                  <c:v>741.89</c:v>
                </c:pt>
                <c:pt idx="1126">
                  <c:v>742.83</c:v>
                </c:pt>
                <c:pt idx="1127">
                  <c:v>745.53</c:v>
                </c:pt>
                <c:pt idx="1128">
                  <c:v>746.61</c:v>
                </c:pt>
                <c:pt idx="1129">
                  <c:v>746.38</c:v>
                </c:pt>
                <c:pt idx="1130">
                  <c:v>746.34</c:v>
                </c:pt>
                <c:pt idx="1131">
                  <c:v>733.2</c:v>
                </c:pt>
                <c:pt idx="1132">
                  <c:v>733.29</c:v>
                </c:pt>
                <c:pt idx="1133">
                  <c:v>733.29</c:v>
                </c:pt>
                <c:pt idx="1134">
                  <c:v>735</c:v>
                </c:pt>
                <c:pt idx="1135">
                  <c:v>735.77</c:v>
                </c:pt>
                <c:pt idx="1136">
                  <c:v>736.08</c:v>
                </c:pt>
                <c:pt idx="1137">
                  <c:v>737.52</c:v>
                </c:pt>
                <c:pt idx="1138">
                  <c:v>737.25</c:v>
                </c:pt>
                <c:pt idx="1139">
                  <c:v>737.84</c:v>
                </c:pt>
                <c:pt idx="1140">
                  <c:v>738.11</c:v>
                </c:pt>
                <c:pt idx="1141">
                  <c:v>730.91</c:v>
                </c:pt>
                <c:pt idx="1142">
                  <c:v>729.74</c:v>
                </c:pt>
                <c:pt idx="1143">
                  <c:v>731.36</c:v>
                </c:pt>
                <c:pt idx="1144">
                  <c:v>731.85</c:v>
                </c:pt>
                <c:pt idx="1145">
                  <c:v>730.19</c:v>
                </c:pt>
                <c:pt idx="1146">
                  <c:v>728.25</c:v>
                </c:pt>
                <c:pt idx="1147">
                  <c:v>725.78</c:v>
                </c:pt>
                <c:pt idx="1148">
                  <c:v>724.25</c:v>
                </c:pt>
                <c:pt idx="1149">
                  <c:v>723.75</c:v>
                </c:pt>
                <c:pt idx="1150">
                  <c:v>721.77</c:v>
                </c:pt>
                <c:pt idx="1151">
                  <c:v>720.56</c:v>
                </c:pt>
                <c:pt idx="1152">
                  <c:v>719.48</c:v>
                </c:pt>
                <c:pt idx="1153">
                  <c:v>718</c:v>
                </c:pt>
                <c:pt idx="1154">
                  <c:v>715.84</c:v>
                </c:pt>
                <c:pt idx="1155">
                  <c:v>715.75</c:v>
                </c:pt>
                <c:pt idx="1156">
                  <c:v>715.03</c:v>
                </c:pt>
                <c:pt idx="1157">
                  <c:v>713.63</c:v>
                </c:pt>
                <c:pt idx="1158">
                  <c:v>713.86</c:v>
                </c:pt>
                <c:pt idx="1159">
                  <c:v>713.54</c:v>
                </c:pt>
                <c:pt idx="1160">
                  <c:v>712.96</c:v>
                </c:pt>
                <c:pt idx="1161">
                  <c:v>468.9</c:v>
                </c:pt>
                <c:pt idx="1162">
                  <c:v>469.27</c:v>
                </c:pt>
                <c:pt idx="1163">
                  <c:v>471.2</c:v>
                </c:pt>
                <c:pt idx="1164">
                  <c:v>472.34</c:v>
                </c:pt>
                <c:pt idx="1165">
                  <c:v>472.09</c:v>
                </c:pt>
                <c:pt idx="1166">
                  <c:v>476.76</c:v>
                </c:pt>
                <c:pt idx="1167">
                  <c:v>478.7</c:v>
                </c:pt>
                <c:pt idx="1168">
                  <c:v>480.51</c:v>
                </c:pt>
                <c:pt idx="1169">
                  <c:v>482.31</c:v>
                </c:pt>
                <c:pt idx="1170">
                  <c:v>485.96</c:v>
                </c:pt>
                <c:pt idx="1171">
                  <c:v>311.57</c:v>
                </c:pt>
                <c:pt idx="1172">
                  <c:v>308.41000000000003</c:v>
                </c:pt>
                <c:pt idx="1173">
                  <c:v>491.6</c:v>
                </c:pt>
                <c:pt idx="1174">
                  <c:v>312.25</c:v>
                </c:pt>
                <c:pt idx="1175">
                  <c:v>492.02</c:v>
                </c:pt>
                <c:pt idx="1176">
                  <c:v>311.44</c:v>
                </c:pt>
                <c:pt idx="1177">
                  <c:v>312.38</c:v>
                </c:pt>
                <c:pt idx="1178">
                  <c:v>311.67</c:v>
                </c:pt>
                <c:pt idx="1179">
                  <c:v>310.38</c:v>
                </c:pt>
                <c:pt idx="1180">
                  <c:v>309.19</c:v>
                </c:pt>
                <c:pt idx="1181">
                  <c:v>312.38</c:v>
                </c:pt>
                <c:pt idx="1182">
                  <c:v>309.18</c:v>
                </c:pt>
                <c:pt idx="1183">
                  <c:v>310.35000000000002</c:v>
                </c:pt>
                <c:pt idx="1184">
                  <c:v>310.88</c:v>
                </c:pt>
                <c:pt idx="1185">
                  <c:v>308.27999999999997</c:v>
                </c:pt>
                <c:pt idx="1186">
                  <c:v>308.95</c:v>
                </c:pt>
                <c:pt idx="1187">
                  <c:v>746.47</c:v>
                </c:pt>
                <c:pt idx="1188">
                  <c:v>745.75</c:v>
                </c:pt>
                <c:pt idx="1189">
                  <c:v>747.24</c:v>
                </c:pt>
                <c:pt idx="1190">
                  <c:v>747.69</c:v>
                </c:pt>
                <c:pt idx="1191">
                  <c:v>747.91</c:v>
                </c:pt>
                <c:pt idx="1192">
                  <c:v>748.18</c:v>
                </c:pt>
                <c:pt idx="1193">
                  <c:v>748.23</c:v>
                </c:pt>
                <c:pt idx="1194">
                  <c:v>747.64</c:v>
                </c:pt>
                <c:pt idx="1195">
                  <c:v>748.45</c:v>
                </c:pt>
                <c:pt idx="1196">
                  <c:v>748.32</c:v>
                </c:pt>
                <c:pt idx="1197">
                  <c:v>748.77</c:v>
                </c:pt>
                <c:pt idx="1198">
                  <c:v>748.99</c:v>
                </c:pt>
                <c:pt idx="1199">
                  <c:v>749.08</c:v>
                </c:pt>
                <c:pt idx="1200">
                  <c:v>748.45</c:v>
                </c:pt>
                <c:pt idx="1201">
                  <c:v>749.04</c:v>
                </c:pt>
                <c:pt idx="1202">
                  <c:v>749.35</c:v>
                </c:pt>
                <c:pt idx="1203">
                  <c:v>749.53</c:v>
                </c:pt>
                <c:pt idx="1204">
                  <c:v>750.07</c:v>
                </c:pt>
                <c:pt idx="1205">
                  <c:v>750.39</c:v>
                </c:pt>
                <c:pt idx="1206">
                  <c:v>749.89</c:v>
                </c:pt>
                <c:pt idx="1207">
                  <c:v>750.25</c:v>
                </c:pt>
                <c:pt idx="1208">
                  <c:v>751.38</c:v>
                </c:pt>
                <c:pt idx="1209">
                  <c:v>752.05</c:v>
                </c:pt>
                <c:pt idx="1210">
                  <c:v>751.96</c:v>
                </c:pt>
                <c:pt idx="1211">
                  <c:v>752.28</c:v>
                </c:pt>
                <c:pt idx="1212">
                  <c:v>752.37</c:v>
                </c:pt>
                <c:pt idx="1213">
                  <c:v>751.65</c:v>
                </c:pt>
                <c:pt idx="1214">
                  <c:v>751.92</c:v>
                </c:pt>
                <c:pt idx="1215">
                  <c:v>751.6</c:v>
                </c:pt>
                <c:pt idx="1216">
                  <c:v>753.09</c:v>
                </c:pt>
                <c:pt idx="1217">
                  <c:v>753.58</c:v>
                </c:pt>
                <c:pt idx="1218">
                  <c:v>753.94</c:v>
                </c:pt>
                <c:pt idx="1219">
                  <c:v>753.9</c:v>
                </c:pt>
                <c:pt idx="1220">
                  <c:v>754.17</c:v>
                </c:pt>
                <c:pt idx="1221">
                  <c:v>753.36</c:v>
                </c:pt>
                <c:pt idx="1222">
                  <c:v>754.26</c:v>
                </c:pt>
                <c:pt idx="1223">
                  <c:v>754.39</c:v>
                </c:pt>
                <c:pt idx="1224">
                  <c:v>755.07</c:v>
                </c:pt>
                <c:pt idx="1225">
                  <c:v>754.89</c:v>
                </c:pt>
                <c:pt idx="1226">
                  <c:v>755.02</c:v>
                </c:pt>
                <c:pt idx="1227">
                  <c:v>754.53</c:v>
                </c:pt>
                <c:pt idx="1228">
                  <c:v>754.89</c:v>
                </c:pt>
                <c:pt idx="1229">
                  <c:v>755.25</c:v>
                </c:pt>
                <c:pt idx="1230">
                  <c:v>755.56</c:v>
                </c:pt>
                <c:pt idx="1231">
                  <c:v>755.43</c:v>
                </c:pt>
                <c:pt idx="1232">
                  <c:v>755.74</c:v>
                </c:pt>
                <c:pt idx="1233">
                  <c:v>756.06</c:v>
                </c:pt>
                <c:pt idx="1234">
                  <c:v>755.65</c:v>
                </c:pt>
                <c:pt idx="1235">
                  <c:v>755.88</c:v>
                </c:pt>
                <c:pt idx="1236">
                  <c:v>755.83</c:v>
                </c:pt>
                <c:pt idx="1237">
                  <c:v>731.81</c:v>
                </c:pt>
                <c:pt idx="1238">
                  <c:v>732.57</c:v>
                </c:pt>
                <c:pt idx="1239">
                  <c:v>732.71</c:v>
                </c:pt>
                <c:pt idx="1240">
                  <c:v>733.29</c:v>
                </c:pt>
                <c:pt idx="1241">
                  <c:v>733.7</c:v>
                </c:pt>
                <c:pt idx="1242">
                  <c:v>732.89</c:v>
                </c:pt>
                <c:pt idx="1243">
                  <c:v>741.84</c:v>
                </c:pt>
                <c:pt idx="1244">
                  <c:v>730.91</c:v>
                </c:pt>
                <c:pt idx="1245">
                  <c:v>731.63</c:v>
                </c:pt>
                <c:pt idx="1246">
                  <c:v>732.26</c:v>
                </c:pt>
                <c:pt idx="1247">
                  <c:v>732.89</c:v>
                </c:pt>
                <c:pt idx="1248">
                  <c:v>732.8</c:v>
                </c:pt>
                <c:pt idx="1249">
                  <c:v>732.93</c:v>
                </c:pt>
                <c:pt idx="1250">
                  <c:v>732.17</c:v>
                </c:pt>
                <c:pt idx="1251">
                  <c:v>732.93</c:v>
                </c:pt>
                <c:pt idx="1252">
                  <c:v>734.37</c:v>
                </c:pt>
                <c:pt idx="1253">
                  <c:v>735.05</c:v>
                </c:pt>
                <c:pt idx="1254">
                  <c:v>735.23</c:v>
                </c:pt>
                <c:pt idx="1255">
                  <c:v>734.19</c:v>
                </c:pt>
                <c:pt idx="1256">
                  <c:v>734.96</c:v>
                </c:pt>
                <c:pt idx="1257">
                  <c:v>735.36</c:v>
                </c:pt>
                <c:pt idx="1258">
                  <c:v>736.04</c:v>
                </c:pt>
                <c:pt idx="1259">
                  <c:v>736.04</c:v>
                </c:pt>
                <c:pt idx="1260">
                  <c:v>736.44</c:v>
                </c:pt>
                <c:pt idx="1261">
                  <c:v>751.24</c:v>
                </c:pt>
                <c:pt idx="1262">
                  <c:v>749.85</c:v>
                </c:pt>
                <c:pt idx="1263">
                  <c:v>750.84</c:v>
                </c:pt>
                <c:pt idx="1264">
                  <c:v>750.66</c:v>
                </c:pt>
                <c:pt idx="1265">
                  <c:v>751.29</c:v>
                </c:pt>
                <c:pt idx="1266">
                  <c:v>750.84</c:v>
                </c:pt>
                <c:pt idx="1267">
                  <c:v>750.3</c:v>
                </c:pt>
                <c:pt idx="1268">
                  <c:v>751.51</c:v>
                </c:pt>
                <c:pt idx="1269">
                  <c:v>750.84</c:v>
                </c:pt>
                <c:pt idx="1270">
                  <c:v>750.61</c:v>
                </c:pt>
                <c:pt idx="1271">
                  <c:v>750.66</c:v>
                </c:pt>
                <c:pt idx="1272">
                  <c:v>749.85</c:v>
                </c:pt>
                <c:pt idx="1273">
                  <c:v>750.52</c:v>
                </c:pt>
                <c:pt idx="1274">
                  <c:v>748.81</c:v>
                </c:pt>
                <c:pt idx="1275">
                  <c:v>748.41</c:v>
                </c:pt>
                <c:pt idx="1276">
                  <c:v>748.81</c:v>
                </c:pt>
                <c:pt idx="1277">
                  <c:v>747.42</c:v>
                </c:pt>
                <c:pt idx="1278">
                  <c:v>748.36</c:v>
                </c:pt>
                <c:pt idx="1279">
                  <c:v>747.96</c:v>
                </c:pt>
                <c:pt idx="1280">
                  <c:v>747.78</c:v>
                </c:pt>
                <c:pt idx="1281">
                  <c:v>746.65</c:v>
                </c:pt>
                <c:pt idx="1282">
                  <c:v>746.65</c:v>
                </c:pt>
                <c:pt idx="1283">
                  <c:v>745.62</c:v>
                </c:pt>
                <c:pt idx="1284">
                  <c:v>745.3</c:v>
                </c:pt>
                <c:pt idx="1285">
                  <c:v>746.88</c:v>
                </c:pt>
                <c:pt idx="1286">
                  <c:v>747.69</c:v>
                </c:pt>
                <c:pt idx="1287">
                  <c:v>746.74</c:v>
                </c:pt>
                <c:pt idx="1288">
                  <c:v>747.91</c:v>
                </c:pt>
                <c:pt idx="1289">
                  <c:v>747.01</c:v>
                </c:pt>
                <c:pt idx="1290">
                  <c:v>747.42</c:v>
                </c:pt>
                <c:pt idx="1291">
                  <c:v>747.42</c:v>
                </c:pt>
                <c:pt idx="1292">
                  <c:v>747.19</c:v>
                </c:pt>
                <c:pt idx="1293">
                  <c:v>746.47</c:v>
                </c:pt>
                <c:pt idx="1294">
                  <c:v>734.33</c:v>
                </c:pt>
                <c:pt idx="1295">
                  <c:v>734.55</c:v>
                </c:pt>
                <c:pt idx="1296">
                  <c:v>734.73</c:v>
                </c:pt>
                <c:pt idx="1297">
                  <c:v>735.09</c:v>
                </c:pt>
                <c:pt idx="1298">
                  <c:v>735.45</c:v>
                </c:pt>
                <c:pt idx="1299">
                  <c:v>735.14</c:v>
                </c:pt>
                <c:pt idx="1300">
                  <c:v>735.59</c:v>
                </c:pt>
                <c:pt idx="1301">
                  <c:v>735.95</c:v>
                </c:pt>
                <c:pt idx="1302">
                  <c:v>736.67</c:v>
                </c:pt>
                <c:pt idx="1303">
                  <c:v>737.12</c:v>
                </c:pt>
                <c:pt idx="1304">
                  <c:v>736.98</c:v>
                </c:pt>
                <c:pt idx="1305">
                  <c:v>737.16</c:v>
                </c:pt>
                <c:pt idx="1306">
                  <c:v>736.76</c:v>
                </c:pt>
                <c:pt idx="1307">
                  <c:v>736.71</c:v>
                </c:pt>
                <c:pt idx="1308">
                  <c:v>737.03</c:v>
                </c:pt>
                <c:pt idx="1309">
                  <c:v>736.8</c:v>
                </c:pt>
                <c:pt idx="1310">
                  <c:v>737.12</c:v>
                </c:pt>
                <c:pt idx="1311">
                  <c:v>737.48</c:v>
                </c:pt>
                <c:pt idx="1312">
                  <c:v>737.79</c:v>
                </c:pt>
                <c:pt idx="1313">
                  <c:v>738.47</c:v>
                </c:pt>
                <c:pt idx="1314">
                  <c:v>738.38</c:v>
                </c:pt>
                <c:pt idx="1315">
                  <c:v>739.46</c:v>
                </c:pt>
                <c:pt idx="1316">
                  <c:v>739.46</c:v>
                </c:pt>
                <c:pt idx="1317">
                  <c:v>740</c:v>
                </c:pt>
                <c:pt idx="1318">
                  <c:v>740</c:v>
                </c:pt>
                <c:pt idx="1319">
                  <c:v>740.54</c:v>
                </c:pt>
                <c:pt idx="1320">
                  <c:v>740.72</c:v>
                </c:pt>
                <c:pt idx="1321">
                  <c:v>740.27</c:v>
                </c:pt>
                <c:pt idx="1322">
                  <c:v>737.21</c:v>
                </c:pt>
                <c:pt idx="1323">
                  <c:v>736.62</c:v>
                </c:pt>
                <c:pt idx="1324">
                  <c:v>736.85</c:v>
                </c:pt>
                <c:pt idx="1325">
                  <c:v>737.03</c:v>
                </c:pt>
                <c:pt idx="1326">
                  <c:v>736.94</c:v>
                </c:pt>
                <c:pt idx="1327">
                  <c:v>736.31</c:v>
                </c:pt>
                <c:pt idx="1328">
                  <c:v>736.31</c:v>
                </c:pt>
                <c:pt idx="1329">
                  <c:v>737.12</c:v>
                </c:pt>
                <c:pt idx="1330">
                  <c:v>306.14999999999998</c:v>
                </c:pt>
                <c:pt idx="1331">
                  <c:v>307.67</c:v>
                </c:pt>
                <c:pt idx="1332">
                  <c:v>313.10000000000002</c:v>
                </c:pt>
                <c:pt idx="1333">
                  <c:v>307.8</c:v>
                </c:pt>
                <c:pt idx="1334">
                  <c:v>306.27</c:v>
                </c:pt>
                <c:pt idx="1335">
                  <c:v>310.61</c:v>
                </c:pt>
                <c:pt idx="1336">
                  <c:v>491.31</c:v>
                </c:pt>
                <c:pt idx="1337">
                  <c:v>488.64</c:v>
                </c:pt>
                <c:pt idx="1338">
                  <c:v>483.92</c:v>
                </c:pt>
                <c:pt idx="1339">
                  <c:v>483.71</c:v>
                </c:pt>
                <c:pt idx="1340">
                  <c:v>485.54</c:v>
                </c:pt>
                <c:pt idx="1341">
                  <c:v>479.95</c:v>
                </c:pt>
                <c:pt idx="1342">
                  <c:v>476.61</c:v>
                </c:pt>
                <c:pt idx="1343">
                  <c:v>475.64</c:v>
                </c:pt>
                <c:pt idx="1344">
                  <c:v>473.1</c:v>
                </c:pt>
                <c:pt idx="1345">
                  <c:v>710.75</c:v>
                </c:pt>
                <c:pt idx="1346">
                  <c:v>472.75</c:v>
                </c:pt>
                <c:pt idx="1347">
                  <c:v>472.34</c:v>
                </c:pt>
                <c:pt idx="1348">
                  <c:v>711.74</c:v>
                </c:pt>
                <c:pt idx="1349">
                  <c:v>712.01</c:v>
                </c:pt>
                <c:pt idx="1350">
                  <c:v>713.41</c:v>
                </c:pt>
                <c:pt idx="1351">
                  <c:v>713.86</c:v>
                </c:pt>
                <c:pt idx="1352">
                  <c:v>714.31</c:v>
                </c:pt>
                <c:pt idx="1353">
                  <c:v>713.81</c:v>
                </c:pt>
                <c:pt idx="1354">
                  <c:v>715.25</c:v>
                </c:pt>
                <c:pt idx="1355">
                  <c:v>716.2</c:v>
                </c:pt>
                <c:pt idx="1356">
                  <c:v>716.51</c:v>
                </c:pt>
                <c:pt idx="1357">
                  <c:v>715.66</c:v>
                </c:pt>
                <c:pt idx="1358">
                  <c:v>718.04</c:v>
                </c:pt>
                <c:pt idx="1359">
                  <c:v>718.22</c:v>
                </c:pt>
                <c:pt idx="1360">
                  <c:v>751.56</c:v>
                </c:pt>
                <c:pt idx="1361">
                  <c:v>752.1</c:v>
                </c:pt>
                <c:pt idx="1362">
                  <c:v>752.37</c:v>
                </c:pt>
                <c:pt idx="1363">
                  <c:v>752.82</c:v>
                </c:pt>
                <c:pt idx="1364">
                  <c:v>752.77</c:v>
                </c:pt>
                <c:pt idx="1365">
                  <c:v>752.28</c:v>
                </c:pt>
                <c:pt idx="1366">
                  <c:v>753.63</c:v>
                </c:pt>
                <c:pt idx="1367">
                  <c:v>753.4</c:v>
                </c:pt>
                <c:pt idx="1368">
                  <c:v>753.85</c:v>
                </c:pt>
                <c:pt idx="1369">
                  <c:v>753.81</c:v>
                </c:pt>
                <c:pt idx="1370">
                  <c:v>753.76</c:v>
                </c:pt>
                <c:pt idx="1371">
                  <c:v>752.73</c:v>
                </c:pt>
                <c:pt idx="1372">
                  <c:v>754.03</c:v>
                </c:pt>
                <c:pt idx="1373">
                  <c:v>754.26</c:v>
                </c:pt>
                <c:pt idx="1374">
                  <c:v>754.48</c:v>
                </c:pt>
                <c:pt idx="1375">
                  <c:v>754.39</c:v>
                </c:pt>
                <c:pt idx="1376">
                  <c:v>753.13</c:v>
                </c:pt>
                <c:pt idx="1377">
                  <c:v>753.54</c:v>
                </c:pt>
                <c:pt idx="1378">
                  <c:v>753.81</c:v>
                </c:pt>
                <c:pt idx="1379">
                  <c:v>754.66</c:v>
                </c:pt>
                <c:pt idx="1380">
                  <c:v>755.34</c:v>
                </c:pt>
                <c:pt idx="1381">
                  <c:v>755.92</c:v>
                </c:pt>
                <c:pt idx="1382">
                  <c:v>756.19</c:v>
                </c:pt>
                <c:pt idx="1383">
                  <c:v>756.42</c:v>
                </c:pt>
                <c:pt idx="1384">
                  <c:v>756.15</c:v>
                </c:pt>
                <c:pt idx="1385">
                  <c:v>756.91</c:v>
                </c:pt>
                <c:pt idx="1386">
                  <c:v>757.99</c:v>
                </c:pt>
                <c:pt idx="1387">
                  <c:v>758.4</c:v>
                </c:pt>
                <c:pt idx="1388">
                  <c:v>758.8</c:v>
                </c:pt>
                <c:pt idx="1389">
                  <c:v>759.57</c:v>
                </c:pt>
                <c:pt idx="1390">
                  <c:v>759.34</c:v>
                </c:pt>
                <c:pt idx="1391">
                  <c:v>759.57</c:v>
                </c:pt>
                <c:pt idx="1392">
                  <c:v>760.78</c:v>
                </c:pt>
                <c:pt idx="1393">
                  <c:v>766.72</c:v>
                </c:pt>
                <c:pt idx="1394">
                  <c:v>766.67</c:v>
                </c:pt>
                <c:pt idx="1395">
                  <c:v>766.85</c:v>
                </c:pt>
                <c:pt idx="1396">
                  <c:v>344.03</c:v>
                </c:pt>
                <c:pt idx="1397">
                  <c:v>344.12</c:v>
                </c:pt>
                <c:pt idx="1398">
                  <c:v>343.17</c:v>
                </c:pt>
                <c:pt idx="1399">
                  <c:v>342.65</c:v>
                </c:pt>
                <c:pt idx="1400">
                  <c:v>342.99</c:v>
                </c:pt>
                <c:pt idx="1401">
                  <c:v>344.64</c:v>
                </c:pt>
                <c:pt idx="1402">
                  <c:v>343.17</c:v>
                </c:pt>
                <c:pt idx="1403">
                  <c:v>345.89</c:v>
                </c:pt>
                <c:pt idx="1404">
                  <c:v>345.89</c:v>
                </c:pt>
                <c:pt idx="1405">
                  <c:v>345.26</c:v>
                </c:pt>
                <c:pt idx="1406">
                  <c:v>342.66</c:v>
                </c:pt>
                <c:pt idx="1407">
                  <c:v>342.31</c:v>
                </c:pt>
                <c:pt idx="1408">
                  <c:v>344.89</c:v>
                </c:pt>
                <c:pt idx="1409">
                  <c:v>345.99</c:v>
                </c:pt>
                <c:pt idx="1410">
                  <c:v>346.26</c:v>
                </c:pt>
                <c:pt idx="1411">
                  <c:v>346.24</c:v>
                </c:pt>
                <c:pt idx="1412">
                  <c:v>346.51</c:v>
                </c:pt>
                <c:pt idx="1413">
                  <c:v>346.51</c:v>
                </c:pt>
                <c:pt idx="1414">
                  <c:v>348.64</c:v>
                </c:pt>
                <c:pt idx="1415">
                  <c:v>348.46</c:v>
                </c:pt>
                <c:pt idx="1416">
                  <c:v>348.74</c:v>
                </c:pt>
                <c:pt idx="1417">
                  <c:v>349.38</c:v>
                </c:pt>
                <c:pt idx="1418">
                  <c:v>348.03</c:v>
                </c:pt>
                <c:pt idx="1419">
                  <c:v>344.77</c:v>
                </c:pt>
                <c:pt idx="1420">
                  <c:v>344.52</c:v>
                </c:pt>
                <c:pt idx="1421">
                  <c:v>346.03</c:v>
                </c:pt>
                <c:pt idx="1422">
                  <c:v>344.61</c:v>
                </c:pt>
                <c:pt idx="1423">
                  <c:v>343.9</c:v>
                </c:pt>
                <c:pt idx="1424">
                  <c:v>344.61</c:v>
                </c:pt>
                <c:pt idx="1425">
                  <c:v>344.24</c:v>
                </c:pt>
                <c:pt idx="1426">
                  <c:v>344.26</c:v>
                </c:pt>
                <c:pt idx="1427">
                  <c:v>366.65</c:v>
                </c:pt>
                <c:pt idx="1428">
                  <c:v>365.85</c:v>
                </c:pt>
                <c:pt idx="1429">
                  <c:v>364.35</c:v>
                </c:pt>
                <c:pt idx="1430">
                  <c:v>363.19</c:v>
                </c:pt>
                <c:pt idx="1431">
                  <c:v>367.79</c:v>
                </c:pt>
                <c:pt idx="1432">
                  <c:v>362.18</c:v>
                </c:pt>
                <c:pt idx="1433">
                  <c:v>361.91</c:v>
                </c:pt>
                <c:pt idx="1434">
                  <c:v>361.5</c:v>
                </c:pt>
                <c:pt idx="1435">
                  <c:v>360.55</c:v>
                </c:pt>
                <c:pt idx="1436">
                  <c:v>358.73</c:v>
                </c:pt>
                <c:pt idx="1437">
                  <c:v>358.32</c:v>
                </c:pt>
                <c:pt idx="1438">
                  <c:v>359.09</c:v>
                </c:pt>
                <c:pt idx="1439">
                  <c:v>359.2</c:v>
                </c:pt>
                <c:pt idx="1440">
                  <c:v>357.58</c:v>
                </c:pt>
                <c:pt idx="1441">
                  <c:v>357.39</c:v>
                </c:pt>
                <c:pt idx="1442">
                  <c:v>357.77</c:v>
                </c:pt>
                <c:pt idx="1443">
                  <c:v>357.47</c:v>
                </c:pt>
                <c:pt idx="1444">
                  <c:v>356.83</c:v>
                </c:pt>
                <c:pt idx="1445">
                  <c:v>357.25</c:v>
                </c:pt>
                <c:pt idx="1446">
                  <c:v>358.96</c:v>
                </c:pt>
                <c:pt idx="1447">
                  <c:v>357.08</c:v>
                </c:pt>
                <c:pt idx="1448">
                  <c:v>357.06</c:v>
                </c:pt>
                <c:pt idx="1449">
                  <c:v>357.25</c:v>
                </c:pt>
                <c:pt idx="1450">
                  <c:v>355.74</c:v>
                </c:pt>
                <c:pt idx="1451">
                  <c:v>355.21</c:v>
                </c:pt>
                <c:pt idx="1452">
                  <c:v>357.72</c:v>
                </c:pt>
                <c:pt idx="1453">
                  <c:v>357.65</c:v>
                </c:pt>
                <c:pt idx="1454">
                  <c:v>355.58</c:v>
                </c:pt>
                <c:pt idx="1455">
                  <c:v>354.81</c:v>
                </c:pt>
                <c:pt idx="1456">
                  <c:v>354.81</c:v>
                </c:pt>
                <c:pt idx="1457">
                  <c:v>354.26</c:v>
                </c:pt>
                <c:pt idx="1458">
                  <c:v>352.95</c:v>
                </c:pt>
                <c:pt idx="1459">
                  <c:v>355.28</c:v>
                </c:pt>
                <c:pt idx="1460">
                  <c:v>355.18</c:v>
                </c:pt>
                <c:pt idx="1461">
                  <c:v>353.15</c:v>
                </c:pt>
                <c:pt idx="1462">
                  <c:v>351.42</c:v>
                </c:pt>
                <c:pt idx="1463">
                  <c:v>351.87</c:v>
                </c:pt>
                <c:pt idx="1464">
                  <c:v>347.87</c:v>
                </c:pt>
                <c:pt idx="1465">
                  <c:v>347.59</c:v>
                </c:pt>
                <c:pt idx="1466">
                  <c:v>349.55</c:v>
                </c:pt>
                <c:pt idx="1467">
                  <c:v>348.65</c:v>
                </c:pt>
                <c:pt idx="1468">
                  <c:v>347.85</c:v>
                </c:pt>
                <c:pt idx="1469">
                  <c:v>348.03</c:v>
                </c:pt>
                <c:pt idx="1470">
                  <c:v>348.03</c:v>
                </c:pt>
                <c:pt idx="1471">
                  <c:v>348.03</c:v>
                </c:pt>
                <c:pt idx="1472">
                  <c:v>347.67</c:v>
                </c:pt>
                <c:pt idx="1473">
                  <c:v>349.28</c:v>
                </c:pt>
                <c:pt idx="1474">
                  <c:v>347.92</c:v>
                </c:pt>
                <c:pt idx="1475">
                  <c:v>348.47</c:v>
                </c:pt>
                <c:pt idx="1476">
                  <c:v>348.47</c:v>
                </c:pt>
                <c:pt idx="1477">
                  <c:v>347.39</c:v>
                </c:pt>
                <c:pt idx="1478">
                  <c:v>347.14</c:v>
                </c:pt>
                <c:pt idx="1479">
                  <c:v>346.62</c:v>
                </c:pt>
                <c:pt idx="1480">
                  <c:v>348.12</c:v>
                </c:pt>
                <c:pt idx="1481">
                  <c:v>347.59</c:v>
                </c:pt>
                <c:pt idx="1482">
                  <c:v>345.56</c:v>
                </c:pt>
                <c:pt idx="1483">
                  <c:v>345.22</c:v>
                </c:pt>
                <c:pt idx="1484">
                  <c:v>344.78</c:v>
                </c:pt>
                <c:pt idx="1485">
                  <c:v>344.18</c:v>
                </c:pt>
                <c:pt idx="1486">
                  <c:v>343.57</c:v>
                </c:pt>
                <c:pt idx="1487">
                  <c:v>344.96</c:v>
                </c:pt>
                <c:pt idx="1488">
                  <c:v>343.29</c:v>
                </c:pt>
                <c:pt idx="1489">
                  <c:v>339.99</c:v>
                </c:pt>
                <c:pt idx="1490">
                  <c:v>339.66</c:v>
                </c:pt>
                <c:pt idx="1491">
                  <c:v>357.73</c:v>
                </c:pt>
                <c:pt idx="1492">
                  <c:v>356.59</c:v>
                </c:pt>
                <c:pt idx="1493">
                  <c:v>357.06</c:v>
                </c:pt>
                <c:pt idx="1494">
                  <c:v>351.58</c:v>
                </c:pt>
                <c:pt idx="1495">
                  <c:v>350.4</c:v>
                </c:pt>
                <c:pt idx="1496">
                  <c:v>349.14</c:v>
                </c:pt>
                <c:pt idx="1497">
                  <c:v>348.78</c:v>
                </c:pt>
                <c:pt idx="1498">
                  <c:v>349.59</c:v>
                </c:pt>
                <c:pt idx="1499">
                  <c:v>351.22</c:v>
                </c:pt>
                <c:pt idx="1500">
                  <c:v>351.58</c:v>
                </c:pt>
                <c:pt idx="1501">
                  <c:v>352.04</c:v>
                </c:pt>
                <c:pt idx="1502">
                  <c:v>441.32</c:v>
                </c:pt>
                <c:pt idx="1503">
                  <c:v>442.18</c:v>
                </c:pt>
                <c:pt idx="1504">
                  <c:v>442.95</c:v>
                </c:pt>
                <c:pt idx="1505">
                  <c:v>443.68</c:v>
                </c:pt>
                <c:pt idx="1506">
                  <c:v>420.63</c:v>
                </c:pt>
                <c:pt idx="1507">
                  <c:v>419.74</c:v>
                </c:pt>
                <c:pt idx="1508">
                  <c:v>417.41</c:v>
                </c:pt>
                <c:pt idx="1509">
                  <c:v>416.77</c:v>
                </c:pt>
                <c:pt idx="1510">
                  <c:v>419.87</c:v>
                </c:pt>
                <c:pt idx="1511">
                  <c:v>416.13</c:v>
                </c:pt>
                <c:pt idx="1512">
                  <c:v>415.49</c:v>
                </c:pt>
                <c:pt idx="1513">
                  <c:v>414.48</c:v>
                </c:pt>
                <c:pt idx="1514">
                  <c:v>412.95</c:v>
                </c:pt>
                <c:pt idx="1515">
                  <c:v>412.84</c:v>
                </c:pt>
                <c:pt idx="1516">
                  <c:v>414.1</c:v>
                </c:pt>
                <c:pt idx="1517">
                  <c:v>411.1</c:v>
                </c:pt>
                <c:pt idx="1518">
                  <c:v>409.99</c:v>
                </c:pt>
                <c:pt idx="1519">
                  <c:v>408.52</c:v>
                </c:pt>
                <c:pt idx="1520">
                  <c:v>406.7</c:v>
                </c:pt>
                <c:pt idx="1521">
                  <c:v>406.08</c:v>
                </c:pt>
                <c:pt idx="1522">
                  <c:v>408.28</c:v>
                </c:pt>
                <c:pt idx="1523">
                  <c:v>404.64</c:v>
                </c:pt>
                <c:pt idx="1524">
                  <c:v>403.69</c:v>
                </c:pt>
                <c:pt idx="1525">
                  <c:v>402.28</c:v>
                </c:pt>
                <c:pt idx="1526">
                  <c:v>394.86</c:v>
                </c:pt>
                <c:pt idx="1527">
                  <c:v>393.84</c:v>
                </c:pt>
                <c:pt idx="1528">
                  <c:v>394.86</c:v>
                </c:pt>
                <c:pt idx="1529">
                  <c:v>392.5</c:v>
                </c:pt>
                <c:pt idx="1530">
                  <c:v>391.28</c:v>
                </c:pt>
                <c:pt idx="1531">
                  <c:v>389.41</c:v>
                </c:pt>
                <c:pt idx="1532">
                  <c:v>389.74</c:v>
                </c:pt>
                <c:pt idx="1533">
                  <c:v>380.62</c:v>
                </c:pt>
                <c:pt idx="1534">
                  <c:v>382.92</c:v>
                </c:pt>
                <c:pt idx="1535">
                  <c:v>382.68</c:v>
                </c:pt>
                <c:pt idx="1536">
                  <c:v>380.62</c:v>
                </c:pt>
                <c:pt idx="1537">
                  <c:v>747.24</c:v>
                </c:pt>
                <c:pt idx="1538">
                  <c:v>747.6</c:v>
                </c:pt>
                <c:pt idx="1539">
                  <c:v>747.82</c:v>
                </c:pt>
                <c:pt idx="1540">
                  <c:v>748.18</c:v>
                </c:pt>
                <c:pt idx="1541">
                  <c:v>747.42</c:v>
                </c:pt>
                <c:pt idx="1542">
                  <c:v>748.54</c:v>
                </c:pt>
                <c:pt idx="1543">
                  <c:v>748.68</c:v>
                </c:pt>
                <c:pt idx="1544">
                  <c:v>748.9</c:v>
                </c:pt>
                <c:pt idx="1545">
                  <c:v>749.13</c:v>
                </c:pt>
                <c:pt idx="1546">
                  <c:v>749.53</c:v>
                </c:pt>
                <c:pt idx="1547">
                  <c:v>748.32</c:v>
                </c:pt>
                <c:pt idx="1548">
                  <c:v>749.26</c:v>
                </c:pt>
                <c:pt idx="1549">
                  <c:v>749.89</c:v>
                </c:pt>
                <c:pt idx="1550">
                  <c:v>749.62</c:v>
                </c:pt>
                <c:pt idx="1551">
                  <c:v>751.02</c:v>
                </c:pt>
                <c:pt idx="1552">
                  <c:v>750.97</c:v>
                </c:pt>
                <c:pt idx="1553">
                  <c:v>751.06</c:v>
                </c:pt>
                <c:pt idx="1554">
                  <c:v>750.25</c:v>
                </c:pt>
                <c:pt idx="1555">
                  <c:v>751.33</c:v>
                </c:pt>
                <c:pt idx="1556">
                  <c:v>751.56</c:v>
                </c:pt>
                <c:pt idx="1557">
                  <c:v>751.74</c:v>
                </c:pt>
                <c:pt idx="1558">
                  <c:v>752.05</c:v>
                </c:pt>
                <c:pt idx="1559">
                  <c:v>752.23</c:v>
                </c:pt>
                <c:pt idx="1560">
                  <c:v>751.33</c:v>
                </c:pt>
                <c:pt idx="1561">
                  <c:v>751.83</c:v>
                </c:pt>
                <c:pt idx="1562">
                  <c:v>752.28</c:v>
                </c:pt>
                <c:pt idx="1563">
                  <c:v>753</c:v>
                </c:pt>
                <c:pt idx="1564">
                  <c:v>753</c:v>
                </c:pt>
                <c:pt idx="1565">
                  <c:v>753.18</c:v>
                </c:pt>
                <c:pt idx="1566">
                  <c:v>752.64</c:v>
                </c:pt>
                <c:pt idx="1567">
                  <c:v>752.64</c:v>
                </c:pt>
                <c:pt idx="1568">
                  <c:v>752.64</c:v>
                </c:pt>
                <c:pt idx="1569">
                  <c:v>753.85</c:v>
                </c:pt>
                <c:pt idx="1570">
                  <c:v>753.76</c:v>
                </c:pt>
                <c:pt idx="1571">
                  <c:v>753.67</c:v>
                </c:pt>
                <c:pt idx="1572">
                  <c:v>754.17</c:v>
                </c:pt>
                <c:pt idx="1573">
                  <c:v>754.12</c:v>
                </c:pt>
                <c:pt idx="1574">
                  <c:v>753.31</c:v>
                </c:pt>
                <c:pt idx="1575">
                  <c:v>754.71</c:v>
                </c:pt>
                <c:pt idx="1576">
                  <c:v>755.07</c:v>
                </c:pt>
                <c:pt idx="1577">
                  <c:v>755.43</c:v>
                </c:pt>
                <c:pt idx="1578">
                  <c:v>755.92</c:v>
                </c:pt>
                <c:pt idx="1579">
                  <c:v>755.74</c:v>
                </c:pt>
                <c:pt idx="1580">
                  <c:v>755.11</c:v>
                </c:pt>
                <c:pt idx="1581">
                  <c:v>755.52</c:v>
                </c:pt>
                <c:pt idx="1582">
                  <c:v>756.51</c:v>
                </c:pt>
                <c:pt idx="1583">
                  <c:v>756.55</c:v>
                </c:pt>
                <c:pt idx="1584">
                  <c:v>756.73</c:v>
                </c:pt>
                <c:pt idx="1585">
                  <c:v>757.05</c:v>
                </c:pt>
                <c:pt idx="1586">
                  <c:v>757.5</c:v>
                </c:pt>
                <c:pt idx="1587">
                  <c:v>756.78</c:v>
                </c:pt>
                <c:pt idx="1588">
                  <c:v>758.08</c:v>
                </c:pt>
                <c:pt idx="1589">
                  <c:v>758.22</c:v>
                </c:pt>
                <c:pt idx="1590">
                  <c:v>757.68</c:v>
                </c:pt>
                <c:pt idx="1591">
                  <c:v>757.99</c:v>
                </c:pt>
                <c:pt idx="1592">
                  <c:v>758.71</c:v>
                </c:pt>
                <c:pt idx="1593">
                  <c:v>759.25</c:v>
                </c:pt>
                <c:pt idx="1594">
                  <c:v>758.4</c:v>
                </c:pt>
                <c:pt idx="1595">
                  <c:v>758.31</c:v>
                </c:pt>
                <c:pt idx="1596">
                  <c:v>759.21</c:v>
                </c:pt>
                <c:pt idx="1597">
                  <c:v>759.52</c:v>
                </c:pt>
                <c:pt idx="1598">
                  <c:v>759.61</c:v>
                </c:pt>
                <c:pt idx="1599">
                  <c:v>759.61</c:v>
                </c:pt>
                <c:pt idx="1600">
                  <c:v>759.34</c:v>
                </c:pt>
                <c:pt idx="1601">
                  <c:v>758.67</c:v>
                </c:pt>
                <c:pt idx="1602">
                  <c:v>759.07</c:v>
                </c:pt>
                <c:pt idx="1603">
                  <c:v>743.82</c:v>
                </c:pt>
                <c:pt idx="1604">
                  <c:v>742.2</c:v>
                </c:pt>
                <c:pt idx="1605">
                  <c:v>741.39</c:v>
                </c:pt>
                <c:pt idx="1606">
                  <c:v>741.8</c:v>
                </c:pt>
                <c:pt idx="1607">
                  <c:v>741.57</c:v>
                </c:pt>
                <c:pt idx="1608">
                  <c:v>741.84</c:v>
                </c:pt>
                <c:pt idx="1609">
                  <c:v>756.51</c:v>
                </c:pt>
                <c:pt idx="1610">
                  <c:v>756.06</c:v>
                </c:pt>
                <c:pt idx="1611">
                  <c:v>755.92</c:v>
                </c:pt>
                <c:pt idx="1612">
                  <c:v>756.37</c:v>
                </c:pt>
                <c:pt idx="1613">
                  <c:v>757.09</c:v>
                </c:pt>
                <c:pt idx="1614">
                  <c:v>755.38</c:v>
                </c:pt>
                <c:pt idx="1615">
                  <c:v>756.6</c:v>
                </c:pt>
                <c:pt idx="1616">
                  <c:v>755.11</c:v>
                </c:pt>
                <c:pt idx="1617">
                  <c:v>755.34</c:v>
                </c:pt>
                <c:pt idx="1618">
                  <c:v>755.34</c:v>
                </c:pt>
                <c:pt idx="1619">
                  <c:v>755.56</c:v>
                </c:pt>
                <c:pt idx="1620">
                  <c:v>755.7</c:v>
                </c:pt>
                <c:pt idx="1621">
                  <c:v>754.35</c:v>
                </c:pt>
                <c:pt idx="1622">
                  <c:v>753.85</c:v>
                </c:pt>
                <c:pt idx="1623">
                  <c:v>753.67</c:v>
                </c:pt>
                <c:pt idx="1624">
                  <c:v>753.54</c:v>
                </c:pt>
                <c:pt idx="1625">
                  <c:v>752.82</c:v>
                </c:pt>
                <c:pt idx="1626">
                  <c:v>752.5</c:v>
                </c:pt>
                <c:pt idx="1627">
                  <c:v>753.76</c:v>
                </c:pt>
                <c:pt idx="1628">
                  <c:v>754.93</c:v>
                </c:pt>
                <c:pt idx="1629">
                  <c:v>763.66</c:v>
                </c:pt>
                <c:pt idx="1630">
                  <c:v>763.44</c:v>
                </c:pt>
                <c:pt idx="1631">
                  <c:v>762.9</c:v>
                </c:pt>
                <c:pt idx="1632">
                  <c:v>762.27</c:v>
                </c:pt>
                <c:pt idx="1633">
                  <c:v>762.45</c:v>
                </c:pt>
                <c:pt idx="1634">
                  <c:v>759.34</c:v>
                </c:pt>
                <c:pt idx="1635">
                  <c:v>759.43</c:v>
                </c:pt>
                <c:pt idx="1636">
                  <c:v>756.33</c:v>
                </c:pt>
                <c:pt idx="1637">
                  <c:v>756.33</c:v>
                </c:pt>
                <c:pt idx="1638">
                  <c:v>757.23</c:v>
                </c:pt>
                <c:pt idx="1639">
                  <c:v>757.45</c:v>
                </c:pt>
                <c:pt idx="1640">
                  <c:v>757.68</c:v>
                </c:pt>
                <c:pt idx="1641">
                  <c:v>757.81</c:v>
                </c:pt>
                <c:pt idx="1642">
                  <c:v>758.26</c:v>
                </c:pt>
                <c:pt idx="1643">
                  <c:v>758.98</c:v>
                </c:pt>
                <c:pt idx="1644">
                  <c:v>758.8</c:v>
                </c:pt>
                <c:pt idx="1645">
                  <c:v>759.12</c:v>
                </c:pt>
                <c:pt idx="1646">
                  <c:v>761.5</c:v>
                </c:pt>
                <c:pt idx="1647">
                  <c:v>761.01</c:v>
                </c:pt>
                <c:pt idx="1648">
                  <c:v>760.2</c:v>
                </c:pt>
                <c:pt idx="1649">
                  <c:v>759.34</c:v>
                </c:pt>
                <c:pt idx="1650">
                  <c:v>759.52</c:v>
                </c:pt>
                <c:pt idx="1651">
                  <c:v>758.85</c:v>
                </c:pt>
                <c:pt idx="1652">
                  <c:v>758.85</c:v>
                </c:pt>
                <c:pt idx="1653">
                  <c:v>758.71</c:v>
                </c:pt>
                <c:pt idx="1654">
                  <c:v>757.32</c:v>
                </c:pt>
                <c:pt idx="1655">
                  <c:v>757.18</c:v>
                </c:pt>
                <c:pt idx="1656">
                  <c:v>757</c:v>
                </c:pt>
                <c:pt idx="1657">
                  <c:v>756.69</c:v>
                </c:pt>
                <c:pt idx="1658">
                  <c:v>755.97</c:v>
                </c:pt>
                <c:pt idx="1659">
                  <c:v>755.43</c:v>
                </c:pt>
                <c:pt idx="1660">
                  <c:v>755.34</c:v>
                </c:pt>
                <c:pt idx="1661">
                  <c:v>756.96</c:v>
                </c:pt>
                <c:pt idx="1662">
                  <c:v>755.7</c:v>
                </c:pt>
                <c:pt idx="1663">
                  <c:v>755.47</c:v>
                </c:pt>
                <c:pt idx="1664">
                  <c:v>755.34</c:v>
                </c:pt>
                <c:pt idx="1665">
                  <c:v>753.09</c:v>
                </c:pt>
                <c:pt idx="1666">
                  <c:v>753.94</c:v>
                </c:pt>
                <c:pt idx="1667">
                  <c:v>753.54</c:v>
                </c:pt>
                <c:pt idx="1668">
                  <c:v>753.45</c:v>
                </c:pt>
                <c:pt idx="1669">
                  <c:v>752.64</c:v>
                </c:pt>
                <c:pt idx="1670">
                  <c:v>752.1</c:v>
                </c:pt>
                <c:pt idx="1671">
                  <c:v>751.69</c:v>
                </c:pt>
                <c:pt idx="1672">
                  <c:v>752.59</c:v>
                </c:pt>
                <c:pt idx="1673">
                  <c:v>755.34</c:v>
                </c:pt>
                <c:pt idx="1674">
                  <c:v>754.71</c:v>
                </c:pt>
                <c:pt idx="1675">
                  <c:v>755.07</c:v>
                </c:pt>
                <c:pt idx="1676">
                  <c:v>755.16</c:v>
                </c:pt>
                <c:pt idx="1677">
                  <c:v>756.64</c:v>
                </c:pt>
                <c:pt idx="1678">
                  <c:v>757.14</c:v>
                </c:pt>
                <c:pt idx="1679">
                  <c:v>757.27</c:v>
                </c:pt>
                <c:pt idx="1680">
                  <c:v>756.15</c:v>
                </c:pt>
                <c:pt idx="1681">
                  <c:v>757.18</c:v>
                </c:pt>
                <c:pt idx="1682">
                  <c:v>757.72</c:v>
                </c:pt>
                <c:pt idx="1683">
                  <c:v>757.95</c:v>
                </c:pt>
                <c:pt idx="1684">
                  <c:v>757.72</c:v>
                </c:pt>
                <c:pt idx="1685">
                  <c:v>757.95</c:v>
                </c:pt>
                <c:pt idx="1686">
                  <c:v>757.99</c:v>
                </c:pt>
                <c:pt idx="1687">
                  <c:v>757.63</c:v>
                </c:pt>
                <c:pt idx="1688">
                  <c:v>757.41</c:v>
                </c:pt>
                <c:pt idx="1689">
                  <c:v>757.95</c:v>
                </c:pt>
                <c:pt idx="1690">
                  <c:v>758.4</c:v>
                </c:pt>
                <c:pt idx="1691">
                  <c:v>758.44</c:v>
                </c:pt>
                <c:pt idx="1692">
                  <c:v>758.67</c:v>
                </c:pt>
                <c:pt idx="1693">
                  <c:v>758.8</c:v>
                </c:pt>
                <c:pt idx="1694">
                  <c:v>758.04</c:v>
                </c:pt>
                <c:pt idx="1695">
                  <c:v>758.17</c:v>
                </c:pt>
                <c:pt idx="1696">
                  <c:v>758.89</c:v>
                </c:pt>
                <c:pt idx="1697">
                  <c:v>758.8</c:v>
                </c:pt>
                <c:pt idx="1698">
                  <c:v>759.16</c:v>
                </c:pt>
                <c:pt idx="1699">
                  <c:v>759.39</c:v>
                </c:pt>
                <c:pt idx="1700">
                  <c:v>759.25</c:v>
                </c:pt>
                <c:pt idx="1701">
                  <c:v>758.62</c:v>
                </c:pt>
                <c:pt idx="1702">
                  <c:v>758.62</c:v>
                </c:pt>
                <c:pt idx="1703">
                  <c:v>759.93</c:v>
                </c:pt>
                <c:pt idx="1704">
                  <c:v>760.15</c:v>
                </c:pt>
                <c:pt idx="1705">
                  <c:v>760.29</c:v>
                </c:pt>
                <c:pt idx="1706">
                  <c:v>760.38</c:v>
                </c:pt>
                <c:pt idx="1707">
                  <c:v>760.65</c:v>
                </c:pt>
                <c:pt idx="1708">
                  <c:v>759.43</c:v>
                </c:pt>
                <c:pt idx="1709">
                  <c:v>759.61</c:v>
                </c:pt>
                <c:pt idx="1710">
                  <c:v>760.29</c:v>
                </c:pt>
                <c:pt idx="1711">
                  <c:v>760.56</c:v>
                </c:pt>
                <c:pt idx="1712">
                  <c:v>760.92</c:v>
                </c:pt>
                <c:pt idx="1713">
                  <c:v>760.83</c:v>
                </c:pt>
                <c:pt idx="1714">
                  <c:v>760.78</c:v>
                </c:pt>
                <c:pt idx="1715">
                  <c:v>760.78</c:v>
                </c:pt>
                <c:pt idx="1716">
                  <c:v>760.78</c:v>
                </c:pt>
                <c:pt idx="1717">
                  <c:v>761.1</c:v>
                </c:pt>
                <c:pt idx="1718">
                  <c:v>761.1</c:v>
                </c:pt>
                <c:pt idx="1719">
                  <c:v>761.1</c:v>
                </c:pt>
                <c:pt idx="1720">
                  <c:v>761.32</c:v>
                </c:pt>
                <c:pt idx="1721">
                  <c:v>761.01</c:v>
                </c:pt>
                <c:pt idx="1722">
                  <c:v>760.51</c:v>
                </c:pt>
                <c:pt idx="1723">
                  <c:v>761.5</c:v>
                </c:pt>
                <c:pt idx="1724">
                  <c:v>761.86</c:v>
                </c:pt>
                <c:pt idx="1725">
                  <c:v>762.04</c:v>
                </c:pt>
                <c:pt idx="1726">
                  <c:v>762.13</c:v>
                </c:pt>
                <c:pt idx="1727">
                  <c:v>762.36</c:v>
                </c:pt>
                <c:pt idx="1728">
                  <c:v>762.18</c:v>
                </c:pt>
                <c:pt idx="1729">
                  <c:v>761.37</c:v>
                </c:pt>
                <c:pt idx="1730">
                  <c:v>762</c:v>
                </c:pt>
                <c:pt idx="1731">
                  <c:v>762.09</c:v>
                </c:pt>
                <c:pt idx="1732">
                  <c:v>761.55</c:v>
                </c:pt>
                <c:pt idx="1733">
                  <c:v>761.68</c:v>
                </c:pt>
                <c:pt idx="1734">
                  <c:v>755.29</c:v>
                </c:pt>
                <c:pt idx="1735">
                  <c:v>755.56</c:v>
                </c:pt>
                <c:pt idx="1736">
                  <c:v>755.97</c:v>
                </c:pt>
                <c:pt idx="1737">
                  <c:v>755.52</c:v>
                </c:pt>
                <c:pt idx="1738">
                  <c:v>755.34</c:v>
                </c:pt>
                <c:pt idx="1739">
                  <c:v>754.44</c:v>
                </c:pt>
                <c:pt idx="1740">
                  <c:v>753.76</c:v>
                </c:pt>
                <c:pt idx="1741">
                  <c:v>754.53</c:v>
                </c:pt>
                <c:pt idx="1742">
                  <c:v>754.35</c:v>
                </c:pt>
                <c:pt idx="1743">
                  <c:v>753.99</c:v>
                </c:pt>
                <c:pt idx="1744">
                  <c:v>753.45</c:v>
                </c:pt>
                <c:pt idx="1745">
                  <c:v>752.46</c:v>
                </c:pt>
                <c:pt idx="1746">
                  <c:v>751.2</c:v>
                </c:pt>
                <c:pt idx="1747">
                  <c:v>751.11</c:v>
                </c:pt>
                <c:pt idx="1748">
                  <c:v>750.75</c:v>
                </c:pt>
                <c:pt idx="1749">
                  <c:v>750.25</c:v>
                </c:pt>
                <c:pt idx="1750">
                  <c:v>749.98</c:v>
                </c:pt>
                <c:pt idx="1751">
                  <c:v>749.67</c:v>
                </c:pt>
                <c:pt idx="1752">
                  <c:v>750.03</c:v>
                </c:pt>
                <c:pt idx="1753">
                  <c:v>749.22</c:v>
                </c:pt>
                <c:pt idx="1754">
                  <c:v>748.77</c:v>
                </c:pt>
                <c:pt idx="1755">
                  <c:v>748.45</c:v>
                </c:pt>
                <c:pt idx="1756">
                  <c:v>747.15</c:v>
                </c:pt>
                <c:pt idx="1757">
                  <c:v>743.68</c:v>
                </c:pt>
                <c:pt idx="1758">
                  <c:v>744.31</c:v>
                </c:pt>
                <c:pt idx="1759">
                  <c:v>744.58</c:v>
                </c:pt>
                <c:pt idx="1760">
                  <c:v>743.68</c:v>
                </c:pt>
                <c:pt idx="1761">
                  <c:v>744.31</c:v>
                </c:pt>
                <c:pt idx="1762">
                  <c:v>744.67</c:v>
                </c:pt>
                <c:pt idx="1763">
                  <c:v>744.76</c:v>
                </c:pt>
                <c:pt idx="1764">
                  <c:v>745.03</c:v>
                </c:pt>
                <c:pt idx="1765">
                  <c:v>745.66</c:v>
                </c:pt>
                <c:pt idx="1766">
                  <c:v>746.25</c:v>
                </c:pt>
                <c:pt idx="1767">
                  <c:v>745.57</c:v>
                </c:pt>
                <c:pt idx="1768">
                  <c:v>745.71</c:v>
                </c:pt>
                <c:pt idx="1769">
                  <c:v>747.06</c:v>
                </c:pt>
                <c:pt idx="1770">
                  <c:v>747.91</c:v>
                </c:pt>
                <c:pt idx="1771">
                  <c:v>748.32</c:v>
                </c:pt>
                <c:pt idx="1772">
                  <c:v>748.5</c:v>
                </c:pt>
                <c:pt idx="1773">
                  <c:v>748.86</c:v>
                </c:pt>
                <c:pt idx="1774">
                  <c:v>747.96</c:v>
                </c:pt>
                <c:pt idx="1775">
                  <c:v>748.32</c:v>
                </c:pt>
                <c:pt idx="1776">
                  <c:v>748.95</c:v>
                </c:pt>
                <c:pt idx="1777">
                  <c:v>749.85</c:v>
                </c:pt>
                <c:pt idx="1778">
                  <c:v>750.16</c:v>
                </c:pt>
                <c:pt idx="1779">
                  <c:v>750.48</c:v>
                </c:pt>
                <c:pt idx="1780">
                  <c:v>750.97</c:v>
                </c:pt>
                <c:pt idx="1781">
                  <c:v>751.2</c:v>
                </c:pt>
                <c:pt idx="1782">
                  <c:v>750.48</c:v>
                </c:pt>
                <c:pt idx="1783">
                  <c:v>750.66</c:v>
                </c:pt>
                <c:pt idx="1784">
                  <c:v>751.38</c:v>
                </c:pt>
                <c:pt idx="1785">
                  <c:v>750.97</c:v>
                </c:pt>
                <c:pt idx="1786">
                  <c:v>752.64</c:v>
                </c:pt>
                <c:pt idx="1787">
                  <c:v>752.86</c:v>
                </c:pt>
                <c:pt idx="1788">
                  <c:v>753.22</c:v>
                </c:pt>
                <c:pt idx="1789">
                  <c:v>752.68</c:v>
                </c:pt>
                <c:pt idx="1790">
                  <c:v>753.45</c:v>
                </c:pt>
                <c:pt idx="1791">
                  <c:v>753.72</c:v>
                </c:pt>
                <c:pt idx="1792">
                  <c:v>753.9</c:v>
                </c:pt>
                <c:pt idx="1793">
                  <c:v>754.53</c:v>
                </c:pt>
                <c:pt idx="1794">
                  <c:v>754.75</c:v>
                </c:pt>
                <c:pt idx="1795">
                  <c:v>753.85</c:v>
                </c:pt>
                <c:pt idx="1796">
                  <c:v>754.17</c:v>
                </c:pt>
                <c:pt idx="1797">
                  <c:v>754.39</c:v>
                </c:pt>
                <c:pt idx="1798">
                  <c:v>755.38</c:v>
                </c:pt>
                <c:pt idx="1799">
                  <c:v>755.47</c:v>
                </c:pt>
                <c:pt idx="1800">
                  <c:v>755.56</c:v>
                </c:pt>
                <c:pt idx="1801">
                  <c:v>756.15</c:v>
                </c:pt>
                <c:pt idx="1802">
                  <c:v>756.42</c:v>
                </c:pt>
                <c:pt idx="1803">
                  <c:v>755.83</c:v>
                </c:pt>
                <c:pt idx="1804">
                  <c:v>756.55</c:v>
                </c:pt>
                <c:pt idx="1805">
                  <c:v>756.6</c:v>
                </c:pt>
                <c:pt idx="1806">
                  <c:v>756.1</c:v>
                </c:pt>
                <c:pt idx="1807">
                  <c:v>757.09</c:v>
                </c:pt>
                <c:pt idx="1808">
                  <c:v>757.18</c:v>
                </c:pt>
                <c:pt idx="1809">
                  <c:v>756.69</c:v>
                </c:pt>
                <c:pt idx="1810">
                  <c:v>756.55</c:v>
                </c:pt>
                <c:pt idx="1811">
                  <c:v>756.37</c:v>
                </c:pt>
                <c:pt idx="1812">
                  <c:v>756.46</c:v>
                </c:pt>
                <c:pt idx="1813">
                  <c:v>756.73</c:v>
                </c:pt>
                <c:pt idx="1814">
                  <c:v>756.87</c:v>
                </c:pt>
                <c:pt idx="1815">
                  <c:v>756.87</c:v>
                </c:pt>
                <c:pt idx="1816">
                  <c:v>756.87</c:v>
                </c:pt>
                <c:pt idx="1817">
                  <c:v>756.96</c:v>
                </c:pt>
                <c:pt idx="1818">
                  <c:v>756.91</c:v>
                </c:pt>
                <c:pt idx="1819">
                  <c:v>756.91</c:v>
                </c:pt>
                <c:pt idx="1820">
                  <c:v>756.91</c:v>
                </c:pt>
                <c:pt idx="1821">
                  <c:v>756.91</c:v>
                </c:pt>
                <c:pt idx="1822">
                  <c:v>757.5</c:v>
                </c:pt>
                <c:pt idx="1823">
                  <c:v>757.63</c:v>
                </c:pt>
                <c:pt idx="1824">
                  <c:v>757.68</c:v>
                </c:pt>
                <c:pt idx="1825">
                  <c:v>757.63</c:v>
                </c:pt>
                <c:pt idx="1826">
                  <c:v>757.63</c:v>
                </c:pt>
                <c:pt idx="1827">
                  <c:v>757.63</c:v>
                </c:pt>
                <c:pt idx="1828">
                  <c:v>757.63</c:v>
                </c:pt>
                <c:pt idx="1829">
                  <c:v>757.81</c:v>
                </c:pt>
                <c:pt idx="1830">
                  <c:v>757.72</c:v>
                </c:pt>
                <c:pt idx="1831">
                  <c:v>757.99</c:v>
                </c:pt>
                <c:pt idx="1832">
                  <c:v>758.22</c:v>
                </c:pt>
                <c:pt idx="1833">
                  <c:v>758.31</c:v>
                </c:pt>
                <c:pt idx="1834">
                  <c:v>758.94</c:v>
                </c:pt>
                <c:pt idx="1835">
                  <c:v>759.43</c:v>
                </c:pt>
                <c:pt idx="1836">
                  <c:v>759.16</c:v>
                </c:pt>
                <c:pt idx="1837">
                  <c:v>759.21</c:v>
                </c:pt>
                <c:pt idx="1838">
                  <c:v>759.48</c:v>
                </c:pt>
                <c:pt idx="1839">
                  <c:v>758.85</c:v>
                </c:pt>
                <c:pt idx="1840">
                  <c:v>754.39</c:v>
                </c:pt>
                <c:pt idx="1841">
                  <c:v>754.26</c:v>
                </c:pt>
                <c:pt idx="1842">
                  <c:v>754.03</c:v>
                </c:pt>
                <c:pt idx="1843">
                  <c:v>753.81</c:v>
                </c:pt>
                <c:pt idx="1844">
                  <c:v>752.59</c:v>
                </c:pt>
                <c:pt idx="1845">
                  <c:v>753.09</c:v>
                </c:pt>
                <c:pt idx="1846">
                  <c:v>753</c:v>
                </c:pt>
                <c:pt idx="1847">
                  <c:v>752.59</c:v>
                </c:pt>
                <c:pt idx="1848">
                  <c:v>752.55</c:v>
                </c:pt>
                <c:pt idx="1849">
                  <c:v>752.1</c:v>
                </c:pt>
                <c:pt idx="1850">
                  <c:v>751.24</c:v>
                </c:pt>
                <c:pt idx="1851">
                  <c:v>752.23</c:v>
                </c:pt>
                <c:pt idx="1852">
                  <c:v>751.87</c:v>
                </c:pt>
                <c:pt idx="1853">
                  <c:v>751.78</c:v>
                </c:pt>
                <c:pt idx="1854">
                  <c:v>751.42</c:v>
                </c:pt>
                <c:pt idx="1855">
                  <c:v>751.02</c:v>
                </c:pt>
                <c:pt idx="1856">
                  <c:v>749.67</c:v>
                </c:pt>
                <c:pt idx="1857">
                  <c:v>750.16</c:v>
                </c:pt>
                <c:pt idx="1858">
                  <c:v>750.16</c:v>
                </c:pt>
                <c:pt idx="1859">
                  <c:v>748.68</c:v>
                </c:pt>
                <c:pt idx="1860">
                  <c:v>752.46</c:v>
                </c:pt>
                <c:pt idx="1861">
                  <c:v>751.15</c:v>
                </c:pt>
                <c:pt idx="1862">
                  <c:v>751.2</c:v>
                </c:pt>
                <c:pt idx="1863">
                  <c:v>750.39</c:v>
                </c:pt>
                <c:pt idx="1864">
                  <c:v>749.8</c:v>
                </c:pt>
                <c:pt idx="1865">
                  <c:v>749.71</c:v>
                </c:pt>
                <c:pt idx="1866">
                  <c:v>749.76</c:v>
                </c:pt>
                <c:pt idx="1867">
                  <c:v>747.42</c:v>
                </c:pt>
                <c:pt idx="1868">
                  <c:v>750.97</c:v>
                </c:pt>
                <c:pt idx="1869">
                  <c:v>752.05</c:v>
                </c:pt>
                <c:pt idx="1870">
                  <c:v>765.86</c:v>
                </c:pt>
                <c:pt idx="1871">
                  <c:v>766.54</c:v>
                </c:pt>
                <c:pt idx="1872">
                  <c:v>765.64</c:v>
                </c:pt>
                <c:pt idx="1873">
                  <c:v>767.03</c:v>
                </c:pt>
                <c:pt idx="1874">
                  <c:v>766.99</c:v>
                </c:pt>
                <c:pt idx="1875">
                  <c:v>751.6</c:v>
                </c:pt>
                <c:pt idx="1876">
                  <c:v>746.74</c:v>
                </c:pt>
                <c:pt idx="1877">
                  <c:v>746.07</c:v>
                </c:pt>
                <c:pt idx="1878">
                  <c:v>745.44</c:v>
                </c:pt>
                <c:pt idx="1879">
                  <c:v>743.73</c:v>
                </c:pt>
                <c:pt idx="1880">
                  <c:v>742.56</c:v>
                </c:pt>
                <c:pt idx="1881">
                  <c:v>741.89</c:v>
                </c:pt>
                <c:pt idx="1882">
                  <c:v>740.22</c:v>
                </c:pt>
                <c:pt idx="1883">
                  <c:v>727.89</c:v>
                </c:pt>
                <c:pt idx="1884">
                  <c:v>710.89</c:v>
                </c:pt>
                <c:pt idx="1885">
                  <c:v>710.71</c:v>
                </c:pt>
                <c:pt idx="1886">
                  <c:v>709.99</c:v>
                </c:pt>
                <c:pt idx="1887">
                  <c:v>709.67</c:v>
                </c:pt>
                <c:pt idx="1888">
                  <c:v>709.09</c:v>
                </c:pt>
                <c:pt idx="1889">
                  <c:v>709.31</c:v>
                </c:pt>
                <c:pt idx="1890">
                  <c:v>708.82</c:v>
                </c:pt>
                <c:pt idx="1891">
                  <c:v>708.23</c:v>
                </c:pt>
                <c:pt idx="1892">
                  <c:v>708.1</c:v>
                </c:pt>
                <c:pt idx="1893">
                  <c:v>707.83</c:v>
                </c:pt>
                <c:pt idx="1894">
                  <c:v>707.56</c:v>
                </c:pt>
                <c:pt idx="1895">
                  <c:v>707.47</c:v>
                </c:pt>
                <c:pt idx="1896">
                  <c:v>707.2</c:v>
                </c:pt>
                <c:pt idx="1897">
                  <c:v>707.15</c:v>
                </c:pt>
                <c:pt idx="1898">
                  <c:v>707.02</c:v>
                </c:pt>
                <c:pt idx="1899">
                  <c:v>706.25</c:v>
                </c:pt>
                <c:pt idx="1900">
                  <c:v>706.25</c:v>
                </c:pt>
                <c:pt idx="1901">
                  <c:v>707.02</c:v>
                </c:pt>
                <c:pt idx="1902">
                  <c:v>706.88</c:v>
                </c:pt>
                <c:pt idx="1903">
                  <c:v>707.06</c:v>
                </c:pt>
                <c:pt idx="1904">
                  <c:v>707.15</c:v>
                </c:pt>
                <c:pt idx="1905">
                  <c:v>707.38</c:v>
                </c:pt>
                <c:pt idx="1906">
                  <c:v>708.05</c:v>
                </c:pt>
                <c:pt idx="1907">
                  <c:v>707.6</c:v>
                </c:pt>
                <c:pt idx="1908">
                  <c:v>708.82</c:v>
                </c:pt>
                <c:pt idx="1909">
                  <c:v>709.63</c:v>
                </c:pt>
                <c:pt idx="1910">
                  <c:v>710.17</c:v>
                </c:pt>
                <c:pt idx="1911">
                  <c:v>710.75</c:v>
                </c:pt>
                <c:pt idx="1912">
                  <c:v>711.43</c:v>
                </c:pt>
                <c:pt idx="1913">
                  <c:v>712.64</c:v>
                </c:pt>
                <c:pt idx="1914">
                  <c:v>713.72</c:v>
                </c:pt>
                <c:pt idx="1915">
                  <c:v>460.2</c:v>
                </c:pt>
                <c:pt idx="1916">
                  <c:v>465.8</c:v>
                </c:pt>
                <c:pt idx="1917">
                  <c:v>467.67</c:v>
                </c:pt>
                <c:pt idx="1918">
                  <c:v>472.33</c:v>
                </c:pt>
                <c:pt idx="1919">
                  <c:v>473.51</c:v>
                </c:pt>
                <c:pt idx="1920">
                  <c:v>475.06</c:v>
                </c:pt>
                <c:pt idx="1921">
                  <c:v>298.7</c:v>
                </c:pt>
                <c:pt idx="1922">
                  <c:v>298.94</c:v>
                </c:pt>
                <c:pt idx="1923">
                  <c:v>300.18</c:v>
                </c:pt>
                <c:pt idx="1924">
                  <c:v>298.08</c:v>
                </c:pt>
                <c:pt idx="1925">
                  <c:v>304.18</c:v>
                </c:pt>
                <c:pt idx="1926">
                  <c:v>304.43</c:v>
                </c:pt>
                <c:pt idx="1927">
                  <c:v>303.54000000000002</c:v>
                </c:pt>
                <c:pt idx="1928">
                  <c:v>302.52</c:v>
                </c:pt>
                <c:pt idx="1929">
                  <c:v>303.92</c:v>
                </c:pt>
                <c:pt idx="1930">
                  <c:v>301.64</c:v>
                </c:pt>
                <c:pt idx="1931">
                  <c:v>302.01</c:v>
                </c:pt>
                <c:pt idx="1932">
                  <c:v>482.79</c:v>
                </c:pt>
                <c:pt idx="1933">
                  <c:v>483.79</c:v>
                </c:pt>
                <c:pt idx="1934">
                  <c:v>287.58</c:v>
                </c:pt>
                <c:pt idx="1935">
                  <c:v>289.35000000000002</c:v>
                </c:pt>
                <c:pt idx="1936">
                  <c:v>287.93</c:v>
                </c:pt>
                <c:pt idx="1937">
                  <c:v>289.85000000000002</c:v>
                </c:pt>
                <c:pt idx="1938">
                  <c:v>288.52999999999997</c:v>
                </c:pt>
                <c:pt idx="1939">
                  <c:v>288.51</c:v>
                </c:pt>
                <c:pt idx="1940">
                  <c:v>289.01</c:v>
                </c:pt>
                <c:pt idx="1941">
                  <c:v>286.99</c:v>
                </c:pt>
                <c:pt idx="1942">
                  <c:v>287.68</c:v>
                </c:pt>
                <c:pt idx="1943">
                  <c:v>287.69</c:v>
                </c:pt>
                <c:pt idx="1944">
                  <c:v>287.2</c:v>
                </c:pt>
                <c:pt idx="1945">
                  <c:v>287.68</c:v>
                </c:pt>
                <c:pt idx="1946">
                  <c:v>288.99</c:v>
                </c:pt>
                <c:pt idx="1947">
                  <c:v>288.87</c:v>
                </c:pt>
                <c:pt idx="1948">
                  <c:v>290.19</c:v>
                </c:pt>
                <c:pt idx="1949">
                  <c:v>289.61</c:v>
                </c:pt>
                <c:pt idx="1950">
                  <c:v>289.61</c:v>
                </c:pt>
                <c:pt idx="1951">
                  <c:v>288.99</c:v>
                </c:pt>
                <c:pt idx="1952">
                  <c:v>287.69</c:v>
                </c:pt>
                <c:pt idx="1953">
                  <c:v>285.23</c:v>
                </c:pt>
                <c:pt idx="1954">
                  <c:v>284.42</c:v>
                </c:pt>
                <c:pt idx="1955">
                  <c:v>283.27</c:v>
                </c:pt>
                <c:pt idx="1956">
                  <c:v>283.16000000000003</c:v>
                </c:pt>
                <c:pt idx="1957">
                  <c:v>282.68</c:v>
                </c:pt>
                <c:pt idx="1958">
                  <c:v>282.68</c:v>
                </c:pt>
                <c:pt idx="1959">
                  <c:v>282.25</c:v>
                </c:pt>
                <c:pt idx="1960">
                  <c:v>281.66000000000003</c:v>
                </c:pt>
                <c:pt idx="1961">
                  <c:v>280.33999999999997</c:v>
                </c:pt>
                <c:pt idx="1962">
                  <c:v>279.98</c:v>
                </c:pt>
                <c:pt idx="1963">
                  <c:v>279.12</c:v>
                </c:pt>
                <c:pt idx="1964">
                  <c:v>278.55</c:v>
                </c:pt>
                <c:pt idx="1965">
                  <c:v>277.45999999999998</c:v>
                </c:pt>
                <c:pt idx="1966">
                  <c:v>276.82</c:v>
                </c:pt>
                <c:pt idx="1967">
                  <c:v>276.07</c:v>
                </c:pt>
                <c:pt idx="1968">
                  <c:v>275.75</c:v>
                </c:pt>
                <c:pt idx="1969">
                  <c:v>274.56</c:v>
                </c:pt>
                <c:pt idx="1970">
                  <c:v>287.52</c:v>
                </c:pt>
                <c:pt idx="1971">
                  <c:v>286.79000000000002</c:v>
                </c:pt>
                <c:pt idx="1972">
                  <c:v>285.25</c:v>
                </c:pt>
                <c:pt idx="1973">
                  <c:v>281.52</c:v>
                </c:pt>
                <c:pt idx="1974">
                  <c:v>280.49</c:v>
                </c:pt>
                <c:pt idx="1975">
                  <c:v>278.8</c:v>
                </c:pt>
                <c:pt idx="1976">
                  <c:v>277.45999999999998</c:v>
                </c:pt>
                <c:pt idx="1977">
                  <c:v>276.58</c:v>
                </c:pt>
                <c:pt idx="1978">
                  <c:v>276.58</c:v>
                </c:pt>
                <c:pt idx="1979">
                  <c:v>275.29000000000002</c:v>
                </c:pt>
                <c:pt idx="1980">
                  <c:v>274.83999999999997</c:v>
                </c:pt>
                <c:pt idx="1981">
                  <c:v>274.94</c:v>
                </c:pt>
                <c:pt idx="1982">
                  <c:v>274.39999999999998</c:v>
                </c:pt>
                <c:pt idx="1983">
                  <c:v>273.52999999999997</c:v>
                </c:pt>
                <c:pt idx="1984">
                  <c:v>300.39999999999998</c:v>
                </c:pt>
                <c:pt idx="1985">
                  <c:v>301.04000000000002</c:v>
                </c:pt>
                <c:pt idx="1986">
                  <c:v>301.04000000000002</c:v>
                </c:pt>
                <c:pt idx="1987">
                  <c:v>254.92</c:v>
                </c:pt>
                <c:pt idx="1988">
                  <c:v>255.18</c:v>
                </c:pt>
                <c:pt idx="1989">
                  <c:v>255.36</c:v>
                </c:pt>
                <c:pt idx="1990">
                  <c:v>255</c:v>
                </c:pt>
                <c:pt idx="1991">
                  <c:v>735.54</c:v>
                </c:pt>
                <c:pt idx="1992">
                  <c:v>736.08</c:v>
                </c:pt>
                <c:pt idx="1993">
                  <c:v>736.44</c:v>
                </c:pt>
                <c:pt idx="1994">
                  <c:v>735.72</c:v>
                </c:pt>
                <c:pt idx="1995">
                  <c:v>737.25</c:v>
                </c:pt>
                <c:pt idx="1996">
                  <c:v>737.25</c:v>
                </c:pt>
                <c:pt idx="1997">
                  <c:v>736.17</c:v>
                </c:pt>
                <c:pt idx="1998">
                  <c:v>737.57</c:v>
                </c:pt>
                <c:pt idx="1999">
                  <c:v>737.7</c:v>
                </c:pt>
                <c:pt idx="2000">
                  <c:v>737.3</c:v>
                </c:pt>
                <c:pt idx="2001">
                  <c:v>734.24</c:v>
                </c:pt>
                <c:pt idx="2002">
                  <c:v>734.01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'Chronological Data - 2016'!$E$1</c:f>
              <c:strCache>
                <c:ptCount val="1"/>
                <c:pt idx="0">
                  <c:v>Approach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- 2016'!$C$2:$C$2004</c:f>
              <c:numCache>
                <c:formatCode>General</c:formatCode>
                <c:ptCount val="200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'Chronological Data - 2016'!$E$2:$E$2004</c:f>
              <c:numCache>
                <c:formatCode>General</c:formatCode>
                <c:ptCount val="2003"/>
                <c:pt idx="0">
                  <c:v>280.83999999999997</c:v>
                </c:pt>
                <c:pt idx="1">
                  <c:v>282.97000000000003</c:v>
                </c:pt>
                <c:pt idx="2">
                  <c:v>283.06</c:v>
                </c:pt>
                <c:pt idx="3">
                  <c:v>283.06</c:v>
                </c:pt>
                <c:pt idx="4">
                  <c:v>283.75</c:v>
                </c:pt>
                <c:pt idx="5">
                  <c:v>281.16000000000003</c:v>
                </c:pt>
                <c:pt idx="6">
                  <c:v>281.16000000000003</c:v>
                </c:pt>
                <c:pt idx="7">
                  <c:v>281.35000000000002</c:v>
                </c:pt>
                <c:pt idx="8">
                  <c:v>281.41000000000003</c:v>
                </c:pt>
                <c:pt idx="9">
                  <c:v>282.10000000000002</c:v>
                </c:pt>
                <c:pt idx="10">
                  <c:v>282.27999999999997</c:v>
                </c:pt>
                <c:pt idx="11">
                  <c:v>282.54000000000002</c:v>
                </c:pt>
                <c:pt idx="12">
                  <c:v>282.44</c:v>
                </c:pt>
                <c:pt idx="13">
                  <c:v>282.44</c:v>
                </c:pt>
                <c:pt idx="14">
                  <c:v>283.75</c:v>
                </c:pt>
                <c:pt idx="15">
                  <c:v>283.75</c:v>
                </c:pt>
                <c:pt idx="16">
                  <c:v>282.70999999999998</c:v>
                </c:pt>
                <c:pt idx="17">
                  <c:v>282.70999999999998</c:v>
                </c:pt>
                <c:pt idx="18">
                  <c:v>282.8</c:v>
                </c:pt>
                <c:pt idx="19">
                  <c:v>282.63</c:v>
                </c:pt>
                <c:pt idx="20">
                  <c:v>281.69</c:v>
                </c:pt>
                <c:pt idx="21">
                  <c:v>282.37</c:v>
                </c:pt>
                <c:pt idx="22">
                  <c:v>282.02999999999997</c:v>
                </c:pt>
                <c:pt idx="23">
                  <c:v>282.45999999999998</c:v>
                </c:pt>
                <c:pt idx="24">
                  <c:v>282.63</c:v>
                </c:pt>
                <c:pt idx="25">
                  <c:v>282.02999999999997</c:v>
                </c:pt>
                <c:pt idx="26">
                  <c:v>282.3</c:v>
                </c:pt>
                <c:pt idx="27">
                  <c:v>281.33</c:v>
                </c:pt>
                <c:pt idx="28">
                  <c:v>281.33</c:v>
                </c:pt>
                <c:pt idx="29">
                  <c:v>280.14999999999998</c:v>
                </c:pt>
                <c:pt idx="30">
                  <c:v>280.20999999999998</c:v>
                </c:pt>
                <c:pt idx="31">
                  <c:v>280.20999999999998</c:v>
                </c:pt>
                <c:pt idx="32">
                  <c:v>278.73</c:v>
                </c:pt>
                <c:pt idx="33">
                  <c:v>277.98</c:v>
                </c:pt>
                <c:pt idx="34">
                  <c:v>277.95999999999998</c:v>
                </c:pt>
                <c:pt idx="35">
                  <c:v>277.49</c:v>
                </c:pt>
                <c:pt idx="36">
                  <c:v>277.57</c:v>
                </c:pt>
                <c:pt idx="37">
                  <c:v>277.43</c:v>
                </c:pt>
                <c:pt idx="38">
                  <c:v>276.63</c:v>
                </c:pt>
                <c:pt idx="39">
                  <c:v>276.04000000000002</c:v>
                </c:pt>
                <c:pt idx="40">
                  <c:v>276.04000000000002</c:v>
                </c:pt>
                <c:pt idx="41">
                  <c:v>274.83</c:v>
                </c:pt>
                <c:pt idx="42">
                  <c:v>274.48</c:v>
                </c:pt>
                <c:pt idx="43">
                  <c:v>272.82</c:v>
                </c:pt>
                <c:pt idx="44">
                  <c:v>272.60000000000002</c:v>
                </c:pt>
                <c:pt idx="45">
                  <c:v>271.88</c:v>
                </c:pt>
                <c:pt idx="46">
                  <c:v>270.95</c:v>
                </c:pt>
                <c:pt idx="47">
                  <c:v>269.87</c:v>
                </c:pt>
                <c:pt idx="48">
                  <c:v>269.18</c:v>
                </c:pt>
                <c:pt idx="49">
                  <c:v>268.27</c:v>
                </c:pt>
                <c:pt idx="50">
                  <c:v>161.46</c:v>
                </c:pt>
                <c:pt idx="51">
                  <c:v>162.16999999999999</c:v>
                </c:pt>
                <c:pt idx="52">
                  <c:v>162.01</c:v>
                </c:pt>
                <c:pt idx="53">
                  <c:v>162.69999999999999</c:v>
                </c:pt>
                <c:pt idx="54">
                  <c:v>334.41</c:v>
                </c:pt>
                <c:pt idx="55">
                  <c:v>253</c:v>
                </c:pt>
                <c:pt idx="56">
                  <c:v>251.29</c:v>
                </c:pt>
                <c:pt idx="57">
                  <c:v>252.05</c:v>
                </c:pt>
                <c:pt idx="58">
                  <c:v>250.97</c:v>
                </c:pt>
                <c:pt idx="59">
                  <c:v>250.4</c:v>
                </c:pt>
                <c:pt idx="60">
                  <c:v>251.52</c:v>
                </c:pt>
                <c:pt idx="61">
                  <c:v>252.11</c:v>
                </c:pt>
                <c:pt idx="62">
                  <c:v>324.16000000000003</c:v>
                </c:pt>
                <c:pt idx="63">
                  <c:v>325.23</c:v>
                </c:pt>
                <c:pt idx="64">
                  <c:v>325.23</c:v>
                </c:pt>
                <c:pt idx="65">
                  <c:v>323.2</c:v>
                </c:pt>
                <c:pt idx="66">
                  <c:v>324.58999999999997</c:v>
                </c:pt>
                <c:pt idx="67">
                  <c:v>319.85000000000002</c:v>
                </c:pt>
                <c:pt idx="68">
                  <c:v>320.47000000000003</c:v>
                </c:pt>
                <c:pt idx="69">
                  <c:v>310.08999999999997</c:v>
                </c:pt>
                <c:pt idx="70">
                  <c:v>310.66000000000003</c:v>
                </c:pt>
                <c:pt idx="71">
                  <c:v>310.66000000000003</c:v>
                </c:pt>
                <c:pt idx="72">
                  <c:v>308.02999999999997</c:v>
                </c:pt>
                <c:pt idx="73">
                  <c:v>379.21</c:v>
                </c:pt>
                <c:pt idx="74">
                  <c:v>381.09</c:v>
                </c:pt>
                <c:pt idx="75">
                  <c:v>382.99</c:v>
                </c:pt>
                <c:pt idx="76">
                  <c:v>388</c:v>
                </c:pt>
                <c:pt idx="77">
                  <c:v>180.48</c:v>
                </c:pt>
                <c:pt idx="78">
                  <c:v>181.38</c:v>
                </c:pt>
                <c:pt idx="79">
                  <c:v>185.46</c:v>
                </c:pt>
                <c:pt idx="80">
                  <c:v>186.25</c:v>
                </c:pt>
                <c:pt idx="81">
                  <c:v>186.98</c:v>
                </c:pt>
                <c:pt idx="82">
                  <c:v>187.75</c:v>
                </c:pt>
                <c:pt idx="83">
                  <c:v>188.18</c:v>
                </c:pt>
                <c:pt idx="84">
                  <c:v>188.12</c:v>
                </c:pt>
                <c:pt idx="85">
                  <c:v>189.5</c:v>
                </c:pt>
                <c:pt idx="86">
                  <c:v>189.75</c:v>
                </c:pt>
                <c:pt idx="87">
                  <c:v>188.49</c:v>
                </c:pt>
                <c:pt idx="88">
                  <c:v>188.77</c:v>
                </c:pt>
                <c:pt idx="89">
                  <c:v>189.75</c:v>
                </c:pt>
                <c:pt idx="90">
                  <c:v>189.47</c:v>
                </c:pt>
                <c:pt idx="91">
                  <c:v>191.04</c:v>
                </c:pt>
                <c:pt idx="92">
                  <c:v>191.78</c:v>
                </c:pt>
                <c:pt idx="93">
                  <c:v>193.41</c:v>
                </c:pt>
                <c:pt idx="94">
                  <c:v>193.41</c:v>
                </c:pt>
                <c:pt idx="95">
                  <c:v>193.75</c:v>
                </c:pt>
                <c:pt idx="96">
                  <c:v>194.16</c:v>
                </c:pt>
                <c:pt idx="97">
                  <c:v>193.69</c:v>
                </c:pt>
                <c:pt idx="98">
                  <c:v>194.05</c:v>
                </c:pt>
                <c:pt idx="99">
                  <c:v>193.28</c:v>
                </c:pt>
                <c:pt idx="100">
                  <c:v>193.28</c:v>
                </c:pt>
                <c:pt idx="101">
                  <c:v>565.52</c:v>
                </c:pt>
                <c:pt idx="102">
                  <c:v>557.45000000000005</c:v>
                </c:pt>
                <c:pt idx="103">
                  <c:v>557.03</c:v>
                </c:pt>
                <c:pt idx="104">
                  <c:v>561.19000000000005</c:v>
                </c:pt>
                <c:pt idx="105">
                  <c:v>548.17999999999995</c:v>
                </c:pt>
                <c:pt idx="106">
                  <c:v>550.58000000000004</c:v>
                </c:pt>
                <c:pt idx="107">
                  <c:v>545.55999999999995</c:v>
                </c:pt>
                <c:pt idx="108">
                  <c:v>547.67999999999995</c:v>
                </c:pt>
                <c:pt idx="109">
                  <c:v>547.28</c:v>
                </c:pt>
                <c:pt idx="110">
                  <c:v>546.82000000000005</c:v>
                </c:pt>
                <c:pt idx="111">
                  <c:v>544.44000000000005</c:v>
                </c:pt>
                <c:pt idx="112">
                  <c:v>539.12</c:v>
                </c:pt>
                <c:pt idx="113">
                  <c:v>543.54999999999995</c:v>
                </c:pt>
                <c:pt idx="114">
                  <c:v>541.65</c:v>
                </c:pt>
                <c:pt idx="115">
                  <c:v>533.15</c:v>
                </c:pt>
                <c:pt idx="116">
                  <c:v>527.91</c:v>
                </c:pt>
                <c:pt idx="117">
                  <c:v>537.49</c:v>
                </c:pt>
                <c:pt idx="118">
                  <c:v>523.98</c:v>
                </c:pt>
                <c:pt idx="119">
                  <c:v>580.84</c:v>
                </c:pt>
                <c:pt idx="120">
                  <c:v>574.25</c:v>
                </c:pt>
                <c:pt idx="121">
                  <c:v>569.94000000000005</c:v>
                </c:pt>
                <c:pt idx="122">
                  <c:v>570.65</c:v>
                </c:pt>
                <c:pt idx="123">
                  <c:v>569.46</c:v>
                </c:pt>
                <c:pt idx="124">
                  <c:v>567.78</c:v>
                </c:pt>
                <c:pt idx="125">
                  <c:v>570.12</c:v>
                </c:pt>
                <c:pt idx="126">
                  <c:v>569.9</c:v>
                </c:pt>
                <c:pt idx="127">
                  <c:v>569.9</c:v>
                </c:pt>
                <c:pt idx="128">
                  <c:v>565.44000000000005</c:v>
                </c:pt>
                <c:pt idx="129">
                  <c:v>576.64</c:v>
                </c:pt>
                <c:pt idx="130">
                  <c:v>668.53</c:v>
                </c:pt>
                <c:pt idx="131">
                  <c:v>677.05</c:v>
                </c:pt>
                <c:pt idx="132">
                  <c:v>666.7</c:v>
                </c:pt>
                <c:pt idx="133">
                  <c:v>671.98</c:v>
                </c:pt>
                <c:pt idx="134">
                  <c:v>670.26</c:v>
                </c:pt>
                <c:pt idx="135">
                  <c:v>669.8</c:v>
                </c:pt>
                <c:pt idx="136">
                  <c:v>674.84</c:v>
                </c:pt>
                <c:pt idx="137">
                  <c:v>676.14</c:v>
                </c:pt>
                <c:pt idx="138">
                  <c:v>679.55</c:v>
                </c:pt>
                <c:pt idx="139">
                  <c:v>679.52</c:v>
                </c:pt>
                <c:pt idx="140">
                  <c:v>692.89</c:v>
                </c:pt>
                <c:pt idx="141">
                  <c:v>319.10000000000002</c:v>
                </c:pt>
                <c:pt idx="142">
                  <c:v>315.95</c:v>
                </c:pt>
                <c:pt idx="143">
                  <c:v>316.25</c:v>
                </c:pt>
                <c:pt idx="144">
                  <c:v>320.20999999999998</c:v>
                </c:pt>
                <c:pt idx="145">
                  <c:v>319.8</c:v>
                </c:pt>
                <c:pt idx="146">
                  <c:v>318.37</c:v>
                </c:pt>
                <c:pt idx="147">
                  <c:v>317.76</c:v>
                </c:pt>
                <c:pt idx="148">
                  <c:v>319.69</c:v>
                </c:pt>
                <c:pt idx="149">
                  <c:v>319.70999999999998</c:v>
                </c:pt>
                <c:pt idx="150">
                  <c:v>320</c:v>
                </c:pt>
                <c:pt idx="151">
                  <c:v>320.56</c:v>
                </c:pt>
                <c:pt idx="152">
                  <c:v>320.56</c:v>
                </c:pt>
                <c:pt idx="153">
                  <c:v>318.51</c:v>
                </c:pt>
                <c:pt idx="154">
                  <c:v>317.7</c:v>
                </c:pt>
                <c:pt idx="155">
                  <c:v>317.7</c:v>
                </c:pt>
                <c:pt idx="156">
                  <c:v>318.64999999999998</c:v>
                </c:pt>
                <c:pt idx="157">
                  <c:v>318.73</c:v>
                </c:pt>
                <c:pt idx="158">
                  <c:v>227.02</c:v>
                </c:pt>
                <c:pt idx="159">
                  <c:v>227.13</c:v>
                </c:pt>
                <c:pt idx="160">
                  <c:v>226.71</c:v>
                </c:pt>
                <c:pt idx="161">
                  <c:v>227.71</c:v>
                </c:pt>
                <c:pt idx="162">
                  <c:v>229.25</c:v>
                </c:pt>
                <c:pt idx="163">
                  <c:v>229.09</c:v>
                </c:pt>
                <c:pt idx="164">
                  <c:v>228.39</c:v>
                </c:pt>
                <c:pt idx="165">
                  <c:v>228.02</c:v>
                </c:pt>
                <c:pt idx="166">
                  <c:v>227.65</c:v>
                </c:pt>
                <c:pt idx="167">
                  <c:v>227.6</c:v>
                </c:pt>
                <c:pt idx="168">
                  <c:v>227.44</c:v>
                </c:pt>
                <c:pt idx="169">
                  <c:v>226.81</c:v>
                </c:pt>
                <c:pt idx="170">
                  <c:v>225.93</c:v>
                </c:pt>
                <c:pt idx="171">
                  <c:v>225.67</c:v>
                </c:pt>
                <c:pt idx="172">
                  <c:v>226.29</c:v>
                </c:pt>
                <c:pt idx="173">
                  <c:v>225.69</c:v>
                </c:pt>
                <c:pt idx="174">
                  <c:v>225.69</c:v>
                </c:pt>
                <c:pt idx="175">
                  <c:v>224.68</c:v>
                </c:pt>
                <c:pt idx="176">
                  <c:v>225.55</c:v>
                </c:pt>
                <c:pt idx="177">
                  <c:v>224.32</c:v>
                </c:pt>
                <c:pt idx="178">
                  <c:v>224.59</c:v>
                </c:pt>
                <c:pt idx="179">
                  <c:v>223.98</c:v>
                </c:pt>
                <c:pt idx="180">
                  <c:v>223.53</c:v>
                </c:pt>
                <c:pt idx="181">
                  <c:v>223.08</c:v>
                </c:pt>
                <c:pt idx="182">
                  <c:v>545.36</c:v>
                </c:pt>
                <c:pt idx="183">
                  <c:v>537.47</c:v>
                </c:pt>
                <c:pt idx="184">
                  <c:v>529.51</c:v>
                </c:pt>
                <c:pt idx="185">
                  <c:v>632.21</c:v>
                </c:pt>
                <c:pt idx="186">
                  <c:v>611.12</c:v>
                </c:pt>
                <c:pt idx="187">
                  <c:v>617.82000000000005</c:v>
                </c:pt>
                <c:pt idx="188">
                  <c:v>612.03</c:v>
                </c:pt>
                <c:pt idx="189">
                  <c:v>608.37</c:v>
                </c:pt>
                <c:pt idx="190">
                  <c:v>606.6</c:v>
                </c:pt>
                <c:pt idx="191">
                  <c:v>607.45000000000005</c:v>
                </c:pt>
                <c:pt idx="192">
                  <c:v>605.84</c:v>
                </c:pt>
                <c:pt idx="193">
                  <c:v>598.17999999999995</c:v>
                </c:pt>
                <c:pt idx="194">
                  <c:v>599.27</c:v>
                </c:pt>
                <c:pt idx="195">
                  <c:v>252.13</c:v>
                </c:pt>
                <c:pt idx="196">
                  <c:v>251.66</c:v>
                </c:pt>
                <c:pt idx="197">
                  <c:v>218.61</c:v>
                </c:pt>
                <c:pt idx="198">
                  <c:v>217.72</c:v>
                </c:pt>
                <c:pt idx="199">
                  <c:v>216.74</c:v>
                </c:pt>
                <c:pt idx="200">
                  <c:v>217.1</c:v>
                </c:pt>
                <c:pt idx="201">
                  <c:v>217.06</c:v>
                </c:pt>
                <c:pt idx="202">
                  <c:v>220.57</c:v>
                </c:pt>
                <c:pt idx="203">
                  <c:v>220.63</c:v>
                </c:pt>
                <c:pt idx="204">
                  <c:v>220.45</c:v>
                </c:pt>
                <c:pt idx="205">
                  <c:v>220.26</c:v>
                </c:pt>
                <c:pt idx="206">
                  <c:v>220.14</c:v>
                </c:pt>
                <c:pt idx="207">
                  <c:v>219.65</c:v>
                </c:pt>
                <c:pt idx="208">
                  <c:v>219.43</c:v>
                </c:pt>
                <c:pt idx="209">
                  <c:v>219.56</c:v>
                </c:pt>
                <c:pt idx="210">
                  <c:v>219.69</c:v>
                </c:pt>
                <c:pt idx="211">
                  <c:v>260.75</c:v>
                </c:pt>
                <c:pt idx="212">
                  <c:v>262.01</c:v>
                </c:pt>
                <c:pt idx="213">
                  <c:v>261.44</c:v>
                </c:pt>
                <c:pt idx="214">
                  <c:v>262.45999999999998</c:v>
                </c:pt>
                <c:pt idx="215">
                  <c:v>265.04000000000002</c:v>
                </c:pt>
                <c:pt idx="216">
                  <c:v>266.56</c:v>
                </c:pt>
                <c:pt idx="217">
                  <c:v>266.75</c:v>
                </c:pt>
                <c:pt idx="218">
                  <c:v>263.10000000000002</c:v>
                </c:pt>
                <c:pt idx="219">
                  <c:v>264.27999999999997</c:v>
                </c:pt>
                <c:pt idx="220">
                  <c:v>265.2</c:v>
                </c:pt>
                <c:pt idx="221">
                  <c:v>267.08</c:v>
                </c:pt>
                <c:pt idx="222">
                  <c:v>268.64999999999998</c:v>
                </c:pt>
                <c:pt idx="223">
                  <c:v>272.43</c:v>
                </c:pt>
                <c:pt idx="224">
                  <c:v>272.99</c:v>
                </c:pt>
                <c:pt idx="225">
                  <c:v>274.93</c:v>
                </c:pt>
                <c:pt idx="226">
                  <c:v>275.88</c:v>
                </c:pt>
                <c:pt idx="227">
                  <c:v>276.04000000000002</c:v>
                </c:pt>
                <c:pt idx="228">
                  <c:v>278.58</c:v>
                </c:pt>
                <c:pt idx="229">
                  <c:v>279.19</c:v>
                </c:pt>
                <c:pt idx="230">
                  <c:v>280.41000000000003</c:v>
                </c:pt>
                <c:pt idx="231">
                  <c:v>282.5</c:v>
                </c:pt>
                <c:pt idx="232">
                  <c:v>287.85000000000002</c:v>
                </c:pt>
                <c:pt idx="233">
                  <c:v>289.66000000000003</c:v>
                </c:pt>
                <c:pt idx="234">
                  <c:v>291.18</c:v>
                </c:pt>
                <c:pt idx="235">
                  <c:v>291.95</c:v>
                </c:pt>
                <c:pt idx="236">
                  <c:v>292.37</c:v>
                </c:pt>
                <c:pt idx="237">
                  <c:v>293.47000000000003</c:v>
                </c:pt>
                <c:pt idx="238">
                  <c:v>295.26</c:v>
                </c:pt>
                <c:pt idx="239">
                  <c:v>296.29000000000002</c:v>
                </c:pt>
                <c:pt idx="240">
                  <c:v>296.05</c:v>
                </c:pt>
                <c:pt idx="241">
                  <c:v>299.08</c:v>
                </c:pt>
                <c:pt idx="242">
                  <c:v>298.54000000000002</c:v>
                </c:pt>
                <c:pt idx="243">
                  <c:v>304.52999999999997</c:v>
                </c:pt>
                <c:pt idx="244">
                  <c:v>305</c:v>
                </c:pt>
                <c:pt idx="245">
                  <c:v>305.38</c:v>
                </c:pt>
                <c:pt idx="246">
                  <c:v>305.93</c:v>
                </c:pt>
                <c:pt idx="247">
                  <c:v>305.45999999999998</c:v>
                </c:pt>
                <c:pt idx="248">
                  <c:v>306.05</c:v>
                </c:pt>
                <c:pt idx="249">
                  <c:v>307.39</c:v>
                </c:pt>
                <c:pt idx="250">
                  <c:v>306.51</c:v>
                </c:pt>
                <c:pt idx="251">
                  <c:v>307.38</c:v>
                </c:pt>
                <c:pt idx="252">
                  <c:v>307.27999999999997</c:v>
                </c:pt>
                <c:pt idx="253">
                  <c:v>306.87</c:v>
                </c:pt>
                <c:pt idx="254">
                  <c:v>307.26</c:v>
                </c:pt>
                <c:pt idx="255">
                  <c:v>306.77999999999997</c:v>
                </c:pt>
                <c:pt idx="256">
                  <c:v>306.02999999999997</c:v>
                </c:pt>
                <c:pt idx="257">
                  <c:v>306.02999999999997</c:v>
                </c:pt>
                <c:pt idx="258">
                  <c:v>304.02</c:v>
                </c:pt>
                <c:pt idx="259">
                  <c:v>303.64</c:v>
                </c:pt>
                <c:pt idx="260">
                  <c:v>303.83</c:v>
                </c:pt>
                <c:pt idx="261">
                  <c:v>303.17</c:v>
                </c:pt>
                <c:pt idx="262">
                  <c:v>304.02</c:v>
                </c:pt>
                <c:pt idx="263">
                  <c:v>307.74</c:v>
                </c:pt>
                <c:pt idx="264">
                  <c:v>306.41000000000003</c:v>
                </c:pt>
                <c:pt idx="265">
                  <c:v>304.68</c:v>
                </c:pt>
                <c:pt idx="266">
                  <c:v>348.21</c:v>
                </c:pt>
                <c:pt idx="267">
                  <c:v>346.26</c:v>
                </c:pt>
                <c:pt idx="268">
                  <c:v>343.84</c:v>
                </c:pt>
                <c:pt idx="269">
                  <c:v>341.54</c:v>
                </c:pt>
                <c:pt idx="270">
                  <c:v>341.65</c:v>
                </c:pt>
                <c:pt idx="271">
                  <c:v>326.33999999999997</c:v>
                </c:pt>
                <c:pt idx="272">
                  <c:v>324.67</c:v>
                </c:pt>
                <c:pt idx="273">
                  <c:v>324.18</c:v>
                </c:pt>
                <c:pt idx="274">
                  <c:v>326.66000000000003</c:v>
                </c:pt>
                <c:pt idx="275">
                  <c:v>324.98</c:v>
                </c:pt>
                <c:pt idx="276">
                  <c:v>326.76</c:v>
                </c:pt>
                <c:pt idx="277">
                  <c:v>327.08</c:v>
                </c:pt>
                <c:pt idx="278">
                  <c:v>324.02999999999997</c:v>
                </c:pt>
                <c:pt idx="279">
                  <c:v>317.51</c:v>
                </c:pt>
                <c:pt idx="280">
                  <c:v>316.68</c:v>
                </c:pt>
                <c:pt idx="281">
                  <c:v>317.7</c:v>
                </c:pt>
                <c:pt idx="282">
                  <c:v>317.33</c:v>
                </c:pt>
                <c:pt idx="283">
                  <c:v>317.23</c:v>
                </c:pt>
                <c:pt idx="284">
                  <c:v>313.67</c:v>
                </c:pt>
                <c:pt idx="285">
                  <c:v>313.77999999999997</c:v>
                </c:pt>
                <c:pt idx="286">
                  <c:v>315.68</c:v>
                </c:pt>
                <c:pt idx="287">
                  <c:v>408.88</c:v>
                </c:pt>
                <c:pt idx="288">
                  <c:v>314.12</c:v>
                </c:pt>
                <c:pt idx="289">
                  <c:v>314.14</c:v>
                </c:pt>
                <c:pt idx="290">
                  <c:v>314.3</c:v>
                </c:pt>
                <c:pt idx="291">
                  <c:v>273.52999999999997</c:v>
                </c:pt>
                <c:pt idx="292">
                  <c:v>273.22000000000003</c:v>
                </c:pt>
                <c:pt idx="293">
                  <c:v>270.77</c:v>
                </c:pt>
                <c:pt idx="294">
                  <c:v>272.08999999999997</c:v>
                </c:pt>
                <c:pt idx="295">
                  <c:v>269.99</c:v>
                </c:pt>
                <c:pt idx="296">
                  <c:v>269.67</c:v>
                </c:pt>
                <c:pt idx="297">
                  <c:v>286.7</c:v>
                </c:pt>
                <c:pt idx="298">
                  <c:v>284</c:v>
                </c:pt>
                <c:pt idx="299">
                  <c:v>282.88</c:v>
                </c:pt>
                <c:pt idx="300">
                  <c:v>281.08</c:v>
                </c:pt>
                <c:pt idx="301">
                  <c:v>280.83999999999997</c:v>
                </c:pt>
                <c:pt idx="302">
                  <c:v>280.12</c:v>
                </c:pt>
                <c:pt idx="303">
                  <c:v>281.27</c:v>
                </c:pt>
                <c:pt idx="304">
                  <c:v>279.74</c:v>
                </c:pt>
                <c:pt idx="305">
                  <c:v>278.49</c:v>
                </c:pt>
                <c:pt idx="306">
                  <c:v>277.36</c:v>
                </c:pt>
                <c:pt idx="307">
                  <c:v>276.45999999999998</c:v>
                </c:pt>
                <c:pt idx="308">
                  <c:v>276.87</c:v>
                </c:pt>
                <c:pt idx="309">
                  <c:v>276.89</c:v>
                </c:pt>
                <c:pt idx="310">
                  <c:v>277.88</c:v>
                </c:pt>
                <c:pt idx="311">
                  <c:v>276.36</c:v>
                </c:pt>
                <c:pt idx="312">
                  <c:v>276.07</c:v>
                </c:pt>
                <c:pt idx="313">
                  <c:v>274.66000000000003</c:v>
                </c:pt>
                <c:pt idx="314">
                  <c:v>273.97000000000003</c:v>
                </c:pt>
                <c:pt idx="315">
                  <c:v>272.83</c:v>
                </c:pt>
                <c:pt idx="316">
                  <c:v>273.45</c:v>
                </c:pt>
                <c:pt idx="317">
                  <c:v>271.87</c:v>
                </c:pt>
                <c:pt idx="318">
                  <c:v>271.98</c:v>
                </c:pt>
                <c:pt idx="319">
                  <c:v>271.98</c:v>
                </c:pt>
                <c:pt idx="320">
                  <c:v>273.17</c:v>
                </c:pt>
                <c:pt idx="321">
                  <c:v>273.17</c:v>
                </c:pt>
                <c:pt idx="322">
                  <c:v>272.83</c:v>
                </c:pt>
                <c:pt idx="323">
                  <c:v>272.77</c:v>
                </c:pt>
                <c:pt idx="324">
                  <c:v>266.18</c:v>
                </c:pt>
                <c:pt idx="325">
                  <c:v>264.79000000000002</c:v>
                </c:pt>
                <c:pt idx="326">
                  <c:v>263.62</c:v>
                </c:pt>
                <c:pt idx="327">
                  <c:v>264.57</c:v>
                </c:pt>
                <c:pt idx="328">
                  <c:v>263.41000000000003</c:v>
                </c:pt>
                <c:pt idx="329">
                  <c:v>262.23</c:v>
                </c:pt>
                <c:pt idx="330">
                  <c:v>262.22000000000003</c:v>
                </c:pt>
                <c:pt idx="331">
                  <c:v>261.44</c:v>
                </c:pt>
                <c:pt idx="332">
                  <c:v>247.91</c:v>
                </c:pt>
                <c:pt idx="333">
                  <c:v>243.84</c:v>
                </c:pt>
                <c:pt idx="334">
                  <c:v>244.86</c:v>
                </c:pt>
                <c:pt idx="335">
                  <c:v>244.02</c:v>
                </c:pt>
                <c:pt idx="336">
                  <c:v>242.87</c:v>
                </c:pt>
                <c:pt idx="337">
                  <c:v>242.05</c:v>
                </c:pt>
                <c:pt idx="338">
                  <c:v>241.92</c:v>
                </c:pt>
                <c:pt idx="339">
                  <c:v>241.62</c:v>
                </c:pt>
                <c:pt idx="340">
                  <c:v>241.28</c:v>
                </c:pt>
                <c:pt idx="341">
                  <c:v>234.43</c:v>
                </c:pt>
                <c:pt idx="342">
                  <c:v>233.87</c:v>
                </c:pt>
                <c:pt idx="343">
                  <c:v>234.31</c:v>
                </c:pt>
                <c:pt idx="344">
                  <c:v>232.6</c:v>
                </c:pt>
                <c:pt idx="345">
                  <c:v>232.65</c:v>
                </c:pt>
                <c:pt idx="346">
                  <c:v>232.56</c:v>
                </c:pt>
                <c:pt idx="347">
                  <c:v>232.36</c:v>
                </c:pt>
                <c:pt idx="348">
                  <c:v>232.09</c:v>
                </c:pt>
                <c:pt idx="349">
                  <c:v>232.77</c:v>
                </c:pt>
                <c:pt idx="350">
                  <c:v>232.01</c:v>
                </c:pt>
                <c:pt idx="351">
                  <c:v>232.01</c:v>
                </c:pt>
                <c:pt idx="352">
                  <c:v>232.01</c:v>
                </c:pt>
                <c:pt idx="353">
                  <c:v>269.76</c:v>
                </c:pt>
                <c:pt idx="354">
                  <c:v>270.02999999999997</c:v>
                </c:pt>
                <c:pt idx="355">
                  <c:v>268.69</c:v>
                </c:pt>
                <c:pt idx="356">
                  <c:v>253.78</c:v>
                </c:pt>
                <c:pt idx="357">
                  <c:v>253.78</c:v>
                </c:pt>
                <c:pt idx="358">
                  <c:v>254</c:v>
                </c:pt>
                <c:pt idx="359">
                  <c:v>252.25</c:v>
                </c:pt>
                <c:pt idx="360">
                  <c:v>251.04</c:v>
                </c:pt>
                <c:pt idx="361">
                  <c:v>250.65</c:v>
                </c:pt>
                <c:pt idx="362">
                  <c:v>250.43</c:v>
                </c:pt>
                <c:pt idx="363">
                  <c:v>251.51</c:v>
                </c:pt>
                <c:pt idx="364">
                  <c:v>252.96</c:v>
                </c:pt>
                <c:pt idx="365">
                  <c:v>252.21</c:v>
                </c:pt>
                <c:pt idx="366">
                  <c:v>251.76</c:v>
                </c:pt>
                <c:pt idx="367">
                  <c:v>252.14</c:v>
                </c:pt>
                <c:pt idx="368">
                  <c:v>251.2</c:v>
                </c:pt>
                <c:pt idx="369">
                  <c:v>251.01</c:v>
                </c:pt>
                <c:pt idx="370">
                  <c:v>251.31</c:v>
                </c:pt>
                <c:pt idx="371">
                  <c:v>255.29</c:v>
                </c:pt>
                <c:pt idx="372">
                  <c:v>253.81</c:v>
                </c:pt>
                <c:pt idx="373">
                  <c:v>253.12</c:v>
                </c:pt>
                <c:pt idx="374">
                  <c:v>254.32</c:v>
                </c:pt>
                <c:pt idx="375">
                  <c:v>253.09</c:v>
                </c:pt>
                <c:pt idx="376">
                  <c:v>252.98</c:v>
                </c:pt>
                <c:pt idx="377">
                  <c:v>252.48</c:v>
                </c:pt>
                <c:pt idx="378">
                  <c:v>253.42</c:v>
                </c:pt>
                <c:pt idx="379">
                  <c:v>252.56</c:v>
                </c:pt>
                <c:pt idx="380">
                  <c:v>251.63</c:v>
                </c:pt>
                <c:pt idx="381">
                  <c:v>251.12</c:v>
                </c:pt>
                <c:pt idx="382">
                  <c:v>250.52</c:v>
                </c:pt>
                <c:pt idx="383">
                  <c:v>241.76</c:v>
                </c:pt>
                <c:pt idx="384">
                  <c:v>248.11</c:v>
                </c:pt>
                <c:pt idx="385">
                  <c:v>247.43</c:v>
                </c:pt>
                <c:pt idx="386">
                  <c:v>247.06</c:v>
                </c:pt>
                <c:pt idx="387">
                  <c:v>267.32</c:v>
                </c:pt>
                <c:pt idx="388">
                  <c:v>266.75</c:v>
                </c:pt>
                <c:pt idx="389">
                  <c:v>267.77999999999997</c:v>
                </c:pt>
                <c:pt idx="390">
                  <c:v>267.16000000000003</c:v>
                </c:pt>
                <c:pt idx="391">
                  <c:v>266.39999999999998</c:v>
                </c:pt>
                <c:pt idx="392">
                  <c:v>265.24</c:v>
                </c:pt>
                <c:pt idx="393">
                  <c:v>266.01</c:v>
                </c:pt>
                <c:pt idx="394">
                  <c:v>265.61</c:v>
                </c:pt>
                <c:pt idx="395">
                  <c:v>309.89</c:v>
                </c:pt>
                <c:pt idx="396">
                  <c:v>314.25</c:v>
                </c:pt>
                <c:pt idx="397">
                  <c:v>316.33999999999997</c:v>
                </c:pt>
                <c:pt idx="398">
                  <c:v>319.77999999999997</c:v>
                </c:pt>
                <c:pt idx="399">
                  <c:v>325.39</c:v>
                </c:pt>
                <c:pt idx="400">
                  <c:v>327.84</c:v>
                </c:pt>
                <c:pt idx="401">
                  <c:v>333.38</c:v>
                </c:pt>
                <c:pt idx="402">
                  <c:v>217.01</c:v>
                </c:pt>
                <c:pt idx="403">
                  <c:v>216.61</c:v>
                </c:pt>
                <c:pt idx="404">
                  <c:v>217.15</c:v>
                </c:pt>
                <c:pt idx="405">
                  <c:v>214.73</c:v>
                </c:pt>
                <c:pt idx="406">
                  <c:v>215.13</c:v>
                </c:pt>
                <c:pt idx="407">
                  <c:v>221.08</c:v>
                </c:pt>
                <c:pt idx="408">
                  <c:v>223.11</c:v>
                </c:pt>
                <c:pt idx="409">
                  <c:v>217.53</c:v>
                </c:pt>
                <c:pt idx="410">
                  <c:v>217.53</c:v>
                </c:pt>
                <c:pt idx="411">
                  <c:v>218.63</c:v>
                </c:pt>
                <c:pt idx="412">
                  <c:v>218.49</c:v>
                </c:pt>
                <c:pt idx="413">
                  <c:v>302.38</c:v>
                </c:pt>
                <c:pt idx="414">
                  <c:v>302.45</c:v>
                </c:pt>
                <c:pt idx="415">
                  <c:v>303.20999999999998</c:v>
                </c:pt>
                <c:pt idx="416">
                  <c:v>302.79000000000002</c:v>
                </c:pt>
                <c:pt idx="417">
                  <c:v>302.04000000000002</c:v>
                </c:pt>
                <c:pt idx="418">
                  <c:v>302.58999999999997</c:v>
                </c:pt>
                <c:pt idx="419">
                  <c:v>303.18</c:v>
                </c:pt>
                <c:pt idx="420">
                  <c:v>303.39</c:v>
                </c:pt>
                <c:pt idx="421">
                  <c:v>305.64999999999998</c:v>
                </c:pt>
                <c:pt idx="422">
                  <c:v>303.95999999999998</c:v>
                </c:pt>
                <c:pt idx="423">
                  <c:v>303.95999999999998</c:v>
                </c:pt>
                <c:pt idx="424">
                  <c:v>304.04000000000002</c:v>
                </c:pt>
                <c:pt idx="425">
                  <c:v>304.47000000000003</c:v>
                </c:pt>
                <c:pt idx="426">
                  <c:v>304.47000000000003</c:v>
                </c:pt>
                <c:pt idx="427">
                  <c:v>306.75</c:v>
                </c:pt>
                <c:pt idx="428">
                  <c:v>305.41000000000003</c:v>
                </c:pt>
                <c:pt idx="429">
                  <c:v>305.26</c:v>
                </c:pt>
                <c:pt idx="430">
                  <c:v>306.06</c:v>
                </c:pt>
                <c:pt idx="431">
                  <c:v>305.04000000000002</c:v>
                </c:pt>
                <c:pt idx="432">
                  <c:v>306.12</c:v>
                </c:pt>
                <c:pt idx="433">
                  <c:v>304.83</c:v>
                </c:pt>
                <c:pt idx="434">
                  <c:v>305.57</c:v>
                </c:pt>
                <c:pt idx="435">
                  <c:v>306.08999999999997</c:v>
                </c:pt>
                <c:pt idx="436">
                  <c:v>305.42</c:v>
                </c:pt>
                <c:pt idx="437">
                  <c:v>304.77999999999997</c:v>
                </c:pt>
                <c:pt idx="438">
                  <c:v>303.56</c:v>
                </c:pt>
                <c:pt idx="439">
                  <c:v>302.39999999999998</c:v>
                </c:pt>
                <c:pt idx="440">
                  <c:v>301.76</c:v>
                </c:pt>
                <c:pt idx="441">
                  <c:v>301.5</c:v>
                </c:pt>
                <c:pt idx="442">
                  <c:v>300.73</c:v>
                </c:pt>
                <c:pt idx="443">
                  <c:v>300.58999999999997</c:v>
                </c:pt>
                <c:pt idx="444">
                  <c:v>301.06</c:v>
                </c:pt>
                <c:pt idx="445">
                  <c:v>300.02</c:v>
                </c:pt>
                <c:pt idx="446">
                  <c:v>299.52999999999997</c:v>
                </c:pt>
                <c:pt idx="447">
                  <c:v>298.38</c:v>
                </c:pt>
                <c:pt idx="448">
                  <c:v>297.7</c:v>
                </c:pt>
                <c:pt idx="449">
                  <c:v>296.45999999999998</c:v>
                </c:pt>
                <c:pt idx="450">
                  <c:v>297.75</c:v>
                </c:pt>
                <c:pt idx="451">
                  <c:v>296.82</c:v>
                </c:pt>
                <c:pt idx="452">
                  <c:v>296.27999999999997</c:v>
                </c:pt>
                <c:pt idx="453">
                  <c:v>295.88</c:v>
                </c:pt>
                <c:pt idx="454">
                  <c:v>295.54000000000002</c:v>
                </c:pt>
                <c:pt idx="455">
                  <c:v>294.27999999999997</c:v>
                </c:pt>
                <c:pt idx="456">
                  <c:v>293.87</c:v>
                </c:pt>
                <c:pt idx="457">
                  <c:v>293.3</c:v>
                </c:pt>
                <c:pt idx="458">
                  <c:v>292.52</c:v>
                </c:pt>
                <c:pt idx="459">
                  <c:v>292.45</c:v>
                </c:pt>
                <c:pt idx="460">
                  <c:v>292.05</c:v>
                </c:pt>
                <c:pt idx="461">
                  <c:v>292.32</c:v>
                </c:pt>
                <c:pt idx="462">
                  <c:v>292.13</c:v>
                </c:pt>
                <c:pt idx="463">
                  <c:v>292.64999999999998</c:v>
                </c:pt>
                <c:pt idx="464">
                  <c:v>292.13</c:v>
                </c:pt>
                <c:pt idx="465">
                  <c:v>291.66000000000003</c:v>
                </c:pt>
                <c:pt idx="466">
                  <c:v>292.64999999999998</c:v>
                </c:pt>
                <c:pt idx="467">
                  <c:v>292.43</c:v>
                </c:pt>
                <c:pt idx="468">
                  <c:v>292.91000000000003</c:v>
                </c:pt>
                <c:pt idx="469">
                  <c:v>293.48</c:v>
                </c:pt>
                <c:pt idx="470">
                  <c:v>294.58</c:v>
                </c:pt>
                <c:pt idx="471">
                  <c:v>292.14</c:v>
                </c:pt>
                <c:pt idx="472">
                  <c:v>290.20999999999998</c:v>
                </c:pt>
                <c:pt idx="473">
                  <c:v>288.76</c:v>
                </c:pt>
                <c:pt idx="474">
                  <c:v>287.58</c:v>
                </c:pt>
                <c:pt idx="475">
                  <c:v>286.95999999999998</c:v>
                </c:pt>
                <c:pt idx="476">
                  <c:v>286.67</c:v>
                </c:pt>
                <c:pt idx="477">
                  <c:v>288.26</c:v>
                </c:pt>
                <c:pt idx="478">
                  <c:v>302.89</c:v>
                </c:pt>
                <c:pt idx="479">
                  <c:v>303.67</c:v>
                </c:pt>
                <c:pt idx="480">
                  <c:v>303.23</c:v>
                </c:pt>
                <c:pt idx="481">
                  <c:v>303.67</c:v>
                </c:pt>
                <c:pt idx="482">
                  <c:v>304.08</c:v>
                </c:pt>
                <c:pt idx="483">
                  <c:v>304.17</c:v>
                </c:pt>
                <c:pt idx="484">
                  <c:v>306</c:v>
                </c:pt>
                <c:pt idx="485">
                  <c:v>305.20999999999998</c:v>
                </c:pt>
                <c:pt idx="486">
                  <c:v>305.77</c:v>
                </c:pt>
                <c:pt idx="487">
                  <c:v>304.76</c:v>
                </c:pt>
                <c:pt idx="488">
                  <c:v>307.08</c:v>
                </c:pt>
                <c:pt idx="489">
                  <c:v>259.81</c:v>
                </c:pt>
                <c:pt idx="490">
                  <c:v>258.92</c:v>
                </c:pt>
                <c:pt idx="491">
                  <c:v>257.25</c:v>
                </c:pt>
                <c:pt idx="492">
                  <c:v>256.67</c:v>
                </c:pt>
                <c:pt idx="493">
                  <c:v>255.03</c:v>
                </c:pt>
                <c:pt idx="494">
                  <c:v>254.07</c:v>
                </c:pt>
                <c:pt idx="495">
                  <c:v>253.41</c:v>
                </c:pt>
                <c:pt idx="496">
                  <c:v>255.13</c:v>
                </c:pt>
                <c:pt idx="497">
                  <c:v>220.47</c:v>
                </c:pt>
                <c:pt idx="498">
                  <c:v>219.04</c:v>
                </c:pt>
                <c:pt idx="499">
                  <c:v>217.22</c:v>
                </c:pt>
                <c:pt idx="500">
                  <c:v>215.61</c:v>
                </c:pt>
                <c:pt idx="501">
                  <c:v>214.25</c:v>
                </c:pt>
                <c:pt idx="502">
                  <c:v>214.74</c:v>
                </c:pt>
                <c:pt idx="503">
                  <c:v>214.69</c:v>
                </c:pt>
                <c:pt idx="504">
                  <c:v>214.79</c:v>
                </c:pt>
                <c:pt idx="505">
                  <c:v>213.61</c:v>
                </c:pt>
                <c:pt idx="506">
                  <c:v>208.95</c:v>
                </c:pt>
                <c:pt idx="507">
                  <c:v>207.35</c:v>
                </c:pt>
                <c:pt idx="508">
                  <c:v>207.71</c:v>
                </c:pt>
                <c:pt idx="509">
                  <c:v>207.12</c:v>
                </c:pt>
                <c:pt idx="510">
                  <c:v>208.02</c:v>
                </c:pt>
                <c:pt idx="511">
                  <c:v>207.26</c:v>
                </c:pt>
                <c:pt idx="512">
                  <c:v>205.84</c:v>
                </c:pt>
                <c:pt idx="513">
                  <c:v>205.93</c:v>
                </c:pt>
                <c:pt idx="514">
                  <c:v>204.35</c:v>
                </c:pt>
                <c:pt idx="515">
                  <c:v>202.51</c:v>
                </c:pt>
                <c:pt idx="516">
                  <c:v>201.63</c:v>
                </c:pt>
                <c:pt idx="517">
                  <c:v>200.9</c:v>
                </c:pt>
                <c:pt idx="518">
                  <c:v>201.13</c:v>
                </c:pt>
                <c:pt idx="519">
                  <c:v>200.5</c:v>
                </c:pt>
                <c:pt idx="520">
                  <c:v>199.6</c:v>
                </c:pt>
                <c:pt idx="521">
                  <c:v>199.53</c:v>
                </c:pt>
                <c:pt idx="522">
                  <c:v>199.29</c:v>
                </c:pt>
                <c:pt idx="523">
                  <c:v>199.98</c:v>
                </c:pt>
                <c:pt idx="524">
                  <c:v>200.97</c:v>
                </c:pt>
                <c:pt idx="525">
                  <c:v>201.86</c:v>
                </c:pt>
                <c:pt idx="526">
                  <c:v>202.1</c:v>
                </c:pt>
                <c:pt idx="527">
                  <c:v>201.24</c:v>
                </c:pt>
                <c:pt idx="528">
                  <c:v>201.6</c:v>
                </c:pt>
                <c:pt idx="529">
                  <c:v>200.48</c:v>
                </c:pt>
                <c:pt idx="530">
                  <c:v>200.34</c:v>
                </c:pt>
                <c:pt idx="531">
                  <c:v>200.48</c:v>
                </c:pt>
                <c:pt idx="532">
                  <c:v>199.32</c:v>
                </c:pt>
                <c:pt idx="533">
                  <c:v>199.86</c:v>
                </c:pt>
                <c:pt idx="534">
                  <c:v>200.25</c:v>
                </c:pt>
                <c:pt idx="535">
                  <c:v>199.74</c:v>
                </c:pt>
                <c:pt idx="536">
                  <c:v>199.34</c:v>
                </c:pt>
                <c:pt idx="537">
                  <c:v>199.96</c:v>
                </c:pt>
                <c:pt idx="538">
                  <c:v>198.86</c:v>
                </c:pt>
                <c:pt idx="539">
                  <c:v>198.12</c:v>
                </c:pt>
                <c:pt idx="540">
                  <c:v>198.5</c:v>
                </c:pt>
                <c:pt idx="541">
                  <c:v>197.68</c:v>
                </c:pt>
                <c:pt idx="542">
                  <c:v>197.31</c:v>
                </c:pt>
                <c:pt idx="543">
                  <c:v>197.61</c:v>
                </c:pt>
                <c:pt idx="544">
                  <c:v>197.34</c:v>
                </c:pt>
                <c:pt idx="545">
                  <c:v>197.44</c:v>
                </c:pt>
                <c:pt idx="546">
                  <c:v>197.3</c:v>
                </c:pt>
                <c:pt idx="547">
                  <c:v>197.25</c:v>
                </c:pt>
                <c:pt idx="548">
                  <c:v>280.41000000000003</c:v>
                </c:pt>
                <c:pt idx="549">
                  <c:v>280.45</c:v>
                </c:pt>
                <c:pt idx="550">
                  <c:v>279.91000000000003</c:v>
                </c:pt>
                <c:pt idx="551">
                  <c:v>279.74</c:v>
                </c:pt>
                <c:pt idx="552">
                  <c:v>279.5</c:v>
                </c:pt>
                <c:pt idx="553">
                  <c:v>278.39999999999998</c:v>
                </c:pt>
                <c:pt idx="554">
                  <c:v>277.8</c:v>
                </c:pt>
                <c:pt idx="555">
                  <c:v>277.77</c:v>
                </c:pt>
                <c:pt idx="556">
                  <c:v>277.37</c:v>
                </c:pt>
                <c:pt idx="557">
                  <c:v>277.17</c:v>
                </c:pt>
                <c:pt idx="558">
                  <c:v>277.27999999999997</c:v>
                </c:pt>
                <c:pt idx="559">
                  <c:v>276.95</c:v>
                </c:pt>
                <c:pt idx="560">
                  <c:v>276.74</c:v>
                </c:pt>
                <c:pt idx="561">
                  <c:v>276.68</c:v>
                </c:pt>
                <c:pt idx="562">
                  <c:v>274.02999999999997</c:v>
                </c:pt>
                <c:pt idx="563">
                  <c:v>274.02999999999997</c:v>
                </c:pt>
                <c:pt idx="564">
                  <c:v>274.14</c:v>
                </c:pt>
                <c:pt idx="565">
                  <c:v>274.02999999999997</c:v>
                </c:pt>
                <c:pt idx="566">
                  <c:v>273.25</c:v>
                </c:pt>
                <c:pt idx="567">
                  <c:v>280.69</c:v>
                </c:pt>
                <c:pt idx="568">
                  <c:v>319.73</c:v>
                </c:pt>
                <c:pt idx="569">
                  <c:v>319.68</c:v>
                </c:pt>
                <c:pt idx="570">
                  <c:v>321.60000000000002</c:v>
                </c:pt>
                <c:pt idx="571">
                  <c:v>319.66000000000003</c:v>
                </c:pt>
                <c:pt idx="572">
                  <c:v>321.48</c:v>
                </c:pt>
                <c:pt idx="573">
                  <c:v>320.18</c:v>
                </c:pt>
                <c:pt idx="574">
                  <c:v>320.57</c:v>
                </c:pt>
                <c:pt idx="575">
                  <c:v>320.57</c:v>
                </c:pt>
                <c:pt idx="576">
                  <c:v>320.57</c:v>
                </c:pt>
                <c:pt idx="577">
                  <c:v>317.79000000000002</c:v>
                </c:pt>
                <c:pt idx="578">
                  <c:v>310.18</c:v>
                </c:pt>
                <c:pt idx="579">
                  <c:v>309.75</c:v>
                </c:pt>
                <c:pt idx="580">
                  <c:v>315.83999999999997</c:v>
                </c:pt>
                <c:pt idx="581">
                  <c:v>316.89999999999998</c:v>
                </c:pt>
                <c:pt idx="582">
                  <c:v>316.95</c:v>
                </c:pt>
                <c:pt idx="583">
                  <c:v>312.36</c:v>
                </c:pt>
                <c:pt idx="584">
                  <c:v>313.29000000000002</c:v>
                </c:pt>
                <c:pt idx="585">
                  <c:v>309.82</c:v>
                </c:pt>
                <c:pt idx="586">
                  <c:v>308.92</c:v>
                </c:pt>
                <c:pt idx="587">
                  <c:v>308.32</c:v>
                </c:pt>
                <c:pt idx="588">
                  <c:v>308.85000000000002</c:v>
                </c:pt>
                <c:pt idx="589">
                  <c:v>308.39999999999998</c:v>
                </c:pt>
                <c:pt idx="590">
                  <c:v>307.43</c:v>
                </c:pt>
                <c:pt idx="591">
                  <c:v>306.14</c:v>
                </c:pt>
                <c:pt idx="592">
                  <c:v>298.07</c:v>
                </c:pt>
                <c:pt idx="593">
                  <c:v>297.82</c:v>
                </c:pt>
                <c:pt idx="594">
                  <c:v>305.69</c:v>
                </c:pt>
                <c:pt idx="595">
                  <c:v>306.32</c:v>
                </c:pt>
                <c:pt idx="596">
                  <c:v>304.95999999999998</c:v>
                </c:pt>
                <c:pt idx="597">
                  <c:v>303.01</c:v>
                </c:pt>
                <c:pt idx="598">
                  <c:v>302.5</c:v>
                </c:pt>
                <c:pt idx="599">
                  <c:v>298.43</c:v>
                </c:pt>
                <c:pt idx="600">
                  <c:v>298.08999999999997</c:v>
                </c:pt>
                <c:pt idx="601">
                  <c:v>298.33</c:v>
                </c:pt>
                <c:pt idx="602">
                  <c:v>297.08999999999997</c:v>
                </c:pt>
                <c:pt idx="603">
                  <c:v>297.17</c:v>
                </c:pt>
                <c:pt idx="604">
                  <c:v>296.05</c:v>
                </c:pt>
                <c:pt idx="605">
                  <c:v>294.47000000000003</c:v>
                </c:pt>
                <c:pt idx="606">
                  <c:v>294.08999999999997</c:v>
                </c:pt>
                <c:pt idx="607">
                  <c:v>293.35000000000002</c:v>
                </c:pt>
                <c:pt idx="608">
                  <c:v>292.91000000000003</c:v>
                </c:pt>
                <c:pt idx="609">
                  <c:v>293.47000000000003</c:v>
                </c:pt>
                <c:pt idx="610">
                  <c:v>292.73</c:v>
                </c:pt>
                <c:pt idx="611">
                  <c:v>292.63</c:v>
                </c:pt>
                <c:pt idx="612">
                  <c:v>778.69</c:v>
                </c:pt>
                <c:pt idx="613">
                  <c:v>775.71</c:v>
                </c:pt>
                <c:pt idx="614">
                  <c:v>779.19</c:v>
                </c:pt>
                <c:pt idx="615">
                  <c:v>782.68</c:v>
                </c:pt>
                <c:pt idx="616">
                  <c:v>772.75</c:v>
                </c:pt>
                <c:pt idx="617">
                  <c:v>776.92</c:v>
                </c:pt>
                <c:pt idx="618">
                  <c:v>767.38</c:v>
                </c:pt>
                <c:pt idx="619">
                  <c:v>782.7</c:v>
                </c:pt>
                <c:pt idx="620">
                  <c:v>298.73</c:v>
                </c:pt>
                <c:pt idx="621">
                  <c:v>298.76</c:v>
                </c:pt>
                <c:pt idx="622">
                  <c:v>301.11</c:v>
                </c:pt>
                <c:pt idx="623">
                  <c:v>295.52</c:v>
                </c:pt>
                <c:pt idx="624">
                  <c:v>296.01</c:v>
                </c:pt>
                <c:pt idx="625">
                  <c:v>295.39999999999998</c:v>
                </c:pt>
                <c:pt idx="626">
                  <c:v>295.22000000000003</c:v>
                </c:pt>
                <c:pt idx="627">
                  <c:v>295.99</c:v>
                </c:pt>
                <c:pt idx="628">
                  <c:v>295.86</c:v>
                </c:pt>
                <c:pt idx="629">
                  <c:v>296.91000000000003</c:v>
                </c:pt>
                <c:pt idx="630">
                  <c:v>297.52999999999997</c:v>
                </c:pt>
                <c:pt idx="631">
                  <c:v>294.48</c:v>
                </c:pt>
                <c:pt idx="632">
                  <c:v>293.94</c:v>
                </c:pt>
                <c:pt idx="633">
                  <c:v>294.23</c:v>
                </c:pt>
                <c:pt idx="634">
                  <c:v>293.39</c:v>
                </c:pt>
                <c:pt idx="635">
                  <c:v>293.39</c:v>
                </c:pt>
                <c:pt idx="636">
                  <c:v>293.48</c:v>
                </c:pt>
                <c:pt idx="637">
                  <c:v>292.77</c:v>
                </c:pt>
                <c:pt idx="638">
                  <c:v>293.07</c:v>
                </c:pt>
                <c:pt idx="639">
                  <c:v>292.25</c:v>
                </c:pt>
                <c:pt idx="640">
                  <c:v>290.51</c:v>
                </c:pt>
                <c:pt idx="641">
                  <c:v>290.8</c:v>
                </c:pt>
                <c:pt idx="642">
                  <c:v>291.08</c:v>
                </c:pt>
                <c:pt idx="643">
                  <c:v>291.08</c:v>
                </c:pt>
                <c:pt idx="644">
                  <c:v>289.8</c:v>
                </c:pt>
                <c:pt idx="645">
                  <c:v>289.3</c:v>
                </c:pt>
                <c:pt idx="646">
                  <c:v>289.47000000000003</c:v>
                </c:pt>
                <c:pt idx="647">
                  <c:v>289.14</c:v>
                </c:pt>
                <c:pt idx="648">
                  <c:v>289.62</c:v>
                </c:pt>
                <c:pt idx="649">
                  <c:v>288.82</c:v>
                </c:pt>
                <c:pt idx="650">
                  <c:v>288.05</c:v>
                </c:pt>
                <c:pt idx="651">
                  <c:v>287.66000000000003</c:v>
                </c:pt>
                <c:pt idx="652">
                  <c:v>1269.6600000000001</c:v>
                </c:pt>
                <c:pt idx="653">
                  <c:v>288.87</c:v>
                </c:pt>
                <c:pt idx="654">
                  <c:v>288.04000000000002</c:v>
                </c:pt>
                <c:pt idx="655">
                  <c:v>289.70999999999998</c:v>
                </c:pt>
                <c:pt idx="656">
                  <c:v>288.7</c:v>
                </c:pt>
                <c:pt idx="657">
                  <c:v>288.72000000000003</c:v>
                </c:pt>
                <c:pt idx="658">
                  <c:v>288.32</c:v>
                </c:pt>
                <c:pt idx="659">
                  <c:v>288.07</c:v>
                </c:pt>
                <c:pt idx="660">
                  <c:v>288.42</c:v>
                </c:pt>
                <c:pt idx="661">
                  <c:v>290.27999999999997</c:v>
                </c:pt>
                <c:pt idx="662">
                  <c:v>290.91000000000003</c:v>
                </c:pt>
                <c:pt idx="663">
                  <c:v>290.13</c:v>
                </c:pt>
                <c:pt idx="664">
                  <c:v>290.58</c:v>
                </c:pt>
                <c:pt idx="665">
                  <c:v>291.83999999999997</c:v>
                </c:pt>
                <c:pt idx="666">
                  <c:v>292.51</c:v>
                </c:pt>
                <c:pt idx="667">
                  <c:v>292.94</c:v>
                </c:pt>
                <c:pt idx="668">
                  <c:v>294.31</c:v>
                </c:pt>
                <c:pt idx="669">
                  <c:v>293.87</c:v>
                </c:pt>
                <c:pt idx="670">
                  <c:v>294.56</c:v>
                </c:pt>
                <c:pt idx="671">
                  <c:v>294.02999999999997</c:v>
                </c:pt>
                <c:pt idx="672">
                  <c:v>294.06</c:v>
                </c:pt>
                <c:pt idx="673">
                  <c:v>294.39999999999998</c:v>
                </c:pt>
                <c:pt idx="674">
                  <c:v>295.22000000000003</c:v>
                </c:pt>
                <c:pt idx="675">
                  <c:v>295.22000000000003</c:v>
                </c:pt>
                <c:pt idx="676">
                  <c:v>294.02</c:v>
                </c:pt>
                <c:pt idx="677">
                  <c:v>293.06</c:v>
                </c:pt>
                <c:pt idx="678">
                  <c:v>293.25</c:v>
                </c:pt>
                <c:pt idx="679">
                  <c:v>293.06</c:v>
                </c:pt>
                <c:pt idx="680">
                  <c:v>292.87</c:v>
                </c:pt>
                <c:pt idx="681">
                  <c:v>293.31</c:v>
                </c:pt>
                <c:pt idx="682">
                  <c:v>292.58999999999997</c:v>
                </c:pt>
                <c:pt idx="683">
                  <c:v>293.24</c:v>
                </c:pt>
                <c:pt idx="684">
                  <c:v>294.11</c:v>
                </c:pt>
                <c:pt idx="685">
                  <c:v>294.88</c:v>
                </c:pt>
                <c:pt idx="686">
                  <c:v>294.88</c:v>
                </c:pt>
                <c:pt idx="687">
                  <c:v>261.82</c:v>
                </c:pt>
                <c:pt idx="688">
                  <c:v>262.25</c:v>
                </c:pt>
                <c:pt idx="689">
                  <c:v>262.22000000000003</c:v>
                </c:pt>
                <c:pt idx="690">
                  <c:v>268.95999999999998</c:v>
                </c:pt>
                <c:pt idx="691">
                  <c:v>268.19</c:v>
                </c:pt>
                <c:pt idx="692">
                  <c:v>268.23</c:v>
                </c:pt>
                <c:pt idx="693">
                  <c:v>292.79000000000002</c:v>
                </c:pt>
                <c:pt idx="694">
                  <c:v>291.14999999999998</c:v>
                </c:pt>
                <c:pt idx="695">
                  <c:v>285.66000000000003</c:v>
                </c:pt>
                <c:pt idx="696">
                  <c:v>282.17</c:v>
                </c:pt>
                <c:pt idx="697">
                  <c:v>280.77999999999997</c:v>
                </c:pt>
                <c:pt idx="698">
                  <c:v>281.10000000000002</c:v>
                </c:pt>
                <c:pt idx="699">
                  <c:v>281.3</c:v>
                </c:pt>
                <c:pt idx="700">
                  <c:v>281.52999999999997</c:v>
                </c:pt>
                <c:pt idx="701">
                  <c:v>280.76</c:v>
                </c:pt>
                <c:pt idx="702">
                  <c:v>279.93</c:v>
                </c:pt>
                <c:pt idx="703">
                  <c:v>279.98</c:v>
                </c:pt>
                <c:pt idx="704">
                  <c:v>281.26</c:v>
                </c:pt>
                <c:pt idx="705">
                  <c:v>281.16000000000003</c:v>
                </c:pt>
                <c:pt idx="706">
                  <c:v>281.3</c:v>
                </c:pt>
                <c:pt idx="707">
                  <c:v>281.02</c:v>
                </c:pt>
                <c:pt idx="708">
                  <c:v>281.85000000000002</c:v>
                </c:pt>
                <c:pt idx="709">
                  <c:v>281.22000000000003</c:v>
                </c:pt>
                <c:pt idx="710">
                  <c:v>281.85000000000002</c:v>
                </c:pt>
                <c:pt idx="711">
                  <c:v>281.94</c:v>
                </c:pt>
                <c:pt idx="712">
                  <c:v>282.23</c:v>
                </c:pt>
                <c:pt idx="713">
                  <c:v>281.61</c:v>
                </c:pt>
                <c:pt idx="714">
                  <c:v>281.61</c:v>
                </c:pt>
                <c:pt idx="715">
                  <c:v>281.33999999999997</c:v>
                </c:pt>
                <c:pt idx="716">
                  <c:v>281.82</c:v>
                </c:pt>
                <c:pt idx="717">
                  <c:v>281.63</c:v>
                </c:pt>
                <c:pt idx="718">
                  <c:v>281.7</c:v>
                </c:pt>
                <c:pt idx="719">
                  <c:v>281.74</c:v>
                </c:pt>
                <c:pt idx="720">
                  <c:v>281.39</c:v>
                </c:pt>
                <c:pt idx="721">
                  <c:v>281.10000000000002</c:v>
                </c:pt>
                <c:pt idx="722">
                  <c:v>280.79000000000002</c:v>
                </c:pt>
                <c:pt idx="723">
                  <c:v>280.25</c:v>
                </c:pt>
                <c:pt idx="724">
                  <c:v>281.02</c:v>
                </c:pt>
                <c:pt idx="725">
                  <c:v>280.45</c:v>
                </c:pt>
                <c:pt idx="726">
                  <c:v>280.29000000000002</c:v>
                </c:pt>
                <c:pt idx="727">
                  <c:v>280.41000000000003</c:v>
                </c:pt>
                <c:pt idx="728">
                  <c:v>280.29000000000002</c:v>
                </c:pt>
                <c:pt idx="729">
                  <c:v>280.12</c:v>
                </c:pt>
                <c:pt idx="730">
                  <c:v>280.5</c:v>
                </c:pt>
                <c:pt idx="731">
                  <c:v>279.93</c:v>
                </c:pt>
                <c:pt idx="732">
                  <c:v>279.56</c:v>
                </c:pt>
                <c:pt idx="733">
                  <c:v>279.54000000000002</c:v>
                </c:pt>
                <c:pt idx="734">
                  <c:v>280.08</c:v>
                </c:pt>
                <c:pt idx="735">
                  <c:v>280.01</c:v>
                </c:pt>
                <c:pt idx="736">
                  <c:v>280.41000000000003</c:v>
                </c:pt>
                <c:pt idx="737">
                  <c:v>281.44</c:v>
                </c:pt>
                <c:pt idx="738">
                  <c:v>287.51</c:v>
                </c:pt>
                <c:pt idx="739">
                  <c:v>287.39</c:v>
                </c:pt>
                <c:pt idx="740">
                  <c:v>288.38</c:v>
                </c:pt>
                <c:pt idx="741">
                  <c:v>287.41000000000003</c:v>
                </c:pt>
                <c:pt idx="742">
                  <c:v>288.07</c:v>
                </c:pt>
                <c:pt idx="743">
                  <c:v>296.85000000000002</c:v>
                </c:pt>
                <c:pt idx="744">
                  <c:v>297.18</c:v>
                </c:pt>
                <c:pt idx="745">
                  <c:v>299.2</c:v>
                </c:pt>
                <c:pt idx="746">
                  <c:v>298.39</c:v>
                </c:pt>
                <c:pt idx="747">
                  <c:v>298.22000000000003</c:v>
                </c:pt>
                <c:pt idx="748">
                  <c:v>297.75</c:v>
                </c:pt>
                <c:pt idx="749">
                  <c:v>297.27</c:v>
                </c:pt>
                <c:pt idx="750">
                  <c:v>296.66000000000003</c:v>
                </c:pt>
                <c:pt idx="751">
                  <c:v>296.35000000000002</c:v>
                </c:pt>
                <c:pt idx="752">
                  <c:v>296.07</c:v>
                </c:pt>
                <c:pt idx="753">
                  <c:v>295.47000000000003</c:v>
                </c:pt>
                <c:pt idx="754">
                  <c:v>294.49</c:v>
                </c:pt>
                <c:pt idx="755">
                  <c:v>293.89</c:v>
                </c:pt>
                <c:pt idx="756">
                  <c:v>293.02999999999997</c:v>
                </c:pt>
                <c:pt idx="757">
                  <c:v>293.45999999999998</c:v>
                </c:pt>
                <c:pt idx="758">
                  <c:v>293.02999999999997</c:v>
                </c:pt>
                <c:pt idx="759">
                  <c:v>293.77999999999997</c:v>
                </c:pt>
                <c:pt idx="760">
                  <c:v>295.14</c:v>
                </c:pt>
                <c:pt idx="761">
                  <c:v>293.89</c:v>
                </c:pt>
                <c:pt idx="762">
                  <c:v>292.76</c:v>
                </c:pt>
                <c:pt idx="763">
                  <c:v>291.91000000000003</c:v>
                </c:pt>
                <c:pt idx="764">
                  <c:v>291.54000000000002</c:v>
                </c:pt>
                <c:pt idx="765">
                  <c:v>291.16000000000003</c:v>
                </c:pt>
                <c:pt idx="766">
                  <c:v>291.11</c:v>
                </c:pt>
                <c:pt idx="767">
                  <c:v>292.60000000000002</c:v>
                </c:pt>
                <c:pt idx="768">
                  <c:v>290.37</c:v>
                </c:pt>
                <c:pt idx="769">
                  <c:v>290.74</c:v>
                </c:pt>
                <c:pt idx="770">
                  <c:v>290.7</c:v>
                </c:pt>
                <c:pt idx="771">
                  <c:v>290.5</c:v>
                </c:pt>
                <c:pt idx="772">
                  <c:v>289.45999999999998</c:v>
                </c:pt>
                <c:pt idx="773">
                  <c:v>290.13</c:v>
                </c:pt>
                <c:pt idx="774">
                  <c:v>289.04000000000002</c:v>
                </c:pt>
                <c:pt idx="775">
                  <c:v>289.08999999999997</c:v>
                </c:pt>
                <c:pt idx="776">
                  <c:v>288.17</c:v>
                </c:pt>
                <c:pt idx="777">
                  <c:v>287.41000000000003</c:v>
                </c:pt>
                <c:pt idx="778">
                  <c:v>288.43</c:v>
                </c:pt>
                <c:pt idx="779">
                  <c:v>289.04000000000002</c:v>
                </c:pt>
                <c:pt idx="780">
                  <c:v>289.14999999999998</c:v>
                </c:pt>
                <c:pt idx="781">
                  <c:v>288.41000000000003</c:v>
                </c:pt>
                <c:pt idx="782">
                  <c:v>287.97000000000003</c:v>
                </c:pt>
                <c:pt idx="783">
                  <c:v>287.45999999999998</c:v>
                </c:pt>
                <c:pt idx="784">
                  <c:v>287.24</c:v>
                </c:pt>
                <c:pt idx="785">
                  <c:v>287.20999999999998</c:v>
                </c:pt>
                <c:pt idx="786">
                  <c:v>288.07</c:v>
                </c:pt>
                <c:pt idx="787">
                  <c:v>288</c:v>
                </c:pt>
                <c:pt idx="788">
                  <c:v>287.05</c:v>
                </c:pt>
                <c:pt idx="789">
                  <c:v>286.89</c:v>
                </c:pt>
                <c:pt idx="790">
                  <c:v>286.52999999999997</c:v>
                </c:pt>
                <c:pt idx="791">
                  <c:v>286</c:v>
                </c:pt>
                <c:pt idx="792">
                  <c:v>287.33999999999997</c:v>
                </c:pt>
                <c:pt idx="793">
                  <c:v>286.73</c:v>
                </c:pt>
                <c:pt idx="794">
                  <c:v>286.43</c:v>
                </c:pt>
                <c:pt idx="795">
                  <c:v>286.33</c:v>
                </c:pt>
                <c:pt idx="796">
                  <c:v>286.25</c:v>
                </c:pt>
                <c:pt idx="797">
                  <c:v>286.18</c:v>
                </c:pt>
                <c:pt idx="798">
                  <c:v>287.04000000000002</c:v>
                </c:pt>
                <c:pt idx="799">
                  <c:v>287.08999999999997</c:v>
                </c:pt>
                <c:pt idx="800">
                  <c:v>286.13</c:v>
                </c:pt>
                <c:pt idx="801">
                  <c:v>286.83</c:v>
                </c:pt>
                <c:pt idx="802">
                  <c:v>286.08</c:v>
                </c:pt>
                <c:pt idx="803">
                  <c:v>285.93</c:v>
                </c:pt>
                <c:pt idx="804">
                  <c:v>285.83</c:v>
                </c:pt>
                <c:pt idx="805">
                  <c:v>285.58</c:v>
                </c:pt>
                <c:pt idx="806">
                  <c:v>286.83</c:v>
                </c:pt>
                <c:pt idx="807">
                  <c:v>286.43</c:v>
                </c:pt>
                <c:pt idx="808">
                  <c:v>285.55</c:v>
                </c:pt>
                <c:pt idx="809">
                  <c:v>285.83</c:v>
                </c:pt>
                <c:pt idx="810">
                  <c:v>285.3</c:v>
                </c:pt>
                <c:pt idx="811">
                  <c:v>285.14</c:v>
                </c:pt>
                <c:pt idx="812">
                  <c:v>285.2</c:v>
                </c:pt>
                <c:pt idx="813">
                  <c:v>286.27999999999997</c:v>
                </c:pt>
                <c:pt idx="814">
                  <c:v>286.08</c:v>
                </c:pt>
                <c:pt idx="815">
                  <c:v>285.25</c:v>
                </c:pt>
                <c:pt idx="816">
                  <c:v>284.99</c:v>
                </c:pt>
                <c:pt idx="817">
                  <c:v>285.85000000000002</c:v>
                </c:pt>
                <c:pt idx="818">
                  <c:v>285.58</c:v>
                </c:pt>
                <c:pt idx="819">
                  <c:v>285.58</c:v>
                </c:pt>
                <c:pt idx="820">
                  <c:v>286.68</c:v>
                </c:pt>
                <c:pt idx="821">
                  <c:v>286.63</c:v>
                </c:pt>
                <c:pt idx="822">
                  <c:v>286.68</c:v>
                </c:pt>
                <c:pt idx="823">
                  <c:v>285.73</c:v>
                </c:pt>
                <c:pt idx="824">
                  <c:v>285.52999999999997</c:v>
                </c:pt>
                <c:pt idx="825">
                  <c:v>285.77999999999997</c:v>
                </c:pt>
                <c:pt idx="826">
                  <c:v>285.77999999999997</c:v>
                </c:pt>
                <c:pt idx="827">
                  <c:v>285.18</c:v>
                </c:pt>
                <c:pt idx="828">
                  <c:v>286.83</c:v>
                </c:pt>
                <c:pt idx="829">
                  <c:v>286.63</c:v>
                </c:pt>
                <c:pt idx="830">
                  <c:v>285.31</c:v>
                </c:pt>
                <c:pt idx="831">
                  <c:v>285.18</c:v>
                </c:pt>
                <c:pt idx="832">
                  <c:v>285.33</c:v>
                </c:pt>
                <c:pt idx="833">
                  <c:v>284.91000000000003</c:v>
                </c:pt>
                <c:pt idx="834">
                  <c:v>285.08</c:v>
                </c:pt>
                <c:pt idx="835">
                  <c:v>286.26</c:v>
                </c:pt>
                <c:pt idx="836">
                  <c:v>284.82</c:v>
                </c:pt>
                <c:pt idx="837">
                  <c:v>284.93</c:v>
                </c:pt>
                <c:pt idx="838">
                  <c:v>284.93</c:v>
                </c:pt>
                <c:pt idx="839">
                  <c:v>285.01</c:v>
                </c:pt>
                <c:pt idx="840">
                  <c:v>285.73</c:v>
                </c:pt>
                <c:pt idx="841">
                  <c:v>284.63</c:v>
                </c:pt>
                <c:pt idx="842">
                  <c:v>284.44</c:v>
                </c:pt>
                <c:pt idx="843">
                  <c:v>285.08</c:v>
                </c:pt>
                <c:pt idx="844">
                  <c:v>284.98</c:v>
                </c:pt>
                <c:pt idx="845">
                  <c:v>285.02999999999997</c:v>
                </c:pt>
                <c:pt idx="846">
                  <c:v>285.70999999999998</c:v>
                </c:pt>
                <c:pt idx="847">
                  <c:v>285.31</c:v>
                </c:pt>
                <c:pt idx="848">
                  <c:v>284.98</c:v>
                </c:pt>
                <c:pt idx="849">
                  <c:v>285.02999999999997</c:v>
                </c:pt>
                <c:pt idx="850">
                  <c:v>285.43</c:v>
                </c:pt>
                <c:pt idx="851">
                  <c:v>285.52999999999997</c:v>
                </c:pt>
                <c:pt idx="852">
                  <c:v>286.77999999999997</c:v>
                </c:pt>
                <c:pt idx="853">
                  <c:v>287.13</c:v>
                </c:pt>
                <c:pt idx="854">
                  <c:v>286.88</c:v>
                </c:pt>
                <c:pt idx="855">
                  <c:v>286.27999999999997</c:v>
                </c:pt>
                <c:pt idx="856">
                  <c:v>288.05</c:v>
                </c:pt>
                <c:pt idx="857">
                  <c:v>290.33999999999997</c:v>
                </c:pt>
                <c:pt idx="858">
                  <c:v>290.97000000000003</c:v>
                </c:pt>
                <c:pt idx="859">
                  <c:v>290.86</c:v>
                </c:pt>
                <c:pt idx="860">
                  <c:v>290.42</c:v>
                </c:pt>
                <c:pt idx="861">
                  <c:v>290.16000000000003</c:v>
                </c:pt>
                <c:pt idx="862">
                  <c:v>290.49</c:v>
                </c:pt>
                <c:pt idx="863">
                  <c:v>290.22000000000003</c:v>
                </c:pt>
                <c:pt idx="864">
                  <c:v>290.58</c:v>
                </c:pt>
                <c:pt idx="865">
                  <c:v>291.07</c:v>
                </c:pt>
                <c:pt idx="866">
                  <c:v>292.33999999999997</c:v>
                </c:pt>
                <c:pt idx="867">
                  <c:v>305.60000000000002</c:v>
                </c:pt>
                <c:pt idx="868">
                  <c:v>305.79000000000002</c:v>
                </c:pt>
                <c:pt idx="869">
                  <c:v>304.29000000000002</c:v>
                </c:pt>
                <c:pt idx="870">
                  <c:v>303.45999999999998</c:v>
                </c:pt>
                <c:pt idx="871">
                  <c:v>303.33999999999997</c:v>
                </c:pt>
                <c:pt idx="872">
                  <c:v>303.39999999999998</c:v>
                </c:pt>
                <c:pt idx="873">
                  <c:v>302.87</c:v>
                </c:pt>
                <c:pt idx="874">
                  <c:v>303.95</c:v>
                </c:pt>
                <c:pt idx="875">
                  <c:v>302.47000000000003</c:v>
                </c:pt>
                <c:pt idx="876">
                  <c:v>302.76</c:v>
                </c:pt>
                <c:pt idx="877">
                  <c:v>302.64</c:v>
                </c:pt>
                <c:pt idx="878">
                  <c:v>302</c:v>
                </c:pt>
                <c:pt idx="879">
                  <c:v>301.5</c:v>
                </c:pt>
                <c:pt idx="880">
                  <c:v>302.7</c:v>
                </c:pt>
                <c:pt idx="881">
                  <c:v>302.37</c:v>
                </c:pt>
                <c:pt idx="882">
                  <c:v>301.44</c:v>
                </c:pt>
                <c:pt idx="883">
                  <c:v>301.20999999999998</c:v>
                </c:pt>
                <c:pt idx="884">
                  <c:v>299.64</c:v>
                </c:pt>
                <c:pt idx="885">
                  <c:v>298.85000000000002</c:v>
                </c:pt>
                <c:pt idx="886">
                  <c:v>297.77999999999997</c:v>
                </c:pt>
                <c:pt idx="887">
                  <c:v>297.55</c:v>
                </c:pt>
                <c:pt idx="888">
                  <c:v>296.99</c:v>
                </c:pt>
                <c:pt idx="889">
                  <c:v>297.33999999999997</c:v>
                </c:pt>
                <c:pt idx="890">
                  <c:v>298.13</c:v>
                </c:pt>
                <c:pt idx="891">
                  <c:v>297.39999999999998</c:v>
                </c:pt>
                <c:pt idx="892">
                  <c:v>296.38</c:v>
                </c:pt>
                <c:pt idx="893">
                  <c:v>296.60000000000002</c:v>
                </c:pt>
                <c:pt idx="894">
                  <c:v>295.25</c:v>
                </c:pt>
                <c:pt idx="895">
                  <c:v>294.87</c:v>
                </c:pt>
                <c:pt idx="896">
                  <c:v>294.7</c:v>
                </c:pt>
                <c:pt idx="897">
                  <c:v>294.25</c:v>
                </c:pt>
                <c:pt idx="898">
                  <c:v>295.45</c:v>
                </c:pt>
                <c:pt idx="899">
                  <c:v>294.27</c:v>
                </c:pt>
                <c:pt idx="900">
                  <c:v>293.35000000000002</c:v>
                </c:pt>
                <c:pt idx="901">
                  <c:v>292.91000000000003</c:v>
                </c:pt>
                <c:pt idx="902">
                  <c:v>292.37</c:v>
                </c:pt>
                <c:pt idx="903">
                  <c:v>292.60000000000002</c:v>
                </c:pt>
                <c:pt idx="904">
                  <c:v>292.5</c:v>
                </c:pt>
                <c:pt idx="905">
                  <c:v>290.63</c:v>
                </c:pt>
                <c:pt idx="906">
                  <c:v>290.32</c:v>
                </c:pt>
                <c:pt idx="907">
                  <c:v>289.92</c:v>
                </c:pt>
                <c:pt idx="908">
                  <c:v>289.27999999999997</c:v>
                </c:pt>
                <c:pt idx="909">
                  <c:v>288.99</c:v>
                </c:pt>
                <c:pt idx="910">
                  <c:v>289.75</c:v>
                </c:pt>
                <c:pt idx="911">
                  <c:v>288.87</c:v>
                </c:pt>
                <c:pt idx="912">
                  <c:v>289.04000000000002</c:v>
                </c:pt>
                <c:pt idx="913">
                  <c:v>288.22000000000003</c:v>
                </c:pt>
                <c:pt idx="914">
                  <c:v>287.64</c:v>
                </c:pt>
                <c:pt idx="915">
                  <c:v>287.36</c:v>
                </c:pt>
                <c:pt idx="916">
                  <c:v>286.48</c:v>
                </c:pt>
                <c:pt idx="917">
                  <c:v>284.89</c:v>
                </c:pt>
                <c:pt idx="918">
                  <c:v>285.43</c:v>
                </c:pt>
                <c:pt idx="919">
                  <c:v>390.45</c:v>
                </c:pt>
                <c:pt idx="920">
                  <c:v>394.71</c:v>
                </c:pt>
                <c:pt idx="921">
                  <c:v>392.07</c:v>
                </c:pt>
                <c:pt idx="922">
                  <c:v>392.07</c:v>
                </c:pt>
                <c:pt idx="923">
                  <c:v>391.73</c:v>
                </c:pt>
                <c:pt idx="924">
                  <c:v>390.93</c:v>
                </c:pt>
                <c:pt idx="925">
                  <c:v>392.99</c:v>
                </c:pt>
                <c:pt idx="926">
                  <c:v>393.11</c:v>
                </c:pt>
                <c:pt idx="927">
                  <c:v>390.47</c:v>
                </c:pt>
                <c:pt idx="928">
                  <c:v>388.55</c:v>
                </c:pt>
                <c:pt idx="929">
                  <c:v>387.77</c:v>
                </c:pt>
                <c:pt idx="930">
                  <c:v>386.43</c:v>
                </c:pt>
                <c:pt idx="931">
                  <c:v>386.1</c:v>
                </c:pt>
                <c:pt idx="932">
                  <c:v>388.1</c:v>
                </c:pt>
                <c:pt idx="933">
                  <c:v>388.32</c:v>
                </c:pt>
                <c:pt idx="934">
                  <c:v>383.36</c:v>
                </c:pt>
                <c:pt idx="935">
                  <c:v>382.49</c:v>
                </c:pt>
                <c:pt idx="936">
                  <c:v>381.31</c:v>
                </c:pt>
                <c:pt idx="937">
                  <c:v>379.71</c:v>
                </c:pt>
                <c:pt idx="938">
                  <c:v>378.97</c:v>
                </c:pt>
                <c:pt idx="939">
                  <c:v>381.31</c:v>
                </c:pt>
                <c:pt idx="940">
                  <c:v>379.08</c:v>
                </c:pt>
                <c:pt idx="941">
                  <c:v>377.82</c:v>
                </c:pt>
                <c:pt idx="942">
                  <c:v>376.46</c:v>
                </c:pt>
                <c:pt idx="943">
                  <c:v>373.99</c:v>
                </c:pt>
                <c:pt idx="944">
                  <c:v>372.47</c:v>
                </c:pt>
                <c:pt idx="945">
                  <c:v>370.37</c:v>
                </c:pt>
                <c:pt idx="946">
                  <c:v>371.07</c:v>
                </c:pt>
                <c:pt idx="947">
                  <c:v>367.51</c:v>
                </c:pt>
                <c:pt idx="948">
                  <c:v>365.48</c:v>
                </c:pt>
                <c:pt idx="949">
                  <c:v>364.14</c:v>
                </c:pt>
                <c:pt idx="950">
                  <c:v>360.84</c:v>
                </c:pt>
                <c:pt idx="951">
                  <c:v>359.08</c:v>
                </c:pt>
                <c:pt idx="952">
                  <c:v>359.27</c:v>
                </c:pt>
                <c:pt idx="953">
                  <c:v>357.26</c:v>
                </c:pt>
                <c:pt idx="954">
                  <c:v>354.74</c:v>
                </c:pt>
                <c:pt idx="955">
                  <c:v>352.53</c:v>
                </c:pt>
                <c:pt idx="956">
                  <c:v>350.87</c:v>
                </c:pt>
                <c:pt idx="957">
                  <c:v>348.79</c:v>
                </c:pt>
                <c:pt idx="958">
                  <c:v>346.68</c:v>
                </c:pt>
                <c:pt idx="959">
                  <c:v>345.51</c:v>
                </c:pt>
                <c:pt idx="960">
                  <c:v>346.01</c:v>
                </c:pt>
                <c:pt idx="961">
                  <c:v>344.92</c:v>
                </c:pt>
                <c:pt idx="962">
                  <c:v>343.46</c:v>
                </c:pt>
                <c:pt idx="963">
                  <c:v>340.61</c:v>
                </c:pt>
                <c:pt idx="964">
                  <c:v>339.73</c:v>
                </c:pt>
                <c:pt idx="965">
                  <c:v>337.62</c:v>
                </c:pt>
                <c:pt idx="966">
                  <c:v>336.04</c:v>
                </c:pt>
                <c:pt idx="967">
                  <c:v>334.58</c:v>
                </c:pt>
                <c:pt idx="968">
                  <c:v>335.5</c:v>
                </c:pt>
                <c:pt idx="969">
                  <c:v>332.9</c:v>
                </c:pt>
                <c:pt idx="970">
                  <c:v>331.11</c:v>
                </c:pt>
                <c:pt idx="971">
                  <c:v>330.61</c:v>
                </c:pt>
                <c:pt idx="972">
                  <c:v>329.33</c:v>
                </c:pt>
                <c:pt idx="973">
                  <c:v>328.31</c:v>
                </c:pt>
                <c:pt idx="974">
                  <c:v>327.87</c:v>
                </c:pt>
                <c:pt idx="975">
                  <c:v>328.4</c:v>
                </c:pt>
                <c:pt idx="976">
                  <c:v>325.86</c:v>
                </c:pt>
                <c:pt idx="977">
                  <c:v>325.36</c:v>
                </c:pt>
                <c:pt idx="978">
                  <c:v>322.83</c:v>
                </c:pt>
                <c:pt idx="979">
                  <c:v>321.45</c:v>
                </c:pt>
                <c:pt idx="980">
                  <c:v>320.83</c:v>
                </c:pt>
                <c:pt idx="981">
                  <c:v>320.01</c:v>
                </c:pt>
                <c:pt idx="982">
                  <c:v>320.62</c:v>
                </c:pt>
                <c:pt idx="983">
                  <c:v>319.94</c:v>
                </c:pt>
                <c:pt idx="984">
                  <c:v>319.35000000000002</c:v>
                </c:pt>
                <c:pt idx="985">
                  <c:v>317.20999999999998</c:v>
                </c:pt>
                <c:pt idx="986">
                  <c:v>316.66000000000003</c:v>
                </c:pt>
                <c:pt idx="987">
                  <c:v>315.48</c:v>
                </c:pt>
                <c:pt idx="988">
                  <c:v>314.63</c:v>
                </c:pt>
                <c:pt idx="989">
                  <c:v>313.92</c:v>
                </c:pt>
                <c:pt idx="990">
                  <c:v>314.70999999999998</c:v>
                </c:pt>
                <c:pt idx="991">
                  <c:v>313.08</c:v>
                </c:pt>
                <c:pt idx="992">
                  <c:v>311.87</c:v>
                </c:pt>
                <c:pt idx="993">
                  <c:v>312.44</c:v>
                </c:pt>
                <c:pt idx="994">
                  <c:v>310.56</c:v>
                </c:pt>
                <c:pt idx="995">
                  <c:v>309.75</c:v>
                </c:pt>
                <c:pt idx="996">
                  <c:v>308.86</c:v>
                </c:pt>
                <c:pt idx="997">
                  <c:v>308.02</c:v>
                </c:pt>
                <c:pt idx="998">
                  <c:v>308.49</c:v>
                </c:pt>
                <c:pt idx="999">
                  <c:v>306.60000000000002</c:v>
                </c:pt>
                <c:pt idx="1000">
                  <c:v>303.97000000000003</c:v>
                </c:pt>
                <c:pt idx="1001">
                  <c:v>303.26</c:v>
                </c:pt>
                <c:pt idx="1002">
                  <c:v>302.70999999999998</c:v>
                </c:pt>
                <c:pt idx="1003">
                  <c:v>302.26</c:v>
                </c:pt>
                <c:pt idx="1004">
                  <c:v>301.51</c:v>
                </c:pt>
                <c:pt idx="1005">
                  <c:v>301.16000000000003</c:v>
                </c:pt>
                <c:pt idx="1006">
                  <c:v>299.95999999999998</c:v>
                </c:pt>
                <c:pt idx="1007">
                  <c:v>299.45999999999998</c:v>
                </c:pt>
                <c:pt idx="1008">
                  <c:v>298.61</c:v>
                </c:pt>
                <c:pt idx="1009">
                  <c:v>298.37</c:v>
                </c:pt>
                <c:pt idx="1010">
                  <c:v>298.26</c:v>
                </c:pt>
                <c:pt idx="1011">
                  <c:v>298.31</c:v>
                </c:pt>
                <c:pt idx="1012">
                  <c:v>298.77</c:v>
                </c:pt>
                <c:pt idx="1013">
                  <c:v>297.64</c:v>
                </c:pt>
                <c:pt idx="1014">
                  <c:v>297.10000000000002</c:v>
                </c:pt>
                <c:pt idx="1015">
                  <c:v>297.27</c:v>
                </c:pt>
                <c:pt idx="1016">
                  <c:v>296.97000000000003</c:v>
                </c:pt>
                <c:pt idx="1017">
                  <c:v>296.94</c:v>
                </c:pt>
                <c:pt idx="1018">
                  <c:v>297.33</c:v>
                </c:pt>
                <c:pt idx="1019">
                  <c:v>296.11</c:v>
                </c:pt>
                <c:pt idx="1020">
                  <c:v>296.08999999999997</c:v>
                </c:pt>
                <c:pt idx="1021">
                  <c:v>295.18</c:v>
                </c:pt>
                <c:pt idx="1022">
                  <c:v>294.89999999999998</c:v>
                </c:pt>
                <c:pt idx="1023">
                  <c:v>295.20999999999998</c:v>
                </c:pt>
                <c:pt idx="1024">
                  <c:v>295.61</c:v>
                </c:pt>
                <c:pt idx="1025">
                  <c:v>295.45</c:v>
                </c:pt>
                <c:pt idx="1026">
                  <c:v>295.56</c:v>
                </c:pt>
                <c:pt idx="1027">
                  <c:v>295.67</c:v>
                </c:pt>
                <c:pt idx="1028">
                  <c:v>296.08999999999997</c:v>
                </c:pt>
                <c:pt idx="1029">
                  <c:v>296.49</c:v>
                </c:pt>
                <c:pt idx="1030">
                  <c:v>298</c:v>
                </c:pt>
                <c:pt idx="1031">
                  <c:v>297.58999999999997</c:v>
                </c:pt>
                <c:pt idx="1032">
                  <c:v>297.83</c:v>
                </c:pt>
                <c:pt idx="1033">
                  <c:v>298.64999999999998</c:v>
                </c:pt>
                <c:pt idx="1034">
                  <c:v>298.88</c:v>
                </c:pt>
                <c:pt idx="1035">
                  <c:v>299.8</c:v>
                </c:pt>
                <c:pt idx="1036">
                  <c:v>301.58</c:v>
                </c:pt>
                <c:pt idx="1037">
                  <c:v>301.18</c:v>
                </c:pt>
                <c:pt idx="1038">
                  <c:v>334.49</c:v>
                </c:pt>
                <c:pt idx="1039">
                  <c:v>334.34</c:v>
                </c:pt>
                <c:pt idx="1040">
                  <c:v>334.27</c:v>
                </c:pt>
                <c:pt idx="1041">
                  <c:v>333.45</c:v>
                </c:pt>
                <c:pt idx="1042">
                  <c:v>332.85</c:v>
                </c:pt>
                <c:pt idx="1043">
                  <c:v>332.85</c:v>
                </c:pt>
                <c:pt idx="1044">
                  <c:v>332.6</c:v>
                </c:pt>
                <c:pt idx="1045">
                  <c:v>332.67</c:v>
                </c:pt>
                <c:pt idx="1046">
                  <c:v>333.35</c:v>
                </c:pt>
                <c:pt idx="1047">
                  <c:v>335.15</c:v>
                </c:pt>
                <c:pt idx="1048">
                  <c:v>335.69</c:v>
                </c:pt>
                <c:pt idx="1049">
                  <c:v>334.62</c:v>
                </c:pt>
                <c:pt idx="1050">
                  <c:v>334.39</c:v>
                </c:pt>
                <c:pt idx="1051">
                  <c:v>334.47</c:v>
                </c:pt>
                <c:pt idx="1052">
                  <c:v>334.24</c:v>
                </c:pt>
                <c:pt idx="1053">
                  <c:v>333.48</c:v>
                </c:pt>
                <c:pt idx="1054">
                  <c:v>334.69</c:v>
                </c:pt>
                <c:pt idx="1055">
                  <c:v>332.87</c:v>
                </c:pt>
                <c:pt idx="1056">
                  <c:v>331.74</c:v>
                </c:pt>
                <c:pt idx="1057">
                  <c:v>330.26</c:v>
                </c:pt>
                <c:pt idx="1058">
                  <c:v>329.08</c:v>
                </c:pt>
                <c:pt idx="1059">
                  <c:v>329.15</c:v>
                </c:pt>
                <c:pt idx="1060">
                  <c:v>328.57</c:v>
                </c:pt>
                <c:pt idx="1061">
                  <c:v>328.64</c:v>
                </c:pt>
                <c:pt idx="1062">
                  <c:v>330.18</c:v>
                </c:pt>
                <c:pt idx="1063">
                  <c:v>329.74</c:v>
                </c:pt>
                <c:pt idx="1064">
                  <c:v>329.3</c:v>
                </c:pt>
                <c:pt idx="1065">
                  <c:v>329.23</c:v>
                </c:pt>
                <c:pt idx="1066">
                  <c:v>328.52</c:v>
                </c:pt>
                <c:pt idx="1067">
                  <c:v>325.83</c:v>
                </c:pt>
                <c:pt idx="1068">
                  <c:v>323.36</c:v>
                </c:pt>
                <c:pt idx="1069">
                  <c:v>322.66000000000003</c:v>
                </c:pt>
                <c:pt idx="1070">
                  <c:v>322.54000000000002</c:v>
                </c:pt>
                <c:pt idx="1071">
                  <c:v>321.62</c:v>
                </c:pt>
                <c:pt idx="1072">
                  <c:v>322.58999999999997</c:v>
                </c:pt>
                <c:pt idx="1073">
                  <c:v>321.97000000000003</c:v>
                </c:pt>
                <c:pt idx="1074">
                  <c:v>345.1</c:v>
                </c:pt>
                <c:pt idx="1075">
                  <c:v>319.58</c:v>
                </c:pt>
                <c:pt idx="1076">
                  <c:v>318.89999999999998</c:v>
                </c:pt>
                <c:pt idx="1077">
                  <c:v>318.36</c:v>
                </c:pt>
                <c:pt idx="1078">
                  <c:v>317.10000000000002</c:v>
                </c:pt>
                <c:pt idx="1079">
                  <c:v>316.58999999999997</c:v>
                </c:pt>
                <c:pt idx="1080">
                  <c:v>317.25</c:v>
                </c:pt>
                <c:pt idx="1081">
                  <c:v>316.83</c:v>
                </c:pt>
                <c:pt idx="1082">
                  <c:v>316.43</c:v>
                </c:pt>
                <c:pt idx="1083">
                  <c:v>314.93</c:v>
                </c:pt>
                <c:pt idx="1084">
                  <c:v>315.20999999999998</c:v>
                </c:pt>
                <c:pt idx="1085">
                  <c:v>314.47000000000003</c:v>
                </c:pt>
                <c:pt idx="1086">
                  <c:v>313.89</c:v>
                </c:pt>
                <c:pt idx="1087">
                  <c:v>313.57</c:v>
                </c:pt>
                <c:pt idx="1088">
                  <c:v>315.06</c:v>
                </c:pt>
                <c:pt idx="1089">
                  <c:v>314.54000000000002</c:v>
                </c:pt>
                <c:pt idx="1090">
                  <c:v>315.19</c:v>
                </c:pt>
                <c:pt idx="1091">
                  <c:v>313.89</c:v>
                </c:pt>
                <c:pt idx="1092">
                  <c:v>313.38</c:v>
                </c:pt>
                <c:pt idx="1093">
                  <c:v>313.63</c:v>
                </c:pt>
                <c:pt idx="1094">
                  <c:v>311.97000000000003</c:v>
                </c:pt>
                <c:pt idx="1095">
                  <c:v>311.63</c:v>
                </c:pt>
                <c:pt idx="1096">
                  <c:v>311.02</c:v>
                </c:pt>
                <c:pt idx="1097">
                  <c:v>312.16000000000003</c:v>
                </c:pt>
                <c:pt idx="1098">
                  <c:v>311.72000000000003</c:v>
                </c:pt>
                <c:pt idx="1099">
                  <c:v>311.02</c:v>
                </c:pt>
                <c:pt idx="1100">
                  <c:v>309.70999999999998</c:v>
                </c:pt>
                <c:pt idx="1101">
                  <c:v>309.02999999999997</c:v>
                </c:pt>
                <c:pt idx="1102">
                  <c:v>308.52999999999997</c:v>
                </c:pt>
                <c:pt idx="1103">
                  <c:v>308.2</c:v>
                </c:pt>
                <c:pt idx="1104">
                  <c:v>307.86</c:v>
                </c:pt>
                <c:pt idx="1105">
                  <c:v>307.86</c:v>
                </c:pt>
                <c:pt idx="1106">
                  <c:v>308.47000000000003</c:v>
                </c:pt>
                <c:pt idx="1107">
                  <c:v>307.25</c:v>
                </c:pt>
                <c:pt idx="1108">
                  <c:v>306.45999999999998</c:v>
                </c:pt>
                <c:pt idx="1109">
                  <c:v>305.61</c:v>
                </c:pt>
                <c:pt idx="1110">
                  <c:v>305.13</c:v>
                </c:pt>
                <c:pt idx="1111">
                  <c:v>304.24</c:v>
                </c:pt>
                <c:pt idx="1112">
                  <c:v>303.77</c:v>
                </c:pt>
                <c:pt idx="1113">
                  <c:v>303.83</c:v>
                </c:pt>
                <c:pt idx="1114">
                  <c:v>300.58</c:v>
                </c:pt>
                <c:pt idx="1115">
                  <c:v>298.58</c:v>
                </c:pt>
                <c:pt idx="1116">
                  <c:v>297.79000000000002</c:v>
                </c:pt>
                <c:pt idx="1117">
                  <c:v>296.79000000000002</c:v>
                </c:pt>
                <c:pt idx="1118">
                  <c:v>296.51</c:v>
                </c:pt>
                <c:pt idx="1119">
                  <c:v>296.73</c:v>
                </c:pt>
                <c:pt idx="1120">
                  <c:v>296.02</c:v>
                </c:pt>
                <c:pt idx="1121">
                  <c:v>295.91000000000003</c:v>
                </c:pt>
                <c:pt idx="1122">
                  <c:v>294.92</c:v>
                </c:pt>
                <c:pt idx="1123">
                  <c:v>294.16000000000003</c:v>
                </c:pt>
                <c:pt idx="1124">
                  <c:v>293.89</c:v>
                </c:pt>
                <c:pt idx="1125">
                  <c:v>293.77999999999997</c:v>
                </c:pt>
                <c:pt idx="1126">
                  <c:v>292.66000000000003</c:v>
                </c:pt>
                <c:pt idx="1127">
                  <c:v>289.51</c:v>
                </c:pt>
                <c:pt idx="1128">
                  <c:v>288.27</c:v>
                </c:pt>
                <c:pt idx="1129">
                  <c:v>288.60000000000002</c:v>
                </c:pt>
                <c:pt idx="1130">
                  <c:v>288.58</c:v>
                </c:pt>
                <c:pt idx="1131">
                  <c:v>295.95999999999998</c:v>
                </c:pt>
                <c:pt idx="1132">
                  <c:v>295.85000000000002</c:v>
                </c:pt>
                <c:pt idx="1133">
                  <c:v>295.85000000000002</c:v>
                </c:pt>
                <c:pt idx="1134">
                  <c:v>293.89999999999998</c:v>
                </c:pt>
                <c:pt idx="1135">
                  <c:v>293.61</c:v>
                </c:pt>
                <c:pt idx="1136">
                  <c:v>293.22000000000003</c:v>
                </c:pt>
                <c:pt idx="1137">
                  <c:v>291.36</c:v>
                </c:pt>
                <c:pt idx="1138">
                  <c:v>291.77</c:v>
                </c:pt>
                <c:pt idx="1139">
                  <c:v>291.05</c:v>
                </c:pt>
                <c:pt idx="1140">
                  <c:v>290.72000000000003</c:v>
                </c:pt>
                <c:pt idx="1141">
                  <c:v>295.72000000000003</c:v>
                </c:pt>
                <c:pt idx="1142">
                  <c:v>297.16000000000003</c:v>
                </c:pt>
                <c:pt idx="1143">
                  <c:v>295.14</c:v>
                </c:pt>
                <c:pt idx="1144">
                  <c:v>296.76</c:v>
                </c:pt>
                <c:pt idx="1145">
                  <c:v>298.94</c:v>
                </c:pt>
                <c:pt idx="1146">
                  <c:v>301.54000000000002</c:v>
                </c:pt>
                <c:pt idx="1147">
                  <c:v>304.95</c:v>
                </c:pt>
                <c:pt idx="1148">
                  <c:v>307.11</c:v>
                </c:pt>
                <c:pt idx="1149">
                  <c:v>307.82</c:v>
                </c:pt>
                <c:pt idx="1150">
                  <c:v>310.69</c:v>
                </c:pt>
                <c:pt idx="1151">
                  <c:v>312.49</c:v>
                </c:pt>
                <c:pt idx="1152">
                  <c:v>314.20999999999998</c:v>
                </c:pt>
                <c:pt idx="1153">
                  <c:v>316.39</c:v>
                </c:pt>
                <c:pt idx="1154">
                  <c:v>319.86</c:v>
                </c:pt>
                <c:pt idx="1155">
                  <c:v>319.91000000000003</c:v>
                </c:pt>
                <c:pt idx="1156">
                  <c:v>321.06</c:v>
                </c:pt>
                <c:pt idx="1157">
                  <c:v>323.32</c:v>
                </c:pt>
                <c:pt idx="1158">
                  <c:v>323.05</c:v>
                </c:pt>
                <c:pt idx="1159">
                  <c:v>323.57</c:v>
                </c:pt>
                <c:pt idx="1160">
                  <c:v>324.52999999999997</c:v>
                </c:pt>
                <c:pt idx="1161">
                  <c:v>327.06</c:v>
                </c:pt>
                <c:pt idx="1162">
                  <c:v>327.20999999999998</c:v>
                </c:pt>
                <c:pt idx="1163">
                  <c:v>327.99</c:v>
                </c:pt>
                <c:pt idx="1164">
                  <c:v>328.45</c:v>
                </c:pt>
                <c:pt idx="1165">
                  <c:v>328.33</c:v>
                </c:pt>
                <c:pt idx="1166">
                  <c:v>330.11</c:v>
                </c:pt>
                <c:pt idx="1167">
                  <c:v>330.97</c:v>
                </c:pt>
                <c:pt idx="1168">
                  <c:v>331.69</c:v>
                </c:pt>
                <c:pt idx="1169">
                  <c:v>332.4</c:v>
                </c:pt>
                <c:pt idx="1170">
                  <c:v>333.83</c:v>
                </c:pt>
                <c:pt idx="1171">
                  <c:v>336.34</c:v>
                </c:pt>
                <c:pt idx="1172">
                  <c:v>336.89</c:v>
                </c:pt>
                <c:pt idx="1173">
                  <c:v>335.93</c:v>
                </c:pt>
                <c:pt idx="1174">
                  <c:v>336.67</c:v>
                </c:pt>
                <c:pt idx="1175">
                  <c:v>336.09</c:v>
                </c:pt>
                <c:pt idx="1176">
                  <c:v>336.26</c:v>
                </c:pt>
                <c:pt idx="1177">
                  <c:v>336.75</c:v>
                </c:pt>
                <c:pt idx="1178">
                  <c:v>339.06</c:v>
                </c:pt>
                <c:pt idx="1179">
                  <c:v>338.15</c:v>
                </c:pt>
                <c:pt idx="1180">
                  <c:v>337.49</c:v>
                </c:pt>
                <c:pt idx="1181">
                  <c:v>336.75</c:v>
                </c:pt>
                <c:pt idx="1182">
                  <c:v>337.2</c:v>
                </c:pt>
                <c:pt idx="1183">
                  <c:v>337.94</c:v>
                </c:pt>
                <c:pt idx="1184">
                  <c:v>338.27</c:v>
                </c:pt>
                <c:pt idx="1185">
                  <c:v>341.53</c:v>
                </c:pt>
                <c:pt idx="1186">
                  <c:v>341.97</c:v>
                </c:pt>
                <c:pt idx="1187">
                  <c:v>278.02</c:v>
                </c:pt>
                <c:pt idx="1188">
                  <c:v>278.81</c:v>
                </c:pt>
                <c:pt idx="1189">
                  <c:v>277.2</c:v>
                </c:pt>
                <c:pt idx="1190">
                  <c:v>276.70999999999998</c:v>
                </c:pt>
                <c:pt idx="1191">
                  <c:v>276.47000000000003</c:v>
                </c:pt>
                <c:pt idx="1192">
                  <c:v>276.18</c:v>
                </c:pt>
                <c:pt idx="1193">
                  <c:v>276.07</c:v>
                </c:pt>
                <c:pt idx="1194">
                  <c:v>276.69</c:v>
                </c:pt>
                <c:pt idx="1195">
                  <c:v>275.89</c:v>
                </c:pt>
                <c:pt idx="1196">
                  <c:v>276.04000000000002</c:v>
                </c:pt>
                <c:pt idx="1197">
                  <c:v>275.56</c:v>
                </c:pt>
                <c:pt idx="1198">
                  <c:v>275.32</c:v>
                </c:pt>
                <c:pt idx="1199">
                  <c:v>275.23</c:v>
                </c:pt>
                <c:pt idx="1200">
                  <c:v>275.89</c:v>
                </c:pt>
                <c:pt idx="1201">
                  <c:v>275.27</c:v>
                </c:pt>
                <c:pt idx="1202">
                  <c:v>274.94</c:v>
                </c:pt>
                <c:pt idx="1203">
                  <c:v>274.75</c:v>
                </c:pt>
                <c:pt idx="1204">
                  <c:v>274.18</c:v>
                </c:pt>
                <c:pt idx="1205">
                  <c:v>273.86</c:v>
                </c:pt>
                <c:pt idx="1206">
                  <c:v>274.37</c:v>
                </c:pt>
                <c:pt idx="1207">
                  <c:v>274</c:v>
                </c:pt>
                <c:pt idx="1208">
                  <c:v>272.89</c:v>
                </c:pt>
                <c:pt idx="1209">
                  <c:v>272.14</c:v>
                </c:pt>
                <c:pt idx="1210">
                  <c:v>272.29000000000002</c:v>
                </c:pt>
                <c:pt idx="1211">
                  <c:v>271.91000000000003</c:v>
                </c:pt>
                <c:pt idx="1212">
                  <c:v>271.81</c:v>
                </c:pt>
                <c:pt idx="1213">
                  <c:v>272.55</c:v>
                </c:pt>
                <c:pt idx="1214">
                  <c:v>272.27</c:v>
                </c:pt>
                <c:pt idx="1215">
                  <c:v>272.60000000000002</c:v>
                </c:pt>
                <c:pt idx="1216">
                  <c:v>271.08</c:v>
                </c:pt>
                <c:pt idx="1217">
                  <c:v>270.58</c:v>
                </c:pt>
                <c:pt idx="1218">
                  <c:v>270.27999999999997</c:v>
                </c:pt>
                <c:pt idx="1219">
                  <c:v>270.26</c:v>
                </c:pt>
                <c:pt idx="1220">
                  <c:v>269.99</c:v>
                </c:pt>
                <c:pt idx="1221">
                  <c:v>270.81</c:v>
                </c:pt>
                <c:pt idx="1222">
                  <c:v>269.89999999999998</c:v>
                </c:pt>
                <c:pt idx="1223">
                  <c:v>269.77</c:v>
                </c:pt>
                <c:pt idx="1224">
                  <c:v>247.33</c:v>
                </c:pt>
                <c:pt idx="1225">
                  <c:v>247.54</c:v>
                </c:pt>
                <c:pt idx="1226">
                  <c:v>247.31</c:v>
                </c:pt>
                <c:pt idx="1227">
                  <c:v>247.97</c:v>
                </c:pt>
                <c:pt idx="1228">
                  <c:v>247.54</c:v>
                </c:pt>
                <c:pt idx="1229">
                  <c:v>247.12</c:v>
                </c:pt>
                <c:pt idx="1230">
                  <c:v>246.74</c:v>
                </c:pt>
                <c:pt idx="1231">
                  <c:v>246.9</c:v>
                </c:pt>
                <c:pt idx="1232">
                  <c:v>246.53</c:v>
                </c:pt>
                <c:pt idx="1233">
                  <c:v>242.72</c:v>
                </c:pt>
                <c:pt idx="1234">
                  <c:v>243.18</c:v>
                </c:pt>
                <c:pt idx="1235">
                  <c:v>242.92</c:v>
                </c:pt>
                <c:pt idx="1236">
                  <c:v>242.97</c:v>
                </c:pt>
                <c:pt idx="1237">
                  <c:v>296.13</c:v>
                </c:pt>
                <c:pt idx="1238">
                  <c:v>295.22000000000003</c:v>
                </c:pt>
                <c:pt idx="1239">
                  <c:v>294.97000000000003</c:v>
                </c:pt>
                <c:pt idx="1240">
                  <c:v>294.3</c:v>
                </c:pt>
                <c:pt idx="1241">
                  <c:v>293.70999999999998</c:v>
                </c:pt>
                <c:pt idx="1242">
                  <c:v>294.74</c:v>
                </c:pt>
                <c:pt idx="1243">
                  <c:v>283.88</c:v>
                </c:pt>
                <c:pt idx="1244">
                  <c:v>298.02</c:v>
                </c:pt>
                <c:pt idx="1245">
                  <c:v>297.08</c:v>
                </c:pt>
                <c:pt idx="1246">
                  <c:v>296.33999999999997</c:v>
                </c:pt>
                <c:pt idx="1247">
                  <c:v>295.83999999999997</c:v>
                </c:pt>
                <c:pt idx="1248">
                  <c:v>295.72000000000003</c:v>
                </c:pt>
                <c:pt idx="1249">
                  <c:v>295.55</c:v>
                </c:pt>
                <c:pt idx="1250">
                  <c:v>296.45999999999998</c:v>
                </c:pt>
                <c:pt idx="1251">
                  <c:v>295.55</c:v>
                </c:pt>
                <c:pt idx="1252">
                  <c:v>293.72000000000003</c:v>
                </c:pt>
                <c:pt idx="1253">
                  <c:v>292.88</c:v>
                </c:pt>
                <c:pt idx="1254">
                  <c:v>292.64999999999998</c:v>
                </c:pt>
                <c:pt idx="1255">
                  <c:v>293.95</c:v>
                </c:pt>
                <c:pt idx="1256">
                  <c:v>292.99</c:v>
                </c:pt>
                <c:pt idx="1257">
                  <c:v>292.49</c:v>
                </c:pt>
                <c:pt idx="1258">
                  <c:v>291.58</c:v>
                </c:pt>
                <c:pt idx="1259">
                  <c:v>291.58</c:v>
                </c:pt>
                <c:pt idx="1260">
                  <c:v>291.14999999999998</c:v>
                </c:pt>
                <c:pt idx="1261">
                  <c:v>269.81</c:v>
                </c:pt>
                <c:pt idx="1262">
                  <c:v>271.20999999999998</c:v>
                </c:pt>
                <c:pt idx="1263">
                  <c:v>270.20999999999998</c:v>
                </c:pt>
                <c:pt idx="1264">
                  <c:v>270.39</c:v>
                </c:pt>
                <c:pt idx="1265">
                  <c:v>269.76</c:v>
                </c:pt>
                <c:pt idx="1266">
                  <c:v>270.20999999999998</c:v>
                </c:pt>
                <c:pt idx="1267">
                  <c:v>270.75</c:v>
                </c:pt>
                <c:pt idx="1268">
                  <c:v>269.54000000000002</c:v>
                </c:pt>
                <c:pt idx="1269">
                  <c:v>270.20999999999998</c:v>
                </c:pt>
                <c:pt idx="1270">
                  <c:v>270.44</c:v>
                </c:pt>
                <c:pt idx="1271">
                  <c:v>270.45</c:v>
                </c:pt>
                <c:pt idx="1272">
                  <c:v>271.20999999999998</c:v>
                </c:pt>
                <c:pt idx="1273">
                  <c:v>270.58999999999997</c:v>
                </c:pt>
                <c:pt idx="1274">
                  <c:v>272.33</c:v>
                </c:pt>
                <c:pt idx="1275">
                  <c:v>272.74</c:v>
                </c:pt>
                <c:pt idx="1276">
                  <c:v>272.33</c:v>
                </c:pt>
                <c:pt idx="1277">
                  <c:v>273.77</c:v>
                </c:pt>
                <c:pt idx="1278">
                  <c:v>272.79000000000002</c:v>
                </c:pt>
                <c:pt idx="1279">
                  <c:v>273.20999999999998</c:v>
                </c:pt>
                <c:pt idx="1280">
                  <c:v>273.39999999999998</c:v>
                </c:pt>
                <c:pt idx="1281">
                  <c:v>274.51</c:v>
                </c:pt>
                <c:pt idx="1282">
                  <c:v>274.51</c:v>
                </c:pt>
                <c:pt idx="1283">
                  <c:v>275.66000000000003</c:v>
                </c:pt>
                <c:pt idx="1284">
                  <c:v>275.93</c:v>
                </c:pt>
                <c:pt idx="1285">
                  <c:v>275.42</c:v>
                </c:pt>
                <c:pt idx="1286">
                  <c:v>274.57</c:v>
                </c:pt>
                <c:pt idx="1287">
                  <c:v>275.5</c:v>
                </c:pt>
                <c:pt idx="1288">
                  <c:v>274.33</c:v>
                </c:pt>
                <c:pt idx="1289">
                  <c:v>275.27999999999997</c:v>
                </c:pt>
                <c:pt idx="1290">
                  <c:v>274.79000000000002</c:v>
                </c:pt>
                <c:pt idx="1291">
                  <c:v>274.79000000000002</c:v>
                </c:pt>
                <c:pt idx="1292">
                  <c:v>275.02</c:v>
                </c:pt>
                <c:pt idx="1293">
                  <c:v>275.79000000000002</c:v>
                </c:pt>
                <c:pt idx="1294">
                  <c:v>287.45999999999998</c:v>
                </c:pt>
                <c:pt idx="1295">
                  <c:v>287.19</c:v>
                </c:pt>
                <c:pt idx="1296">
                  <c:v>286.97000000000003</c:v>
                </c:pt>
                <c:pt idx="1297">
                  <c:v>286.54000000000002</c:v>
                </c:pt>
                <c:pt idx="1298">
                  <c:v>286.18</c:v>
                </c:pt>
                <c:pt idx="1299">
                  <c:v>286.49</c:v>
                </c:pt>
                <c:pt idx="1300">
                  <c:v>285.95</c:v>
                </c:pt>
                <c:pt idx="1301">
                  <c:v>285.52</c:v>
                </c:pt>
                <c:pt idx="1302">
                  <c:v>284.67</c:v>
                </c:pt>
                <c:pt idx="1303">
                  <c:v>284.14</c:v>
                </c:pt>
                <c:pt idx="1304">
                  <c:v>284.37</c:v>
                </c:pt>
                <c:pt idx="1305">
                  <c:v>284.08999999999997</c:v>
                </c:pt>
                <c:pt idx="1306">
                  <c:v>284.56</c:v>
                </c:pt>
                <c:pt idx="1307">
                  <c:v>284.62</c:v>
                </c:pt>
                <c:pt idx="1308">
                  <c:v>284.32</c:v>
                </c:pt>
                <c:pt idx="1309">
                  <c:v>284.58</c:v>
                </c:pt>
                <c:pt idx="1310">
                  <c:v>284.14</c:v>
                </c:pt>
                <c:pt idx="1311">
                  <c:v>283.72000000000003</c:v>
                </c:pt>
                <c:pt idx="1312">
                  <c:v>283.42</c:v>
                </c:pt>
                <c:pt idx="1313">
                  <c:v>282.57</c:v>
                </c:pt>
                <c:pt idx="1314">
                  <c:v>282.67</c:v>
                </c:pt>
                <c:pt idx="1315">
                  <c:v>281.43</c:v>
                </c:pt>
                <c:pt idx="1316">
                  <c:v>281.43</c:v>
                </c:pt>
                <c:pt idx="1317">
                  <c:v>280.89</c:v>
                </c:pt>
                <c:pt idx="1318">
                  <c:v>280.89</c:v>
                </c:pt>
                <c:pt idx="1319">
                  <c:v>280.27999999999997</c:v>
                </c:pt>
                <c:pt idx="1320">
                  <c:v>280.01</c:v>
                </c:pt>
                <c:pt idx="1321">
                  <c:v>280.85000000000002</c:v>
                </c:pt>
                <c:pt idx="1322">
                  <c:v>284.25</c:v>
                </c:pt>
                <c:pt idx="1323">
                  <c:v>284.93</c:v>
                </c:pt>
                <c:pt idx="1324">
                  <c:v>284.81</c:v>
                </c:pt>
                <c:pt idx="1325">
                  <c:v>284.60000000000002</c:v>
                </c:pt>
                <c:pt idx="1326">
                  <c:v>284.7</c:v>
                </c:pt>
                <c:pt idx="1327">
                  <c:v>285.45</c:v>
                </c:pt>
                <c:pt idx="1328">
                  <c:v>285.45</c:v>
                </c:pt>
                <c:pt idx="1329">
                  <c:v>284.49</c:v>
                </c:pt>
                <c:pt idx="1330">
                  <c:v>330.97</c:v>
                </c:pt>
                <c:pt idx="1331">
                  <c:v>332.46</c:v>
                </c:pt>
                <c:pt idx="1332">
                  <c:v>330.27</c:v>
                </c:pt>
                <c:pt idx="1333">
                  <c:v>331.7</c:v>
                </c:pt>
                <c:pt idx="1334">
                  <c:v>331.21</c:v>
                </c:pt>
                <c:pt idx="1335">
                  <c:v>328.78</c:v>
                </c:pt>
                <c:pt idx="1336">
                  <c:v>326.76</c:v>
                </c:pt>
                <c:pt idx="1337">
                  <c:v>325.69</c:v>
                </c:pt>
                <c:pt idx="1338">
                  <c:v>324.02</c:v>
                </c:pt>
                <c:pt idx="1339">
                  <c:v>323.94</c:v>
                </c:pt>
                <c:pt idx="1340">
                  <c:v>324.62</c:v>
                </c:pt>
                <c:pt idx="1341">
                  <c:v>322.54000000000002</c:v>
                </c:pt>
                <c:pt idx="1342">
                  <c:v>321.29000000000002</c:v>
                </c:pt>
                <c:pt idx="1343">
                  <c:v>320.92</c:v>
                </c:pt>
                <c:pt idx="1344">
                  <c:v>319.95</c:v>
                </c:pt>
                <c:pt idx="1345">
                  <c:v>318.27999999999997</c:v>
                </c:pt>
                <c:pt idx="1346">
                  <c:v>319.73</c:v>
                </c:pt>
                <c:pt idx="1347">
                  <c:v>319.66000000000003</c:v>
                </c:pt>
                <c:pt idx="1348">
                  <c:v>316.81</c:v>
                </c:pt>
                <c:pt idx="1349">
                  <c:v>316.29000000000002</c:v>
                </c:pt>
                <c:pt idx="1350">
                  <c:v>314.12</c:v>
                </c:pt>
                <c:pt idx="1351">
                  <c:v>313.43</c:v>
                </c:pt>
                <c:pt idx="1352">
                  <c:v>312.74</c:v>
                </c:pt>
                <c:pt idx="1353">
                  <c:v>313.5</c:v>
                </c:pt>
                <c:pt idx="1354">
                  <c:v>311.39999999999998</c:v>
                </c:pt>
                <c:pt idx="1355">
                  <c:v>309.98</c:v>
                </c:pt>
                <c:pt idx="1356">
                  <c:v>309.43</c:v>
                </c:pt>
                <c:pt idx="1357">
                  <c:v>310.7</c:v>
                </c:pt>
                <c:pt idx="1358">
                  <c:v>307.19</c:v>
                </c:pt>
                <c:pt idx="1359">
                  <c:v>306.93</c:v>
                </c:pt>
                <c:pt idx="1360">
                  <c:v>284.38</c:v>
                </c:pt>
                <c:pt idx="1361">
                  <c:v>283.75</c:v>
                </c:pt>
                <c:pt idx="1362">
                  <c:v>283.5</c:v>
                </c:pt>
                <c:pt idx="1363">
                  <c:v>283.05</c:v>
                </c:pt>
                <c:pt idx="1364">
                  <c:v>283.10000000000002</c:v>
                </c:pt>
                <c:pt idx="1365">
                  <c:v>283.68</c:v>
                </c:pt>
                <c:pt idx="1366">
                  <c:v>282.12</c:v>
                </c:pt>
                <c:pt idx="1367">
                  <c:v>282.38</c:v>
                </c:pt>
                <c:pt idx="1368">
                  <c:v>281.87</c:v>
                </c:pt>
                <c:pt idx="1369">
                  <c:v>281.92</c:v>
                </c:pt>
                <c:pt idx="1370">
                  <c:v>281.97000000000003</c:v>
                </c:pt>
                <c:pt idx="1371">
                  <c:v>283.16000000000003</c:v>
                </c:pt>
                <c:pt idx="1372">
                  <c:v>281.66000000000003</c:v>
                </c:pt>
                <c:pt idx="1373">
                  <c:v>281.39999999999998</c:v>
                </c:pt>
                <c:pt idx="1374">
                  <c:v>281.14999999999998</c:v>
                </c:pt>
                <c:pt idx="1375">
                  <c:v>281.25</c:v>
                </c:pt>
                <c:pt idx="1376">
                  <c:v>282.48</c:v>
                </c:pt>
                <c:pt idx="1377">
                  <c:v>282.08999999999997</c:v>
                </c:pt>
                <c:pt idx="1378">
                  <c:v>281.85000000000002</c:v>
                </c:pt>
                <c:pt idx="1379">
                  <c:v>280.81</c:v>
                </c:pt>
                <c:pt idx="1380">
                  <c:v>280.05</c:v>
                </c:pt>
                <c:pt idx="1381">
                  <c:v>279.39999999999998</c:v>
                </c:pt>
                <c:pt idx="1382">
                  <c:v>279.10000000000002</c:v>
                </c:pt>
                <c:pt idx="1383">
                  <c:v>278.92</c:v>
                </c:pt>
                <c:pt idx="1384">
                  <c:v>279.14999999999998</c:v>
                </c:pt>
                <c:pt idx="1385">
                  <c:v>278.37</c:v>
                </c:pt>
                <c:pt idx="1386">
                  <c:v>277.19</c:v>
                </c:pt>
                <c:pt idx="1387">
                  <c:v>276.68</c:v>
                </c:pt>
                <c:pt idx="1388">
                  <c:v>276.31</c:v>
                </c:pt>
                <c:pt idx="1389">
                  <c:v>275.43</c:v>
                </c:pt>
                <c:pt idx="1390">
                  <c:v>275.73</c:v>
                </c:pt>
                <c:pt idx="1391">
                  <c:v>275.49</c:v>
                </c:pt>
                <c:pt idx="1392">
                  <c:v>274.2</c:v>
                </c:pt>
                <c:pt idx="1393">
                  <c:v>298.44</c:v>
                </c:pt>
                <c:pt idx="1394">
                  <c:v>298.43</c:v>
                </c:pt>
                <c:pt idx="1395">
                  <c:v>298.27</c:v>
                </c:pt>
                <c:pt idx="1396">
                  <c:v>254.71</c:v>
                </c:pt>
                <c:pt idx="1397">
                  <c:v>254.7</c:v>
                </c:pt>
                <c:pt idx="1398">
                  <c:v>254.27</c:v>
                </c:pt>
                <c:pt idx="1399">
                  <c:v>254.09</c:v>
                </c:pt>
                <c:pt idx="1400">
                  <c:v>254.25</c:v>
                </c:pt>
                <c:pt idx="1401">
                  <c:v>254.93</c:v>
                </c:pt>
                <c:pt idx="1402">
                  <c:v>254.27</c:v>
                </c:pt>
                <c:pt idx="1403">
                  <c:v>397.52</c:v>
                </c:pt>
                <c:pt idx="1404">
                  <c:v>397.52</c:v>
                </c:pt>
                <c:pt idx="1405">
                  <c:v>396.9</c:v>
                </c:pt>
                <c:pt idx="1406">
                  <c:v>363.53</c:v>
                </c:pt>
                <c:pt idx="1407">
                  <c:v>363.22</c:v>
                </c:pt>
                <c:pt idx="1408">
                  <c:v>256.14999999999998</c:v>
                </c:pt>
                <c:pt idx="1409">
                  <c:v>256.60000000000002</c:v>
                </c:pt>
                <c:pt idx="1410">
                  <c:v>256.72000000000003</c:v>
                </c:pt>
                <c:pt idx="1411">
                  <c:v>256.64999999999998</c:v>
                </c:pt>
                <c:pt idx="1412">
                  <c:v>256.77999999999997</c:v>
                </c:pt>
                <c:pt idx="1413">
                  <c:v>256.77999999999997</c:v>
                </c:pt>
                <c:pt idx="1414">
                  <c:v>257.72000000000003</c:v>
                </c:pt>
                <c:pt idx="1415">
                  <c:v>257.7</c:v>
                </c:pt>
                <c:pt idx="1416">
                  <c:v>257.76</c:v>
                </c:pt>
                <c:pt idx="1417">
                  <c:v>257.88</c:v>
                </c:pt>
                <c:pt idx="1418">
                  <c:v>258.94</c:v>
                </c:pt>
                <c:pt idx="1419">
                  <c:v>257.45</c:v>
                </c:pt>
                <c:pt idx="1420">
                  <c:v>257.33999999999997</c:v>
                </c:pt>
                <c:pt idx="1421">
                  <c:v>258.02999999999997</c:v>
                </c:pt>
                <c:pt idx="1422">
                  <c:v>257.33</c:v>
                </c:pt>
                <c:pt idx="1423">
                  <c:v>257</c:v>
                </c:pt>
                <c:pt idx="1424">
                  <c:v>257.33</c:v>
                </c:pt>
                <c:pt idx="1425">
                  <c:v>257.2</c:v>
                </c:pt>
                <c:pt idx="1426">
                  <c:v>289.39</c:v>
                </c:pt>
                <c:pt idx="1427">
                  <c:v>263.97000000000003</c:v>
                </c:pt>
                <c:pt idx="1428">
                  <c:v>263.56</c:v>
                </c:pt>
                <c:pt idx="1429">
                  <c:v>262.91000000000003</c:v>
                </c:pt>
                <c:pt idx="1430">
                  <c:v>262.39999999999998</c:v>
                </c:pt>
                <c:pt idx="1431">
                  <c:v>264.41000000000003</c:v>
                </c:pt>
                <c:pt idx="1432">
                  <c:v>261.95</c:v>
                </c:pt>
                <c:pt idx="1433">
                  <c:v>261.83999999999997</c:v>
                </c:pt>
                <c:pt idx="1434">
                  <c:v>261.64999999999998</c:v>
                </c:pt>
                <c:pt idx="1435">
                  <c:v>261.24</c:v>
                </c:pt>
                <c:pt idx="1436">
                  <c:v>260.37</c:v>
                </c:pt>
                <c:pt idx="1437">
                  <c:v>260.25</c:v>
                </c:pt>
                <c:pt idx="1438">
                  <c:v>260.58</c:v>
                </c:pt>
                <c:pt idx="1439">
                  <c:v>260.64</c:v>
                </c:pt>
                <c:pt idx="1440">
                  <c:v>259.92</c:v>
                </c:pt>
                <c:pt idx="1441">
                  <c:v>259.83999999999997</c:v>
                </c:pt>
                <c:pt idx="1442">
                  <c:v>260.01</c:v>
                </c:pt>
                <c:pt idx="1443">
                  <c:v>259.87</c:v>
                </c:pt>
                <c:pt idx="1444">
                  <c:v>259.64</c:v>
                </c:pt>
                <c:pt idx="1445">
                  <c:v>259.89999999999998</c:v>
                </c:pt>
                <c:pt idx="1446">
                  <c:v>260.66000000000003</c:v>
                </c:pt>
                <c:pt idx="1447">
                  <c:v>259.83</c:v>
                </c:pt>
                <c:pt idx="1448">
                  <c:v>259.82</c:v>
                </c:pt>
                <c:pt idx="1449">
                  <c:v>259.89999999999998</c:v>
                </c:pt>
                <c:pt idx="1450">
                  <c:v>259.23</c:v>
                </c:pt>
                <c:pt idx="1451">
                  <c:v>258.99</c:v>
                </c:pt>
                <c:pt idx="1452">
                  <c:v>260.11</c:v>
                </c:pt>
                <c:pt idx="1453">
                  <c:v>260.08999999999997</c:v>
                </c:pt>
                <c:pt idx="1454">
                  <c:v>259.16000000000003</c:v>
                </c:pt>
                <c:pt idx="1455">
                  <c:v>260.58</c:v>
                </c:pt>
                <c:pt idx="1456">
                  <c:v>258.87</c:v>
                </c:pt>
                <c:pt idx="1457">
                  <c:v>258.62</c:v>
                </c:pt>
                <c:pt idx="1458">
                  <c:v>258.02999999999997</c:v>
                </c:pt>
                <c:pt idx="1459">
                  <c:v>259.02</c:v>
                </c:pt>
                <c:pt idx="1460">
                  <c:v>258.98</c:v>
                </c:pt>
                <c:pt idx="1461">
                  <c:v>288</c:v>
                </c:pt>
                <c:pt idx="1462">
                  <c:v>257.33999999999997</c:v>
                </c:pt>
                <c:pt idx="1463">
                  <c:v>257.55</c:v>
                </c:pt>
                <c:pt idx="1464">
                  <c:v>254.21</c:v>
                </c:pt>
                <c:pt idx="1465">
                  <c:v>254.07</c:v>
                </c:pt>
                <c:pt idx="1466">
                  <c:v>254.95</c:v>
                </c:pt>
                <c:pt idx="1467">
                  <c:v>288.38</c:v>
                </c:pt>
                <c:pt idx="1468">
                  <c:v>290.02</c:v>
                </c:pt>
                <c:pt idx="1469">
                  <c:v>254.27</c:v>
                </c:pt>
                <c:pt idx="1470">
                  <c:v>254.33</c:v>
                </c:pt>
                <c:pt idx="1471">
                  <c:v>254.27</c:v>
                </c:pt>
                <c:pt idx="1472">
                  <c:v>286.74</c:v>
                </c:pt>
                <c:pt idx="1473">
                  <c:v>254.89</c:v>
                </c:pt>
                <c:pt idx="1474">
                  <c:v>254.27</c:v>
                </c:pt>
                <c:pt idx="1475">
                  <c:v>288.23</c:v>
                </c:pt>
                <c:pt idx="1476">
                  <c:v>322.19</c:v>
                </c:pt>
                <c:pt idx="1477">
                  <c:v>321.16000000000003</c:v>
                </c:pt>
                <c:pt idx="1478">
                  <c:v>289.42</c:v>
                </c:pt>
                <c:pt idx="1479">
                  <c:v>283.67</c:v>
                </c:pt>
                <c:pt idx="1480">
                  <c:v>254.31</c:v>
                </c:pt>
                <c:pt idx="1481">
                  <c:v>319.06</c:v>
                </c:pt>
                <c:pt idx="1482">
                  <c:v>253.22</c:v>
                </c:pt>
                <c:pt idx="1483">
                  <c:v>253.06</c:v>
                </c:pt>
                <c:pt idx="1484">
                  <c:v>252.87</c:v>
                </c:pt>
                <c:pt idx="1485">
                  <c:v>318.12</c:v>
                </c:pt>
                <c:pt idx="1486">
                  <c:v>317.55</c:v>
                </c:pt>
                <c:pt idx="1487">
                  <c:v>285.25</c:v>
                </c:pt>
                <c:pt idx="1488">
                  <c:v>252.19</c:v>
                </c:pt>
                <c:pt idx="1489">
                  <c:v>250.68</c:v>
                </c:pt>
                <c:pt idx="1490">
                  <c:v>250.53</c:v>
                </c:pt>
                <c:pt idx="1491">
                  <c:v>258.47000000000003</c:v>
                </c:pt>
                <c:pt idx="1492">
                  <c:v>257.97000000000003</c:v>
                </c:pt>
                <c:pt idx="1493">
                  <c:v>258.18</c:v>
                </c:pt>
                <c:pt idx="1494">
                  <c:v>255.76</c:v>
                </c:pt>
                <c:pt idx="1495">
                  <c:v>255.29</c:v>
                </c:pt>
                <c:pt idx="1496">
                  <c:v>261.54000000000002</c:v>
                </c:pt>
                <c:pt idx="1497">
                  <c:v>716.7</c:v>
                </c:pt>
                <c:pt idx="1498">
                  <c:v>718.11</c:v>
                </c:pt>
                <c:pt idx="1499">
                  <c:v>279.25</c:v>
                </c:pt>
                <c:pt idx="1500">
                  <c:v>279.5</c:v>
                </c:pt>
                <c:pt idx="1501">
                  <c:v>279.72000000000003</c:v>
                </c:pt>
                <c:pt idx="1502">
                  <c:v>250.75</c:v>
                </c:pt>
                <c:pt idx="1503">
                  <c:v>251.23</c:v>
                </c:pt>
                <c:pt idx="1504">
                  <c:v>251.67</c:v>
                </c:pt>
                <c:pt idx="1505">
                  <c:v>252.07</c:v>
                </c:pt>
                <c:pt idx="1506">
                  <c:v>230.24</c:v>
                </c:pt>
                <c:pt idx="1507">
                  <c:v>230.05</c:v>
                </c:pt>
                <c:pt idx="1508">
                  <c:v>229.52</c:v>
                </c:pt>
                <c:pt idx="1509">
                  <c:v>229.33</c:v>
                </c:pt>
                <c:pt idx="1510">
                  <c:v>230.04</c:v>
                </c:pt>
                <c:pt idx="1511">
                  <c:v>229.19</c:v>
                </c:pt>
                <c:pt idx="1512">
                  <c:v>229.09</c:v>
                </c:pt>
                <c:pt idx="1513">
                  <c:v>228.85</c:v>
                </c:pt>
                <c:pt idx="1514">
                  <c:v>228.49</c:v>
                </c:pt>
                <c:pt idx="1515">
                  <c:v>228.48</c:v>
                </c:pt>
                <c:pt idx="1516">
                  <c:v>482.99</c:v>
                </c:pt>
                <c:pt idx="1517">
                  <c:v>479.48</c:v>
                </c:pt>
                <c:pt idx="1518">
                  <c:v>478.18</c:v>
                </c:pt>
                <c:pt idx="1519">
                  <c:v>476.46</c:v>
                </c:pt>
                <c:pt idx="1520">
                  <c:v>474.33</c:v>
                </c:pt>
                <c:pt idx="1521">
                  <c:v>473.6</c:v>
                </c:pt>
                <c:pt idx="1522">
                  <c:v>476.18</c:v>
                </c:pt>
                <c:pt idx="1523">
                  <c:v>471.92</c:v>
                </c:pt>
                <c:pt idx="1524">
                  <c:v>470.81</c:v>
                </c:pt>
                <c:pt idx="1525">
                  <c:v>469.15</c:v>
                </c:pt>
                <c:pt idx="1526">
                  <c:v>460.48</c:v>
                </c:pt>
                <c:pt idx="1527">
                  <c:v>459.29</c:v>
                </c:pt>
                <c:pt idx="1528">
                  <c:v>222.99</c:v>
                </c:pt>
                <c:pt idx="1529">
                  <c:v>222.42</c:v>
                </c:pt>
                <c:pt idx="1530">
                  <c:v>222.13</c:v>
                </c:pt>
                <c:pt idx="1531">
                  <c:v>221.68</c:v>
                </c:pt>
                <c:pt idx="1532">
                  <c:v>221.75</c:v>
                </c:pt>
                <c:pt idx="1533">
                  <c:v>281.04000000000002</c:v>
                </c:pt>
                <c:pt idx="1534">
                  <c:v>282.04000000000002</c:v>
                </c:pt>
                <c:pt idx="1535">
                  <c:v>281.99</c:v>
                </c:pt>
                <c:pt idx="1536">
                  <c:v>281.10000000000002</c:v>
                </c:pt>
                <c:pt idx="1537">
                  <c:v>281.31</c:v>
                </c:pt>
                <c:pt idx="1538">
                  <c:v>281.01</c:v>
                </c:pt>
                <c:pt idx="1539">
                  <c:v>280.72000000000003</c:v>
                </c:pt>
                <c:pt idx="1540">
                  <c:v>280.36</c:v>
                </c:pt>
                <c:pt idx="1541">
                  <c:v>281.13</c:v>
                </c:pt>
                <c:pt idx="1542">
                  <c:v>280</c:v>
                </c:pt>
                <c:pt idx="1543">
                  <c:v>279.87</c:v>
                </c:pt>
                <c:pt idx="1544">
                  <c:v>279.77</c:v>
                </c:pt>
                <c:pt idx="1545">
                  <c:v>279.54000000000002</c:v>
                </c:pt>
                <c:pt idx="1546">
                  <c:v>279.08</c:v>
                </c:pt>
                <c:pt idx="1547">
                  <c:v>280.23</c:v>
                </c:pt>
                <c:pt idx="1548">
                  <c:v>279.35000000000002</c:v>
                </c:pt>
                <c:pt idx="1549">
                  <c:v>278.73</c:v>
                </c:pt>
                <c:pt idx="1550">
                  <c:v>278.93</c:v>
                </c:pt>
                <c:pt idx="1551">
                  <c:v>278.17</c:v>
                </c:pt>
                <c:pt idx="1552">
                  <c:v>278.52</c:v>
                </c:pt>
                <c:pt idx="1553">
                  <c:v>278.43</c:v>
                </c:pt>
                <c:pt idx="1554">
                  <c:v>279.17</c:v>
                </c:pt>
                <c:pt idx="1555">
                  <c:v>278.17</c:v>
                </c:pt>
                <c:pt idx="1556">
                  <c:v>277.89</c:v>
                </c:pt>
                <c:pt idx="1557">
                  <c:v>277.70999999999998</c:v>
                </c:pt>
                <c:pt idx="1558">
                  <c:v>277.41000000000003</c:v>
                </c:pt>
                <c:pt idx="1559">
                  <c:v>277.29000000000002</c:v>
                </c:pt>
                <c:pt idx="1560">
                  <c:v>278.17</c:v>
                </c:pt>
                <c:pt idx="1561">
                  <c:v>277.69</c:v>
                </c:pt>
                <c:pt idx="1562">
                  <c:v>277.25</c:v>
                </c:pt>
                <c:pt idx="1563">
                  <c:v>276.68</c:v>
                </c:pt>
                <c:pt idx="1564">
                  <c:v>276.5</c:v>
                </c:pt>
                <c:pt idx="1565">
                  <c:v>276.32</c:v>
                </c:pt>
                <c:pt idx="1566">
                  <c:v>276.77999999999997</c:v>
                </c:pt>
                <c:pt idx="1567">
                  <c:v>276.77999999999997</c:v>
                </c:pt>
                <c:pt idx="1568">
                  <c:v>276.77999999999997</c:v>
                </c:pt>
                <c:pt idx="1569">
                  <c:v>275.68</c:v>
                </c:pt>
                <c:pt idx="1570">
                  <c:v>275.70999999999998</c:v>
                </c:pt>
                <c:pt idx="1571">
                  <c:v>275.85000000000002</c:v>
                </c:pt>
                <c:pt idx="1572">
                  <c:v>275.38</c:v>
                </c:pt>
                <c:pt idx="1573">
                  <c:v>275.42</c:v>
                </c:pt>
                <c:pt idx="1574">
                  <c:v>276.19</c:v>
                </c:pt>
                <c:pt idx="1575">
                  <c:v>274.87</c:v>
                </c:pt>
                <c:pt idx="1576">
                  <c:v>274.3</c:v>
                </c:pt>
                <c:pt idx="1577">
                  <c:v>274.02</c:v>
                </c:pt>
                <c:pt idx="1578">
                  <c:v>273.5</c:v>
                </c:pt>
                <c:pt idx="1579">
                  <c:v>273.72000000000003</c:v>
                </c:pt>
                <c:pt idx="1580">
                  <c:v>273.32</c:v>
                </c:pt>
                <c:pt idx="1581">
                  <c:v>272.95</c:v>
                </c:pt>
                <c:pt idx="1582">
                  <c:v>272.02999999999997</c:v>
                </c:pt>
                <c:pt idx="1583">
                  <c:v>271.94</c:v>
                </c:pt>
                <c:pt idx="1584">
                  <c:v>271.83</c:v>
                </c:pt>
                <c:pt idx="1585">
                  <c:v>271.54000000000002</c:v>
                </c:pt>
                <c:pt idx="1586">
                  <c:v>271.13</c:v>
                </c:pt>
                <c:pt idx="1587">
                  <c:v>271.79000000000002</c:v>
                </c:pt>
                <c:pt idx="1588">
                  <c:v>270.55</c:v>
                </c:pt>
                <c:pt idx="1589">
                  <c:v>270.42</c:v>
                </c:pt>
                <c:pt idx="1590">
                  <c:v>270.97000000000003</c:v>
                </c:pt>
                <c:pt idx="1591">
                  <c:v>270.68</c:v>
                </c:pt>
                <c:pt idx="1592">
                  <c:v>269.98</c:v>
                </c:pt>
                <c:pt idx="1593">
                  <c:v>269.5</c:v>
                </c:pt>
                <c:pt idx="1594">
                  <c:v>270.32</c:v>
                </c:pt>
                <c:pt idx="1595">
                  <c:v>270.39999999999998</c:v>
                </c:pt>
                <c:pt idx="1596">
                  <c:v>269.58999999999997</c:v>
                </c:pt>
                <c:pt idx="1597">
                  <c:v>269.31</c:v>
                </c:pt>
                <c:pt idx="1598">
                  <c:v>269.23</c:v>
                </c:pt>
                <c:pt idx="1599">
                  <c:v>269.23</c:v>
                </c:pt>
                <c:pt idx="1600">
                  <c:v>269.47000000000003</c:v>
                </c:pt>
                <c:pt idx="1601">
                  <c:v>270.02</c:v>
                </c:pt>
                <c:pt idx="1602">
                  <c:v>269.70999999999998</c:v>
                </c:pt>
                <c:pt idx="1603">
                  <c:v>284.24</c:v>
                </c:pt>
                <c:pt idx="1604">
                  <c:v>286.01</c:v>
                </c:pt>
                <c:pt idx="1605">
                  <c:v>286.87</c:v>
                </c:pt>
                <c:pt idx="1606">
                  <c:v>286.44</c:v>
                </c:pt>
                <c:pt idx="1607">
                  <c:v>286.61</c:v>
                </c:pt>
                <c:pt idx="1608">
                  <c:v>286.33</c:v>
                </c:pt>
                <c:pt idx="1609">
                  <c:v>620.34</c:v>
                </c:pt>
                <c:pt idx="1610">
                  <c:v>621.77</c:v>
                </c:pt>
                <c:pt idx="1611">
                  <c:v>625.28</c:v>
                </c:pt>
                <c:pt idx="1612">
                  <c:v>363.69</c:v>
                </c:pt>
                <c:pt idx="1613">
                  <c:v>256.54000000000002</c:v>
                </c:pt>
                <c:pt idx="1614">
                  <c:v>258.07</c:v>
                </c:pt>
                <c:pt idx="1615">
                  <c:v>257.13</c:v>
                </c:pt>
                <c:pt idx="1616">
                  <c:v>258.47000000000003</c:v>
                </c:pt>
                <c:pt idx="1617">
                  <c:v>258.38</c:v>
                </c:pt>
                <c:pt idx="1618">
                  <c:v>258.38</c:v>
                </c:pt>
                <c:pt idx="1619">
                  <c:v>258.19</c:v>
                </c:pt>
                <c:pt idx="1620">
                  <c:v>258.02</c:v>
                </c:pt>
                <c:pt idx="1621">
                  <c:v>259.2</c:v>
                </c:pt>
                <c:pt idx="1622">
                  <c:v>259.64</c:v>
                </c:pt>
                <c:pt idx="1623">
                  <c:v>259.8</c:v>
                </c:pt>
                <c:pt idx="1624">
                  <c:v>259.97000000000003</c:v>
                </c:pt>
                <c:pt idx="1625">
                  <c:v>260.56</c:v>
                </c:pt>
                <c:pt idx="1626">
                  <c:v>260.83999999999997</c:v>
                </c:pt>
                <c:pt idx="1627">
                  <c:v>408.02</c:v>
                </c:pt>
                <c:pt idx="1628">
                  <c:v>405.71</c:v>
                </c:pt>
                <c:pt idx="1629">
                  <c:v>406.21</c:v>
                </c:pt>
                <c:pt idx="1630">
                  <c:v>406.51</c:v>
                </c:pt>
                <c:pt idx="1631">
                  <c:v>407.47</c:v>
                </c:pt>
                <c:pt idx="1632">
                  <c:v>408.7</c:v>
                </c:pt>
                <c:pt idx="1633">
                  <c:v>408.38</c:v>
                </c:pt>
                <c:pt idx="1634">
                  <c:v>396.14</c:v>
                </c:pt>
                <c:pt idx="1635">
                  <c:v>395.99</c:v>
                </c:pt>
                <c:pt idx="1636">
                  <c:v>428.8</c:v>
                </c:pt>
                <c:pt idx="1637">
                  <c:v>428.8</c:v>
                </c:pt>
                <c:pt idx="1638">
                  <c:v>426.98</c:v>
                </c:pt>
                <c:pt idx="1639">
                  <c:v>426.53</c:v>
                </c:pt>
                <c:pt idx="1640">
                  <c:v>425.97</c:v>
                </c:pt>
                <c:pt idx="1641">
                  <c:v>425.7</c:v>
                </c:pt>
                <c:pt idx="1642">
                  <c:v>424.8</c:v>
                </c:pt>
                <c:pt idx="1643">
                  <c:v>423.38</c:v>
                </c:pt>
                <c:pt idx="1644">
                  <c:v>423.74</c:v>
                </c:pt>
                <c:pt idx="1645">
                  <c:v>423.01</c:v>
                </c:pt>
                <c:pt idx="1646">
                  <c:v>417.96</c:v>
                </c:pt>
                <c:pt idx="1647">
                  <c:v>418.91</c:v>
                </c:pt>
                <c:pt idx="1648">
                  <c:v>420.57</c:v>
                </c:pt>
                <c:pt idx="1649">
                  <c:v>422.23</c:v>
                </c:pt>
                <c:pt idx="1650">
                  <c:v>421.88</c:v>
                </c:pt>
                <c:pt idx="1651">
                  <c:v>423.08</c:v>
                </c:pt>
                <c:pt idx="1652">
                  <c:v>423.08</c:v>
                </c:pt>
                <c:pt idx="1653">
                  <c:v>423.35</c:v>
                </c:pt>
                <c:pt idx="1654">
                  <c:v>259.86</c:v>
                </c:pt>
                <c:pt idx="1655">
                  <c:v>260.14999999999998</c:v>
                </c:pt>
                <c:pt idx="1656">
                  <c:v>260.3</c:v>
                </c:pt>
                <c:pt idx="1657">
                  <c:v>260.69</c:v>
                </c:pt>
                <c:pt idx="1658">
                  <c:v>261.32</c:v>
                </c:pt>
                <c:pt idx="1659">
                  <c:v>261.8</c:v>
                </c:pt>
                <c:pt idx="1660">
                  <c:v>261.88</c:v>
                </c:pt>
                <c:pt idx="1661">
                  <c:v>267.88</c:v>
                </c:pt>
                <c:pt idx="1662">
                  <c:v>269.2</c:v>
                </c:pt>
                <c:pt idx="1663">
                  <c:v>269.41000000000003</c:v>
                </c:pt>
                <c:pt idx="1664">
                  <c:v>269.52999999999997</c:v>
                </c:pt>
                <c:pt idx="1665">
                  <c:v>271.81</c:v>
                </c:pt>
                <c:pt idx="1666">
                  <c:v>270.95</c:v>
                </c:pt>
                <c:pt idx="1667">
                  <c:v>271.33</c:v>
                </c:pt>
                <c:pt idx="1668">
                  <c:v>271.47000000000003</c:v>
                </c:pt>
                <c:pt idx="1669">
                  <c:v>272.18</c:v>
                </c:pt>
                <c:pt idx="1670">
                  <c:v>272.75</c:v>
                </c:pt>
                <c:pt idx="1671">
                  <c:v>273.08</c:v>
                </c:pt>
                <c:pt idx="1672">
                  <c:v>272.22000000000003</c:v>
                </c:pt>
                <c:pt idx="1673">
                  <c:v>263.27999999999997</c:v>
                </c:pt>
                <c:pt idx="1674">
                  <c:v>263.83999999999997</c:v>
                </c:pt>
                <c:pt idx="1675">
                  <c:v>263.52</c:v>
                </c:pt>
                <c:pt idx="1676">
                  <c:v>263.38</c:v>
                </c:pt>
                <c:pt idx="1677">
                  <c:v>262.11</c:v>
                </c:pt>
                <c:pt idx="1678">
                  <c:v>261.61</c:v>
                </c:pt>
                <c:pt idx="1679">
                  <c:v>261.5</c:v>
                </c:pt>
                <c:pt idx="1680">
                  <c:v>262.55</c:v>
                </c:pt>
                <c:pt idx="1681">
                  <c:v>261.58</c:v>
                </c:pt>
                <c:pt idx="1682">
                  <c:v>261.14999999999998</c:v>
                </c:pt>
                <c:pt idx="1683">
                  <c:v>261.83999999999997</c:v>
                </c:pt>
                <c:pt idx="1684">
                  <c:v>262.04000000000002</c:v>
                </c:pt>
                <c:pt idx="1685">
                  <c:v>418.41</c:v>
                </c:pt>
                <c:pt idx="1686">
                  <c:v>346.88</c:v>
                </c:pt>
                <c:pt idx="1687">
                  <c:v>261.23</c:v>
                </c:pt>
                <c:pt idx="1688">
                  <c:v>261.43</c:v>
                </c:pt>
                <c:pt idx="1689">
                  <c:v>260.95999999999998</c:v>
                </c:pt>
                <c:pt idx="1690">
                  <c:v>260.51</c:v>
                </c:pt>
                <c:pt idx="1691">
                  <c:v>685.42</c:v>
                </c:pt>
                <c:pt idx="1692">
                  <c:v>414.74</c:v>
                </c:pt>
                <c:pt idx="1693">
                  <c:v>414.41</c:v>
                </c:pt>
                <c:pt idx="1694">
                  <c:v>260.82</c:v>
                </c:pt>
                <c:pt idx="1695">
                  <c:v>686.49</c:v>
                </c:pt>
                <c:pt idx="1696">
                  <c:v>478.34</c:v>
                </c:pt>
                <c:pt idx="1697">
                  <c:v>414.42</c:v>
                </c:pt>
                <c:pt idx="1698">
                  <c:v>440.5</c:v>
                </c:pt>
                <c:pt idx="1699">
                  <c:v>418.52</c:v>
                </c:pt>
                <c:pt idx="1700">
                  <c:v>418.71</c:v>
                </c:pt>
                <c:pt idx="1701">
                  <c:v>420.23</c:v>
                </c:pt>
                <c:pt idx="1702">
                  <c:v>420.23</c:v>
                </c:pt>
                <c:pt idx="1703">
                  <c:v>417.1</c:v>
                </c:pt>
                <c:pt idx="1704">
                  <c:v>474.96</c:v>
                </c:pt>
                <c:pt idx="1705">
                  <c:v>416.24</c:v>
                </c:pt>
                <c:pt idx="1706">
                  <c:v>447.91</c:v>
                </c:pt>
                <c:pt idx="1707">
                  <c:v>756.94</c:v>
                </c:pt>
                <c:pt idx="1708">
                  <c:v>418.28</c:v>
                </c:pt>
                <c:pt idx="1709">
                  <c:v>417.85</c:v>
                </c:pt>
                <c:pt idx="1710">
                  <c:v>691.57</c:v>
                </c:pt>
                <c:pt idx="1711">
                  <c:v>686.02</c:v>
                </c:pt>
                <c:pt idx="1712">
                  <c:v>689.4</c:v>
                </c:pt>
                <c:pt idx="1713">
                  <c:v>436.3</c:v>
                </c:pt>
                <c:pt idx="1714">
                  <c:v>473.14</c:v>
                </c:pt>
                <c:pt idx="1715">
                  <c:v>446.77</c:v>
                </c:pt>
                <c:pt idx="1716">
                  <c:v>446.76</c:v>
                </c:pt>
                <c:pt idx="1717">
                  <c:v>689.01</c:v>
                </c:pt>
                <c:pt idx="1718">
                  <c:v>414.21</c:v>
                </c:pt>
                <c:pt idx="1719">
                  <c:v>414.21</c:v>
                </c:pt>
                <c:pt idx="1720">
                  <c:v>413.68</c:v>
                </c:pt>
                <c:pt idx="1721">
                  <c:v>414.29</c:v>
                </c:pt>
                <c:pt idx="1722">
                  <c:v>415.45</c:v>
                </c:pt>
                <c:pt idx="1723">
                  <c:v>408.1</c:v>
                </c:pt>
                <c:pt idx="1724">
                  <c:v>407.29</c:v>
                </c:pt>
                <c:pt idx="1725">
                  <c:v>257.22000000000003</c:v>
                </c:pt>
                <c:pt idx="1726">
                  <c:v>257.14999999999998</c:v>
                </c:pt>
                <c:pt idx="1727">
                  <c:v>336.89</c:v>
                </c:pt>
                <c:pt idx="1728">
                  <c:v>276.02</c:v>
                </c:pt>
                <c:pt idx="1729">
                  <c:v>257.79000000000002</c:v>
                </c:pt>
                <c:pt idx="1730">
                  <c:v>257.26</c:v>
                </c:pt>
                <c:pt idx="1731">
                  <c:v>257.19</c:v>
                </c:pt>
                <c:pt idx="1732">
                  <c:v>257.64</c:v>
                </c:pt>
                <c:pt idx="1733">
                  <c:v>257.47000000000003</c:v>
                </c:pt>
                <c:pt idx="1734">
                  <c:v>263.08999999999997</c:v>
                </c:pt>
                <c:pt idx="1735">
                  <c:v>262.85000000000002</c:v>
                </c:pt>
                <c:pt idx="1736">
                  <c:v>262.49</c:v>
                </c:pt>
                <c:pt idx="1737">
                  <c:v>262.83</c:v>
                </c:pt>
                <c:pt idx="1738">
                  <c:v>263.05</c:v>
                </c:pt>
                <c:pt idx="1739">
                  <c:v>263.86</c:v>
                </c:pt>
                <c:pt idx="1740">
                  <c:v>264.42</c:v>
                </c:pt>
                <c:pt idx="1741">
                  <c:v>263.77999999999997</c:v>
                </c:pt>
                <c:pt idx="1742">
                  <c:v>264.11</c:v>
                </c:pt>
                <c:pt idx="1743">
                  <c:v>264.44</c:v>
                </c:pt>
                <c:pt idx="1744">
                  <c:v>264.99</c:v>
                </c:pt>
                <c:pt idx="1745">
                  <c:v>265.85000000000002</c:v>
                </c:pt>
                <c:pt idx="1746">
                  <c:v>267.02</c:v>
                </c:pt>
                <c:pt idx="1747">
                  <c:v>267.11</c:v>
                </c:pt>
                <c:pt idx="1748">
                  <c:v>267.5</c:v>
                </c:pt>
                <c:pt idx="1749">
                  <c:v>268.14999999999998</c:v>
                </c:pt>
                <c:pt idx="1750">
                  <c:v>268.52</c:v>
                </c:pt>
                <c:pt idx="1751">
                  <c:v>268.82</c:v>
                </c:pt>
                <c:pt idx="1752">
                  <c:v>268.48</c:v>
                </c:pt>
                <c:pt idx="1753">
                  <c:v>269.25</c:v>
                </c:pt>
                <c:pt idx="1754">
                  <c:v>269.74</c:v>
                </c:pt>
                <c:pt idx="1755">
                  <c:v>269.99</c:v>
                </c:pt>
                <c:pt idx="1756">
                  <c:v>271.26</c:v>
                </c:pt>
                <c:pt idx="1757">
                  <c:v>285.83</c:v>
                </c:pt>
                <c:pt idx="1758">
                  <c:v>285.06</c:v>
                </c:pt>
                <c:pt idx="1759">
                  <c:v>284.76</c:v>
                </c:pt>
                <c:pt idx="1760">
                  <c:v>285.83</c:v>
                </c:pt>
                <c:pt idx="1761">
                  <c:v>285.06</c:v>
                </c:pt>
                <c:pt idx="1762">
                  <c:v>284.72000000000003</c:v>
                </c:pt>
                <c:pt idx="1763">
                  <c:v>284.49</c:v>
                </c:pt>
                <c:pt idx="1764">
                  <c:v>284.13</c:v>
                </c:pt>
                <c:pt idx="1765">
                  <c:v>283.43</c:v>
                </c:pt>
                <c:pt idx="1766">
                  <c:v>282.86</c:v>
                </c:pt>
                <c:pt idx="1767">
                  <c:v>283.60000000000002</c:v>
                </c:pt>
                <c:pt idx="1768">
                  <c:v>283.39</c:v>
                </c:pt>
                <c:pt idx="1769">
                  <c:v>281.79000000000002</c:v>
                </c:pt>
                <c:pt idx="1770">
                  <c:v>280.87</c:v>
                </c:pt>
                <c:pt idx="1771">
                  <c:v>280.44</c:v>
                </c:pt>
                <c:pt idx="1772">
                  <c:v>280.25</c:v>
                </c:pt>
                <c:pt idx="1773">
                  <c:v>279.87</c:v>
                </c:pt>
                <c:pt idx="1774">
                  <c:v>280.83</c:v>
                </c:pt>
                <c:pt idx="1775">
                  <c:v>280.44</c:v>
                </c:pt>
                <c:pt idx="1776">
                  <c:v>279.77999999999997</c:v>
                </c:pt>
                <c:pt idx="1777">
                  <c:v>278.83</c:v>
                </c:pt>
                <c:pt idx="1778">
                  <c:v>278.5</c:v>
                </c:pt>
                <c:pt idx="1779">
                  <c:v>278.18</c:v>
                </c:pt>
                <c:pt idx="1780">
                  <c:v>277.66000000000003</c:v>
                </c:pt>
                <c:pt idx="1781">
                  <c:v>277.43</c:v>
                </c:pt>
                <c:pt idx="1782">
                  <c:v>278.18</c:v>
                </c:pt>
                <c:pt idx="1783">
                  <c:v>277.99</c:v>
                </c:pt>
                <c:pt idx="1784">
                  <c:v>277.31</c:v>
                </c:pt>
                <c:pt idx="1785">
                  <c:v>277.73</c:v>
                </c:pt>
                <c:pt idx="1786">
                  <c:v>309.37</c:v>
                </c:pt>
                <c:pt idx="1787">
                  <c:v>309.11</c:v>
                </c:pt>
                <c:pt idx="1788">
                  <c:v>308.68</c:v>
                </c:pt>
                <c:pt idx="1789">
                  <c:v>309.25</c:v>
                </c:pt>
                <c:pt idx="1790">
                  <c:v>308.33999999999997</c:v>
                </c:pt>
                <c:pt idx="1791">
                  <c:v>308.10000000000002</c:v>
                </c:pt>
                <c:pt idx="1792">
                  <c:v>307.81</c:v>
                </c:pt>
                <c:pt idx="1793">
                  <c:v>307.08</c:v>
                </c:pt>
                <c:pt idx="1794">
                  <c:v>306.88</c:v>
                </c:pt>
                <c:pt idx="1795">
                  <c:v>307.87</c:v>
                </c:pt>
                <c:pt idx="1796">
                  <c:v>274.24</c:v>
                </c:pt>
                <c:pt idx="1797">
                  <c:v>274.01</c:v>
                </c:pt>
                <c:pt idx="1798">
                  <c:v>273.02999999999997</c:v>
                </c:pt>
                <c:pt idx="1799">
                  <c:v>272.94</c:v>
                </c:pt>
                <c:pt idx="1800">
                  <c:v>272.86</c:v>
                </c:pt>
                <c:pt idx="1801">
                  <c:v>272.27999999999997</c:v>
                </c:pt>
                <c:pt idx="1802">
                  <c:v>272.02</c:v>
                </c:pt>
                <c:pt idx="1803">
                  <c:v>285.75</c:v>
                </c:pt>
                <c:pt idx="1804">
                  <c:v>345.78</c:v>
                </c:pt>
                <c:pt idx="1805">
                  <c:v>271.83999999999997</c:v>
                </c:pt>
                <c:pt idx="1806">
                  <c:v>272.14999999999998</c:v>
                </c:pt>
                <c:pt idx="1807">
                  <c:v>271.18</c:v>
                </c:pt>
                <c:pt idx="1808">
                  <c:v>271.04000000000002</c:v>
                </c:pt>
                <c:pt idx="1809">
                  <c:v>271.58</c:v>
                </c:pt>
                <c:pt idx="1810">
                  <c:v>271.70999999999998</c:v>
                </c:pt>
                <c:pt idx="1811">
                  <c:v>271.88</c:v>
                </c:pt>
                <c:pt idx="1812">
                  <c:v>271.8</c:v>
                </c:pt>
                <c:pt idx="1813">
                  <c:v>271.47000000000003</c:v>
                </c:pt>
                <c:pt idx="1814">
                  <c:v>271.39999999999998</c:v>
                </c:pt>
                <c:pt idx="1815">
                  <c:v>271.33999999999997</c:v>
                </c:pt>
                <c:pt idx="1816">
                  <c:v>271.33999999999997</c:v>
                </c:pt>
                <c:pt idx="1817">
                  <c:v>271.32</c:v>
                </c:pt>
                <c:pt idx="1818">
                  <c:v>416.06</c:v>
                </c:pt>
                <c:pt idx="1819">
                  <c:v>282.45</c:v>
                </c:pt>
                <c:pt idx="1820">
                  <c:v>271.36</c:v>
                </c:pt>
                <c:pt idx="1821">
                  <c:v>271.36</c:v>
                </c:pt>
                <c:pt idx="1822">
                  <c:v>270.74</c:v>
                </c:pt>
                <c:pt idx="1823">
                  <c:v>270.66000000000003</c:v>
                </c:pt>
                <c:pt idx="1824">
                  <c:v>270.56</c:v>
                </c:pt>
                <c:pt idx="1825">
                  <c:v>270.61</c:v>
                </c:pt>
                <c:pt idx="1826">
                  <c:v>270.66000000000003</c:v>
                </c:pt>
                <c:pt idx="1827">
                  <c:v>270.66000000000003</c:v>
                </c:pt>
                <c:pt idx="1828">
                  <c:v>270.66000000000003</c:v>
                </c:pt>
                <c:pt idx="1829">
                  <c:v>270.49</c:v>
                </c:pt>
                <c:pt idx="1830">
                  <c:v>270.52</c:v>
                </c:pt>
                <c:pt idx="1831">
                  <c:v>270.26</c:v>
                </c:pt>
                <c:pt idx="1832">
                  <c:v>270.05</c:v>
                </c:pt>
                <c:pt idx="1833">
                  <c:v>270.02</c:v>
                </c:pt>
                <c:pt idx="1834">
                  <c:v>269.42</c:v>
                </c:pt>
                <c:pt idx="1835">
                  <c:v>268.89</c:v>
                </c:pt>
                <c:pt idx="1836">
                  <c:v>269.20999999999998</c:v>
                </c:pt>
                <c:pt idx="1837">
                  <c:v>269.11</c:v>
                </c:pt>
                <c:pt idx="1838">
                  <c:v>268.91000000000003</c:v>
                </c:pt>
                <c:pt idx="1839">
                  <c:v>269.51</c:v>
                </c:pt>
                <c:pt idx="1840">
                  <c:v>273.58</c:v>
                </c:pt>
                <c:pt idx="1841">
                  <c:v>273.77999999999997</c:v>
                </c:pt>
                <c:pt idx="1842">
                  <c:v>274</c:v>
                </c:pt>
                <c:pt idx="1843">
                  <c:v>274.23</c:v>
                </c:pt>
                <c:pt idx="1844">
                  <c:v>275.63</c:v>
                </c:pt>
                <c:pt idx="1845">
                  <c:v>275.07</c:v>
                </c:pt>
                <c:pt idx="1846">
                  <c:v>275.22000000000003</c:v>
                </c:pt>
                <c:pt idx="1847">
                  <c:v>275.63</c:v>
                </c:pt>
                <c:pt idx="1848">
                  <c:v>275.68</c:v>
                </c:pt>
                <c:pt idx="1849">
                  <c:v>276.13</c:v>
                </c:pt>
                <c:pt idx="1850">
                  <c:v>277.01</c:v>
                </c:pt>
                <c:pt idx="1851">
                  <c:v>275.94</c:v>
                </c:pt>
                <c:pt idx="1852">
                  <c:v>276.36</c:v>
                </c:pt>
                <c:pt idx="1853">
                  <c:v>276.45999999999998</c:v>
                </c:pt>
                <c:pt idx="1854">
                  <c:v>276.76</c:v>
                </c:pt>
                <c:pt idx="1855">
                  <c:v>277.43</c:v>
                </c:pt>
                <c:pt idx="1856">
                  <c:v>278.83</c:v>
                </c:pt>
                <c:pt idx="1857">
                  <c:v>278.31</c:v>
                </c:pt>
                <c:pt idx="1858">
                  <c:v>278.31</c:v>
                </c:pt>
                <c:pt idx="1859">
                  <c:v>280.06</c:v>
                </c:pt>
                <c:pt idx="1860">
                  <c:v>716.65</c:v>
                </c:pt>
                <c:pt idx="1861">
                  <c:v>721.45</c:v>
                </c:pt>
                <c:pt idx="1862">
                  <c:v>721.29</c:v>
                </c:pt>
                <c:pt idx="1863">
                  <c:v>724.18</c:v>
                </c:pt>
                <c:pt idx="1864">
                  <c:v>726.28</c:v>
                </c:pt>
                <c:pt idx="1865">
                  <c:v>559.99</c:v>
                </c:pt>
                <c:pt idx="1866">
                  <c:v>726.24</c:v>
                </c:pt>
                <c:pt idx="1867">
                  <c:v>747.42</c:v>
                </c:pt>
                <c:pt idx="1868">
                  <c:v>731.96</c:v>
                </c:pt>
                <c:pt idx="1869">
                  <c:v>728.01</c:v>
                </c:pt>
                <c:pt idx="1870">
                  <c:v>701.4</c:v>
                </c:pt>
                <c:pt idx="1871">
                  <c:v>699.02</c:v>
                </c:pt>
                <c:pt idx="1872">
                  <c:v>701.95</c:v>
                </c:pt>
                <c:pt idx="1873">
                  <c:v>697.98</c:v>
                </c:pt>
                <c:pt idx="1874">
                  <c:v>698.31</c:v>
                </c:pt>
                <c:pt idx="1875">
                  <c:v>746.87</c:v>
                </c:pt>
                <c:pt idx="1876">
                  <c:v>265.27999999999997</c:v>
                </c:pt>
                <c:pt idx="1877">
                  <c:v>266.2</c:v>
                </c:pt>
                <c:pt idx="1878">
                  <c:v>267.14999999999998</c:v>
                </c:pt>
                <c:pt idx="1879">
                  <c:v>269.52999999999997</c:v>
                </c:pt>
                <c:pt idx="1880">
                  <c:v>271.05</c:v>
                </c:pt>
                <c:pt idx="1881">
                  <c:v>272.01</c:v>
                </c:pt>
                <c:pt idx="1882">
                  <c:v>274.45999999999998</c:v>
                </c:pt>
                <c:pt idx="1883">
                  <c:v>289.38</c:v>
                </c:pt>
                <c:pt idx="1884">
                  <c:v>326.31</c:v>
                </c:pt>
                <c:pt idx="1885">
                  <c:v>326.79000000000002</c:v>
                </c:pt>
                <c:pt idx="1886">
                  <c:v>328.74</c:v>
                </c:pt>
                <c:pt idx="1887">
                  <c:v>329.61</c:v>
                </c:pt>
                <c:pt idx="1888">
                  <c:v>331.22</c:v>
                </c:pt>
                <c:pt idx="1889">
                  <c:v>330.74</c:v>
                </c:pt>
                <c:pt idx="1890">
                  <c:v>331.98</c:v>
                </c:pt>
                <c:pt idx="1891">
                  <c:v>333.77</c:v>
                </c:pt>
                <c:pt idx="1892">
                  <c:v>334</c:v>
                </c:pt>
                <c:pt idx="1893">
                  <c:v>334.77</c:v>
                </c:pt>
                <c:pt idx="1894">
                  <c:v>335.69</c:v>
                </c:pt>
                <c:pt idx="1895">
                  <c:v>335.8</c:v>
                </c:pt>
                <c:pt idx="1896">
                  <c:v>336.58</c:v>
                </c:pt>
                <c:pt idx="1897">
                  <c:v>336.86</c:v>
                </c:pt>
                <c:pt idx="1898">
                  <c:v>337.25</c:v>
                </c:pt>
                <c:pt idx="1899">
                  <c:v>339.33</c:v>
                </c:pt>
                <c:pt idx="1900">
                  <c:v>339.79</c:v>
                </c:pt>
                <c:pt idx="1901">
                  <c:v>337.4</c:v>
                </c:pt>
                <c:pt idx="1902">
                  <c:v>337.79</c:v>
                </c:pt>
                <c:pt idx="1903">
                  <c:v>337.42</c:v>
                </c:pt>
                <c:pt idx="1904">
                  <c:v>337.16</c:v>
                </c:pt>
                <c:pt idx="1905">
                  <c:v>336.36</c:v>
                </c:pt>
                <c:pt idx="1906">
                  <c:v>334.43</c:v>
                </c:pt>
                <c:pt idx="1907">
                  <c:v>335.71</c:v>
                </c:pt>
                <c:pt idx="1908">
                  <c:v>332.27</c:v>
                </c:pt>
                <c:pt idx="1909">
                  <c:v>329.88</c:v>
                </c:pt>
                <c:pt idx="1910">
                  <c:v>328.4</c:v>
                </c:pt>
                <c:pt idx="1911">
                  <c:v>326.81</c:v>
                </c:pt>
                <c:pt idx="1912">
                  <c:v>325.14999999999998</c:v>
                </c:pt>
                <c:pt idx="1913">
                  <c:v>321.82</c:v>
                </c:pt>
                <c:pt idx="1914">
                  <c:v>319.19</c:v>
                </c:pt>
                <c:pt idx="1915">
                  <c:v>346.02</c:v>
                </c:pt>
                <c:pt idx="1916">
                  <c:v>350.2</c:v>
                </c:pt>
                <c:pt idx="1917">
                  <c:v>351.59</c:v>
                </c:pt>
                <c:pt idx="1918">
                  <c:v>355.08</c:v>
                </c:pt>
                <c:pt idx="1919">
                  <c:v>355.96</c:v>
                </c:pt>
                <c:pt idx="1920">
                  <c:v>357.11</c:v>
                </c:pt>
                <c:pt idx="1921">
                  <c:v>297.02</c:v>
                </c:pt>
                <c:pt idx="1922">
                  <c:v>297.23</c:v>
                </c:pt>
                <c:pt idx="1923">
                  <c:v>297.79000000000002</c:v>
                </c:pt>
                <c:pt idx="1924">
                  <c:v>296.7</c:v>
                </c:pt>
                <c:pt idx="1925">
                  <c:v>295.94</c:v>
                </c:pt>
                <c:pt idx="1926">
                  <c:v>296.14999999999998</c:v>
                </c:pt>
                <c:pt idx="1927">
                  <c:v>295.70999999999998</c:v>
                </c:pt>
                <c:pt idx="1928">
                  <c:v>295.13</c:v>
                </c:pt>
                <c:pt idx="1929">
                  <c:v>295.89999999999998</c:v>
                </c:pt>
                <c:pt idx="1930">
                  <c:v>294.69</c:v>
                </c:pt>
                <c:pt idx="1931">
                  <c:v>294.95999999999998</c:v>
                </c:pt>
                <c:pt idx="1932">
                  <c:v>362.89</c:v>
                </c:pt>
                <c:pt idx="1933">
                  <c:v>363.64</c:v>
                </c:pt>
                <c:pt idx="1934">
                  <c:v>337</c:v>
                </c:pt>
                <c:pt idx="1935">
                  <c:v>338.43</c:v>
                </c:pt>
                <c:pt idx="1936">
                  <c:v>337.27</c:v>
                </c:pt>
                <c:pt idx="1937">
                  <c:v>338.7</c:v>
                </c:pt>
                <c:pt idx="1938">
                  <c:v>337.71</c:v>
                </c:pt>
                <c:pt idx="1939">
                  <c:v>337.8</c:v>
                </c:pt>
                <c:pt idx="1940">
                  <c:v>338.07</c:v>
                </c:pt>
                <c:pt idx="1941">
                  <c:v>336.56</c:v>
                </c:pt>
                <c:pt idx="1942">
                  <c:v>337.18</c:v>
                </c:pt>
                <c:pt idx="1943">
                  <c:v>337.09</c:v>
                </c:pt>
                <c:pt idx="1944">
                  <c:v>336.71</c:v>
                </c:pt>
                <c:pt idx="1945">
                  <c:v>337.18</c:v>
                </c:pt>
                <c:pt idx="1946">
                  <c:v>338.16</c:v>
                </c:pt>
                <c:pt idx="1947">
                  <c:v>338.07</c:v>
                </c:pt>
                <c:pt idx="1948">
                  <c:v>339.06</c:v>
                </c:pt>
                <c:pt idx="1949">
                  <c:v>338.52</c:v>
                </c:pt>
                <c:pt idx="1950">
                  <c:v>338.52</c:v>
                </c:pt>
                <c:pt idx="1951">
                  <c:v>338.16</c:v>
                </c:pt>
                <c:pt idx="1952">
                  <c:v>337.09</c:v>
                </c:pt>
                <c:pt idx="1953">
                  <c:v>335.23</c:v>
                </c:pt>
                <c:pt idx="1954">
                  <c:v>334.62</c:v>
                </c:pt>
                <c:pt idx="1955">
                  <c:v>333.75</c:v>
                </c:pt>
                <c:pt idx="1956">
                  <c:v>333.67</c:v>
                </c:pt>
                <c:pt idx="1957">
                  <c:v>333.3</c:v>
                </c:pt>
                <c:pt idx="1958">
                  <c:v>333.41</c:v>
                </c:pt>
                <c:pt idx="1959">
                  <c:v>332.97</c:v>
                </c:pt>
                <c:pt idx="1960">
                  <c:v>332.63</c:v>
                </c:pt>
                <c:pt idx="1961">
                  <c:v>331.52</c:v>
                </c:pt>
                <c:pt idx="1962">
                  <c:v>331.35</c:v>
                </c:pt>
                <c:pt idx="1963">
                  <c:v>330.58</c:v>
                </c:pt>
                <c:pt idx="1964">
                  <c:v>330.14</c:v>
                </c:pt>
                <c:pt idx="1965">
                  <c:v>329.41</c:v>
                </c:pt>
                <c:pt idx="1966">
                  <c:v>328.82</c:v>
                </c:pt>
                <c:pt idx="1967">
                  <c:v>328.24</c:v>
                </c:pt>
                <c:pt idx="1968">
                  <c:v>327.99</c:v>
                </c:pt>
                <c:pt idx="1969">
                  <c:v>398.18</c:v>
                </c:pt>
                <c:pt idx="1970">
                  <c:v>396.69</c:v>
                </c:pt>
                <c:pt idx="1971">
                  <c:v>395.5</c:v>
                </c:pt>
                <c:pt idx="1972">
                  <c:v>393.35</c:v>
                </c:pt>
                <c:pt idx="1973">
                  <c:v>388.18</c:v>
                </c:pt>
                <c:pt idx="1974">
                  <c:v>386.76</c:v>
                </c:pt>
                <c:pt idx="1975">
                  <c:v>384.43</c:v>
                </c:pt>
                <c:pt idx="1976">
                  <c:v>382.75</c:v>
                </c:pt>
                <c:pt idx="1977">
                  <c:v>381.52</c:v>
                </c:pt>
                <c:pt idx="1978">
                  <c:v>381.34</c:v>
                </c:pt>
                <c:pt idx="1979">
                  <c:v>379.56</c:v>
                </c:pt>
                <c:pt idx="1980">
                  <c:v>378.91</c:v>
                </c:pt>
                <c:pt idx="1981">
                  <c:v>379.07</c:v>
                </c:pt>
                <c:pt idx="1982">
                  <c:v>378.5</c:v>
                </c:pt>
                <c:pt idx="1983">
                  <c:v>377.27</c:v>
                </c:pt>
                <c:pt idx="1984">
                  <c:v>324.7</c:v>
                </c:pt>
                <c:pt idx="1985">
                  <c:v>325.29000000000002</c:v>
                </c:pt>
                <c:pt idx="1986">
                  <c:v>325.29000000000002</c:v>
                </c:pt>
                <c:pt idx="1987">
                  <c:v>325.52999999999997</c:v>
                </c:pt>
                <c:pt idx="1988">
                  <c:v>326.01</c:v>
                </c:pt>
                <c:pt idx="1989">
                  <c:v>326.11</c:v>
                </c:pt>
                <c:pt idx="1990">
                  <c:v>325.77999999999997</c:v>
                </c:pt>
                <c:pt idx="1991">
                  <c:v>309.54000000000002</c:v>
                </c:pt>
                <c:pt idx="1992">
                  <c:v>308.51</c:v>
                </c:pt>
                <c:pt idx="1993">
                  <c:v>307.93</c:v>
                </c:pt>
                <c:pt idx="1994">
                  <c:v>309.29000000000002</c:v>
                </c:pt>
                <c:pt idx="1995">
                  <c:v>302.16000000000003</c:v>
                </c:pt>
                <c:pt idx="1996">
                  <c:v>302.07</c:v>
                </c:pt>
                <c:pt idx="1997">
                  <c:v>304.22000000000003</c:v>
                </c:pt>
                <c:pt idx="1998">
                  <c:v>301.79000000000002</c:v>
                </c:pt>
                <c:pt idx="1999">
                  <c:v>301.49</c:v>
                </c:pt>
                <c:pt idx="2000">
                  <c:v>480.84</c:v>
                </c:pt>
                <c:pt idx="2001">
                  <c:v>260.04000000000002</c:v>
                </c:pt>
                <c:pt idx="2002">
                  <c:v>260.26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'Chronological Data - 2016'!$F$1</c:f>
              <c:strCache>
                <c:ptCount val="1"/>
                <c:pt idx="0">
                  <c:v>NPRR 784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- 2016'!$C$2:$C$2004</c:f>
              <c:numCache>
                <c:formatCode>General</c:formatCode>
                <c:ptCount val="200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'Chronological Data - 2016'!$F$2:$F$2004</c:f>
              <c:numCache>
                <c:formatCode>General</c:formatCode>
                <c:ptCount val="2003"/>
                <c:pt idx="0">
                  <c:v>633.46500000000003</c:v>
                </c:pt>
                <c:pt idx="1">
                  <c:v>633.46500000000003</c:v>
                </c:pt>
                <c:pt idx="2">
                  <c:v>633.46500000000003</c:v>
                </c:pt>
                <c:pt idx="3">
                  <c:v>633.46500000000003</c:v>
                </c:pt>
                <c:pt idx="4">
                  <c:v>633.46500000000003</c:v>
                </c:pt>
                <c:pt idx="5">
                  <c:v>633.46500000000003</c:v>
                </c:pt>
                <c:pt idx="6">
                  <c:v>633.46500000000003</c:v>
                </c:pt>
                <c:pt idx="7">
                  <c:v>633.46500000000003</c:v>
                </c:pt>
                <c:pt idx="8">
                  <c:v>633.46500000000003</c:v>
                </c:pt>
                <c:pt idx="9">
                  <c:v>633.46500000000003</c:v>
                </c:pt>
                <c:pt idx="10">
                  <c:v>633.46500000000003</c:v>
                </c:pt>
                <c:pt idx="11">
                  <c:v>633.46500000000003</c:v>
                </c:pt>
                <c:pt idx="12">
                  <c:v>633.46500000000003</c:v>
                </c:pt>
                <c:pt idx="13">
                  <c:v>633.46500000000003</c:v>
                </c:pt>
                <c:pt idx="14">
                  <c:v>633.46500000000003</c:v>
                </c:pt>
                <c:pt idx="15">
                  <c:v>633.46500000000003</c:v>
                </c:pt>
                <c:pt idx="16">
                  <c:v>633.46500000000003</c:v>
                </c:pt>
                <c:pt idx="17">
                  <c:v>633.46500000000003</c:v>
                </c:pt>
                <c:pt idx="18">
                  <c:v>633.46500000000003</c:v>
                </c:pt>
                <c:pt idx="19">
                  <c:v>633.46500000000003</c:v>
                </c:pt>
                <c:pt idx="20">
                  <c:v>633.46500000000003</c:v>
                </c:pt>
                <c:pt idx="21">
                  <c:v>633.46500000000003</c:v>
                </c:pt>
                <c:pt idx="22">
                  <c:v>633.46500000000003</c:v>
                </c:pt>
                <c:pt idx="23">
                  <c:v>633.46500000000003</c:v>
                </c:pt>
                <c:pt idx="24">
                  <c:v>633.46500000000003</c:v>
                </c:pt>
                <c:pt idx="25">
                  <c:v>633.46500000000003</c:v>
                </c:pt>
                <c:pt idx="26">
                  <c:v>633.46500000000003</c:v>
                </c:pt>
                <c:pt idx="27">
                  <c:v>633.46500000000003</c:v>
                </c:pt>
                <c:pt idx="28">
                  <c:v>633.46500000000003</c:v>
                </c:pt>
                <c:pt idx="29">
                  <c:v>633.46500000000003</c:v>
                </c:pt>
                <c:pt idx="30">
                  <c:v>633.46500000000003</c:v>
                </c:pt>
                <c:pt idx="31">
                  <c:v>633.46500000000003</c:v>
                </c:pt>
                <c:pt idx="32">
                  <c:v>633.46500000000003</c:v>
                </c:pt>
                <c:pt idx="33">
                  <c:v>633.46500000000003</c:v>
                </c:pt>
                <c:pt idx="34">
                  <c:v>633.46500000000003</c:v>
                </c:pt>
                <c:pt idx="35">
                  <c:v>633.46500000000003</c:v>
                </c:pt>
                <c:pt idx="36">
                  <c:v>633.46500000000003</c:v>
                </c:pt>
                <c:pt idx="37">
                  <c:v>633.46500000000003</c:v>
                </c:pt>
                <c:pt idx="38">
                  <c:v>633.46500000000003</c:v>
                </c:pt>
                <c:pt idx="39">
                  <c:v>633.46500000000003</c:v>
                </c:pt>
                <c:pt idx="40">
                  <c:v>633.46500000000003</c:v>
                </c:pt>
                <c:pt idx="41">
                  <c:v>633.46500000000003</c:v>
                </c:pt>
                <c:pt idx="42">
                  <c:v>633.46500000000003</c:v>
                </c:pt>
                <c:pt idx="43">
                  <c:v>633.46500000000003</c:v>
                </c:pt>
                <c:pt idx="44">
                  <c:v>633.46500000000003</c:v>
                </c:pt>
                <c:pt idx="45">
                  <c:v>633.46500000000003</c:v>
                </c:pt>
                <c:pt idx="46">
                  <c:v>633.46500000000003</c:v>
                </c:pt>
                <c:pt idx="47">
                  <c:v>633.46500000000003</c:v>
                </c:pt>
                <c:pt idx="48">
                  <c:v>633.46500000000003</c:v>
                </c:pt>
                <c:pt idx="49">
                  <c:v>633.46500000000003</c:v>
                </c:pt>
                <c:pt idx="50">
                  <c:v>633.46500000000003</c:v>
                </c:pt>
                <c:pt idx="51">
                  <c:v>633.46500000000003</c:v>
                </c:pt>
                <c:pt idx="52">
                  <c:v>633.46500000000003</c:v>
                </c:pt>
                <c:pt idx="53">
                  <c:v>633.46500000000003</c:v>
                </c:pt>
                <c:pt idx="54">
                  <c:v>633.46500000000003</c:v>
                </c:pt>
                <c:pt idx="55">
                  <c:v>633.46500000000003</c:v>
                </c:pt>
                <c:pt idx="56">
                  <c:v>633.46500000000003</c:v>
                </c:pt>
                <c:pt idx="57">
                  <c:v>633.46500000000003</c:v>
                </c:pt>
                <c:pt idx="58">
                  <c:v>633.46500000000003</c:v>
                </c:pt>
                <c:pt idx="59">
                  <c:v>633.46500000000003</c:v>
                </c:pt>
                <c:pt idx="60">
                  <c:v>633.46500000000003</c:v>
                </c:pt>
                <c:pt idx="61">
                  <c:v>633.46500000000003</c:v>
                </c:pt>
                <c:pt idx="62">
                  <c:v>633.46500000000003</c:v>
                </c:pt>
                <c:pt idx="63">
                  <c:v>633.46500000000003</c:v>
                </c:pt>
                <c:pt idx="64">
                  <c:v>633.46500000000003</c:v>
                </c:pt>
                <c:pt idx="65">
                  <c:v>633.46500000000003</c:v>
                </c:pt>
                <c:pt idx="66">
                  <c:v>633.46500000000003</c:v>
                </c:pt>
                <c:pt idx="67">
                  <c:v>633.46500000000003</c:v>
                </c:pt>
                <c:pt idx="68">
                  <c:v>633.46500000000003</c:v>
                </c:pt>
                <c:pt idx="69">
                  <c:v>633.46500000000003</c:v>
                </c:pt>
                <c:pt idx="70">
                  <c:v>633.46500000000003</c:v>
                </c:pt>
                <c:pt idx="71">
                  <c:v>633.46500000000003</c:v>
                </c:pt>
                <c:pt idx="72">
                  <c:v>633.46500000000003</c:v>
                </c:pt>
                <c:pt idx="73">
                  <c:v>633.46500000000003</c:v>
                </c:pt>
                <c:pt idx="74">
                  <c:v>633.46500000000003</c:v>
                </c:pt>
                <c:pt idx="75">
                  <c:v>633.46500000000003</c:v>
                </c:pt>
                <c:pt idx="76">
                  <c:v>633.46500000000003</c:v>
                </c:pt>
                <c:pt idx="77">
                  <c:v>633.46500000000003</c:v>
                </c:pt>
                <c:pt idx="78">
                  <c:v>633.46500000000003</c:v>
                </c:pt>
                <c:pt idx="79">
                  <c:v>633.46500000000003</c:v>
                </c:pt>
                <c:pt idx="80">
                  <c:v>633.46500000000003</c:v>
                </c:pt>
                <c:pt idx="81">
                  <c:v>633.46500000000003</c:v>
                </c:pt>
                <c:pt idx="82">
                  <c:v>633.46500000000003</c:v>
                </c:pt>
                <c:pt idx="83">
                  <c:v>633.46500000000003</c:v>
                </c:pt>
                <c:pt idx="84">
                  <c:v>633.46500000000003</c:v>
                </c:pt>
                <c:pt idx="85">
                  <c:v>633.46500000000003</c:v>
                </c:pt>
                <c:pt idx="86">
                  <c:v>633.46500000000003</c:v>
                </c:pt>
                <c:pt idx="87">
                  <c:v>633.46500000000003</c:v>
                </c:pt>
                <c:pt idx="88">
                  <c:v>633.46500000000003</c:v>
                </c:pt>
                <c:pt idx="89">
                  <c:v>633.46500000000003</c:v>
                </c:pt>
                <c:pt idx="90">
                  <c:v>633.46500000000003</c:v>
                </c:pt>
                <c:pt idx="91">
                  <c:v>633.46500000000003</c:v>
                </c:pt>
                <c:pt idx="92">
                  <c:v>633.46500000000003</c:v>
                </c:pt>
                <c:pt idx="93">
                  <c:v>633.46500000000003</c:v>
                </c:pt>
                <c:pt idx="94">
                  <c:v>633.46500000000003</c:v>
                </c:pt>
                <c:pt idx="95">
                  <c:v>633.46500000000003</c:v>
                </c:pt>
                <c:pt idx="96">
                  <c:v>633.46500000000003</c:v>
                </c:pt>
                <c:pt idx="97">
                  <c:v>633.46500000000003</c:v>
                </c:pt>
                <c:pt idx="98">
                  <c:v>633.46500000000003</c:v>
                </c:pt>
                <c:pt idx="99">
                  <c:v>633.46500000000003</c:v>
                </c:pt>
                <c:pt idx="100">
                  <c:v>633.46500000000003</c:v>
                </c:pt>
                <c:pt idx="101">
                  <c:v>633.46500000000003</c:v>
                </c:pt>
                <c:pt idx="102">
                  <c:v>633.46500000000003</c:v>
                </c:pt>
                <c:pt idx="103">
                  <c:v>633.46500000000003</c:v>
                </c:pt>
                <c:pt idx="104">
                  <c:v>633.46500000000003</c:v>
                </c:pt>
                <c:pt idx="105">
                  <c:v>633.46500000000003</c:v>
                </c:pt>
                <c:pt idx="106">
                  <c:v>633.46500000000003</c:v>
                </c:pt>
                <c:pt idx="107">
                  <c:v>633.46500000000003</c:v>
                </c:pt>
                <c:pt idx="108">
                  <c:v>633.46500000000003</c:v>
                </c:pt>
                <c:pt idx="109">
                  <c:v>633.46500000000003</c:v>
                </c:pt>
                <c:pt idx="110">
                  <c:v>633.46500000000003</c:v>
                </c:pt>
                <c:pt idx="111">
                  <c:v>633.46500000000003</c:v>
                </c:pt>
                <c:pt idx="112">
                  <c:v>633.46500000000003</c:v>
                </c:pt>
                <c:pt idx="113">
                  <c:v>633.46500000000003</c:v>
                </c:pt>
                <c:pt idx="114">
                  <c:v>633.46500000000003</c:v>
                </c:pt>
                <c:pt idx="115">
                  <c:v>633.46500000000003</c:v>
                </c:pt>
                <c:pt idx="116">
                  <c:v>633.46500000000003</c:v>
                </c:pt>
                <c:pt idx="117">
                  <c:v>633.46500000000003</c:v>
                </c:pt>
                <c:pt idx="118">
                  <c:v>633.46500000000003</c:v>
                </c:pt>
                <c:pt idx="119">
                  <c:v>633.46500000000003</c:v>
                </c:pt>
                <c:pt idx="120">
                  <c:v>633.46500000000003</c:v>
                </c:pt>
                <c:pt idx="121">
                  <c:v>633.46500000000003</c:v>
                </c:pt>
                <c:pt idx="122">
                  <c:v>633.46500000000003</c:v>
                </c:pt>
                <c:pt idx="123">
                  <c:v>633.46500000000003</c:v>
                </c:pt>
                <c:pt idx="124">
                  <c:v>633.46500000000003</c:v>
                </c:pt>
                <c:pt idx="125">
                  <c:v>633.46500000000003</c:v>
                </c:pt>
                <c:pt idx="126">
                  <c:v>633.46500000000003</c:v>
                </c:pt>
                <c:pt idx="127">
                  <c:v>633.46500000000003</c:v>
                </c:pt>
                <c:pt idx="128">
                  <c:v>633.46500000000003</c:v>
                </c:pt>
                <c:pt idx="129">
                  <c:v>633.46500000000003</c:v>
                </c:pt>
                <c:pt idx="130">
                  <c:v>633.46500000000003</c:v>
                </c:pt>
                <c:pt idx="131">
                  <c:v>633.46500000000003</c:v>
                </c:pt>
                <c:pt idx="132">
                  <c:v>633.46500000000003</c:v>
                </c:pt>
                <c:pt idx="133">
                  <c:v>633.46500000000003</c:v>
                </c:pt>
                <c:pt idx="134">
                  <c:v>633.46500000000003</c:v>
                </c:pt>
                <c:pt idx="135">
                  <c:v>633.46500000000003</c:v>
                </c:pt>
                <c:pt idx="136">
                  <c:v>633.46500000000003</c:v>
                </c:pt>
                <c:pt idx="137">
                  <c:v>633.46500000000003</c:v>
                </c:pt>
                <c:pt idx="138">
                  <c:v>633.46500000000003</c:v>
                </c:pt>
                <c:pt idx="139">
                  <c:v>633.46500000000003</c:v>
                </c:pt>
                <c:pt idx="140">
                  <c:v>633.46500000000003</c:v>
                </c:pt>
                <c:pt idx="141">
                  <c:v>633.46500000000003</c:v>
                </c:pt>
                <c:pt idx="142">
                  <c:v>633.46500000000003</c:v>
                </c:pt>
                <c:pt idx="143">
                  <c:v>633.46500000000003</c:v>
                </c:pt>
                <c:pt idx="144">
                  <c:v>633.46500000000003</c:v>
                </c:pt>
                <c:pt idx="145">
                  <c:v>633.46500000000003</c:v>
                </c:pt>
                <c:pt idx="146">
                  <c:v>633.46500000000003</c:v>
                </c:pt>
                <c:pt idx="147">
                  <c:v>633.46500000000003</c:v>
                </c:pt>
                <c:pt idx="148">
                  <c:v>633.46500000000003</c:v>
                </c:pt>
                <c:pt idx="149">
                  <c:v>633.46500000000003</c:v>
                </c:pt>
                <c:pt idx="150">
                  <c:v>633.46500000000003</c:v>
                </c:pt>
                <c:pt idx="151">
                  <c:v>633.46500000000003</c:v>
                </c:pt>
                <c:pt idx="152">
                  <c:v>633.46500000000003</c:v>
                </c:pt>
                <c:pt idx="153">
                  <c:v>633.46500000000003</c:v>
                </c:pt>
                <c:pt idx="154">
                  <c:v>633.46500000000003</c:v>
                </c:pt>
                <c:pt idx="155">
                  <c:v>633.46500000000003</c:v>
                </c:pt>
                <c:pt idx="156">
                  <c:v>633.46500000000003</c:v>
                </c:pt>
                <c:pt idx="157">
                  <c:v>633.46500000000003</c:v>
                </c:pt>
                <c:pt idx="158">
                  <c:v>633.46500000000003</c:v>
                </c:pt>
                <c:pt idx="159">
                  <c:v>633.46500000000003</c:v>
                </c:pt>
                <c:pt idx="160">
                  <c:v>633.46500000000003</c:v>
                </c:pt>
                <c:pt idx="161">
                  <c:v>633.46500000000003</c:v>
                </c:pt>
                <c:pt idx="162">
                  <c:v>633.46500000000003</c:v>
                </c:pt>
                <c:pt idx="163">
                  <c:v>633.46500000000003</c:v>
                </c:pt>
                <c:pt idx="164">
                  <c:v>633.46500000000003</c:v>
                </c:pt>
                <c:pt idx="165">
                  <c:v>633.46500000000003</c:v>
                </c:pt>
                <c:pt idx="166">
                  <c:v>633.46500000000003</c:v>
                </c:pt>
                <c:pt idx="167">
                  <c:v>633.46500000000003</c:v>
                </c:pt>
                <c:pt idx="168">
                  <c:v>633.46500000000003</c:v>
                </c:pt>
                <c:pt idx="169">
                  <c:v>633.46500000000003</c:v>
                </c:pt>
                <c:pt idx="170">
                  <c:v>633.46500000000003</c:v>
                </c:pt>
                <c:pt idx="171">
                  <c:v>633.46500000000003</c:v>
                </c:pt>
                <c:pt idx="172">
                  <c:v>633.46500000000003</c:v>
                </c:pt>
                <c:pt idx="173">
                  <c:v>633.46500000000003</c:v>
                </c:pt>
                <c:pt idx="174">
                  <c:v>633.46500000000003</c:v>
                </c:pt>
                <c:pt idx="175">
                  <c:v>633.46500000000003</c:v>
                </c:pt>
                <c:pt idx="176">
                  <c:v>633.46500000000003</c:v>
                </c:pt>
                <c:pt idx="177">
                  <c:v>633.46500000000003</c:v>
                </c:pt>
                <c:pt idx="178">
                  <c:v>633.46500000000003</c:v>
                </c:pt>
                <c:pt idx="179">
                  <c:v>633.46500000000003</c:v>
                </c:pt>
                <c:pt idx="180">
                  <c:v>633.46500000000003</c:v>
                </c:pt>
                <c:pt idx="181">
                  <c:v>633.46500000000003</c:v>
                </c:pt>
                <c:pt idx="182">
                  <c:v>633.46500000000003</c:v>
                </c:pt>
                <c:pt idx="183">
                  <c:v>633.46500000000003</c:v>
                </c:pt>
                <c:pt idx="184">
                  <c:v>633.46500000000003</c:v>
                </c:pt>
                <c:pt idx="185">
                  <c:v>633.46500000000003</c:v>
                </c:pt>
                <c:pt idx="186">
                  <c:v>633.46500000000003</c:v>
                </c:pt>
                <c:pt idx="187">
                  <c:v>633.46500000000003</c:v>
                </c:pt>
                <c:pt idx="188">
                  <c:v>633.46500000000003</c:v>
                </c:pt>
                <c:pt idx="189">
                  <c:v>633.46500000000003</c:v>
                </c:pt>
                <c:pt idx="190">
                  <c:v>633.46500000000003</c:v>
                </c:pt>
                <c:pt idx="191">
                  <c:v>633.46500000000003</c:v>
                </c:pt>
                <c:pt idx="192">
                  <c:v>633.46500000000003</c:v>
                </c:pt>
                <c:pt idx="193">
                  <c:v>633.46500000000003</c:v>
                </c:pt>
                <c:pt idx="194">
                  <c:v>633.46500000000003</c:v>
                </c:pt>
                <c:pt idx="195">
                  <c:v>633.46500000000003</c:v>
                </c:pt>
                <c:pt idx="196">
                  <c:v>633.46500000000003</c:v>
                </c:pt>
                <c:pt idx="197">
                  <c:v>633.46500000000003</c:v>
                </c:pt>
                <c:pt idx="198">
                  <c:v>633.46500000000003</c:v>
                </c:pt>
                <c:pt idx="199">
                  <c:v>633.46500000000003</c:v>
                </c:pt>
                <c:pt idx="200">
                  <c:v>633.46500000000003</c:v>
                </c:pt>
                <c:pt idx="201">
                  <c:v>633.46500000000003</c:v>
                </c:pt>
                <c:pt idx="202">
                  <c:v>633.46500000000003</c:v>
                </c:pt>
                <c:pt idx="203">
                  <c:v>633.46500000000003</c:v>
                </c:pt>
                <c:pt idx="204">
                  <c:v>633.46500000000003</c:v>
                </c:pt>
                <c:pt idx="205">
                  <c:v>633.46500000000003</c:v>
                </c:pt>
                <c:pt idx="206">
                  <c:v>633.46500000000003</c:v>
                </c:pt>
                <c:pt idx="207">
                  <c:v>633.46500000000003</c:v>
                </c:pt>
                <c:pt idx="208">
                  <c:v>633.46500000000003</c:v>
                </c:pt>
                <c:pt idx="209">
                  <c:v>633.46500000000003</c:v>
                </c:pt>
                <c:pt idx="210">
                  <c:v>633.46500000000003</c:v>
                </c:pt>
                <c:pt idx="211">
                  <c:v>633.46500000000003</c:v>
                </c:pt>
                <c:pt idx="212">
                  <c:v>633.46500000000003</c:v>
                </c:pt>
                <c:pt idx="213">
                  <c:v>633.46500000000003</c:v>
                </c:pt>
                <c:pt idx="214">
                  <c:v>633.46500000000003</c:v>
                </c:pt>
                <c:pt idx="215">
                  <c:v>633.46500000000003</c:v>
                </c:pt>
                <c:pt idx="216">
                  <c:v>633.46500000000003</c:v>
                </c:pt>
                <c:pt idx="217">
                  <c:v>633.46500000000003</c:v>
                </c:pt>
                <c:pt idx="218">
                  <c:v>633.46500000000003</c:v>
                </c:pt>
                <c:pt idx="219">
                  <c:v>633.46500000000003</c:v>
                </c:pt>
                <c:pt idx="220">
                  <c:v>633.46500000000003</c:v>
                </c:pt>
                <c:pt idx="221">
                  <c:v>633.46500000000003</c:v>
                </c:pt>
                <c:pt idx="222">
                  <c:v>633.46500000000003</c:v>
                </c:pt>
                <c:pt idx="223">
                  <c:v>633.46500000000003</c:v>
                </c:pt>
                <c:pt idx="224">
                  <c:v>633.46500000000003</c:v>
                </c:pt>
                <c:pt idx="225">
                  <c:v>633.46500000000003</c:v>
                </c:pt>
                <c:pt idx="226">
                  <c:v>633.46500000000003</c:v>
                </c:pt>
                <c:pt idx="227">
                  <c:v>633.46500000000003</c:v>
                </c:pt>
                <c:pt idx="228">
                  <c:v>633.46500000000003</c:v>
                </c:pt>
                <c:pt idx="229">
                  <c:v>633.46500000000003</c:v>
                </c:pt>
                <c:pt idx="230">
                  <c:v>633.46500000000003</c:v>
                </c:pt>
                <c:pt idx="231">
                  <c:v>633.46500000000003</c:v>
                </c:pt>
                <c:pt idx="232">
                  <c:v>633.46500000000003</c:v>
                </c:pt>
                <c:pt idx="233">
                  <c:v>633.46500000000003</c:v>
                </c:pt>
                <c:pt idx="234">
                  <c:v>633.46500000000003</c:v>
                </c:pt>
                <c:pt idx="235">
                  <c:v>633.46500000000003</c:v>
                </c:pt>
                <c:pt idx="236">
                  <c:v>633.46500000000003</c:v>
                </c:pt>
                <c:pt idx="237">
                  <c:v>633.46500000000003</c:v>
                </c:pt>
                <c:pt idx="238">
                  <c:v>633.46500000000003</c:v>
                </c:pt>
                <c:pt idx="239">
                  <c:v>633.46500000000003</c:v>
                </c:pt>
                <c:pt idx="240">
                  <c:v>633.46500000000003</c:v>
                </c:pt>
                <c:pt idx="241">
                  <c:v>633.46500000000003</c:v>
                </c:pt>
                <c:pt idx="242">
                  <c:v>633.46500000000003</c:v>
                </c:pt>
                <c:pt idx="243">
                  <c:v>633.46500000000003</c:v>
                </c:pt>
                <c:pt idx="244">
                  <c:v>633.46500000000003</c:v>
                </c:pt>
                <c:pt idx="245">
                  <c:v>633.46500000000003</c:v>
                </c:pt>
                <c:pt idx="246">
                  <c:v>633.46500000000003</c:v>
                </c:pt>
                <c:pt idx="247">
                  <c:v>633.46500000000003</c:v>
                </c:pt>
                <c:pt idx="248">
                  <c:v>633.46500000000003</c:v>
                </c:pt>
                <c:pt idx="249">
                  <c:v>633.46500000000003</c:v>
                </c:pt>
                <c:pt idx="250">
                  <c:v>633.46500000000003</c:v>
                </c:pt>
                <c:pt idx="251">
                  <c:v>633.46500000000003</c:v>
                </c:pt>
                <c:pt idx="252">
                  <c:v>633.46500000000003</c:v>
                </c:pt>
                <c:pt idx="253">
                  <c:v>633.46500000000003</c:v>
                </c:pt>
                <c:pt idx="254">
                  <c:v>633.46500000000003</c:v>
                </c:pt>
                <c:pt idx="255">
                  <c:v>633.46500000000003</c:v>
                </c:pt>
                <c:pt idx="256">
                  <c:v>633.46500000000003</c:v>
                </c:pt>
                <c:pt idx="257">
                  <c:v>633.46500000000003</c:v>
                </c:pt>
                <c:pt idx="258">
                  <c:v>633.46500000000003</c:v>
                </c:pt>
                <c:pt idx="259">
                  <c:v>633.46500000000003</c:v>
                </c:pt>
                <c:pt idx="260">
                  <c:v>633.46500000000003</c:v>
                </c:pt>
                <c:pt idx="261">
                  <c:v>633.46500000000003</c:v>
                </c:pt>
                <c:pt idx="262">
                  <c:v>633.46500000000003</c:v>
                </c:pt>
                <c:pt idx="263">
                  <c:v>633.46500000000003</c:v>
                </c:pt>
                <c:pt idx="264">
                  <c:v>633.46500000000003</c:v>
                </c:pt>
                <c:pt idx="265">
                  <c:v>633.46500000000003</c:v>
                </c:pt>
                <c:pt idx="266">
                  <c:v>633.46500000000003</c:v>
                </c:pt>
                <c:pt idx="267">
                  <c:v>633.46500000000003</c:v>
                </c:pt>
                <c:pt idx="268">
                  <c:v>633.46500000000003</c:v>
                </c:pt>
                <c:pt idx="269">
                  <c:v>633.46500000000003</c:v>
                </c:pt>
                <c:pt idx="270">
                  <c:v>633.46500000000003</c:v>
                </c:pt>
                <c:pt idx="271">
                  <c:v>633.46500000000003</c:v>
                </c:pt>
                <c:pt idx="272">
                  <c:v>633.46500000000003</c:v>
                </c:pt>
                <c:pt idx="273">
                  <c:v>633.46500000000003</c:v>
                </c:pt>
                <c:pt idx="274">
                  <c:v>633.46500000000003</c:v>
                </c:pt>
                <c:pt idx="275">
                  <c:v>633.46500000000003</c:v>
                </c:pt>
                <c:pt idx="276">
                  <c:v>633.46500000000003</c:v>
                </c:pt>
                <c:pt idx="277">
                  <c:v>633.46500000000003</c:v>
                </c:pt>
                <c:pt idx="278">
                  <c:v>633.46500000000003</c:v>
                </c:pt>
                <c:pt idx="279">
                  <c:v>633.46500000000003</c:v>
                </c:pt>
                <c:pt idx="280">
                  <c:v>633.46500000000003</c:v>
                </c:pt>
                <c:pt idx="281">
                  <c:v>633.46500000000003</c:v>
                </c:pt>
                <c:pt idx="282">
                  <c:v>633.46500000000003</c:v>
                </c:pt>
                <c:pt idx="283">
                  <c:v>633.46500000000003</c:v>
                </c:pt>
                <c:pt idx="284">
                  <c:v>633.46500000000003</c:v>
                </c:pt>
                <c:pt idx="285">
                  <c:v>633.46500000000003</c:v>
                </c:pt>
                <c:pt idx="286">
                  <c:v>633.46500000000003</c:v>
                </c:pt>
                <c:pt idx="287">
                  <c:v>633.46500000000003</c:v>
                </c:pt>
                <c:pt idx="288">
                  <c:v>633.46500000000003</c:v>
                </c:pt>
                <c:pt idx="289">
                  <c:v>633.46500000000003</c:v>
                </c:pt>
                <c:pt idx="290">
                  <c:v>633.46500000000003</c:v>
                </c:pt>
                <c:pt idx="291">
                  <c:v>633.46500000000003</c:v>
                </c:pt>
                <c:pt idx="292">
                  <c:v>633.46500000000003</c:v>
                </c:pt>
                <c:pt idx="293">
                  <c:v>633.46500000000003</c:v>
                </c:pt>
                <c:pt idx="294">
                  <c:v>633.46500000000003</c:v>
                </c:pt>
                <c:pt idx="295">
                  <c:v>633.46500000000003</c:v>
                </c:pt>
                <c:pt idx="296">
                  <c:v>633.46500000000003</c:v>
                </c:pt>
                <c:pt idx="297">
                  <c:v>633.46500000000003</c:v>
                </c:pt>
                <c:pt idx="298">
                  <c:v>633.46500000000003</c:v>
                </c:pt>
                <c:pt idx="299">
                  <c:v>633.46500000000003</c:v>
                </c:pt>
                <c:pt idx="300">
                  <c:v>633.46500000000003</c:v>
                </c:pt>
                <c:pt idx="301">
                  <c:v>633.46500000000003</c:v>
                </c:pt>
                <c:pt idx="302">
                  <c:v>633.46500000000003</c:v>
                </c:pt>
                <c:pt idx="303">
                  <c:v>633.46500000000003</c:v>
                </c:pt>
                <c:pt idx="304">
                  <c:v>633.46500000000003</c:v>
                </c:pt>
                <c:pt idx="305">
                  <c:v>633.46500000000003</c:v>
                </c:pt>
                <c:pt idx="306">
                  <c:v>633.46500000000003</c:v>
                </c:pt>
                <c:pt idx="307">
                  <c:v>633.46500000000003</c:v>
                </c:pt>
                <c:pt idx="308">
                  <c:v>633.46500000000003</c:v>
                </c:pt>
                <c:pt idx="309">
                  <c:v>633.46500000000003</c:v>
                </c:pt>
                <c:pt idx="310">
                  <c:v>633.46500000000003</c:v>
                </c:pt>
                <c:pt idx="311">
                  <c:v>633.46500000000003</c:v>
                </c:pt>
                <c:pt idx="312">
                  <c:v>633.46500000000003</c:v>
                </c:pt>
                <c:pt idx="313">
                  <c:v>633.46500000000003</c:v>
                </c:pt>
                <c:pt idx="314">
                  <c:v>633.46500000000003</c:v>
                </c:pt>
                <c:pt idx="315">
                  <c:v>633.46500000000003</c:v>
                </c:pt>
                <c:pt idx="316">
                  <c:v>633.46500000000003</c:v>
                </c:pt>
                <c:pt idx="317">
                  <c:v>633.46500000000003</c:v>
                </c:pt>
                <c:pt idx="318">
                  <c:v>633.46500000000003</c:v>
                </c:pt>
                <c:pt idx="319">
                  <c:v>633.46500000000003</c:v>
                </c:pt>
                <c:pt idx="320">
                  <c:v>633.46500000000003</c:v>
                </c:pt>
                <c:pt idx="321">
                  <c:v>633.46500000000003</c:v>
                </c:pt>
                <c:pt idx="322">
                  <c:v>633.46500000000003</c:v>
                </c:pt>
                <c:pt idx="323">
                  <c:v>633.46500000000003</c:v>
                </c:pt>
                <c:pt idx="324">
                  <c:v>633.46500000000003</c:v>
                </c:pt>
                <c:pt idx="325">
                  <c:v>633.46500000000003</c:v>
                </c:pt>
                <c:pt idx="326">
                  <c:v>633.46500000000003</c:v>
                </c:pt>
                <c:pt idx="327">
                  <c:v>633.46500000000003</c:v>
                </c:pt>
                <c:pt idx="328">
                  <c:v>633.46500000000003</c:v>
                </c:pt>
                <c:pt idx="329">
                  <c:v>633.46500000000003</c:v>
                </c:pt>
                <c:pt idx="330">
                  <c:v>633.46500000000003</c:v>
                </c:pt>
                <c:pt idx="331">
                  <c:v>633.46500000000003</c:v>
                </c:pt>
                <c:pt idx="332">
                  <c:v>633.46500000000003</c:v>
                </c:pt>
                <c:pt idx="333">
                  <c:v>633.46500000000003</c:v>
                </c:pt>
                <c:pt idx="334">
                  <c:v>633.46500000000003</c:v>
                </c:pt>
                <c:pt idx="335">
                  <c:v>633.46500000000003</c:v>
                </c:pt>
                <c:pt idx="336">
                  <c:v>633.46500000000003</c:v>
                </c:pt>
                <c:pt idx="337">
                  <c:v>633.46500000000003</c:v>
                </c:pt>
                <c:pt idx="338">
                  <c:v>633.46500000000003</c:v>
                </c:pt>
                <c:pt idx="339">
                  <c:v>633.46500000000003</c:v>
                </c:pt>
                <c:pt idx="340">
                  <c:v>633.46500000000003</c:v>
                </c:pt>
                <c:pt idx="341">
                  <c:v>633.46500000000003</c:v>
                </c:pt>
                <c:pt idx="342">
                  <c:v>633.46500000000003</c:v>
                </c:pt>
                <c:pt idx="343">
                  <c:v>633.46500000000003</c:v>
                </c:pt>
                <c:pt idx="344">
                  <c:v>633.46500000000003</c:v>
                </c:pt>
                <c:pt idx="345">
                  <c:v>633.46500000000003</c:v>
                </c:pt>
                <c:pt idx="346">
                  <c:v>633.46500000000003</c:v>
                </c:pt>
                <c:pt idx="347">
                  <c:v>633.46500000000003</c:v>
                </c:pt>
                <c:pt idx="348">
                  <c:v>633.46500000000003</c:v>
                </c:pt>
                <c:pt idx="349">
                  <c:v>633.46500000000003</c:v>
                </c:pt>
                <c:pt idx="350">
                  <c:v>633.46500000000003</c:v>
                </c:pt>
                <c:pt idx="351">
                  <c:v>633.46500000000003</c:v>
                </c:pt>
                <c:pt idx="352">
                  <c:v>633.46500000000003</c:v>
                </c:pt>
                <c:pt idx="353">
                  <c:v>633.46500000000003</c:v>
                </c:pt>
                <c:pt idx="354">
                  <c:v>633.46500000000003</c:v>
                </c:pt>
                <c:pt idx="355">
                  <c:v>633.46500000000003</c:v>
                </c:pt>
                <c:pt idx="356">
                  <c:v>633.46500000000003</c:v>
                </c:pt>
                <c:pt idx="357">
                  <c:v>633.46500000000003</c:v>
                </c:pt>
                <c:pt idx="358">
                  <c:v>633.46500000000003</c:v>
                </c:pt>
                <c:pt idx="359">
                  <c:v>633.46500000000003</c:v>
                </c:pt>
                <c:pt idx="360">
                  <c:v>633.46500000000003</c:v>
                </c:pt>
                <c:pt idx="361">
                  <c:v>633.46500000000003</c:v>
                </c:pt>
                <c:pt idx="362">
                  <c:v>633.46500000000003</c:v>
                </c:pt>
                <c:pt idx="363">
                  <c:v>633.46500000000003</c:v>
                </c:pt>
                <c:pt idx="364">
                  <c:v>633.46500000000003</c:v>
                </c:pt>
                <c:pt idx="365">
                  <c:v>633.46500000000003</c:v>
                </c:pt>
                <c:pt idx="366">
                  <c:v>633.46500000000003</c:v>
                </c:pt>
                <c:pt idx="367">
                  <c:v>633.46500000000003</c:v>
                </c:pt>
                <c:pt idx="368">
                  <c:v>633.46500000000003</c:v>
                </c:pt>
                <c:pt idx="369">
                  <c:v>633.46500000000003</c:v>
                </c:pt>
                <c:pt idx="370">
                  <c:v>633.46500000000003</c:v>
                </c:pt>
                <c:pt idx="371">
                  <c:v>633.46500000000003</c:v>
                </c:pt>
                <c:pt idx="372">
                  <c:v>633.46500000000003</c:v>
                </c:pt>
                <c:pt idx="373">
                  <c:v>633.46500000000003</c:v>
                </c:pt>
                <c:pt idx="374">
                  <c:v>633.46500000000003</c:v>
                </c:pt>
                <c:pt idx="375">
                  <c:v>633.46500000000003</c:v>
                </c:pt>
                <c:pt idx="376">
                  <c:v>633.46500000000003</c:v>
                </c:pt>
                <c:pt idx="377">
                  <c:v>633.46500000000003</c:v>
                </c:pt>
                <c:pt idx="378">
                  <c:v>633.46500000000003</c:v>
                </c:pt>
                <c:pt idx="379">
                  <c:v>633.46500000000003</c:v>
                </c:pt>
                <c:pt idx="380">
                  <c:v>633.46500000000003</c:v>
                </c:pt>
                <c:pt idx="381">
                  <c:v>633.46500000000003</c:v>
                </c:pt>
                <c:pt idx="382">
                  <c:v>633.46500000000003</c:v>
                </c:pt>
                <c:pt idx="383">
                  <c:v>633.46500000000003</c:v>
                </c:pt>
                <c:pt idx="384">
                  <c:v>633.46500000000003</c:v>
                </c:pt>
                <c:pt idx="385">
                  <c:v>633.46500000000003</c:v>
                </c:pt>
                <c:pt idx="386">
                  <c:v>633.46500000000003</c:v>
                </c:pt>
                <c:pt idx="387">
                  <c:v>633.46500000000003</c:v>
                </c:pt>
                <c:pt idx="388">
                  <c:v>633.46500000000003</c:v>
                </c:pt>
                <c:pt idx="389">
                  <c:v>633.46500000000003</c:v>
                </c:pt>
                <c:pt idx="390">
                  <c:v>633.46500000000003</c:v>
                </c:pt>
                <c:pt idx="391">
                  <c:v>633.46500000000003</c:v>
                </c:pt>
                <c:pt idx="392">
                  <c:v>633.46500000000003</c:v>
                </c:pt>
                <c:pt idx="393">
                  <c:v>633.46500000000003</c:v>
                </c:pt>
                <c:pt idx="394">
                  <c:v>633.46500000000003</c:v>
                </c:pt>
                <c:pt idx="395">
                  <c:v>633.46500000000003</c:v>
                </c:pt>
                <c:pt idx="396">
                  <c:v>633.46500000000003</c:v>
                </c:pt>
                <c:pt idx="397">
                  <c:v>633.46500000000003</c:v>
                </c:pt>
                <c:pt idx="398">
                  <c:v>633.46500000000003</c:v>
                </c:pt>
                <c:pt idx="399">
                  <c:v>633.46500000000003</c:v>
                </c:pt>
                <c:pt idx="400">
                  <c:v>633.46500000000003</c:v>
                </c:pt>
                <c:pt idx="401">
                  <c:v>633.46500000000003</c:v>
                </c:pt>
                <c:pt idx="402">
                  <c:v>633.46500000000003</c:v>
                </c:pt>
                <c:pt idx="403">
                  <c:v>633.46500000000003</c:v>
                </c:pt>
                <c:pt idx="404">
                  <c:v>633.46500000000003</c:v>
                </c:pt>
                <c:pt idx="405">
                  <c:v>633.46500000000003</c:v>
                </c:pt>
                <c:pt idx="406">
                  <c:v>633.46500000000003</c:v>
                </c:pt>
                <c:pt idx="407">
                  <c:v>633.46500000000003</c:v>
                </c:pt>
                <c:pt idx="408">
                  <c:v>633.46500000000003</c:v>
                </c:pt>
                <c:pt idx="409">
                  <c:v>633.46500000000003</c:v>
                </c:pt>
                <c:pt idx="410">
                  <c:v>633.46500000000003</c:v>
                </c:pt>
                <c:pt idx="411">
                  <c:v>633.46500000000003</c:v>
                </c:pt>
                <c:pt idx="412">
                  <c:v>633.46500000000003</c:v>
                </c:pt>
                <c:pt idx="413">
                  <c:v>633.46500000000003</c:v>
                </c:pt>
                <c:pt idx="414">
                  <c:v>633.46500000000003</c:v>
                </c:pt>
                <c:pt idx="415">
                  <c:v>633.46500000000003</c:v>
                </c:pt>
                <c:pt idx="416">
                  <c:v>633.46500000000003</c:v>
                </c:pt>
                <c:pt idx="417">
                  <c:v>633.46500000000003</c:v>
                </c:pt>
                <c:pt idx="418">
                  <c:v>633.46500000000003</c:v>
                </c:pt>
                <c:pt idx="419">
                  <c:v>633.46500000000003</c:v>
                </c:pt>
                <c:pt idx="420">
                  <c:v>633.46500000000003</c:v>
                </c:pt>
                <c:pt idx="421">
                  <c:v>633.46500000000003</c:v>
                </c:pt>
                <c:pt idx="422">
                  <c:v>633.46500000000003</c:v>
                </c:pt>
                <c:pt idx="423">
                  <c:v>633.46500000000003</c:v>
                </c:pt>
                <c:pt idx="424">
                  <c:v>633.46500000000003</c:v>
                </c:pt>
                <c:pt idx="425">
                  <c:v>633.46500000000003</c:v>
                </c:pt>
                <c:pt idx="426">
                  <c:v>633.46500000000003</c:v>
                </c:pt>
                <c:pt idx="427">
                  <c:v>633.46500000000003</c:v>
                </c:pt>
                <c:pt idx="428">
                  <c:v>633.46500000000003</c:v>
                </c:pt>
                <c:pt idx="429">
                  <c:v>633.46500000000003</c:v>
                </c:pt>
                <c:pt idx="430">
                  <c:v>633.46500000000003</c:v>
                </c:pt>
                <c:pt idx="431">
                  <c:v>633.46500000000003</c:v>
                </c:pt>
                <c:pt idx="432">
                  <c:v>633.46500000000003</c:v>
                </c:pt>
                <c:pt idx="433">
                  <c:v>633.46500000000003</c:v>
                </c:pt>
                <c:pt idx="434">
                  <c:v>633.46500000000003</c:v>
                </c:pt>
                <c:pt idx="435">
                  <c:v>633.46500000000003</c:v>
                </c:pt>
                <c:pt idx="436">
                  <c:v>633.46500000000003</c:v>
                </c:pt>
                <c:pt idx="437">
                  <c:v>633.46500000000003</c:v>
                </c:pt>
                <c:pt idx="438">
                  <c:v>633.46500000000003</c:v>
                </c:pt>
                <c:pt idx="439">
                  <c:v>633.46500000000003</c:v>
                </c:pt>
                <c:pt idx="440">
                  <c:v>633.46500000000003</c:v>
                </c:pt>
                <c:pt idx="441">
                  <c:v>633.46500000000003</c:v>
                </c:pt>
                <c:pt idx="442">
                  <c:v>633.46500000000003</c:v>
                </c:pt>
                <c:pt idx="443">
                  <c:v>633.46500000000003</c:v>
                </c:pt>
                <c:pt idx="444">
                  <c:v>633.46500000000003</c:v>
                </c:pt>
                <c:pt idx="445">
                  <c:v>633.46500000000003</c:v>
                </c:pt>
                <c:pt idx="446">
                  <c:v>633.46500000000003</c:v>
                </c:pt>
                <c:pt idx="447">
                  <c:v>633.46500000000003</c:v>
                </c:pt>
                <c:pt idx="448">
                  <c:v>633.46500000000003</c:v>
                </c:pt>
                <c:pt idx="449">
                  <c:v>633.46500000000003</c:v>
                </c:pt>
                <c:pt idx="450">
                  <c:v>633.46500000000003</c:v>
                </c:pt>
                <c:pt idx="451">
                  <c:v>633.46500000000003</c:v>
                </c:pt>
                <c:pt idx="452">
                  <c:v>633.46500000000003</c:v>
                </c:pt>
                <c:pt idx="453">
                  <c:v>633.46500000000003</c:v>
                </c:pt>
                <c:pt idx="454">
                  <c:v>633.46500000000003</c:v>
                </c:pt>
                <c:pt idx="455">
                  <c:v>633.46500000000003</c:v>
                </c:pt>
                <c:pt idx="456">
                  <c:v>633.46500000000003</c:v>
                </c:pt>
                <c:pt idx="457">
                  <c:v>633.46500000000003</c:v>
                </c:pt>
                <c:pt idx="458">
                  <c:v>633.46500000000003</c:v>
                </c:pt>
                <c:pt idx="459">
                  <c:v>633.46500000000003</c:v>
                </c:pt>
                <c:pt idx="460">
                  <c:v>633.46500000000003</c:v>
                </c:pt>
                <c:pt idx="461">
                  <c:v>633.46500000000003</c:v>
                </c:pt>
                <c:pt idx="462">
                  <c:v>633.46500000000003</c:v>
                </c:pt>
                <c:pt idx="463">
                  <c:v>633.46500000000003</c:v>
                </c:pt>
                <c:pt idx="464">
                  <c:v>633.46500000000003</c:v>
                </c:pt>
                <c:pt idx="465">
                  <c:v>633.46500000000003</c:v>
                </c:pt>
                <c:pt idx="466">
                  <c:v>633.46500000000003</c:v>
                </c:pt>
                <c:pt idx="467">
                  <c:v>633.46500000000003</c:v>
                </c:pt>
                <c:pt idx="468">
                  <c:v>633.46500000000003</c:v>
                </c:pt>
                <c:pt idx="469">
                  <c:v>633.46500000000003</c:v>
                </c:pt>
                <c:pt idx="470">
                  <c:v>633.46500000000003</c:v>
                </c:pt>
                <c:pt idx="471">
                  <c:v>633.46500000000003</c:v>
                </c:pt>
                <c:pt idx="472">
                  <c:v>633.46500000000003</c:v>
                </c:pt>
                <c:pt idx="473">
                  <c:v>633.46500000000003</c:v>
                </c:pt>
                <c:pt idx="474">
                  <c:v>633.46500000000003</c:v>
                </c:pt>
                <c:pt idx="475">
                  <c:v>633.46500000000003</c:v>
                </c:pt>
                <c:pt idx="476">
                  <c:v>633.46500000000003</c:v>
                </c:pt>
                <c:pt idx="477">
                  <c:v>633.46500000000003</c:v>
                </c:pt>
                <c:pt idx="478">
                  <c:v>633.46500000000003</c:v>
                </c:pt>
                <c:pt idx="479">
                  <c:v>633.46500000000003</c:v>
                </c:pt>
                <c:pt idx="480">
                  <c:v>633.46500000000003</c:v>
                </c:pt>
                <c:pt idx="481">
                  <c:v>633.46500000000003</c:v>
                </c:pt>
                <c:pt idx="482">
                  <c:v>633.46500000000003</c:v>
                </c:pt>
                <c:pt idx="483">
                  <c:v>633.46500000000003</c:v>
                </c:pt>
                <c:pt idx="484">
                  <c:v>633.46500000000003</c:v>
                </c:pt>
                <c:pt idx="485">
                  <c:v>633.46500000000003</c:v>
                </c:pt>
                <c:pt idx="486">
                  <c:v>633.46500000000003</c:v>
                </c:pt>
                <c:pt idx="487">
                  <c:v>633.46500000000003</c:v>
                </c:pt>
                <c:pt idx="488">
                  <c:v>633.46500000000003</c:v>
                </c:pt>
                <c:pt idx="489">
                  <c:v>633.46500000000003</c:v>
                </c:pt>
                <c:pt idx="490">
                  <c:v>633.46500000000003</c:v>
                </c:pt>
                <c:pt idx="491">
                  <c:v>633.46500000000003</c:v>
                </c:pt>
                <c:pt idx="492">
                  <c:v>633.46500000000003</c:v>
                </c:pt>
                <c:pt idx="493">
                  <c:v>633.46500000000003</c:v>
                </c:pt>
                <c:pt idx="494">
                  <c:v>633.46500000000003</c:v>
                </c:pt>
                <c:pt idx="495">
                  <c:v>633.46500000000003</c:v>
                </c:pt>
                <c:pt idx="496">
                  <c:v>633.46500000000003</c:v>
                </c:pt>
                <c:pt idx="497">
                  <c:v>633.46500000000003</c:v>
                </c:pt>
                <c:pt idx="498">
                  <c:v>633.46500000000003</c:v>
                </c:pt>
                <c:pt idx="499">
                  <c:v>633.46500000000003</c:v>
                </c:pt>
                <c:pt idx="500">
                  <c:v>633.46500000000003</c:v>
                </c:pt>
                <c:pt idx="501">
                  <c:v>633.46500000000003</c:v>
                </c:pt>
                <c:pt idx="502">
                  <c:v>633.46500000000003</c:v>
                </c:pt>
                <c:pt idx="503">
                  <c:v>633.46500000000003</c:v>
                </c:pt>
                <c:pt idx="504">
                  <c:v>633.46500000000003</c:v>
                </c:pt>
                <c:pt idx="505">
                  <c:v>633.46500000000003</c:v>
                </c:pt>
                <c:pt idx="506">
                  <c:v>633.46500000000003</c:v>
                </c:pt>
                <c:pt idx="507">
                  <c:v>633.46500000000003</c:v>
                </c:pt>
                <c:pt idx="508">
                  <c:v>633.46500000000003</c:v>
                </c:pt>
                <c:pt idx="509">
                  <c:v>633.46500000000003</c:v>
                </c:pt>
                <c:pt idx="510">
                  <c:v>633.46500000000003</c:v>
                </c:pt>
                <c:pt idx="511">
                  <c:v>633.46500000000003</c:v>
                </c:pt>
                <c:pt idx="512">
                  <c:v>633.46500000000003</c:v>
                </c:pt>
                <c:pt idx="513">
                  <c:v>633.46500000000003</c:v>
                </c:pt>
                <c:pt idx="514">
                  <c:v>633.46500000000003</c:v>
                </c:pt>
                <c:pt idx="515">
                  <c:v>633.46500000000003</c:v>
                </c:pt>
                <c:pt idx="516">
                  <c:v>633.46500000000003</c:v>
                </c:pt>
                <c:pt idx="517">
                  <c:v>633.46500000000003</c:v>
                </c:pt>
                <c:pt idx="518">
                  <c:v>633.46500000000003</c:v>
                </c:pt>
                <c:pt idx="519">
                  <c:v>633.46500000000003</c:v>
                </c:pt>
                <c:pt idx="520">
                  <c:v>633.46500000000003</c:v>
                </c:pt>
                <c:pt idx="521">
                  <c:v>633.46500000000003</c:v>
                </c:pt>
                <c:pt idx="522">
                  <c:v>633.46500000000003</c:v>
                </c:pt>
                <c:pt idx="523">
                  <c:v>633.46500000000003</c:v>
                </c:pt>
                <c:pt idx="524">
                  <c:v>633.46500000000003</c:v>
                </c:pt>
                <c:pt idx="525">
                  <c:v>633.46500000000003</c:v>
                </c:pt>
                <c:pt idx="526">
                  <c:v>633.46500000000003</c:v>
                </c:pt>
                <c:pt idx="527">
                  <c:v>633.46500000000003</c:v>
                </c:pt>
                <c:pt idx="528">
                  <c:v>633.46500000000003</c:v>
                </c:pt>
                <c:pt idx="529">
                  <c:v>633.46500000000003</c:v>
                </c:pt>
                <c:pt idx="530">
                  <c:v>633.46500000000003</c:v>
                </c:pt>
                <c:pt idx="531">
                  <c:v>633.46500000000003</c:v>
                </c:pt>
                <c:pt idx="532">
                  <c:v>633.46500000000003</c:v>
                </c:pt>
                <c:pt idx="533">
                  <c:v>633.46500000000003</c:v>
                </c:pt>
                <c:pt idx="534">
                  <c:v>633.46500000000003</c:v>
                </c:pt>
                <c:pt idx="535">
                  <c:v>633.46500000000003</c:v>
                </c:pt>
                <c:pt idx="536">
                  <c:v>633.46500000000003</c:v>
                </c:pt>
                <c:pt idx="537">
                  <c:v>633.46500000000003</c:v>
                </c:pt>
                <c:pt idx="538">
                  <c:v>633.46500000000003</c:v>
                </c:pt>
                <c:pt idx="539">
                  <c:v>633.46500000000003</c:v>
                </c:pt>
                <c:pt idx="540">
                  <c:v>633.46500000000003</c:v>
                </c:pt>
                <c:pt idx="541">
                  <c:v>633.46500000000003</c:v>
                </c:pt>
                <c:pt idx="542">
                  <c:v>633.46500000000003</c:v>
                </c:pt>
                <c:pt idx="543">
                  <c:v>633.46500000000003</c:v>
                </c:pt>
                <c:pt idx="544">
                  <c:v>633.46500000000003</c:v>
                </c:pt>
                <c:pt idx="545">
                  <c:v>633.46500000000003</c:v>
                </c:pt>
                <c:pt idx="546">
                  <c:v>633.46500000000003</c:v>
                </c:pt>
                <c:pt idx="547">
                  <c:v>633.46500000000003</c:v>
                </c:pt>
                <c:pt idx="548">
                  <c:v>633.46500000000003</c:v>
                </c:pt>
                <c:pt idx="549">
                  <c:v>633.46500000000003</c:v>
                </c:pt>
                <c:pt idx="550">
                  <c:v>633.46500000000003</c:v>
                </c:pt>
                <c:pt idx="551">
                  <c:v>633.46500000000003</c:v>
                </c:pt>
                <c:pt idx="552">
                  <c:v>633.46500000000003</c:v>
                </c:pt>
                <c:pt idx="553">
                  <c:v>633.46500000000003</c:v>
                </c:pt>
                <c:pt idx="554">
                  <c:v>633.46500000000003</c:v>
                </c:pt>
                <c:pt idx="555">
                  <c:v>633.46500000000003</c:v>
                </c:pt>
                <c:pt idx="556">
                  <c:v>633.46500000000003</c:v>
                </c:pt>
                <c:pt idx="557">
                  <c:v>633.46500000000003</c:v>
                </c:pt>
                <c:pt idx="558">
                  <c:v>633.46500000000003</c:v>
                </c:pt>
                <c:pt idx="559">
                  <c:v>633.46500000000003</c:v>
                </c:pt>
                <c:pt idx="560">
                  <c:v>633.46500000000003</c:v>
                </c:pt>
                <c:pt idx="561">
                  <c:v>633.46500000000003</c:v>
                </c:pt>
                <c:pt idx="562">
                  <c:v>633.46500000000003</c:v>
                </c:pt>
                <c:pt idx="563">
                  <c:v>633.46500000000003</c:v>
                </c:pt>
                <c:pt idx="564">
                  <c:v>633.46500000000003</c:v>
                </c:pt>
                <c:pt idx="565">
                  <c:v>633.46500000000003</c:v>
                </c:pt>
                <c:pt idx="566">
                  <c:v>633.46500000000003</c:v>
                </c:pt>
                <c:pt idx="567">
                  <c:v>633.46500000000003</c:v>
                </c:pt>
                <c:pt idx="568">
                  <c:v>633.46500000000003</c:v>
                </c:pt>
                <c:pt idx="569">
                  <c:v>633.46500000000003</c:v>
                </c:pt>
                <c:pt idx="570">
                  <c:v>633.46500000000003</c:v>
                </c:pt>
                <c:pt idx="571">
                  <c:v>633.46500000000003</c:v>
                </c:pt>
                <c:pt idx="572">
                  <c:v>633.46500000000003</c:v>
                </c:pt>
                <c:pt idx="573">
                  <c:v>633.46500000000003</c:v>
                </c:pt>
                <c:pt idx="574">
                  <c:v>633.46500000000003</c:v>
                </c:pt>
                <c:pt idx="575">
                  <c:v>633.46500000000003</c:v>
                </c:pt>
                <c:pt idx="576">
                  <c:v>633.46500000000003</c:v>
                </c:pt>
                <c:pt idx="577">
                  <c:v>633.46500000000003</c:v>
                </c:pt>
                <c:pt idx="578">
                  <c:v>633.46500000000003</c:v>
                </c:pt>
                <c:pt idx="579">
                  <c:v>633.46500000000003</c:v>
                </c:pt>
                <c:pt idx="580">
                  <c:v>633.46500000000003</c:v>
                </c:pt>
                <c:pt idx="581">
                  <c:v>633.46500000000003</c:v>
                </c:pt>
                <c:pt idx="582">
                  <c:v>633.46500000000003</c:v>
                </c:pt>
                <c:pt idx="583">
                  <c:v>633.46500000000003</c:v>
                </c:pt>
                <c:pt idx="584">
                  <c:v>633.46500000000003</c:v>
                </c:pt>
                <c:pt idx="585">
                  <c:v>633.46500000000003</c:v>
                </c:pt>
                <c:pt idx="586">
                  <c:v>633.46500000000003</c:v>
                </c:pt>
                <c:pt idx="587">
                  <c:v>633.46500000000003</c:v>
                </c:pt>
                <c:pt idx="588">
                  <c:v>633.46500000000003</c:v>
                </c:pt>
                <c:pt idx="589">
                  <c:v>633.46500000000003</c:v>
                </c:pt>
                <c:pt idx="590">
                  <c:v>633.46500000000003</c:v>
                </c:pt>
                <c:pt idx="591">
                  <c:v>633.46500000000003</c:v>
                </c:pt>
                <c:pt idx="592">
                  <c:v>633.46500000000003</c:v>
                </c:pt>
                <c:pt idx="593">
                  <c:v>633.46500000000003</c:v>
                </c:pt>
                <c:pt idx="594">
                  <c:v>633.46500000000003</c:v>
                </c:pt>
                <c:pt idx="595">
                  <c:v>633.46500000000003</c:v>
                </c:pt>
                <c:pt idx="596">
                  <c:v>633.46500000000003</c:v>
                </c:pt>
                <c:pt idx="597">
                  <c:v>633.46500000000003</c:v>
                </c:pt>
                <c:pt idx="598">
                  <c:v>633.46500000000003</c:v>
                </c:pt>
                <c:pt idx="599">
                  <c:v>633.46500000000003</c:v>
                </c:pt>
                <c:pt idx="600">
                  <c:v>633.46500000000003</c:v>
                </c:pt>
                <c:pt idx="601">
                  <c:v>633.46500000000003</c:v>
                </c:pt>
                <c:pt idx="602">
                  <c:v>633.46500000000003</c:v>
                </c:pt>
                <c:pt idx="603">
                  <c:v>633.46500000000003</c:v>
                </c:pt>
                <c:pt idx="604">
                  <c:v>633.46500000000003</c:v>
                </c:pt>
                <c:pt idx="605">
                  <c:v>633.46500000000003</c:v>
                </c:pt>
                <c:pt idx="606">
                  <c:v>633.46500000000003</c:v>
                </c:pt>
                <c:pt idx="607">
                  <c:v>633.46500000000003</c:v>
                </c:pt>
                <c:pt idx="608">
                  <c:v>633.46500000000003</c:v>
                </c:pt>
                <c:pt idx="609">
                  <c:v>633.46500000000003</c:v>
                </c:pt>
                <c:pt idx="610">
                  <c:v>633.46500000000003</c:v>
                </c:pt>
                <c:pt idx="611">
                  <c:v>633.46500000000003</c:v>
                </c:pt>
                <c:pt idx="612">
                  <c:v>633.46500000000003</c:v>
                </c:pt>
                <c:pt idx="613">
                  <c:v>633.46500000000003</c:v>
                </c:pt>
                <c:pt idx="614">
                  <c:v>633.46500000000003</c:v>
                </c:pt>
                <c:pt idx="615">
                  <c:v>633.46500000000003</c:v>
                </c:pt>
                <c:pt idx="616">
                  <c:v>633.46500000000003</c:v>
                </c:pt>
                <c:pt idx="617">
                  <c:v>633.46500000000003</c:v>
                </c:pt>
                <c:pt idx="618">
                  <c:v>633.46500000000003</c:v>
                </c:pt>
                <c:pt idx="619">
                  <c:v>633.46500000000003</c:v>
                </c:pt>
                <c:pt idx="620">
                  <c:v>633.46500000000003</c:v>
                </c:pt>
                <c:pt idx="621">
                  <c:v>633.46500000000003</c:v>
                </c:pt>
                <c:pt idx="622">
                  <c:v>633.46500000000003</c:v>
                </c:pt>
                <c:pt idx="623">
                  <c:v>633.46500000000003</c:v>
                </c:pt>
                <c:pt idx="624">
                  <c:v>633.46500000000003</c:v>
                </c:pt>
                <c:pt idx="625">
                  <c:v>633.46500000000003</c:v>
                </c:pt>
                <c:pt idx="626">
                  <c:v>633.46500000000003</c:v>
                </c:pt>
                <c:pt idx="627">
                  <c:v>633.46500000000003</c:v>
                </c:pt>
                <c:pt idx="628">
                  <c:v>633.46500000000003</c:v>
                </c:pt>
                <c:pt idx="629">
                  <c:v>633.46500000000003</c:v>
                </c:pt>
                <c:pt idx="630">
                  <c:v>633.46500000000003</c:v>
                </c:pt>
                <c:pt idx="631">
                  <c:v>633.46500000000003</c:v>
                </c:pt>
                <c:pt idx="632">
                  <c:v>633.46500000000003</c:v>
                </c:pt>
                <c:pt idx="633">
                  <c:v>633.46500000000003</c:v>
                </c:pt>
                <c:pt idx="634">
                  <c:v>633.46500000000003</c:v>
                </c:pt>
                <c:pt idx="635">
                  <c:v>633.46500000000003</c:v>
                </c:pt>
                <c:pt idx="636">
                  <c:v>633.46500000000003</c:v>
                </c:pt>
                <c:pt idx="637">
                  <c:v>633.46500000000003</c:v>
                </c:pt>
                <c:pt idx="638">
                  <c:v>633.46500000000003</c:v>
                </c:pt>
                <c:pt idx="639">
                  <c:v>633.46500000000003</c:v>
                </c:pt>
                <c:pt idx="640">
                  <c:v>633.46500000000003</c:v>
                </c:pt>
                <c:pt idx="641">
                  <c:v>633.46500000000003</c:v>
                </c:pt>
                <c:pt idx="642">
                  <c:v>633.46500000000003</c:v>
                </c:pt>
                <c:pt idx="643">
                  <c:v>633.46500000000003</c:v>
                </c:pt>
                <c:pt idx="644">
                  <c:v>633.46500000000003</c:v>
                </c:pt>
                <c:pt idx="645">
                  <c:v>633.46500000000003</c:v>
                </c:pt>
                <c:pt idx="646">
                  <c:v>633.46500000000003</c:v>
                </c:pt>
                <c:pt idx="647">
                  <c:v>633.46500000000003</c:v>
                </c:pt>
                <c:pt idx="648">
                  <c:v>633.46500000000003</c:v>
                </c:pt>
                <c:pt idx="649">
                  <c:v>633.46500000000003</c:v>
                </c:pt>
                <c:pt idx="650">
                  <c:v>633.46500000000003</c:v>
                </c:pt>
                <c:pt idx="651">
                  <c:v>633.46500000000003</c:v>
                </c:pt>
                <c:pt idx="652">
                  <c:v>633.46500000000003</c:v>
                </c:pt>
                <c:pt idx="653">
                  <c:v>633.46500000000003</c:v>
                </c:pt>
                <c:pt idx="654">
                  <c:v>633.46500000000003</c:v>
                </c:pt>
                <c:pt idx="655">
                  <c:v>633.46500000000003</c:v>
                </c:pt>
                <c:pt idx="656">
                  <c:v>633.46500000000003</c:v>
                </c:pt>
                <c:pt idx="657">
                  <c:v>633.46500000000003</c:v>
                </c:pt>
                <c:pt idx="658">
                  <c:v>633.46500000000003</c:v>
                </c:pt>
                <c:pt idx="659">
                  <c:v>633.46500000000003</c:v>
                </c:pt>
                <c:pt idx="660">
                  <c:v>633.46500000000003</c:v>
                </c:pt>
                <c:pt idx="661">
                  <c:v>633.46500000000003</c:v>
                </c:pt>
                <c:pt idx="662">
                  <c:v>633.46500000000003</c:v>
                </c:pt>
                <c:pt idx="663">
                  <c:v>633.46500000000003</c:v>
                </c:pt>
                <c:pt idx="664">
                  <c:v>633.46500000000003</c:v>
                </c:pt>
                <c:pt idx="665">
                  <c:v>633.46500000000003</c:v>
                </c:pt>
                <c:pt idx="666">
                  <c:v>633.46500000000003</c:v>
                </c:pt>
                <c:pt idx="667">
                  <c:v>633.46500000000003</c:v>
                </c:pt>
                <c:pt idx="668">
                  <c:v>633.46500000000003</c:v>
                </c:pt>
                <c:pt idx="669">
                  <c:v>633.46500000000003</c:v>
                </c:pt>
                <c:pt idx="670">
                  <c:v>633.46500000000003</c:v>
                </c:pt>
                <c:pt idx="671">
                  <c:v>633.46500000000003</c:v>
                </c:pt>
                <c:pt idx="672">
                  <c:v>633.46500000000003</c:v>
                </c:pt>
                <c:pt idx="673">
                  <c:v>633.46500000000003</c:v>
                </c:pt>
                <c:pt idx="674">
                  <c:v>633.46500000000003</c:v>
                </c:pt>
                <c:pt idx="675">
                  <c:v>633.46500000000003</c:v>
                </c:pt>
                <c:pt idx="676">
                  <c:v>633.46500000000003</c:v>
                </c:pt>
                <c:pt idx="677">
                  <c:v>633.46500000000003</c:v>
                </c:pt>
                <c:pt idx="678">
                  <c:v>633.46500000000003</c:v>
                </c:pt>
                <c:pt idx="679">
                  <c:v>633.46500000000003</c:v>
                </c:pt>
                <c:pt idx="680">
                  <c:v>633.46500000000003</c:v>
                </c:pt>
                <c:pt idx="681">
                  <c:v>633.46500000000003</c:v>
                </c:pt>
                <c:pt idx="682">
                  <c:v>633.46500000000003</c:v>
                </c:pt>
                <c:pt idx="683">
                  <c:v>633.46500000000003</c:v>
                </c:pt>
                <c:pt idx="684">
                  <c:v>633.46500000000003</c:v>
                </c:pt>
                <c:pt idx="685">
                  <c:v>633.46500000000003</c:v>
                </c:pt>
                <c:pt idx="686">
                  <c:v>633.46500000000003</c:v>
                </c:pt>
                <c:pt idx="687">
                  <c:v>633.46500000000003</c:v>
                </c:pt>
                <c:pt idx="688">
                  <c:v>633.46500000000003</c:v>
                </c:pt>
                <c:pt idx="689">
                  <c:v>633.46500000000003</c:v>
                </c:pt>
                <c:pt idx="690">
                  <c:v>633.46500000000003</c:v>
                </c:pt>
                <c:pt idx="691">
                  <c:v>633.46500000000003</c:v>
                </c:pt>
                <c:pt idx="692">
                  <c:v>633.46500000000003</c:v>
                </c:pt>
                <c:pt idx="693">
                  <c:v>633.46500000000003</c:v>
                </c:pt>
                <c:pt idx="694">
                  <c:v>633.46500000000003</c:v>
                </c:pt>
                <c:pt idx="695">
                  <c:v>633.46500000000003</c:v>
                </c:pt>
                <c:pt idx="696">
                  <c:v>633.46500000000003</c:v>
                </c:pt>
                <c:pt idx="697">
                  <c:v>633.46500000000003</c:v>
                </c:pt>
                <c:pt idx="698">
                  <c:v>633.46500000000003</c:v>
                </c:pt>
                <c:pt idx="699">
                  <c:v>633.46500000000003</c:v>
                </c:pt>
                <c:pt idx="700">
                  <c:v>633.46500000000003</c:v>
                </c:pt>
                <c:pt idx="701">
                  <c:v>633.46500000000003</c:v>
                </c:pt>
                <c:pt idx="702">
                  <c:v>633.46500000000003</c:v>
                </c:pt>
                <c:pt idx="703">
                  <c:v>633.46500000000003</c:v>
                </c:pt>
                <c:pt idx="704">
                  <c:v>633.46500000000003</c:v>
                </c:pt>
                <c:pt idx="705">
                  <c:v>633.46500000000003</c:v>
                </c:pt>
                <c:pt idx="706">
                  <c:v>633.46500000000003</c:v>
                </c:pt>
                <c:pt idx="707">
                  <c:v>633.46500000000003</c:v>
                </c:pt>
                <c:pt idx="708">
                  <c:v>633.46500000000003</c:v>
                </c:pt>
                <c:pt idx="709">
                  <c:v>633.46500000000003</c:v>
                </c:pt>
                <c:pt idx="710">
                  <c:v>633.46500000000003</c:v>
                </c:pt>
                <c:pt idx="711">
                  <c:v>633.46500000000003</c:v>
                </c:pt>
                <c:pt idx="712">
                  <c:v>633.46500000000003</c:v>
                </c:pt>
                <c:pt idx="713">
                  <c:v>633.46500000000003</c:v>
                </c:pt>
                <c:pt idx="714">
                  <c:v>633.46500000000003</c:v>
                </c:pt>
                <c:pt idx="715">
                  <c:v>633.46500000000003</c:v>
                </c:pt>
                <c:pt idx="716">
                  <c:v>633.46500000000003</c:v>
                </c:pt>
                <c:pt idx="717">
                  <c:v>633.46500000000003</c:v>
                </c:pt>
                <c:pt idx="718">
                  <c:v>633.46500000000003</c:v>
                </c:pt>
                <c:pt idx="719">
                  <c:v>633.46500000000003</c:v>
                </c:pt>
                <c:pt idx="720">
                  <c:v>633.46500000000003</c:v>
                </c:pt>
                <c:pt idx="721">
                  <c:v>633.46500000000003</c:v>
                </c:pt>
                <c:pt idx="722">
                  <c:v>633.46500000000003</c:v>
                </c:pt>
                <c:pt idx="723">
                  <c:v>633.46500000000003</c:v>
                </c:pt>
                <c:pt idx="724">
                  <c:v>633.46500000000003</c:v>
                </c:pt>
                <c:pt idx="725">
                  <c:v>633.46500000000003</c:v>
                </c:pt>
                <c:pt idx="726">
                  <c:v>633.46500000000003</c:v>
                </c:pt>
                <c:pt idx="727">
                  <c:v>633.46500000000003</c:v>
                </c:pt>
                <c:pt idx="728">
                  <c:v>633.46500000000003</c:v>
                </c:pt>
                <c:pt idx="729">
                  <c:v>633.46500000000003</c:v>
                </c:pt>
                <c:pt idx="730">
                  <c:v>633.46500000000003</c:v>
                </c:pt>
                <c:pt idx="731">
                  <c:v>633.46500000000003</c:v>
                </c:pt>
                <c:pt idx="732">
                  <c:v>633.46500000000003</c:v>
                </c:pt>
                <c:pt idx="733">
                  <c:v>633.46500000000003</c:v>
                </c:pt>
                <c:pt idx="734">
                  <c:v>633.46500000000003</c:v>
                </c:pt>
                <c:pt idx="735">
                  <c:v>633.46500000000003</c:v>
                </c:pt>
                <c:pt idx="736">
                  <c:v>633.46500000000003</c:v>
                </c:pt>
                <c:pt idx="737">
                  <c:v>633.46500000000003</c:v>
                </c:pt>
                <c:pt idx="738">
                  <c:v>633.46500000000003</c:v>
                </c:pt>
                <c:pt idx="739">
                  <c:v>633.46500000000003</c:v>
                </c:pt>
                <c:pt idx="740">
                  <c:v>633.46500000000003</c:v>
                </c:pt>
                <c:pt idx="741">
                  <c:v>633.46500000000003</c:v>
                </c:pt>
                <c:pt idx="742">
                  <c:v>633.46500000000003</c:v>
                </c:pt>
                <c:pt idx="743">
                  <c:v>633.46500000000003</c:v>
                </c:pt>
                <c:pt idx="744">
                  <c:v>633.46500000000003</c:v>
                </c:pt>
                <c:pt idx="745">
                  <c:v>633.46500000000003</c:v>
                </c:pt>
                <c:pt idx="746">
                  <c:v>633.46500000000003</c:v>
                </c:pt>
                <c:pt idx="747">
                  <c:v>633.46500000000003</c:v>
                </c:pt>
                <c:pt idx="748">
                  <c:v>633.46500000000003</c:v>
                </c:pt>
                <c:pt idx="749">
                  <c:v>633.46500000000003</c:v>
                </c:pt>
                <c:pt idx="750">
                  <c:v>633.46500000000003</c:v>
                </c:pt>
                <c:pt idx="751">
                  <c:v>633.46500000000003</c:v>
                </c:pt>
                <c:pt idx="752">
                  <c:v>633.46500000000003</c:v>
                </c:pt>
                <c:pt idx="753">
                  <c:v>633.46500000000003</c:v>
                </c:pt>
                <c:pt idx="754">
                  <c:v>633.46500000000003</c:v>
                </c:pt>
                <c:pt idx="755">
                  <c:v>633.46500000000003</c:v>
                </c:pt>
                <c:pt idx="756">
                  <c:v>633.46500000000003</c:v>
                </c:pt>
                <c:pt idx="757">
                  <c:v>633.46500000000003</c:v>
                </c:pt>
                <c:pt idx="758">
                  <c:v>633.46500000000003</c:v>
                </c:pt>
                <c:pt idx="759">
                  <c:v>633.46500000000003</c:v>
                </c:pt>
                <c:pt idx="760">
                  <c:v>633.46500000000003</c:v>
                </c:pt>
                <c:pt idx="761">
                  <c:v>633.46500000000003</c:v>
                </c:pt>
                <c:pt idx="762">
                  <c:v>633.46500000000003</c:v>
                </c:pt>
                <c:pt idx="763">
                  <c:v>633.46500000000003</c:v>
                </c:pt>
                <c:pt idx="764">
                  <c:v>633.46500000000003</c:v>
                </c:pt>
                <c:pt idx="765">
                  <c:v>633.46500000000003</c:v>
                </c:pt>
                <c:pt idx="766">
                  <c:v>633.46500000000003</c:v>
                </c:pt>
                <c:pt idx="767">
                  <c:v>633.46500000000003</c:v>
                </c:pt>
                <c:pt idx="768">
                  <c:v>633.46500000000003</c:v>
                </c:pt>
                <c:pt idx="769">
                  <c:v>633.46500000000003</c:v>
                </c:pt>
                <c:pt idx="770">
                  <c:v>633.46500000000003</c:v>
                </c:pt>
                <c:pt idx="771">
                  <c:v>633.46500000000003</c:v>
                </c:pt>
                <c:pt idx="772">
                  <c:v>633.46500000000003</c:v>
                </c:pt>
                <c:pt idx="773">
                  <c:v>633.46500000000003</c:v>
                </c:pt>
                <c:pt idx="774">
                  <c:v>633.46500000000003</c:v>
                </c:pt>
                <c:pt idx="775">
                  <c:v>633.46500000000003</c:v>
                </c:pt>
                <c:pt idx="776">
                  <c:v>633.46500000000003</c:v>
                </c:pt>
                <c:pt idx="777">
                  <c:v>633.46500000000003</c:v>
                </c:pt>
                <c:pt idx="778">
                  <c:v>633.46500000000003</c:v>
                </c:pt>
                <c:pt idx="779">
                  <c:v>633.46500000000003</c:v>
                </c:pt>
                <c:pt idx="780">
                  <c:v>633.46500000000003</c:v>
                </c:pt>
                <c:pt idx="781">
                  <c:v>633.46500000000003</c:v>
                </c:pt>
                <c:pt idx="782">
                  <c:v>633.46500000000003</c:v>
                </c:pt>
                <c:pt idx="783">
                  <c:v>633.46500000000003</c:v>
                </c:pt>
                <c:pt idx="784">
                  <c:v>633.46500000000003</c:v>
                </c:pt>
                <c:pt idx="785">
                  <c:v>633.46500000000003</c:v>
                </c:pt>
                <c:pt idx="786">
                  <c:v>633.46500000000003</c:v>
                </c:pt>
                <c:pt idx="787">
                  <c:v>633.46500000000003</c:v>
                </c:pt>
                <c:pt idx="788">
                  <c:v>633.46500000000003</c:v>
                </c:pt>
                <c:pt idx="789">
                  <c:v>633.46500000000003</c:v>
                </c:pt>
                <c:pt idx="790">
                  <c:v>633.46500000000003</c:v>
                </c:pt>
                <c:pt idx="791">
                  <c:v>633.46500000000003</c:v>
                </c:pt>
                <c:pt idx="792">
                  <c:v>633.46500000000003</c:v>
                </c:pt>
                <c:pt idx="793">
                  <c:v>633.46500000000003</c:v>
                </c:pt>
                <c:pt idx="794">
                  <c:v>633.46500000000003</c:v>
                </c:pt>
                <c:pt idx="795">
                  <c:v>633.46500000000003</c:v>
                </c:pt>
                <c:pt idx="796">
                  <c:v>633.46500000000003</c:v>
                </c:pt>
                <c:pt idx="797">
                  <c:v>633.46500000000003</c:v>
                </c:pt>
                <c:pt idx="798">
                  <c:v>633.46500000000003</c:v>
                </c:pt>
                <c:pt idx="799">
                  <c:v>633.46500000000003</c:v>
                </c:pt>
                <c:pt idx="800">
                  <c:v>633.46500000000003</c:v>
                </c:pt>
                <c:pt idx="801">
                  <c:v>633.46500000000003</c:v>
                </c:pt>
                <c:pt idx="802">
                  <c:v>633.46500000000003</c:v>
                </c:pt>
                <c:pt idx="803">
                  <c:v>633.46500000000003</c:v>
                </c:pt>
                <c:pt idx="804">
                  <c:v>633.46500000000003</c:v>
                </c:pt>
                <c:pt idx="805">
                  <c:v>633.46500000000003</c:v>
                </c:pt>
                <c:pt idx="806">
                  <c:v>633.46500000000003</c:v>
                </c:pt>
                <c:pt idx="807">
                  <c:v>633.46500000000003</c:v>
                </c:pt>
                <c:pt idx="808">
                  <c:v>633.46500000000003</c:v>
                </c:pt>
                <c:pt idx="809">
                  <c:v>633.46500000000003</c:v>
                </c:pt>
                <c:pt idx="810">
                  <c:v>633.46500000000003</c:v>
                </c:pt>
                <c:pt idx="811">
                  <c:v>633.46500000000003</c:v>
                </c:pt>
                <c:pt idx="812">
                  <c:v>633.46500000000003</c:v>
                </c:pt>
                <c:pt idx="813">
                  <c:v>633.46500000000003</c:v>
                </c:pt>
                <c:pt idx="814">
                  <c:v>633.46500000000003</c:v>
                </c:pt>
                <c:pt idx="815">
                  <c:v>633.46500000000003</c:v>
                </c:pt>
                <c:pt idx="816">
                  <c:v>633.46500000000003</c:v>
                </c:pt>
                <c:pt idx="817">
                  <c:v>633.46500000000003</c:v>
                </c:pt>
                <c:pt idx="818">
                  <c:v>633.46500000000003</c:v>
                </c:pt>
                <c:pt idx="819">
                  <c:v>633.46500000000003</c:v>
                </c:pt>
                <c:pt idx="820">
                  <c:v>633.46500000000003</c:v>
                </c:pt>
                <c:pt idx="821">
                  <c:v>633.46500000000003</c:v>
                </c:pt>
                <c:pt idx="822">
                  <c:v>633.46500000000003</c:v>
                </c:pt>
                <c:pt idx="823">
                  <c:v>633.46500000000003</c:v>
                </c:pt>
                <c:pt idx="824">
                  <c:v>633.46500000000003</c:v>
                </c:pt>
                <c:pt idx="825">
                  <c:v>633.46500000000003</c:v>
                </c:pt>
                <c:pt idx="826">
                  <c:v>633.46500000000003</c:v>
                </c:pt>
                <c:pt idx="827">
                  <c:v>633.46500000000003</c:v>
                </c:pt>
                <c:pt idx="828">
                  <c:v>633.46500000000003</c:v>
                </c:pt>
                <c:pt idx="829">
                  <c:v>633.46500000000003</c:v>
                </c:pt>
                <c:pt idx="830">
                  <c:v>633.46500000000003</c:v>
                </c:pt>
                <c:pt idx="831">
                  <c:v>633.46500000000003</c:v>
                </c:pt>
                <c:pt idx="832">
                  <c:v>633.46500000000003</c:v>
                </c:pt>
                <c:pt idx="833">
                  <c:v>633.46500000000003</c:v>
                </c:pt>
                <c:pt idx="834">
                  <c:v>633.46500000000003</c:v>
                </c:pt>
                <c:pt idx="835">
                  <c:v>633.46500000000003</c:v>
                </c:pt>
                <c:pt idx="836">
                  <c:v>633.46500000000003</c:v>
                </c:pt>
                <c:pt idx="837">
                  <c:v>633.46500000000003</c:v>
                </c:pt>
                <c:pt idx="838">
                  <c:v>633.46500000000003</c:v>
                </c:pt>
                <c:pt idx="839">
                  <c:v>633.46500000000003</c:v>
                </c:pt>
                <c:pt idx="840">
                  <c:v>633.46500000000003</c:v>
                </c:pt>
                <c:pt idx="841">
                  <c:v>633.46500000000003</c:v>
                </c:pt>
                <c:pt idx="842">
                  <c:v>633.46500000000003</c:v>
                </c:pt>
                <c:pt idx="843">
                  <c:v>633.46500000000003</c:v>
                </c:pt>
                <c:pt idx="844">
                  <c:v>633.46500000000003</c:v>
                </c:pt>
                <c:pt idx="845">
                  <c:v>633.46500000000003</c:v>
                </c:pt>
                <c:pt idx="846">
                  <c:v>633.46500000000003</c:v>
                </c:pt>
                <c:pt idx="847">
                  <c:v>633.46500000000003</c:v>
                </c:pt>
                <c:pt idx="848">
                  <c:v>633.46500000000003</c:v>
                </c:pt>
                <c:pt idx="849">
                  <c:v>633.46500000000003</c:v>
                </c:pt>
                <c:pt idx="850">
                  <c:v>633.46500000000003</c:v>
                </c:pt>
                <c:pt idx="851">
                  <c:v>633.46500000000003</c:v>
                </c:pt>
                <c:pt idx="852">
                  <c:v>633.46500000000003</c:v>
                </c:pt>
                <c:pt idx="853">
                  <c:v>633.46500000000003</c:v>
                </c:pt>
                <c:pt idx="854">
                  <c:v>633.46500000000003</c:v>
                </c:pt>
                <c:pt idx="855">
                  <c:v>633.46500000000003</c:v>
                </c:pt>
                <c:pt idx="856">
                  <c:v>633.46500000000003</c:v>
                </c:pt>
                <c:pt idx="857">
                  <c:v>633.46500000000003</c:v>
                </c:pt>
                <c:pt idx="858">
                  <c:v>633.46500000000003</c:v>
                </c:pt>
                <c:pt idx="859">
                  <c:v>633.46500000000003</c:v>
                </c:pt>
                <c:pt idx="860">
                  <c:v>633.46500000000003</c:v>
                </c:pt>
                <c:pt idx="861">
                  <c:v>633.46500000000003</c:v>
                </c:pt>
                <c:pt idx="862">
                  <c:v>633.46500000000003</c:v>
                </c:pt>
                <c:pt idx="863">
                  <c:v>633.46500000000003</c:v>
                </c:pt>
                <c:pt idx="864">
                  <c:v>633.46500000000003</c:v>
                </c:pt>
                <c:pt idx="865">
                  <c:v>633.46500000000003</c:v>
                </c:pt>
                <c:pt idx="866">
                  <c:v>633.46500000000003</c:v>
                </c:pt>
                <c:pt idx="867">
                  <c:v>633.46500000000003</c:v>
                </c:pt>
                <c:pt idx="868">
                  <c:v>633.46500000000003</c:v>
                </c:pt>
                <c:pt idx="869">
                  <c:v>633.46500000000003</c:v>
                </c:pt>
                <c:pt idx="870">
                  <c:v>633.46500000000003</c:v>
                </c:pt>
                <c:pt idx="871">
                  <c:v>633.46500000000003</c:v>
                </c:pt>
                <c:pt idx="872">
                  <c:v>633.46500000000003</c:v>
                </c:pt>
                <c:pt idx="873">
                  <c:v>633.46500000000003</c:v>
                </c:pt>
                <c:pt idx="874">
                  <c:v>633.46500000000003</c:v>
                </c:pt>
                <c:pt idx="875">
                  <c:v>633.46500000000003</c:v>
                </c:pt>
                <c:pt idx="876">
                  <c:v>633.46500000000003</c:v>
                </c:pt>
                <c:pt idx="877">
                  <c:v>633.46500000000003</c:v>
                </c:pt>
                <c:pt idx="878">
                  <c:v>633.46500000000003</c:v>
                </c:pt>
                <c:pt idx="879">
                  <c:v>633.46500000000003</c:v>
                </c:pt>
                <c:pt idx="880">
                  <c:v>633.46500000000003</c:v>
                </c:pt>
                <c:pt idx="881">
                  <c:v>633.46500000000003</c:v>
                </c:pt>
                <c:pt idx="882">
                  <c:v>633.46500000000003</c:v>
                </c:pt>
                <c:pt idx="883">
                  <c:v>633.46500000000003</c:v>
                </c:pt>
                <c:pt idx="884">
                  <c:v>633.46500000000003</c:v>
                </c:pt>
                <c:pt idx="885">
                  <c:v>633.46500000000003</c:v>
                </c:pt>
                <c:pt idx="886">
                  <c:v>633.46500000000003</c:v>
                </c:pt>
                <c:pt idx="887">
                  <c:v>633.46500000000003</c:v>
                </c:pt>
                <c:pt idx="888">
                  <c:v>633.46500000000003</c:v>
                </c:pt>
                <c:pt idx="889">
                  <c:v>633.46500000000003</c:v>
                </c:pt>
                <c:pt idx="890">
                  <c:v>633.46500000000003</c:v>
                </c:pt>
                <c:pt idx="891">
                  <c:v>633.46500000000003</c:v>
                </c:pt>
                <c:pt idx="892">
                  <c:v>633.46500000000003</c:v>
                </c:pt>
                <c:pt idx="893">
                  <c:v>633.46500000000003</c:v>
                </c:pt>
                <c:pt idx="894">
                  <c:v>633.46500000000003</c:v>
                </c:pt>
                <c:pt idx="895">
                  <c:v>633.46500000000003</c:v>
                </c:pt>
                <c:pt idx="896">
                  <c:v>633.46500000000003</c:v>
                </c:pt>
                <c:pt idx="897">
                  <c:v>633.46500000000003</c:v>
                </c:pt>
                <c:pt idx="898">
                  <c:v>633.46500000000003</c:v>
                </c:pt>
                <c:pt idx="899">
                  <c:v>633.46500000000003</c:v>
                </c:pt>
                <c:pt idx="900">
                  <c:v>633.46500000000003</c:v>
                </c:pt>
                <c:pt idx="901">
                  <c:v>633.46500000000003</c:v>
                </c:pt>
                <c:pt idx="902">
                  <c:v>633.46500000000003</c:v>
                </c:pt>
                <c:pt idx="903">
                  <c:v>633.46500000000003</c:v>
                </c:pt>
                <c:pt idx="904">
                  <c:v>633.46500000000003</c:v>
                </c:pt>
                <c:pt idx="905">
                  <c:v>633.46500000000003</c:v>
                </c:pt>
                <c:pt idx="906">
                  <c:v>633.46500000000003</c:v>
                </c:pt>
                <c:pt idx="907">
                  <c:v>633.46500000000003</c:v>
                </c:pt>
                <c:pt idx="908">
                  <c:v>633.46500000000003</c:v>
                </c:pt>
                <c:pt idx="909">
                  <c:v>633.46500000000003</c:v>
                </c:pt>
                <c:pt idx="910">
                  <c:v>633.46500000000003</c:v>
                </c:pt>
                <c:pt idx="911">
                  <c:v>633.46500000000003</c:v>
                </c:pt>
                <c:pt idx="912">
                  <c:v>633.46500000000003</c:v>
                </c:pt>
                <c:pt idx="913">
                  <c:v>633.46500000000003</c:v>
                </c:pt>
                <c:pt idx="914">
                  <c:v>633.46500000000003</c:v>
                </c:pt>
                <c:pt idx="915">
                  <c:v>633.46500000000003</c:v>
                </c:pt>
                <c:pt idx="916">
                  <c:v>633.46500000000003</c:v>
                </c:pt>
                <c:pt idx="917">
                  <c:v>633.46500000000003</c:v>
                </c:pt>
                <c:pt idx="918">
                  <c:v>633.46500000000003</c:v>
                </c:pt>
                <c:pt idx="919">
                  <c:v>633.46500000000003</c:v>
                </c:pt>
                <c:pt idx="920">
                  <c:v>633.46500000000003</c:v>
                </c:pt>
                <c:pt idx="921">
                  <c:v>633.46500000000003</c:v>
                </c:pt>
                <c:pt idx="922">
                  <c:v>633.46500000000003</c:v>
                </c:pt>
                <c:pt idx="923">
                  <c:v>633.46500000000003</c:v>
                </c:pt>
                <c:pt idx="924">
                  <c:v>633.46500000000003</c:v>
                </c:pt>
                <c:pt idx="925">
                  <c:v>633.46500000000003</c:v>
                </c:pt>
                <c:pt idx="926">
                  <c:v>633.46500000000003</c:v>
                </c:pt>
                <c:pt idx="927">
                  <c:v>633.46500000000003</c:v>
                </c:pt>
                <c:pt idx="928">
                  <c:v>633.46500000000003</c:v>
                </c:pt>
                <c:pt idx="929">
                  <c:v>633.46500000000003</c:v>
                </c:pt>
                <c:pt idx="930">
                  <c:v>633.46500000000003</c:v>
                </c:pt>
                <c:pt idx="931">
                  <c:v>633.46500000000003</c:v>
                </c:pt>
                <c:pt idx="932">
                  <c:v>633.46500000000003</c:v>
                </c:pt>
                <c:pt idx="933">
                  <c:v>633.46500000000003</c:v>
                </c:pt>
                <c:pt idx="934">
                  <c:v>633.46500000000003</c:v>
                </c:pt>
                <c:pt idx="935">
                  <c:v>633.46500000000003</c:v>
                </c:pt>
                <c:pt idx="936">
                  <c:v>633.46500000000003</c:v>
                </c:pt>
                <c:pt idx="937">
                  <c:v>633.46500000000003</c:v>
                </c:pt>
                <c:pt idx="938">
                  <c:v>633.46500000000003</c:v>
                </c:pt>
                <c:pt idx="939">
                  <c:v>633.46500000000003</c:v>
                </c:pt>
                <c:pt idx="940">
                  <c:v>633.46500000000003</c:v>
                </c:pt>
                <c:pt idx="941">
                  <c:v>633.46500000000003</c:v>
                </c:pt>
                <c:pt idx="942">
                  <c:v>633.46500000000003</c:v>
                </c:pt>
                <c:pt idx="943">
                  <c:v>633.46500000000003</c:v>
                </c:pt>
                <c:pt idx="944">
                  <c:v>633.46500000000003</c:v>
                </c:pt>
                <c:pt idx="945">
                  <c:v>633.46500000000003</c:v>
                </c:pt>
                <c:pt idx="946">
                  <c:v>633.46500000000003</c:v>
                </c:pt>
                <c:pt idx="947">
                  <c:v>633.46500000000003</c:v>
                </c:pt>
                <c:pt idx="948">
                  <c:v>633.46500000000003</c:v>
                </c:pt>
                <c:pt idx="949">
                  <c:v>633.46500000000003</c:v>
                </c:pt>
                <c:pt idx="950">
                  <c:v>633.46500000000003</c:v>
                </c:pt>
                <c:pt idx="951">
                  <c:v>633.46500000000003</c:v>
                </c:pt>
                <c:pt idx="952">
                  <c:v>633.46500000000003</c:v>
                </c:pt>
                <c:pt idx="953">
                  <c:v>633.46500000000003</c:v>
                </c:pt>
                <c:pt idx="954">
                  <c:v>633.46500000000003</c:v>
                </c:pt>
                <c:pt idx="955">
                  <c:v>633.46500000000003</c:v>
                </c:pt>
                <c:pt idx="956">
                  <c:v>633.46500000000003</c:v>
                </c:pt>
                <c:pt idx="957">
                  <c:v>633.46500000000003</c:v>
                </c:pt>
                <c:pt idx="958">
                  <c:v>633.46500000000003</c:v>
                </c:pt>
                <c:pt idx="959">
                  <c:v>633.46500000000003</c:v>
                </c:pt>
                <c:pt idx="960">
                  <c:v>633.46500000000003</c:v>
                </c:pt>
                <c:pt idx="961">
                  <c:v>633.46500000000003</c:v>
                </c:pt>
                <c:pt idx="962">
                  <c:v>633.46500000000003</c:v>
                </c:pt>
                <c:pt idx="963">
                  <c:v>633.46500000000003</c:v>
                </c:pt>
                <c:pt idx="964">
                  <c:v>633.46500000000003</c:v>
                </c:pt>
                <c:pt idx="965">
                  <c:v>633.46500000000003</c:v>
                </c:pt>
                <c:pt idx="966">
                  <c:v>633.46500000000003</c:v>
                </c:pt>
                <c:pt idx="967">
                  <c:v>633.46500000000003</c:v>
                </c:pt>
                <c:pt idx="968">
                  <c:v>633.46500000000003</c:v>
                </c:pt>
                <c:pt idx="969">
                  <c:v>633.46500000000003</c:v>
                </c:pt>
                <c:pt idx="970">
                  <c:v>633.46500000000003</c:v>
                </c:pt>
                <c:pt idx="971">
                  <c:v>633.46500000000003</c:v>
                </c:pt>
                <c:pt idx="972">
                  <c:v>633.46500000000003</c:v>
                </c:pt>
                <c:pt idx="973">
                  <c:v>633.46500000000003</c:v>
                </c:pt>
                <c:pt idx="974">
                  <c:v>633.46500000000003</c:v>
                </c:pt>
                <c:pt idx="975">
                  <c:v>633.46500000000003</c:v>
                </c:pt>
                <c:pt idx="976">
                  <c:v>633.46500000000003</c:v>
                </c:pt>
                <c:pt idx="977">
                  <c:v>633.46500000000003</c:v>
                </c:pt>
                <c:pt idx="978">
                  <c:v>633.46500000000003</c:v>
                </c:pt>
                <c:pt idx="979">
                  <c:v>633.46500000000003</c:v>
                </c:pt>
                <c:pt idx="980">
                  <c:v>633.46500000000003</c:v>
                </c:pt>
                <c:pt idx="981">
                  <c:v>633.46500000000003</c:v>
                </c:pt>
                <c:pt idx="982">
                  <c:v>633.46500000000003</c:v>
                </c:pt>
                <c:pt idx="983">
                  <c:v>633.46500000000003</c:v>
                </c:pt>
                <c:pt idx="984">
                  <c:v>633.46500000000003</c:v>
                </c:pt>
                <c:pt idx="985">
                  <c:v>633.46500000000003</c:v>
                </c:pt>
                <c:pt idx="986">
                  <c:v>633.46500000000003</c:v>
                </c:pt>
                <c:pt idx="987">
                  <c:v>633.46500000000003</c:v>
                </c:pt>
                <c:pt idx="988">
                  <c:v>633.46500000000003</c:v>
                </c:pt>
                <c:pt idx="989">
                  <c:v>633.46500000000003</c:v>
                </c:pt>
                <c:pt idx="990">
                  <c:v>633.46500000000003</c:v>
                </c:pt>
                <c:pt idx="991">
                  <c:v>633.46500000000003</c:v>
                </c:pt>
                <c:pt idx="992">
                  <c:v>633.46500000000003</c:v>
                </c:pt>
                <c:pt idx="993">
                  <c:v>633.46500000000003</c:v>
                </c:pt>
                <c:pt idx="994">
                  <c:v>633.46500000000003</c:v>
                </c:pt>
                <c:pt idx="995">
                  <c:v>633.46500000000003</c:v>
                </c:pt>
                <c:pt idx="996">
                  <c:v>633.46500000000003</c:v>
                </c:pt>
                <c:pt idx="997">
                  <c:v>633.46500000000003</c:v>
                </c:pt>
                <c:pt idx="998">
                  <c:v>633.46500000000003</c:v>
                </c:pt>
                <c:pt idx="999">
                  <c:v>633.46500000000003</c:v>
                </c:pt>
                <c:pt idx="1000">
                  <c:v>633.46500000000003</c:v>
                </c:pt>
                <c:pt idx="1001">
                  <c:v>633.46500000000003</c:v>
                </c:pt>
                <c:pt idx="1002">
                  <c:v>633.46500000000003</c:v>
                </c:pt>
                <c:pt idx="1003">
                  <c:v>633.46500000000003</c:v>
                </c:pt>
                <c:pt idx="1004">
                  <c:v>633.46500000000003</c:v>
                </c:pt>
                <c:pt idx="1005">
                  <c:v>633.46500000000003</c:v>
                </c:pt>
                <c:pt idx="1006">
                  <c:v>633.46500000000003</c:v>
                </c:pt>
                <c:pt idx="1007">
                  <c:v>633.46500000000003</c:v>
                </c:pt>
                <c:pt idx="1008">
                  <c:v>633.46500000000003</c:v>
                </c:pt>
                <c:pt idx="1009">
                  <c:v>633.46500000000003</c:v>
                </c:pt>
                <c:pt idx="1010">
                  <c:v>633.46500000000003</c:v>
                </c:pt>
                <c:pt idx="1011">
                  <c:v>633.46500000000003</c:v>
                </c:pt>
                <c:pt idx="1012">
                  <c:v>633.46500000000003</c:v>
                </c:pt>
                <c:pt idx="1013">
                  <c:v>633.46500000000003</c:v>
                </c:pt>
                <c:pt idx="1014">
                  <c:v>633.46500000000003</c:v>
                </c:pt>
                <c:pt idx="1015">
                  <c:v>633.46500000000003</c:v>
                </c:pt>
                <c:pt idx="1016">
                  <c:v>633.46500000000003</c:v>
                </c:pt>
                <c:pt idx="1017">
                  <c:v>633.46500000000003</c:v>
                </c:pt>
                <c:pt idx="1018">
                  <c:v>633.46500000000003</c:v>
                </c:pt>
                <c:pt idx="1019">
                  <c:v>633.46500000000003</c:v>
                </c:pt>
                <c:pt idx="1020">
                  <c:v>633.46500000000003</c:v>
                </c:pt>
                <c:pt idx="1021">
                  <c:v>633.46500000000003</c:v>
                </c:pt>
                <c:pt idx="1022">
                  <c:v>633.46500000000003</c:v>
                </c:pt>
                <c:pt idx="1023">
                  <c:v>633.46500000000003</c:v>
                </c:pt>
                <c:pt idx="1024">
                  <c:v>633.46500000000003</c:v>
                </c:pt>
                <c:pt idx="1025">
                  <c:v>633.46500000000003</c:v>
                </c:pt>
                <c:pt idx="1026">
                  <c:v>633.46500000000003</c:v>
                </c:pt>
                <c:pt idx="1027">
                  <c:v>633.46500000000003</c:v>
                </c:pt>
                <c:pt idx="1028">
                  <c:v>633.46500000000003</c:v>
                </c:pt>
                <c:pt idx="1029">
                  <c:v>633.46500000000003</c:v>
                </c:pt>
                <c:pt idx="1030">
                  <c:v>633.46500000000003</c:v>
                </c:pt>
                <c:pt idx="1031">
                  <c:v>633.46500000000003</c:v>
                </c:pt>
                <c:pt idx="1032">
                  <c:v>633.46500000000003</c:v>
                </c:pt>
                <c:pt idx="1033">
                  <c:v>633.46500000000003</c:v>
                </c:pt>
                <c:pt idx="1034">
                  <c:v>633.46500000000003</c:v>
                </c:pt>
                <c:pt idx="1035">
                  <c:v>633.46500000000003</c:v>
                </c:pt>
                <c:pt idx="1036">
                  <c:v>633.46500000000003</c:v>
                </c:pt>
                <c:pt idx="1037">
                  <c:v>633.46500000000003</c:v>
                </c:pt>
                <c:pt idx="1038">
                  <c:v>633.46500000000003</c:v>
                </c:pt>
                <c:pt idx="1039">
                  <c:v>633.46500000000003</c:v>
                </c:pt>
                <c:pt idx="1040">
                  <c:v>633.46500000000003</c:v>
                </c:pt>
                <c:pt idx="1041">
                  <c:v>633.46500000000003</c:v>
                </c:pt>
                <c:pt idx="1042">
                  <c:v>633.46500000000003</c:v>
                </c:pt>
                <c:pt idx="1043">
                  <c:v>633.46500000000003</c:v>
                </c:pt>
                <c:pt idx="1044">
                  <c:v>633.46500000000003</c:v>
                </c:pt>
                <c:pt idx="1045">
                  <c:v>633.46500000000003</c:v>
                </c:pt>
                <c:pt idx="1046">
                  <c:v>633.46500000000003</c:v>
                </c:pt>
                <c:pt idx="1047">
                  <c:v>633.46500000000003</c:v>
                </c:pt>
                <c:pt idx="1048">
                  <c:v>633.46500000000003</c:v>
                </c:pt>
                <c:pt idx="1049">
                  <c:v>633.46500000000003</c:v>
                </c:pt>
                <c:pt idx="1050">
                  <c:v>633.46500000000003</c:v>
                </c:pt>
                <c:pt idx="1051">
                  <c:v>633.46500000000003</c:v>
                </c:pt>
                <c:pt idx="1052">
                  <c:v>633.46500000000003</c:v>
                </c:pt>
                <c:pt idx="1053">
                  <c:v>633.46500000000003</c:v>
                </c:pt>
                <c:pt idx="1054">
                  <c:v>633.46500000000003</c:v>
                </c:pt>
                <c:pt idx="1055">
                  <c:v>633.46500000000003</c:v>
                </c:pt>
                <c:pt idx="1056">
                  <c:v>633.46500000000003</c:v>
                </c:pt>
                <c:pt idx="1057">
                  <c:v>633.46500000000003</c:v>
                </c:pt>
                <c:pt idx="1058">
                  <c:v>633.46500000000003</c:v>
                </c:pt>
                <c:pt idx="1059">
                  <c:v>633.46500000000003</c:v>
                </c:pt>
                <c:pt idx="1060">
                  <c:v>633.46500000000003</c:v>
                </c:pt>
                <c:pt idx="1061">
                  <c:v>633.46500000000003</c:v>
                </c:pt>
                <c:pt idx="1062">
                  <c:v>633.46500000000003</c:v>
                </c:pt>
                <c:pt idx="1063">
                  <c:v>633.46500000000003</c:v>
                </c:pt>
                <c:pt idx="1064">
                  <c:v>633.46500000000003</c:v>
                </c:pt>
                <c:pt idx="1065">
                  <c:v>633.46500000000003</c:v>
                </c:pt>
                <c:pt idx="1066">
                  <c:v>633.46500000000003</c:v>
                </c:pt>
                <c:pt idx="1067">
                  <c:v>633.46500000000003</c:v>
                </c:pt>
                <c:pt idx="1068">
                  <c:v>633.46500000000003</c:v>
                </c:pt>
                <c:pt idx="1069">
                  <c:v>633.46500000000003</c:v>
                </c:pt>
                <c:pt idx="1070">
                  <c:v>633.46500000000003</c:v>
                </c:pt>
                <c:pt idx="1071">
                  <c:v>633.46500000000003</c:v>
                </c:pt>
                <c:pt idx="1072">
                  <c:v>633.46500000000003</c:v>
                </c:pt>
                <c:pt idx="1073">
                  <c:v>633.46500000000003</c:v>
                </c:pt>
                <c:pt idx="1074">
                  <c:v>633.46500000000003</c:v>
                </c:pt>
                <c:pt idx="1075">
                  <c:v>633.46500000000003</c:v>
                </c:pt>
                <c:pt idx="1076">
                  <c:v>633.46500000000003</c:v>
                </c:pt>
                <c:pt idx="1077">
                  <c:v>633.46500000000003</c:v>
                </c:pt>
                <c:pt idx="1078">
                  <c:v>633.46500000000003</c:v>
                </c:pt>
                <c:pt idx="1079">
                  <c:v>633.46500000000003</c:v>
                </c:pt>
                <c:pt idx="1080">
                  <c:v>633.46500000000003</c:v>
                </c:pt>
                <c:pt idx="1081">
                  <c:v>633.46500000000003</c:v>
                </c:pt>
                <c:pt idx="1082">
                  <c:v>633.46500000000003</c:v>
                </c:pt>
                <c:pt idx="1083">
                  <c:v>633.46500000000003</c:v>
                </c:pt>
                <c:pt idx="1084">
                  <c:v>633.46500000000003</c:v>
                </c:pt>
                <c:pt idx="1085">
                  <c:v>633.46500000000003</c:v>
                </c:pt>
                <c:pt idx="1086">
                  <c:v>633.46500000000003</c:v>
                </c:pt>
                <c:pt idx="1087">
                  <c:v>633.46500000000003</c:v>
                </c:pt>
                <c:pt idx="1088">
                  <c:v>633.46500000000003</c:v>
                </c:pt>
                <c:pt idx="1089">
                  <c:v>633.46500000000003</c:v>
                </c:pt>
                <c:pt idx="1090">
                  <c:v>633.46500000000003</c:v>
                </c:pt>
                <c:pt idx="1091">
                  <c:v>633.46500000000003</c:v>
                </c:pt>
                <c:pt idx="1092">
                  <c:v>633.46500000000003</c:v>
                </c:pt>
                <c:pt idx="1093">
                  <c:v>633.46500000000003</c:v>
                </c:pt>
                <c:pt idx="1094">
                  <c:v>633.46500000000003</c:v>
                </c:pt>
                <c:pt idx="1095">
                  <c:v>633.46500000000003</c:v>
                </c:pt>
                <c:pt idx="1096">
                  <c:v>633.46500000000003</c:v>
                </c:pt>
                <c:pt idx="1097">
                  <c:v>633.46500000000003</c:v>
                </c:pt>
                <c:pt idx="1098">
                  <c:v>633.46500000000003</c:v>
                </c:pt>
                <c:pt idx="1099">
                  <c:v>633.46500000000003</c:v>
                </c:pt>
                <c:pt idx="1100">
                  <c:v>633.46500000000003</c:v>
                </c:pt>
                <c:pt idx="1101">
                  <c:v>633.46500000000003</c:v>
                </c:pt>
                <c:pt idx="1102">
                  <c:v>633.46500000000003</c:v>
                </c:pt>
                <c:pt idx="1103">
                  <c:v>633.46500000000003</c:v>
                </c:pt>
                <c:pt idx="1104">
                  <c:v>633.46500000000003</c:v>
                </c:pt>
                <c:pt idx="1105">
                  <c:v>633.46500000000003</c:v>
                </c:pt>
                <c:pt idx="1106">
                  <c:v>633.46500000000003</c:v>
                </c:pt>
                <c:pt idx="1107">
                  <c:v>633.46500000000003</c:v>
                </c:pt>
                <c:pt idx="1108">
                  <c:v>633.46500000000003</c:v>
                </c:pt>
                <c:pt idx="1109">
                  <c:v>633.46500000000003</c:v>
                </c:pt>
                <c:pt idx="1110">
                  <c:v>633.46500000000003</c:v>
                </c:pt>
                <c:pt idx="1111">
                  <c:v>633.46500000000003</c:v>
                </c:pt>
                <c:pt idx="1112">
                  <c:v>633.46500000000003</c:v>
                </c:pt>
                <c:pt idx="1113">
                  <c:v>633.46500000000003</c:v>
                </c:pt>
                <c:pt idx="1114">
                  <c:v>633.46500000000003</c:v>
                </c:pt>
                <c:pt idx="1115">
                  <c:v>633.46500000000003</c:v>
                </c:pt>
                <c:pt idx="1116">
                  <c:v>633.46500000000003</c:v>
                </c:pt>
                <c:pt idx="1117">
                  <c:v>633.46500000000003</c:v>
                </c:pt>
                <c:pt idx="1118">
                  <c:v>633.46500000000003</c:v>
                </c:pt>
                <c:pt idx="1119">
                  <c:v>633.46500000000003</c:v>
                </c:pt>
                <c:pt idx="1120">
                  <c:v>633.46500000000003</c:v>
                </c:pt>
                <c:pt idx="1121">
                  <c:v>633.46500000000003</c:v>
                </c:pt>
                <c:pt idx="1122">
                  <c:v>633.46500000000003</c:v>
                </c:pt>
                <c:pt idx="1123">
                  <c:v>633.46500000000003</c:v>
                </c:pt>
                <c:pt idx="1124">
                  <c:v>633.46500000000003</c:v>
                </c:pt>
                <c:pt idx="1125">
                  <c:v>633.46500000000003</c:v>
                </c:pt>
                <c:pt idx="1126">
                  <c:v>633.46500000000003</c:v>
                </c:pt>
                <c:pt idx="1127">
                  <c:v>633.46500000000003</c:v>
                </c:pt>
                <c:pt idx="1128">
                  <c:v>633.46500000000003</c:v>
                </c:pt>
                <c:pt idx="1129">
                  <c:v>633.46500000000003</c:v>
                </c:pt>
                <c:pt idx="1130">
                  <c:v>633.46500000000003</c:v>
                </c:pt>
                <c:pt idx="1131">
                  <c:v>633.46500000000003</c:v>
                </c:pt>
                <c:pt idx="1132">
                  <c:v>633.46500000000003</c:v>
                </c:pt>
                <c:pt idx="1133">
                  <c:v>633.46500000000003</c:v>
                </c:pt>
                <c:pt idx="1134">
                  <c:v>633.46500000000003</c:v>
                </c:pt>
                <c:pt idx="1135">
                  <c:v>633.46500000000003</c:v>
                </c:pt>
                <c:pt idx="1136">
                  <c:v>633.46500000000003</c:v>
                </c:pt>
                <c:pt idx="1137">
                  <c:v>633.46500000000003</c:v>
                </c:pt>
                <c:pt idx="1138">
                  <c:v>633.46500000000003</c:v>
                </c:pt>
                <c:pt idx="1139">
                  <c:v>633.46500000000003</c:v>
                </c:pt>
                <c:pt idx="1140">
                  <c:v>633.46500000000003</c:v>
                </c:pt>
                <c:pt idx="1141">
                  <c:v>633.46500000000003</c:v>
                </c:pt>
                <c:pt idx="1142">
                  <c:v>633.46500000000003</c:v>
                </c:pt>
                <c:pt idx="1143">
                  <c:v>633.46500000000003</c:v>
                </c:pt>
                <c:pt idx="1144">
                  <c:v>633.46500000000003</c:v>
                </c:pt>
                <c:pt idx="1145">
                  <c:v>633.46500000000003</c:v>
                </c:pt>
                <c:pt idx="1146">
                  <c:v>633.46500000000003</c:v>
                </c:pt>
                <c:pt idx="1147">
                  <c:v>633.46500000000003</c:v>
                </c:pt>
                <c:pt idx="1148">
                  <c:v>633.46500000000003</c:v>
                </c:pt>
                <c:pt idx="1149">
                  <c:v>633.46500000000003</c:v>
                </c:pt>
                <c:pt idx="1150">
                  <c:v>633.46500000000003</c:v>
                </c:pt>
                <c:pt idx="1151">
                  <c:v>633.46500000000003</c:v>
                </c:pt>
                <c:pt idx="1152">
                  <c:v>633.46500000000003</c:v>
                </c:pt>
                <c:pt idx="1153">
                  <c:v>633.46500000000003</c:v>
                </c:pt>
                <c:pt idx="1154">
                  <c:v>633.46500000000003</c:v>
                </c:pt>
                <c:pt idx="1155">
                  <c:v>633.46500000000003</c:v>
                </c:pt>
                <c:pt idx="1156">
                  <c:v>633.46500000000003</c:v>
                </c:pt>
                <c:pt idx="1157">
                  <c:v>633.46500000000003</c:v>
                </c:pt>
                <c:pt idx="1158">
                  <c:v>633.46500000000003</c:v>
                </c:pt>
                <c:pt idx="1159">
                  <c:v>633.46500000000003</c:v>
                </c:pt>
                <c:pt idx="1160">
                  <c:v>633.46500000000003</c:v>
                </c:pt>
                <c:pt idx="1161">
                  <c:v>633.46500000000003</c:v>
                </c:pt>
                <c:pt idx="1162">
                  <c:v>633.46500000000003</c:v>
                </c:pt>
                <c:pt idx="1163">
                  <c:v>633.46500000000003</c:v>
                </c:pt>
                <c:pt idx="1164">
                  <c:v>633.46500000000003</c:v>
                </c:pt>
                <c:pt idx="1165">
                  <c:v>633.46500000000003</c:v>
                </c:pt>
                <c:pt idx="1166">
                  <c:v>633.46500000000003</c:v>
                </c:pt>
                <c:pt idx="1167">
                  <c:v>633.46500000000003</c:v>
                </c:pt>
                <c:pt idx="1168">
                  <c:v>633.46500000000003</c:v>
                </c:pt>
                <c:pt idx="1169">
                  <c:v>633.46500000000003</c:v>
                </c:pt>
                <c:pt idx="1170">
                  <c:v>633.46500000000003</c:v>
                </c:pt>
                <c:pt idx="1171">
                  <c:v>633.46500000000003</c:v>
                </c:pt>
                <c:pt idx="1172">
                  <c:v>633.46500000000003</c:v>
                </c:pt>
                <c:pt idx="1173">
                  <c:v>633.46500000000003</c:v>
                </c:pt>
                <c:pt idx="1174">
                  <c:v>633.46500000000003</c:v>
                </c:pt>
                <c:pt idx="1175">
                  <c:v>633.46500000000003</c:v>
                </c:pt>
                <c:pt idx="1176">
                  <c:v>633.46500000000003</c:v>
                </c:pt>
                <c:pt idx="1177">
                  <c:v>633.46500000000003</c:v>
                </c:pt>
                <c:pt idx="1178">
                  <c:v>633.46500000000003</c:v>
                </c:pt>
                <c:pt idx="1179">
                  <c:v>633.46500000000003</c:v>
                </c:pt>
                <c:pt idx="1180">
                  <c:v>633.46500000000003</c:v>
                </c:pt>
                <c:pt idx="1181">
                  <c:v>633.46500000000003</c:v>
                </c:pt>
                <c:pt idx="1182">
                  <c:v>633.46500000000003</c:v>
                </c:pt>
                <c:pt idx="1183">
                  <c:v>633.46500000000003</c:v>
                </c:pt>
                <c:pt idx="1184">
                  <c:v>633.46500000000003</c:v>
                </c:pt>
                <c:pt idx="1185">
                  <c:v>633.46500000000003</c:v>
                </c:pt>
                <c:pt idx="1186">
                  <c:v>633.46500000000003</c:v>
                </c:pt>
                <c:pt idx="1187">
                  <c:v>633.46500000000003</c:v>
                </c:pt>
                <c:pt idx="1188">
                  <c:v>633.46500000000003</c:v>
                </c:pt>
                <c:pt idx="1189">
                  <c:v>633.46500000000003</c:v>
                </c:pt>
                <c:pt idx="1190">
                  <c:v>633.46500000000003</c:v>
                </c:pt>
                <c:pt idx="1191">
                  <c:v>633.46500000000003</c:v>
                </c:pt>
                <c:pt idx="1192">
                  <c:v>633.46500000000003</c:v>
                </c:pt>
                <c:pt idx="1193">
                  <c:v>633.46500000000003</c:v>
                </c:pt>
                <c:pt idx="1194">
                  <c:v>633.46500000000003</c:v>
                </c:pt>
                <c:pt idx="1195">
                  <c:v>633.46500000000003</c:v>
                </c:pt>
                <c:pt idx="1196">
                  <c:v>633.46500000000003</c:v>
                </c:pt>
                <c:pt idx="1197">
                  <c:v>633.46500000000003</c:v>
                </c:pt>
                <c:pt idx="1198">
                  <c:v>633.46500000000003</c:v>
                </c:pt>
                <c:pt idx="1199">
                  <c:v>633.46500000000003</c:v>
                </c:pt>
                <c:pt idx="1200">
                  <c:v>633.46500000000003</c:v>
                </c:pt>
                <c:pt idx="1201">
                  <c:v>633.46500000000003</c:v>
                </c:pt>
                <c:pt idx="1202">
                  <c:v>633.46500000000003</c:v>
                </c:pt>
                <c:pt idx="1203">
                  <c:v>633.46500000000003</c:v>
                </c:pt>
                <c:pt idx="1204">
                  <c:v>633.46500000000003</c:v>
                </c:pt>
                <c:pt idx="1205">
                  <c:v>633.46500000000003</c:v>
                </c:pt>
                <c:pt idx="1206">
                  <c:v>633.46500000000003</c:v>
                </c:pt>
                <c:pt idx="1207">
                  <c:v>633.46500000000003</c:v>
                </c:pt>
                <c:pt idx="1208">
                  <c:v>633.46500000000003</c:v>
                </c:pt>
                <c:pt idx="1209">
                  <c:v>633.46500000000003</c:v>
                </c:pt>
                <c:pt idx="1210">
                  <c:v>633.46500000000003</c:v>
                </c:pt>
                <c:pt idx="1211">
                  <c:v>633.46500000000003</c:v>
                </c:pt>
                <c:pt idx="1212">
                  <c:v>633.46500000000003</c:v>
                </c:pt>
                <c:pt idx="1213">
                  <c:v>633.46500000000003</c:v>
                </c:pt>
                <c:pt idx="1214">
                  <c:v>633.46500000000003</c:v>
                </c:pt>
                <c:pt idx="1215">
                  <c:v>633.46500000000003</c:v>
                </c:pt>
                <c:pt idx="1216">
                  <c:v>633.46500000000003</c:v>
                </c:pt>
                <c:pt idx="1217">
                  <c:v>633.46500000000003</c:v>
                </c:pt>
                <c:pt idx="1218">
                  <c:v>633.46500000000003</c:v>
                </c:pt>
                <c:pt idx="1219">
                  <c:v>633.46500000000003</c:v>
                </c:pt>
                <c:pt idx="1220">
                  <c:v>633.46500000000003</c:v>
                </c:pt>
                <c:pt idx="1221">
                  <c:v>633.46500000000003</c:v>
                </c:pt>
                <c:pt idx="1222">
                  <c:v>633.46500000000003</c:v>
                </c:pt>
                <c:pt idx="1223">
                  <c:v>633.46500000000003</c:v>
                </c:pt>
                <c:pt idx="1224">
                  <c:v>633.46500000000003</c:v>
                </c:pt>
                <c:pt idx="1225">
                  <c:v>633.46500000000003</c:v>
                </c:pt>
                <c:pt idx="1226">
                  <c:v>633.46500000000003</c:v>
                </c:pt>
                <c:pt idx="1227">
                  <c:v>633.46500000000003</c:v>
                </c:pt>
                <c:pt idx="1228">
                  <c:v>633.46500000000003</c:v>
                </c:pt>
                <c:pt idx="1229">
                  <c:v>633.46500000000003</c:v>
                </c:pt>
                <c:pt idx="1230">
                  <c:v>633.46500000000003</c:v>
                </c:pt>
                <c:pt idx="1231">
                  <c:v>633.46500000000003</c:v>
                </c:pt>
                <c:pt idx="1232">
                  <c:v>633.46500000000003</c:v>
                </c:pt>
                <c:pt idx="1233">
                  <c:v>633.46500000000003</c:v>
                </c:pt>
                <c:pt idx="1234">
                  <c:v>633.46500000000003</c:v>
                </c:pt>
                <c:pt idx="1235">
                  <c:v>633.46500000000003</c:v>
                </c:pt>
                <c:pt idx="1236">
                  <c:v>633.46500000000003</c:v>
                </c:pt>
                <c:pt idx="1237">
                  <c:v>633.46500000000003</c:v>
                </c:pt>
                <c:pt idx="1238">
                  <c:v>633.46500000000003</c:v>
                </c:pt>
                <c:pt idx="1239">
                  <c:v>633.46500000000003</c:v>
                </c:pt>
                <c:pt idx="1240">
                  <c:v>633.46500000000003</c:v>
                </c:pt>
                <c:pt idx="1241">
                  <c:v>633.46500000000003</c:v>
                </c:pt>
                <c:pt idx="1242">
                  <c:v>633.46500000000003</c:v>
                </c:pt>
                <c:pt idx="1243">
                  <c:v>633.46500000000003</c:v>
                </c:pt>
                <c:pt idx="1244">
                  <c:v>633.46500000000003</c:v>
                </c:pt>
                <c:pt idx="1245">
                  <c:v>633.46500000000003</c:v>
                </c:pt>
                <c:pt idx="1246">
                  <c:v>633.46500000000003</c:v>
                </c:pt>
                <c:pt idx="1247">
                  <c:v>633.46500000000003</c:v>
                </c:pt>
                <c:pt idx="1248">
                  <c:v>633.46500000000003</c:v>
                </c:pt>
                <c:pt idx="1249">
                  <c:v>633.46500000000003</c:v>
                </c:pt>
                <c:pt idx="1250">
                  <c:v>633.46500000000003</c:v>
                </c:pt>
                <c:pt idx="1251">
                  <c:v>633.46500000000003</c:v>
                </c:pt>
                <c:pt idx="1252">
                  <c:v>633.46500000000003</c:v>
                </c:pt>
                <c:pt idx="1253">
                  <c:v>633.46500000000003</c:v>
                </c:pt>
                <c:pt idx="1254">
                  <c:v>633.46500000000003</c:v>
                </c:pt>
                <c:pt idx="1255">
                  <c:v>633.46500000000003</c:v>
                </c:pt>
                <c:pt idx="1256">
                  <c:v>633.46500000000003</c:v>
                </c:pt>
                <c:pt idx="1257">
                  <c:v>633.46500000000003</c:v>
                </c:pt>
                <c:pt idx="1258">
                  <c:v>633.46500000000003</c:v>
                </c:pt>
                <c:pt idx="1259">
                  <c:v>633.46500000000003</c:v>
                </c:pt>
                <c:pt idx="1260">
                  <c:v>633.46500000000003</c:v>
                </c:pt>
                <c:pt idx="1261">
                  <c:v>633.46500000000003</c:v>
                </c:pt>
                <c:pt idx="1262">
                  <c:v>633.46500000000003</c:v>
                </c:pt>
                <c:pt idx="1263">
                  <c:v>633.46500000000003</c:v>
                </c:pt>
                <c:pt idx="1264">
                  <c:v>633.46500000000003</c:v>
                </c:pt>
                <c:pt idx="1265">
                  <c:v>633.46500000000003</c:v>
                </c:pt>
                <c:pt idx="1266">
                  <c:v>633.46500000000003</c:v>
                </c:pt>
                <c:pt idx="1267">
                  <c:v>633.46500000000003</c:v>
                </c:pt>
                <c:pt idx="1268">
                  <c:v>633.46500000000003</c:v>
                </c:pt>
                <c:pt idx="1269">
                  <c:v>633.46500000000003</c:v>
                </c:pt>
                <c:pt idx="1270">
                  <c:v>633.46500000000003</c:v>
                </c:pt>
                <c:pt idx="1271">
                  <c:v>633.46500000000003</c:v>
                </c:pt>
                <c:pt idx="1272">
                  <c:v>633.46500000000003</c:v>
                </c:pt>
                <c:pt idx="1273">
                  <c:v>633.46500000000003</c:v>
                </c:pt>
                <c:pt idx="1274">
                  <c:v>633.46500000000003</c:v>
                </c:pt>
                <c:pt idx="1275">
                  <c:v>633.46500000000003</c:v>
                </c:pt>
                <c:pt idx="1276">
                  <c:v>633.46500000000003</c:v>
                </c:pt>
                <c:pt idx="1277">
                  <c:v>633.46500000000003</c:v>
                </c:pt>
                <c:pt idx="1278">
                  <c:v>633.46500000000003</c:v>
                </c:pt>
                <c:pt idx="1279">
                  <c:v>633.46500000000003</c:v>
                </c:pt>
                <c:pt idx="1280">
                  <c:v>633.46500000000003</c:v>
                </c:pt>
                <c:pt idx="1281">
                  <c:v>633.46500000000003</c:v>
                </c:pt>
                <c:pt idx="1282">
                  <c:v>633.46500000000003</c:v>
                </c:pt>
                <c:pt idx="1283">
                  <c:v>633.46500000000003</c:v>
                </c:pt>
                <c:pt idx="1284">
                  <c:v>633.46500000000003</c:v>
                </c:pt>
                <c:pt idx="1285">
                  <c:v>633.46500000000003</c:v>
                </c:pt>
                <c:pt idx="1286">
                  <c:v>633.46500000000003</c:v>
                </c:pt>
                <c:pt idx="1287">
                  <c:v>633.46500000000003</c:v>
                </c:pt>
                <c:pt idx="1288">
                  <c:v>633.46500000000003</c:v>
                </c:pt>
                <c:pt idx="1289">
                  <c:v>633.46500000000003</c:v>
                </c:pt>
                <c:pt idx="1290">
                  <c:v>633.46500000000003</c:v>
                </c:pt>
                <c:pt idx="1291">
                  <c:v>633.46500000000003</c:v>
                </c:pt>
                <c:pt idx="1292">
                  <c:v>633.46500000000003</c:v>
                </c:pt>
                <c:pt idx="1293">
                  <c:v>633.46500000000003</c:v>
                </c:pt>
                <c:pt idx="1294">
                  <c:v>633.46500000000003</c:v>
                </c:pt>
                <c:pt idx="1295">
                  <c:v>633.46500000000003</c:v>
                </c:pt>
                <c:pt idx="1296">
                  <c:v>633.46500000000003</c:v>
                </c:pt>
                <c:pt idx="1297">
                  <c:v>633.46500000000003</c:v>
                </c:pt>
                <c:pt idx="1298">
                  <c:v>633.46500000000003</c:v>
                </c:pt>
                <c:pt idx="1299">
                  <c:v>633.46500000000003</c:v>
                </c:pt>
                <c:pt idx="1300">
                  <c:v>633.46500000000003</c:v>
                </c:pt>
                <c:pt idx="1301">
                  <c:v>633.46500000000003</c:v>
                </c:pt>
                <c:pt idx="1302">
                  <c:v>633.46500000000003</c:v>
                </c:pt>
                <c:pt idx="1303">
                  <c:v>633.46500000000003</c:v>
                </c:pt>
                <c:pt idx="1304">
                  <c:v>633.46500000000003</c:v>
                </c:pt>
                <c:pt idx="1305">
                  <c:v>633.46500000000003</c:v>
                </c:pt>
                <c:pt idx="1306">
                  <c:v>633.46500000000003</c:v>
                </c:pt>
                <c:pt idx="1307">
                  <c:v>633.46500000000003</c:v>
                </c:pt>
                <c:pt idx="1308">
                  <c:v>633.46500000000003</c:v>
                </c:pt>
                <c:pt idx="1309">
                  <c:v>633.46500000000003</c:v>
                </c:pt>
                <c:pt idx="1310">
                  <c:v>633.46500000000003</c:v>
                </c:pt>
                <c:pt idx="1311">
                  <c:v>633.46500000000003</c:v>
                </c:pt>
                <c:pt idx="1312">
                  <c:v>633.46500000000003</c:v>
                </c:pt>
                <c:pt idx="1313">
                  <c:v>633.46500000000003</c:v>
                </c:pt>
                <c:pt idx="1314">
                  <c:v>633.46500000000003</c:v>
                </c:pt>
                <c:pt idx="1315">
                  <c:v>633.46500000000003</c:v>
                </c:pt>
                <c:pt idx="1316">
                  <c:v>633.46500000000003</c:v>
                </c:pt>
                <c:pt idx="1317">
                  <c:v>633.46500000000003</c:v>
                </c:pt>
                <c:pt idx="1318">
                  <c:v>633.46500000000003</c:v>
                </c:pt>
                <c:pt idx="1319">
                  <c:v>633.46500000000003</c:v>
                </c:pt>
                <c:pt idx="1320">
                  <c:v>633.46500000000003</c:v>
                </c:pt>
                <c:pt idx="1321">
                  <c:v>633.46500000000003</c:v>
                </c:pt>
                <c:pt idx="1322">
                  <c:v>633.46500000000003</c:v>
                </c:pt>
                <c:pt idx="1323">
                  <c:v>633.46500000000003</c:v>
                </c:pt>
                <c:pt idx="1324">
                  <c:v>633.46500000000003</c:v>
                </c:pt>
                <c:pt idx="1325">
                  <c:v>633.46500000000003</c:v>
                </c:pt>
                <c:pt idx="1326">
                  <c:v>633.46500000000003</c:v>
                </c:pt>
                <c:pt idx="1327">
                  <c:v>633.46500000000003</c:v>
                </c:pt>
                <c:pt idx="1328">
                  <c:v>633.46500000000003</c:v>
                </c:pt>
                <c:pt idx="1329">
                  <c:v>633.46500000000003</c:v>
                </c:pt>
                <c:pt idx="1330">
                  <c:v>633.46500000000003</c:v>
                </c:pt>
                <c:pt idx="1331">
                  <c:v>633.46500000000003</c:v>
                </c:pt>
                <c:pt idx="1332">
                  <c:v>633.46500000000003</c:v>
                </c:pt>
                <c:pt idx="1333">
                  <c:v>633.46500000000003</c:v>
                </c:pt>
                <c:pt idx="1334">
                  <c:v>633.46500000000003</c:v>
                </c:pt>
                <c:pt idx="1335">
                  <c:v>633.46500000000003</c:v>
                </c:pt>
                <c:pt idx="1336">
                  <c:v>633.46500000000003</c:v>
                </c:pt>
                <c:pt idx="1337">
                  <c:v>633.46500000000003</c:v>
                </c:pt>
                <c:pt idx="1338">
                  <c:v>633.46500000000003</c:v>
                </c:pt>
                <c:pt idx="1339">
                  <c:v>633.46500000000003</c:v>
                </c:pt>
                <c:pt idx="1340">
                  <c:v>633.46500000000003</c:v>
                </c:pt>
                <c:pt idx="1341">
                  <c:v>633.46500000000003</c:v>
                </c:pt>
                <c:pt idx="1342">
                  <c:v>633.46500000000003</c:v>
                </c:pt>
                <c:pt idx="1343">
                  <c:v>633.46500000000003</c:v>
                </c:pt>
                <c:pt idx="1344">
                  <c:v>633.46500000000003</c:v>
                </c:pt>
                <c:pt idx="1345">
                  <c:v>633.46500000000003</c:v>
                </c:pt>
                <c:pt idx="1346">
                  <c:v>633.46500000000003</c:v>
                </c:pt>
                <c:pt idx="1347">
                  <c:v>633.46500000000003</c:v>
                </c:pt>
                <c:pt idx="1348">
                  <c:v>633.46500000000003</c:v>
                </c:pt>
                <c:pt idx="1349">
                  <c:v>633.46500000000003</c:v>
                </c:pt>
                <c:pt idx="1350">
                  <c:v>633.46500000000003</c:v>
                </c:pt>
                <c:pt idx="1351">
                  <c:v>633.46500000000003</c:v>
                </c:pt>
                <c:pt idx="1352">
                  <c:v>633.46500000000003</c:v>
                </c:pt>
                <c:pt idx="1353">
                  <c:v>633.46500000000003</c:v>
                </c:pt>
                <c:pt idx="1354">
                  <c:v>633.46500000000003</c:v>
                </c:pt>
                <c:pt idx="1355">
                  <c:v>633.46500000000003</c:v>
                </c:pt>
                <c:pt idx="1356">
                  <c:v>633.46500000000003</c:v>
                </c:pt>
                <c:pt idx="1357">
                  <c:v>633.46500000000003</c:v>
                </c:pt>
                <c:pt idx="1358">
                  <c:v>633.46500000000003</c:v>
                </c:pt>
                <c:pt idx="1359">
                  <c:v>633.46500000000003</c:v>
                </c:pt>
                <c:pt idx="1360">
                  <c:v>633.46500000000003</c:v>
                </c:pt>
                <c:pt idx="1361">
                  <c:v>633.46500000000003</c:v>
                </c:pt>
                <c:pt idx="1362">
                  <c:v>633.46500000000003</c:v>
                </c:pt>
                <c:pt idx="1363">
                  <c:v>633.46500000000003</c:v>
                </c:pt>
                <c:pt idx="1364">
                  <c:v>633.46500000000003</c:v>
                </c:pt>
                <c:pt idx="1365">
                  <c:v>633.46500000000003</c:v>
                </c:pt>
                <c:pt idx="1366">
                  <c:v>633.46500000000003</c:v>
                </c:pt>
                <c:pt idx="1367">
                  <c:v>633.46500000000003</c:v>
                </c:pt>
                <c:pt idx="1368">
                  <c:v>633.46500000000003</c:v>
                </c:pt>
                <c:pt idx="1369">
                  <c:v>633.46500000000003</c:v>
                </c:pt>
                <c:pt idx="1370">
                  <c:v>633.46500000000003</c:v>
                </c:pt>
                <c:pt idx="1371">
                  <c:v>633.46500000000003</c:v>
                </c:pt>
                <c:pt idx="1372">
                  <c:v>633.46500000000003</c:v>
                </c:pt>
                <c:pt idx="1373">
                  <c:v>633.46500000000003</c:v>
                </c:pt>
                <c:pt idx="1374">
                  <c:v>633.46500000000003</c:v>
                </c:pt>
                <c:pt idx="1375">
                  <c:v>633.46500000000003</c:v>
                </c:pt>
                <c:pt idx="1376">
                  <c:v>633.46500000000003</c:v>
                </c:pt>
                <c:pt idx="1377">
                  <c:v>633.46500000000003</c:v>
                </c:pt>
                <c:pt idx="1378">
                  <c:v>633.46500000000003</c:v>
                </c:pt>
                <c:pt idx="1379">
                  <c:v>633.46500000000003</c:v>
                </c:pt>
                <c:pt idx="1380">
                  <c:v>633.46500000000003</c:v>
                </c:pt>
                <c:pt idx="1381">
                  <c:v>633.46500000000003</c:v>
                </c:pt>
                <c:pt idx="1382">
                  <c:v>633.46500000000003</c:v>
                </c:pt>
                <c:pt idx="1383">
                  <c:v>633.46500000000003</c:v>
                </c:pt>
                <c:pt idx="1384">
                  <c:v>633.46500000000003</c:v>
                </c:pt>
                <c:pt idx="1385">
                  <c:v>633.46500000000003</c:v>
                </c:pt>
                <c:pt idx="1386">
                  <c:v>633.46500000000003</c:v>
                </c:pt>
                <c:pt idx="1387">
                  <c:v>633.46500000000003</c:v>
                </c:pt>
                <c:pt idx="1388">
                  <c:v>633.46500000000003</c:v>
                </c:pt>
                <c:pt idx="1389">
                  <c:v>633.46500000000003</c:v>
                </c:pt>
                <c:pt idx="1390">
                  <c:v>633.46500000000003</c:v>
                </c:pt>
                <c:pt idx="1391">
                  <c:v>633.46500000000003</c:v>
                </c:pt>
                <c:pt idx="1392">
                  <c:v>633.46500000000003</c:v>
                </c:pt>
                <c:pt idx="1393">
                  <c:v>633.46500000000003</c:v>
                </c:pt>
                <c:pt idx="1394">
                  <c:v>633.46500000000003</c:v>
                </c:pt>
                <c:pt idx="1395">
                  <c:v>633.46500000000003</c:v>
                </c:pt>
                <c:pt idx="1396">
                  <c:v>633.46500000000003</c:v>
                </c:pt>
                <c:pt idx="1397">
                  <c:v>633.46500000000003</c:v>
                </c:pt>
                <c:pt idx="1398">
                  <c:v>633.46500000000003</c:v>
                </c:pt>
                <c:pt idx="1399">
                  <c:v>633.46500000000003</c:v>
                </c:pt>
                <c:pt idx="1400">
                  <c:v>633.46500000000003</c:v>
                </c:pt>
                <c:pt idx="1401">
                  <c:v>633.46500000000003</c:v>
                </c:pt>
                <c:pt idx="1402">
                  <c:v>633.46500000000003</c:v>
                </c:pt>
                <c:pt idx="1403">
                  <c:v>633.46500000000003</c:v>
                </c:pt>
                <c:pt idx="1404">
                  <c:v>633.46500000000003</c:v>
                </c:pt>
                <c:pt idx="1405">
                  <c:v>633.46500000000003</c:v>
                </c:pt>
                <c:pt idx="1406">
                  <c:v>633.46500000000003</c:v>
                </c:pt>
                <c:pt idx="1407">
                  <c:v>633.46500000000003</c:v>
                </c:pt>
                <c:pt idx="1408">
                  <c:v>633.46500000000003</c:v>
                </c:pt>
                <c:pt idx="1409">
                  <c:v>633.46500000000003</c:v>
                </c:pt>
                <c:pt idx="1410">
                  <c:v>633.46500000000003</c:v>
                </c:pt>
                <c:pt idx="1411">
                  <c:v>633.46500000000003</c:v>
                </c:pt>
                <c:pt idx="1412">
                  <c:v>633.46500000000003</c:v>
                </c:pt>
                <c:pt idx="1413">
                  <c:v>633.46500000000003</c:v>
                </c:pt>
                <c:pt idx="1414">
                  <c:v>633.46500000000003</c:v>
                </c:pt>
                <c:pt idx="1415">
                  <c:v>633.46500000000003</c:v>
                </c:pt>
                <c:pt idx="1416">
                  <c:v>633.46500000000003</c:v>
                </c:pt>
                <c:pt idx="1417">
                  <c:v>633.46500000000003</c:v>
                </c:pt>
                <c:pt idx="1418">
                  <c:v>633.46500000000003</c:v>
                </c:pt>
                <c:pt idx="1419">
                  <c:v>633.46500000000003</c:v>
                </c:pt>
                <c:pt idx="1420">
                  <c:v>633.46500000000003</c:v>
                </c:pt>
                <c:pt idx="1421">
                  <c:v>633.46500000000003</c:v>
                </c:pt>
                <c:pt idx="1422">
                  <c:v>633.46500000000003</c:v>
                </c:pt>
                <c:pt idx="1423">
                  <c:v>633.46500000000003</c:v>
                </c:pt>
                <c:pt idx="1424">
                  <c:v>633.46500000000003</c:v>
                </c:pt>
                <c:pt idx="1425">
                  <c:v>633.46500000000003</c:v>
                </c:pt>
                <c:pt idx="1426">
                  <c:v>633.46500000000003</c:v>
                </c:pt>
                <c:pt idx="1427">
                  <c:v>633.46500000000003</c:v>
                </c:pt>
                <c:pt idx="1428">
                  <c:v>633.46500000000003</c:v>
                </c:pt>
                <c:pt idx="1429">
                  <c:v>633.46500000000003</c:v>
                </c:pt>
                <c:pt idx="1430">
                  <c:v>633.46500000000003</c:v>
                </c:pt>
                <c:pt idx="1431">
                  <c:v>633.46500000000003</c:v>
                </c:pt>
                <c:pt idx="1432">
                  <c:v>633.46500000000003</c:v>
                </c:pt>
                <c:pt idx="1433">
                  <c:v>633.46500000000003</c:v>
                </c:pt>
                <c:pt idx="1434">
                  <c:v>633.46500000000003</c:v>
                </c:pt>
                <c:pt idx="1435">
                  <c:v>633.46500000000003</c:v>
                </c:pt>
                <c:pt idx="1436">
                  <c:v>633.46500000000003</c:v>
                </c:pt>
                <c:pt idx="1437">
                  <c:v>633.46500000000003</c:v>
                </c:pt>
                <c:pt idx="1438">
                  <c:v>633.46500000000003</c:v>
                </c:pt>
                <c:pt idx="1439">
                  <c:v>633.46500000000003</c:v>
                </c:pt>
                <c:pt idx="1440">
                  <c:v>633.46500000000003</c:v>
                </c:pt>
                <c:pt idx="1441">
                  <c:v>633.46500000000003</c:v>
                </c:pt>
                <c:pt idx="1442">
                  <c:v>633.46500000000003</c:v>
                </c:pt>
                <c:pt idx="1443">
                  <c:v>633.46500000000003</c:v>
                </c:pt>
                <c:pt idx="1444">
                  <c:v>633.46500000000003</c:v>
                </c:pt>
                <c:pt idx="1445">
                  <c:v>633.46500000000003</c:v>
                </c:pt>
                <c:pt idx="1446">
                  <c:v>633.46500000000003</c:v>
                </c:pt>
                <c:pt idx="1447">
                  <c:v>633.46500000000003</c:v>
                </c:pt>
                <c:pt idx="1448">
                  <c:v>633.46500000000003</c:v>
                </c:pt>
                <c:pt idx="1449">
                  <c:v>633.46500000000003</c:v>
                </c:pt>
                <c:pt idx="1450">
                  <c:v>633.46500000000003</c:v>
                </c:pt>
                <c:pt idx="1451">
                  <c:v>633.46500000000003</c:v>
                </c:pt>
                <c:pt idx="1452">
                  <c:v>633.46500000000003</c:v>
                </c:pt>
                <c:pt idx="1453">
                  <c:v>633.46500000000003</c:v>
                </c:pt>
                <c:pt idx="1454">
                  <c:v>633.46500000000003</c:v>
                </c:pt>
                <c:pt idx="1455">
                  <c:v>633.46500000000003</c:v>
                </c:pt>
                <c:pt idx="1456">
                  <c:v>633.46500000000003</c:v>
                </c:pt>
                <c:pt idx="1457">
                  <c:v>633.46500000000003</c:v>
                </c:pt>
                <c:pt idx="1458">
                  <c:v>633.46500000000003</c:v>
                </c:pt>
                <c:pt idx="1459">
                  <c:v>633.46500000000003</c:v>
                </c:pt>
                <c:pt idx="1460">
                  <c:v>633.46500000000003</c:v>
                </c:pt>
                <c:pt idx="1461">
                  <c:v>633.46500000000003</c:v>
                </c:pt>
                <c:pt idx="1462">
                  <c:v>633.46500000000003</c:v>
                </c:pt>
                <c:pt idx="1463">
                  <c:v>633.46500000000003</c:v>
                </c:pt>
                <c:pt idx="1464">
                  <c:v>633.46500000000003</c:v>
                </c:pt>
                <c:pt idx="1465">
                  <c:v>633.46500000000003</c:v>
                </c:pt>
                <c:pt idx="1466">
                  <c:v>633.46500000000003</c:v>
                </c:pt>
                <c:pt idx="1467">
                  <c:v>633.46500000000003</c:v>
                </c:pt>
                <c:pt idx="1468">
                  <c:v>633.46500000000003</c:v>
                </c:pt>
                <c:pt idx="1469">
                  <c:v>633.46500000000003</c:v>
                </c:pt>
                <c:pt idx="1470">
                  <c:v>633.46500000000003</c:v>
                </c:pt>
                <c:pt idx="1471">
                  <c:v>633.46500000000003</c:v>
                </c:pt>
                <c:pt idx="1472">
                  <c:v>633.46500000000003</c:v>
                </c:pt>
                <c:pt idx="1473">
                  <c:v>633.46500000000003</c:v>
                </c:pt>
                <c:pt idx="1474">
                  <c:v>633.46500000000003</c:v>
                </c:pt>
                <c:pt idx="1475">
                  <c:v>633.46500000000003</c:v>
                </c:pt>
                <c:pt idx="1476">
                  <c:v>633.46500000000003</c:v>
                </c:pt>
                <c:pt idx="1477">
                  <c:v>633.46500000000003</c:v>
                </c:pt>
                <c:pt idx="1478">
                  <c:v>633.46500000000003</c:v>
                </c:pt>
                <c:pt idx="1479">
                  <c:v>633.46500000000003</c:v>
                </c:pt>
                <c:pt idx="1480">
                  <c:v>633.46500000000003</c:v>
                </c:pt>
                <c:pt idx="1481">
                  <c:v>633.46500000000003</c:v>
                </c:pt>
                <c:pt idx="1482">
                  <c:v>633.46500000000003</c:v>
                </c:pt>
                <c:pt idx="1483">
                  <c:v>633.46500000000003</c:v>
                </c:pt>
                <c:pt idx="1484">
                  <c:v>633.46500000000003</c:v>
                </c:pt>
                <c:pt idx="1485">
                  <c:v>633.46500000000003</c:v>
                </c:pt>
                <c:pt idx="1486">
                  <c:v>633.46500000000003</c:v>
                </c:pt>
                <c:pt idx="1487">
                  <c:v>633.46500000000003</c:v>
                </c:pt>
                <c:pt idx="1488">
                  <c:v>633.46500000000003</c:v>
                </c:pt>
                <c:pt idx="1489">
                  <c:v>633.46500000000003</c:v>
                </c:pt>
                <c:pt idx="1490">
                  <c:v>633.46500000000003</c:v>
                </c:pt>
                <c:pt idx="1491">
                  <c:v>633.46500000000003</c:v>
                </c:pt>
                <c:pt idx="1492">
                  <c:v>633.46500000000003</c:v>
                </c:pt>
                <c:pt idx="1493">
                  <c:v>633.46500000000003</c:v>
                </c:pt>
                <c:pt idx="1494">
                  <c:v>633.46500000000003</c:v>
                </c:pt>
                <c:pt idx="1495">
                  <c:v>633.46500000000003</c:v>
                </c:pt>
                <c:pt idx="1496">
                  <c:v>633.46500000000003</c:v>
                </c:pt>
                <c:pt idx="1497">
                  <c:v>633.46500000000003</c:v>
                </c:pt>
                <c:pt idx="1498">
                  <c:v>633.46500000000003</c:v>
                </c:pt>
                <c:pt idx="1499">
                  <c:v>633.46500000000003</c:v>
                </c:pt>
                <c:pt idx="1500">
                  <c:v>633.46500000000003</c:v>
                </c:pt>
                <c:pt idx="1501">
                  <c:v>633.46500000000003</c:v>
                </c:pt>
                <c:pt idx="1502">
                  <c:v>633.46500000000003</c:v>
                </c:pt>
                <c:pt idx="1503">
                  <c:v>633.46500000000003</c:v>
                </c:pt>
                <c:pt idx="1504">
                  <c:v>633.46500000000003</c:v>
                </c:pt>
                <c:pt idx="1505">
                  <c:v>633.46500000000003</c:v>
                </c:pt>
                <c:pt idx="1506">
                  <c:v>633.46500000000003</c:v>
                </c:pt>
                <c:pt idx="1507">
                  <c:v>633.46500000000003</c:v>
                </c:pt>
                <c:pt idx="1508">
                  <c:v>633.46500000000003</c:v>
                </c:pt>
                <c:pt idx="1509">
                  <c:v>633.46500000000003</c:v>
                </c:pt>
                <c:pt idx="1510">
                  <c:v>633.46500000000003</c:v>
                </c:pt>
                <c:pt idx="1511">
                  <c:v>633.46500000000003</c:v>
                </c:pt>
                <c:pt idx="1512">
                  <c:v>633.46500000000003</c:v>
                </c:pt>
                <c:pt idx="1513">
                  <c:v>633.46500000000003</c:v>
                </c:pt>
                <c:pt idx="1514">
                  <c:v>633.46500000000003</c:v>
                </c:pt>
                <c:pt idx="1515">
                  <c:v>633.46500000000003</c:v>
                </c:pt>
                <c:pt idx="1516">
                  <c:v>633.46500000000003</c:v>
                </c:pt>
                <c:pt idx="1517">
                  <c:v>633.46500000000003</c:v>
                </c:pt>
                <c:pt idx="1518">
                  <c:v>633.46500000000003</c:v>
                </c:pt>
                <c:pt idx="1519">
                  <c:v>633.46500000000003</c:v>
                </c:pt>
                <c:pt idx="1520">
                  <c:v>633.46500000000003</c:v>
                </c:pt>
                <c:pt idx="1521">
                  <c:v>633.46500000000003</c:v>
                </c:pt>
                <c:pt idx="1522">
                  <c:v>633.46500000000003</c:v>
                </c:pt>
                <c:pt idx="1523">
                  <c:v>633.46500000000003</c:v>
                </c:pt>
                <c:pt idx="1524">
                  <c:v>633.46500000000003</c:v>
                </c:pt>
                <c:pt idx="1525">
                  <c:v>633.46500000000003</c:v>
                </c:pt>
                <c:pt idx="1526">
                  <c:v>633.46500000000003</c:v>
                </c:pt>
                <c:pt idx="1527">
                  <c:v>633.46500000000003</c:v>
                </c:pt>
                <c:pt idx="1528">
                  <c:v>633.46500000000003</c:v>
                </c:pt>
                <c:pt idx="1529">
                  <c:v>633.46500000000003</c:v>
                </c:pt>
                <c:pt idx="1530">
                  <c:v>633.46500000000003</c:v>
                </c:pt>
                <c:pt idx="1531">
                  <c:v>633.46500000000003</c:v>
                </c:pt>
                <c:pt idx="1532">
                  <c:v>633.46500000000003</c:v>
                </c:pt>
                <c:pt idx="1533">
                  <c:v>633.46500000000003</c:v>
                </c:pt>
                <c:pt idx="1534">
                  <c:v>633.46500000000003</c:v>
                </c:pt>
                <c:pt idx="1535">
                  <c:v>633.46500000000003</c:v>
                </c:pt>
                <c:pt idx="1536">
                  <c:v>633.46500000000003</c:v>
                </c:pt>
                <c:pt idx="1537">
                  <c:v>633.46500000000003</c:v>
                </c:pt>
                <c:pt idx="1538">
                  <c:v>633.46500000000003</c:v>
                </c:pt>
                <c:pt idx="1539">
                  <c:v>633.46500000000003</c:v>
                </c:pt>
                <c:pt idx="1540">
                  <c:v>633.46500000000003</c:v>
                </c:pt>
                <c:pt idx="1541">
                  <c:v>633.46500000000003</c:v>
                </c:pt>
                <c:pt idx="1542">
                  <c:v>633.46500000000003</c:v>
                </c:pt>
                <c:pt idx="1543">
                  <c:v>633.46500000000003</c:v>
                </c:pt>
                <c:pt idx="1544">
                  <c:v>633.46500000000003</c:v>
                </c:pt>
                <c:pt idx="1545">
                  <c:v>633.46500000000003</c:v>
                </c:pt>
                <c:pt idx="1546">
                  <c:v>633.46500000000003</c:v>
                </c:pt>
                <c:pt idx="1547">
                  <c:v>633.46500000000003</c:v>
                </c:pt>
                <c:pt idx="1548">
                  <c:v>633.46500000000003</c:v>
                </c:pt>
                <c:pt idx="1549">
                  <c:v>633.46500000000003</c:v>
                </c:pt>
                <c:pt idx="1550">
                  <c:v>633.46500000000003</c:v>
                </c:pt>
                <c:pt idx="1551">
                  <c:v>633.46500000000003</c:v>
                </c:pt>
                <c:pt idx="1552">
                  <c:v>633.46500000000003</c:v>
                </c:pt>
                <c:pt idx="1553">
                  <c:v>633.46500000000003</c:v>
                </c:pt>
                <c:pt idx="1554">
                  <c:v>633.46500000000003</c:v>
                </c:pt>
                <c:pt idx="1555">
                  <c:v>633.46500000000003</c:v>
                </c:pt>
                <c:pt idx="1556">
                  <c:v>633.46500000000003</c:v>
                </c:pt>
                <c:pt idx="1557">
                  <c:v>633.46500000000003</c:v>
                </c:pt>
                <c:pt idx="1558">
                  <c:v>633.46500000000003</c:v>
                </c:pt>
                <c:pt idx="1559">
                  <c:v>633.46500000000003</c:v>
                </c:pt>
                <c:pt idx="1560">
                  <c:v>633.46500000000003</c:v>
                </c:pt>
                <c:pt idx="1561">
                  <c:v>633.46500000000003</c:v>
                </c:pt>
                <c:pt idx="1562">
                  <c:v>633.46500000000003</c:v>
                </c:pt>
                <c:pt idx="1563">
                  <c:v>633.46500000000003</c:v>
                </c:pt>
                <c:pt idx="1564">
                  <c:v>633.46500000000003</c:v>
                </c:pt>
                <c:pt idx="1565">
                  <c:v>633.46500000000003</c:v>
                </c:pt>
                <c:pt idx="1566">
                  <c:v>633.46500000000003</c:v>
                </c:pt>
                <c:pt idx="1567">
                  <c:v>633.46500000000003</c:v>
                </c:pt>
                <c:pt idx="1568">
                  <c:v>633.46500000000003</c:v>
                </c:pt>
                <c:pt idx="1569">
                  <c:v>633.46500000000003</c:v>
                </c:pt>
                <c:pt idx="1570">
                  <c:v>633.46500000000003</c:v>
                </c:pt>
                <c:pt idx="1571">
                  <c:v>633.46500000000003</c:v>
                </c:pt>
                <c:pt idx="1572">
                  <c:v>633.46500000000003</c:v>
                </c:pt>
                <c:pt idx="1573">
                  <c:v>633.46500000000003</c:v>
                </c:pt>
                <c:pt idx="1574">
                  <c:v>633.46500000000003</c:v>
                </c:pt>
                <c:pt idx="1575">
                  <c:v>633.46500000000003</c:v>
                </c:pt>
                <c:pt idx="1576">
                  <c:v>633.46500000000003</c:v>
                </c:pt>
                <c:pt idx="1577">
                  <c:v>633.46500000000003</c:v>
                </c:pt>
                <c:pt idx="1578">
                  <c:v>633.46500000000003</c:v>
                </c:pt>
                <c:pt idx="1579">
                  <c:v>633.46500000000003</c:v>
                </c:pt>
                <c:pt idx="1580">
                  <c:v>633.46500000000003</c:v>
                </c:pt>
                <c:pt idx="1581">
                  <c:v>633.46500000000003</c:v>
                </c:pt>
                <c:pt idx="1582">
                  <c:v>633.46500000000003</c:v>
                </c:pt>
                <c:pt idx="1583">
                  <c:v>633.46500000000003</c:v>
                </c:pt>
                <c:pt idx="1584">
                  <c:v>633.46500000000003</c:v>
                </c:pt>
                <c:pt idx="1585">
                  <c:v>633.46500000000003</c:v>
                </c:pt>
                <c:pt idx="1586">
                  <c:v>633.46500000000003</c:v>
                </c:pt>
                <c:pt idx="1587">
                  <c:v>633.46500000000003</c:v>
                </c:pt>
                <c:pt idx="1588">
                  <c:v>633.46500000000003</c:v>
                </c:pt>
                <c:pt idx="1589">
                  <c:v>633.46500000000003</c:v>
                </c:pt>
                <c:pt idx="1590">
                  <c:v>633.46500000000003</c:v>
                </c:pt>
                <c:pt idx="1591">
                  <c:v>633.46500000000003</c:v>
                </c:pt>
                <c:pt idx="1592">
                  <c:v>633.46500000000003</c:v>
                </c:pt>
                <c:pt idx="1593">
                  <c:v>633.46500000000003</c:v>
                </c:pt>
                <c:pt idx="1594">
                  <c:v>633.46500000000003</c:v>
                </c:pt>
                <c:pt idx="1595">
                  <c:v>633.46500000000003</c:v>
                </c:pt>
                <c:pt idx="1596">
                  <c:v>633.46500000000003</c:v>
                </c:pt>
                <c:pt idx="1597">
                  <c:v>633.46500000000003</c:v>
                </c:pt>
                <c:pt idx="1598">
                  <c:v>633.46500000000003</c:v>
                </c:pt>
                <c:pt idx="1599">
                  <c:v>633.46500000000003</c:v>
                </c:pt>
                <c:pt idx="1600">
                  <c:v>633.46500000000003</c:v>
                </c:pt>
                <c:pt idx="1601">
                  <c:v>633.46500000000003</c:v>
                </c:pt>
                <c:pt idx="1602">
                  <c:v>633.46500000000003</c:v>
                </c:pt>
                <c:pt idx="1603">
                  <c:v>633.46500000000003</c:v>
                </c:pt>
                <c:pt idx="1604">
                  <c:v>633.46500000000003</c:v>
                </c:pt>
                <c:pt idx="1605">
                  <c:v>633.46500000000003</c:v>
                </c:pt>
                <c:pt idx="1606">
                  <c:v>633.46500000000003</c:v>
                </c:pt>
                <c:pt idx="1607">
                  <c:v>633.46500000000003</c:v>
                </c:pt>
                <c:pt idx="1608">
                  <c:v>633.46500000000003</c:v>
                </c:pt>
                <c:pt idx="1609">
                  <c:v>633.46500000000003</c:v>
                </c:pt>
                <c:pt idx="1610">
                  <c:v>633.46500000000003</c:v>
                </c:pt>
                <c:pt idx="1611">
                  <c:v>633.46500000000003</c:v>
                </c:pt>
                <c:pt idx="1612">
                  <c:v>633.46500000000003</c:v>
                </c:pt>
                <c:pt idx="1613">
                  <c:v>633.46500000000003</c:v>
                </c:pt>
                <c:pt idx="1614">
                  <c:v>633.46500000000003</c:v>
                </c:pt>
                <c:pt idx="1615">
                  <c:v>633.46500000000003</c:v>
                </c:pt>
                <c:pt idx="1616">
                  <c:v>633.46500000000003</c:v>
                </c:pt>
                <c:pt idx="1617">
                  <c:v>633.46500000000003</c:v>
                </c:pt>
                <c:pt idx="1618">
                  <c:v>633.46500000000003</c:v>
                </c:pt>
                <c:pt idx="1619">
                  <c:v>633.46500000000003</c:v>
                </c:pt>
                <c:pt idx="1620">
                  <c:v>633.46500000000003</c:v>
                </c:pt>
                <c:pt idx="1621">
                  <c:v>633.46500000000003</c:v>
                </c:pt>
                <c:pt idx="1622">
                  <c:v>633.46500000000003</c:v>
                </c:pt>
                <c:pt idx="1623">
                  <c:v>633.46500000000003</c:v>
                </c:pt>
                <c:pt idx="1624">
                  <c:v>633.46500000000003</c:v>
                </c:pt>
                <c:pt idx="1625">
                  <c:v>633.46500000000003</c:v>
                </c:pt>
                <c:pt idx="1626">
                  <c:v>633.46500000000003</c:v>
                </c:pt>
                <c:pt idx="1627">
                  <c:v>633.46500000000003</c:v>
                </c:pt>
                <c:pt idx="1628">
                  <c:v>633.46500000000003</c:v>
                </c:pt>
                <c:pt idx="1629">
                  <c:v>633.46500000000003</c:v>
                </c:pt>
                <c:pt idx="1630">
                  <c:v>633.46500000000003</c:v>
                </c:pt>
                <c:pt idx="1631">
                  <c:v>633.46500000000003</c:v>
                </c:pt>
                <c:pt idx="1632">
                  <c:v>633.46500000000003</c:v>
                </c:pt>
                <c:pt idx="1633">
                  <c:v>633.46500000000003</c:v>
                </c:pt>
                <c:pt idx="1634">
                  <c:v>633.46500000000003</c:v>
                </c:pt>
                <c:pt idx="1635">
                  <c:v>633.46500000000003</c:v>
                </c:pt>
                <c:pt idx="1636">
                  <c:v>633.46500000000003</c:v>
                </c:pt>
                <c:pt idx="1637">
                  <c:v>633.46500000000003</c:v>
                </c:pt>
                <c:pt idx="1638">
                  <c:v>633.46500000000003</c:v>
                </c:pt>
                <c:pt idx="1639">
                  <c:v>633.46500000000003</c:v>
                </c:pt>
                <c:pt idx="1640">
                  <c:v>633.46500000000003</c:v>
                </c:pt>
                <c:pt idx="1641">
                  <c:v>633.46500000000003</c:v>
                </c:pt>
                <c:pt idx="1642">
                  <c:v>633.46500000000003</c:v>
                </c:pt>
                <c:pt idx="1643">
                  <c:v>633.46500000000003</c:v>
                </c:pt>
                <c:pt idx="1644">
                  <c:v>633.46500000000003</c:v>
                </c:pt>
                <c:pt idx="1645">
                  <c:v>633.46500000000003</c:v>
                </c:pt>
                <c:pt idx="1646">
                  <c:v>633.46500000000003</c:v>
                </c:pt>
                <c:pt idx="1647">
                  <c:v>633.46500000000003</c:v>
                </c:pt>
                <c:pt idx="1648">
                  <c:v>633.46500000000003</c:v>
                </c:pt>
                <c:pt idx="1649">
                  <c:v>633.46500000000003</c:v>
                </c:pt>
                <c:pt idx="1650">
                  <c:v>633.46500000000003</c:v>
                </c:pt>
                <c:pt idx="1651">
                  <c:v>633.46500000000003</c:v>
                </c:pt>
                <c:pt idx="1652">
                  <c:v>633.46500000000003</c:v>
                </c:pt>
                <c:pt idx="1653">
                  <c:v>633.46500000000003</c:v>
                </c:pt>
                <c:pt idx="1654">
                  <c:v>633.46500000000003</c:v>
                </c:pt>
                <c:pt idx="1655">
                  <c:v>633.46500000000003</c:v>
                </c:pt>
                <c:pt idx="1656">
                  <c:v>633.46500000000003</c:v>
                </c:pt>
                <c:pt idx="1657">
                  <c:v>633.46500000000003</c:v>
                </c:pt>
                <c:pt idx="1658">
                  <c:v>633.46500000000003</c:v>
                </c:pt>
                <c:pt idx="1659">
                  <c:v>633.46500000000003</c:v>
                </c:pt>
                <c:pt idx="1660">
                  <c:v>633.46500000000003</c:v>
                </c:pt>
                <c:pt idx="1661">
                  <c:v>633.46500000000003</c:v>
                </c:pt>
                <c:pt idx="1662">
                  <c:v>633.46500000000003</c:v>
                </c:pt>
                <c:pt idx="1663">
                  <c:v>633.46500000000003</c:v>
                </c:pt>
                <c:pt idx="1664">
                  <c:v>633.46500000000003</c:v>
                </c:pt>
                <c:pt idx="1665">
                  <c:v>633.46500000000003</c:v>
                </c:pt>
                <c:pt idx="1666">
                  <c:v>633.46500000000003</c:v>
                </c:pt>
                <c:pt idx="1667">
                  <c:v>633.46500000000003</c:v>
                </c:pt>
                <c:pt idx="1668">
                  <c:v>633.46500000000003</c:v>
                </c:pt>
                <c:pt idx="1669">
                  <c:v>633.46500000000003</c:v>
                </c:pt>
                <c:pt idx="1670">
                  <c:v>633.46500000000003</c:v>
                </c:pt>
                <c:pt idx="1671">
                  <c:v>633.46500000000003</c:v>
                </c:pt>
                <c:pt idx="1672">
                  <c:v>633.46500000000003</c:v>
                </c:pt>
                <c:pt idx="1673">
                  <c:v>633.46500000000003</c:v>
                </c:pt>
                <c:pt idx="1674">
                  <c:v>633.46500000000003</c:v>
                </c:pt>
                <c:pt idx="1675">
                  <c:v>633.46500000000003</c:v>
                </c:pt>
                <c:pt idx="1676">
                  <c:v>633.46500000000003</c:v>
                </c:pt>
                <c:pt idx="1677">
                  <c:v>633.46500000000003</c:v>
                </c:pt>
                <c:pt idx="1678">
                  <c:v>633.46500000000003</c:v>
                </c:pt>
                <c:pt idx="1679">
                  <c:v>633.46500000000003</c:v>
                </c:pt>
                <c:pt idx="1680">
                  <c:v>633.46500000000003</c:v>
                </c:pt>
                <c:pt idx="1681">
                  <c:v>633.46500000000003</c:v>
                </c:pt>
                <c:pt idx="1682">
                  <c:v>633.46500000000003</c:v>
                </c:pt>
                <c:pt idx="1683">
                  <c:v>633.46500000000003</c:v>
                </c:pt>
                <c:pt idx="1684">
                  <c:v>633.46500000000003</c:v>
                </c:pt>
                <c:pt idx="1685">
                  <c:v>633.46500000000003</c:v>
                </c:pt>
                <c:pt idx="1686">
                  <c:v>633.46500000000003</c:v>
                </c:pt>
                <c:pt idx="1687">
                  <c:v>633.46500000000003</c:v>
                </c:pt>
                <c:pt idx="1688">
                  <c:v>633.46500000000003</c:v>
                </c:pt>
                <c:pt idx="1689">
                  <c:v>633.46500000000003</c:v>
                </c:pt>
                <c:pt idx="1690">
                  <c:v>633.46500000000003</c:v>
                </c:pt>
                <c:pt idx="1691">
                  <c:v>633.46500000000003</c:v>
                </c:pt>
                <c:pt idx="1692">
                  <c:v>633.46500000000003</c:v>
                </c:pt>
                <c:pt idx="1693">
                  <c:v>633.46500000000003</c:v>
                </c:pt>
                <c:pt idx="1694">
                  <c:v>633.46500000000003</c:v>
                </c:pt>
                <c:pt idx="1695">
                  <c:v>633.46500000000003</c:v>
                </c:pt>
                <c:pt idx="1696">
                  <c:v>633.46500000000003</c:v>
                </c:pt>
                <c:pt idx="1697">
                  <c:v>633.46500000000003</c:v>
                </c:pt>
                <c:pt idx="1698">
                  <c:v>633.46500000000003</c:v>
                </c:pt>
                <c:pt idx="1699">
                  <c:v>633.46500000000003</c:v>
                </c:pt>
                <c:pt idx="1700">
                  <c:v>633.46500000000003</c:v>
                </c:pt>
                <c:pt idx="1701">
                  <c:v>633.46500000000003</c:v>
                </c:pt>
                <c:pt idx="1702">
                  <c:v>633.46500000000003</c:v>
                </c:pt>
                <c:pt idx="1703">
                  <c:v>633.46500000000003</c:v>
                </c:pt>
                <c:pt idx="1704">
                  <c:v>633.46500000000003</c:v>
                </c:pt>
                <c:pt idx="1705">
                  <c:v>633.46500000000003</c:v>
                </c:pt>
                <c:pt idx="1706">
                  <c:v>633.46500000000003</c:v>
                </c:pt>
                <c:pt idx="1707">
                  <c:v>633.46500000000003</c:v>
                </c:pt>
                <c:pt idx="1708">
                  <c:v>633.46500000000003</c:v>
                </c:pt>
                <c:pt idx="1709">
                  <c:v>633.46500000000003</c:v>
                </c:pt>
                <c:pt idx="1710">
                  <c:v>633.46500000000003</c:v>
                </c:pt>
                <c:pt idx="1711">
                  <c:v>633.46500000000003</c:v>
                </c:pt>
                <c:pt idx="1712">
                  <c:v>633.46500000000003</c:v>
                </c:pt>
                <c:pt idx="1713">
                  <c:v>633.46500000000003</c:v>
                </c:pt>
                <c:pt idx="1714">
                  <c:v>633.46500000000003</c:v>
                </c:pt>
                <c:pt idx="1715">
                  <c:v>633.46500000000003</c:v>
                </c:pt>
                <c:pt idx="1716">
                  <c:v>633.46500000000003</c:v>
                </c:pt>
                <c:pt idx="1717">
                  <c:v>633.46500000000003</c:v>
                </c:pt>
                <c:pt idx="1718">
                  <c:v>633.46500000000003</c:v>
                </c:pt>
                <c:pt idx="1719">
                  <c:v>633.46500000000003</c:v>
                </c:pt>
                <c:pt idx="1720">
                  <c:v>633.46500000000003</c:v>
                </c:pt>
                <c:pt idx="1721">
                  <c:v>633.46500000000003</c:v>
                </c:pt>
                <c:pt idx="1722">
                  <c:v>633.46500000000003</c:v>
                </c:pt>
                <c:pt idx="1723">
                  <c:v>633.46500000000003</c:v>
                </c:pt>
                <c:pt idx="1724">
                  <c:v>633.46500000000003</c:v>
                </c:pt>
                <c:pt idx="1725">
                  <c:v>633.46500000000003</c:v>
                </c:pt>
                <c:pt idx="1726">
                  <c:v>633.46500000000003</c:v>
                </c:pt>
                <c:pt idx="1727">
                  <c:v>633.46500000000003</c:v>
                </c:pt>
                <c:pt idx="1728">
                  <c:v>633.46500000000003</c:v>
                </c:pt>
                <c:pt idx="1729">
                  <c:v>633.46500000000003</c:v>
                </c:pt>
                <c:pt idx="1730">
                  <c:v>633.46500000000003</c:v>
                </c:pt>
                <c:pt idx="1731">
                  <c:v>633.46500000000003</c:v>
                </c:pt>
                <c:pt idx="1732">
                  <c:v>633.46500000000003</c:v>
                </c:pt>
                <c:pt idx="1733">
                  <c:v>633.46500000000003</c:v>
                </c:pt>
                <c:pt idx="1734">
                  <c:v>633.46500000000003</c:v>
                </c:pt>
                <c:pt idx="1735">
                  <c:v>633.46500000000003</c:v>
                </c:pt>
                <c:pt idx="1736">
                  <c:v>633.46500000000003</c:v>
                </c:pt>
                <c:pt idx="1737">
                  <c:v>633.46500000000003</c:v>
                </c:pt>
                <c:pt idx="1738">
                  <c:v>633.46500000000003</c:v>
                </c:pt>
                <c:pt idx="1739">
                  <c:v>633.46500000000003</c:v>
                </c:pt>
                <c:pt idx="1740">
                  <c:v>633.46500000000003</c:v>
                </c:pt>
                <c:pt idx="1741">
                  <c:v>633.46500000000003</c:v>
                </c:pt>
                <c:pt idx="1742">
                  <c:v>633.46500000000003</c:v>
                </c:pt>
                <c:pt idx="1743">
                  <c:v>633.46500000000003</c:v>
                </c:pt>
                <c:pt idx="1744">
                  <c:v>633.46500000000003</c:v>
                </c:pt>
                <c:pt idx="1745">
                  <c:v>633.46500000000003</c:v>
                </c:pt>
                <c:pt idx="1746">
                  <c:v>633.46500000000003</c:v>
                </c:pt>
                <c:pt idx="1747">
                  <c:v>633.46500000000003</c:v>
                </c:pt>
                <c:pt idx="1748">
                  <c:v>633.46500000000003</c:v>
                </c:pt>
                <c:pt idx="1749">
                  <c:v>633.46500000000003</c:v>
                </c:pt>
                <c:pt idx="1750">
                  <c:v>633.46500000000003</c:v>
                </c:pt>
                <c:pt idx="1751">
                  <c:v>633.46500000000003</c:v>
                </c:pt>
                <c:pt idx="1752">
                  <c:v>633.46500000000003</c:v>
                </c:pt>
                <c:pt idx="1753">
                  <c:v>633.46500000000003</c:v>
                </c:pt>
                <c:pt idx="1754">
                  <c:v>633.46500000000003</c:v>
                </c:pt>
                <c:pt idx="1755">
                  <c:v>633.46500000000003</c:v>
                </c:pt>
                <c:pt idx="1756">
                  <c:v>633.46500000000003</c:v>
                </c:pt>
                <c:pt idx="1757">
                  <c:v>633.46500000000003</c:v>
                </c:pt>
                <c:pt idx="1758">
                  <c:v>633.46500000000003</c:v>
                </c:pt>
                <c:pt idx="1759">
                  <c:v>633.46500000000003</c:v>
                </c:pt>
                <c:pt idx="1760">
                  <c:v>633.46500000000003</c:v>
                </c:pt>
                <c:pt idx="1761">
                  <c:v>633.46500000000003</c:v>
                </c:pt>
                <c:pt idx="1762">
                  <c:v>633.46500000000003</c:v>
                </c:pt>
                <c:pt idx="1763">
                  <c:v>633.46500000000003</c:v>
                </c:pt>
                <c:pt idx="1764">
                  <c:v>633.46500000000003</c:v>
                </c:pt>
                <c:pt idx="1765">
                  <c:v>633.46500000000003</c:v>
                </c:pt>
                <c:pt idx="1766">
                  <c:v>633.46500000000003</c:v>
                </c:pt>
                <c:pt idx="1767">
                  <c:v>633.46500000000003</c:v>
                </c:pt>
                <c:pt idx="1768">
                  <c:v>633.46500000000003</c:v>
                </c:pt>
                <c:pt idx="1769">
                  <c:v>633.46500000000003</c:v>
                </c:pt>
                <c:pt idx="1770">
                  <c:v>633.46500000000003</c:v>
                </c:pt>
                <c:pt idx="1771">
                  <c:v>633.46500000000003</c:v>
                </c:pt>
                <c:pt idx="1772">
                  <c:v>633.46500000000003</c:v>
                </c:pt>
                <c:pt idx="1773">
                  <c:v>633.46500000000003</c:v>
                </c:pt>
                <c:pt idx="1774">
                  <c:v>633.46500000000003</c:v>
                </c:pt>
                <c:pt idx="1775">
                  <c:v>633.46500000000003</c:v>
                </c:pt>
                <c:pt idx="1776">
                  <c:v>633.46500000000003</c:v>
                </c:pt>
                <c:pt idx="1777">
                  <c:v>633.46500000000003</c:v>
                </c:pt>
                <c:pt idx="1778">
                  <c:v>633.46500000000003</c:v>
                </c:pt>
                <c:pt idx="1779">
                  <c:v>633.46500000000003</c:v>
                </c:pt>
                <c:pt idx="1780">
                  <c:v>633.46500000000003</c:v>
                </c:pt>
                <c:pt idx="1781">
                  <c:v>633.46500000000003</c:v>
                </c:pt>
                <c:pt idx="1782">
                  <c:v>633.46500000000003</c:v>
                </c:pt>
                <c:pt idx="1783">
                  <c:v>633.46500000000003</c:v>
                </c:pt>
                <c:pt idx="1784">
                  <c:v>633.46500000000003</c:v>
                </c:pt>
                <c:pt idx="1785">
                  <c:v>633.46500000000003</c:v>
                </c:pt>
                <c:pt idx="1786">
                  <c:v>633.46500000000003</c:v>
                </c:pt>
                <c:pt idx="1787">
                  <c:v>633.46500000000003</c:v>
                </c:pt>
                <c:pt idx="1788">
                  <c:v>633.46500000000003</c:v>
                </c:pt>
                <c:pt idx="1789">
                  <c:v>633.46500000000003</c:v>
                </c:pt>
                <c:pt idx="1790">
                  <c:v>633.46500000000003</c:v>
                </c:pt>
                <c:pt idx="1791">
                  <c:v>633.46500000000003</c:v>
                </c:pt>
                <c:pt idx="1792">
                  <c:v>633.46500000000003</c:v>
                </c:pt>
                <c:pt idx="1793">
                  <c:v>633.46500000000003</c:v>
                </c:pt>
                <c:pt idx="1794">
                  <c:v>633.46500000000003</c:v>
                </c:pt>
                <c:pt idx="1795">
                  <c:v>633.46500000000003</c:v>
                </c:pt>
                <c:pt idx="1796">
                  <c:v>633.46500000000003</c:v>
                </c:pt>
                <c:pt idx="1797">
                  <c:v>633.46500000000003</c:v>
                </c:pt>
                <c:pt idx="1798">
                  <c:v>633.46500000000003</c:v>
                </c:pt>
                <c:pt idx="1799">
                  <c:v>633.46500000000003</c:v>
                </c:pt>
                <c:pt idx="1800">
                  <c:v>633.46500000000003</c:v>
                </c:pt>
                <c:pt idx="1801">
                  <c:v>633.46500000000003</c:v>
                </c:pt>
                <c:pt idx="1802">
                  <c:v>633.46500000000003</c:v>
                </c:pt>
                <c:pt idx="1803">
                  <c:v>633.46500000000003</c:v>
                </c:pt>
                <c:pt idx="1804">
                  <c:v>633.46500000000003</c:v>
                </c:pt>
                <c:pt idx="1805">
                  <c:v>633.46500000000003</c:v>
                </c:pt>
                <c:pt idx="1806">
                  <c:v>633.46500000000003</c:v>
                </c:pt>
                <c:pt idx="1807">
                  <c:v>633.46500000000003</c:v>
                </c:pt>
                <c:pt idx="1808">
                  <c:v>633.46500000000003</c:v>
                </c:pt>
                <c:pt idx="1809">
                  <c:v>633.46500000000003</c:v>
                </c:pt>
                <c:pt idx="1810">
                  <c:v>633.46500000000003</c:v>
                </c:pt>
                <c:pt idx="1811">
                  <c:v>633.46500000000003</c:v>
                </c:pt>
                <c:pt idx="1812">
                  <c:v>633.46500000000003</c:v>
                </c:pt>
                <c:pt idx="1813">
                  <c:v>633.46500000000003</c:v>
                </c:pt>
                <c:pt idx="1814">
                  <c:v>633.46500000000003</c:v>
                </c:pt>
                <c:pt idx="1815">
                  <c:v>633.46500000000003</c:v>
                </c:pt>
                <c:pt idx="1816">
                  <c:v>633.46500000000003</c:v>
                </c:pt>
                <c:pt idx="1817">
                  <c:v>633.46500000000003</c:v>
                </c:pt>
                <c:pt idx="1818">
                  <c:v>633.46500000000003</c:v>
                </c:pt>
                <c:pt idx="1819">
                  <c:v>633.46500000000003</c:v>
                </c:pt>
                <c:pt idx="1820">
                  <c:v>633.46500000000003</c:v>
                </c:pt>
                <c:pt idx="1821">
                  <c:v>633.46500000000003</c:v>
                </c:pt>
                <c:pt idx="1822">
                  <c:v>633.46500000000003</c:v>
                </c:pt>
                <c:pt idx="1823">
                  <c:v>633.46500000000003</c:v>
                </c:pt>
                <c:pt idx="1824">
                  <c:v>633.46500000000003</c:v>
                </c:pt>
                <c:pt idx="1825">
                  <c:v>633.46500000000003</c:v>
                </c:pt>
                <c:pt idx="1826">
                  <c:v>633.46500000000003</c:v>
                </c:pt>
                <c:pt idx="1827">
                  <c:v>633.46500000000003</c:v>
                </c:pt>
                <c:pt idx="1828">
                  <c:v>633.46500000000003</c:v>
                </c:pt>
                <c:pt idx="1829">
                  <c:v>633.46500000000003</c:v>
                </c:pt>
                <c:pt idx="1830">
                  <c:v>633.46500000000003</c:v>
                </c:pt>
                <c:pt idx="1831">
                  <c:v>633.46500000000003</c:v>
                </c:pt>
                <c:pt idx="1832">
                  <c:v>633.46500000000003</c:v>
                </c:pt>
                <c:pt idx="1833">
                  <c:v>633.46500000000003</c:v>
                </c:pt>
                <c:pt idx="1834">
                  <c:v>633.46500000000003</c:v>
                </c:pt>
                <c:pt idx="1835">
                  <c:v>633.46500000000003</c:v>
                </c:pt>
                <c:pt idx="1836">
                  <c:v>633.46500000000003</c:v>
                </c:pt>
                <c:pt idx="1837">
                  <c:v>633.46500000000003</c:v>
                </c:pt>
                <c:pt idx="1838">
                  <c:v>633.46500000000003</c:v>
                </c:pt>
                <c:pt idx="1839">
                  <c:v>633.46500000000003</c:v>
                </c:pt>
                <c:pt idx="1840">
                  <c:v>633.46500000000003</c:v>
                </c:pt>
                <c:pt idx="1841">
                  <c:v>633.46500000000003</c:v>
                </c:pt>
                <c:pt idx="1842">
                  <c:v>633.46500000000003</c:v>
                </c:pt>
                <c:pt idx="1843">
                  <c:v>633.46500000000003</c:v>
                </c:pt>
                <c:pt idx="1844">
                  <c:v>633.46500000000003</c:v>
                </c:pt>
                <c:pt idx="1845">
                  <c:v>633.46500000000003</c:v>
                </c:pt>
                <c:pt idx="1846">
                  <c:v>633.46500000000003</c:v>
                </c:pt>
                <c:pt idx="1847">
                  <c:v>633.46500000000003</c:v>
                </c:pt>
                <c:pt idx="1848">
                  <c:v>633.46500000000003</c:v>
                </c:pt>
                <c:pt idx="1849">
                  <c:v>633.46500000000003</c:v>
                </c:pt>
                <c:pt idx="1850">
                  <c:v>633.46500000000003</c:v>
                </c:pt>
                <c:pt idx="1851">
                  <c:v>633.46500000000003</c:v>
                </c:pt>
                <c:pt idx="1852">
                  <c:v>633.46500000000003</c:v>
                </c:pt>
                <c:pt idx="1853">
                  <c:v>633.46500000000003</c:v>
                </c:pt>
                <c:pt idx="1854">
                  <c:v>633.46500000000003</c:v>
                </c:pt>
                <c:pt idx="1855">
                  <c:v>633.46500000000003</c:v>
                </c:pt>
                <c:pt idx="1856">
                  <c:v>633.46500000000003</c:v>
                </c:pt>
                <c:pt idx="1857">
                  <c:v>633.46500000000003</c:v>
                </c:pt>
                <c:pt idx="1858">
                  <c:v>633.46500000000003</c:v>
                </c:pt>
                <c:pt idx="1859">
                  <c:v>633.46500000000003</c:v>
                </c:pt>
                <c:pt idx="1860">
                  <c:v>633.46500000000003</c:v>
                </c:pt>
                <c:pt idx="1861">
                  <c:v>633.46500000000003</c:v>
                </c:pt>
                <c:pt idx="1862">
                  <c:v>633.46500000000003</c:v>
                </c:pt>
                <c:pt idx="1863">
                  <c:v>633.46500000000003</c:v>
                </c:pt>
                <c:pt idx="1864">
                  <c:v>633.46500000000003</c:v>
                </c:pt>
                <c:pt idx="1865">
                  <c:v>633.46500000000003</c:v>
                </c:pt>
                <c:pt idx="1866">
                  <c:v>633.46500000000003</c:v>
                </c:pt>
                <c:pt idx="1867">
                  <c:v>633.46500000000003</c:v>
                </c:pt>
                <c:pt idx="1868">
                  <c:v>633.46500000000003</c:v>
                </c:pt>
                <c:pt idx="1869">
                  <c:v>633.46500000000003</c:v>
                </c:pt>
                <c:pt idx="1870">
                  <c:v>633.46500000000003</c:v>
                </c:pt>
                <c:pt idx="1871">
                  <c:v>633.46500000000003</c:v>
                </c:pt>
                <c:pt idx="1872">
                  <c:v>633.46500000000003</c:v>
                </c:pt>
                <c:pt idx="1873">
                  <c:v>633.46500000000003</c:v>
                </c:pt>
                <c:pt idx="1874">
                  <c:v>633.46500000000003</c:v>
                </c:pt>
                <c:pt idx="1875">
                  <c:v>633.46500000000003</c:v>
                </c:pt>
                <c:pt idx="1876">
                  <c:v>633.46500000000003</c:v>
                </c:pt>
                <c:pt idx="1877">
                  <c:v>633.46500000000003</c:v>
                </c:pt>
                <c:pt idx="1878">
                  <c:v>633.46500000000003</c:v>
                </c:pt>
                <c:pt idx="1879">
                  <c:v>633.46500000000003</c:v>
                </c:pt>
                <c:pt idx="1880">
                  <c:v>633.46500000000003</c:v>
                </c:pt>
                <c:pt idx="1881">
                  <c:v>633.46500000000003</c:v>
                </c:pt>
                <c:pt idx="1882">
                  <c:v>633.46500000000003</c:v>
                </c:pt>
                <c:pt idx="1883">
                  <c:v>633.46500000000003</c:v>
                </c:pt>
                <c:pt idx="1884">
                  <c:v>633.46500000000003</c:v>
                </c:pt>
                <c:pt idx="1885">
                  <c:v>633.46500000000003</c:v>
                </c:pt>
                <c:pt idx="1886">
                  <c:v>633.46500000000003</c:v>
                </c:pt>
                <c:pt idx="1887">
                  <c:v>633.46500000000003</c:v>
                </c:pt>
                <c:pt idx="1888">
                  <c:v>633.46500000000003</c:v>
                </c:pt>
                <c:pt idx="1889">
                  <c:v>633.46500000000003</c:v>
                </c:pt>
                <c:pt idx="1890">
                  <c:v>633.46500000000003</c:v>
                </c:pt>
                <c:pt idx="1891">
                  <c:v>633.46500000000003</c:v>
                </c:pt>
                <c:pt idx="1892">
                  <c:v>633.46500000000003</c:v>
                </c:pt>
                <c:pt idx="1893">
                  <c:v>633.46500000000003</c:v>
                </c:pt>
                <c:pt idx="1894">
                  <c:v>633.46500000000003</c:v>
                </c:pt>
                <c:pt idx="1895">
                  <c:v>633.46500000000003</c:v>
                </c:pt>
                <c:pt idx="1896">
                  <c:v>633.46500000000003</c:v>
                </c:pt>
                <c:pt idx="1897">
                  <c:v>633.46500000000003</c:v>
                </c:pt>
                <c:pt idx="1898">
                  <c:v>633.46500000000003</c:v>
                </c:pt>
                <c:pt idx="1899">
                  <c:v>633.46500000000003</c:v>
                </c:pt>
                <c:pt idx="1900">
                  <c:v>633.46500000000003</c:v>
                </c:pt>
                <c:pt idx="1901">
                  <c:v>633.46500000000003</c:v>
                </c:pt>
                <c:pt idx="1902">
                  <c:v>633.46500000000003</c:v>
                </c:pt>
                <c:pt idx="1903">
                  <c:v>633.46500000000003</c:v>
                </c:pt>
                <c:pt idx="1904">
                  <c:v>633.46500000000003</c:v>
                </c:pt>
                <c:pt idx="1905">
                  <c:v>633.46500000000003</c:v>
                </c:pt>
                <c:pt idx="1906">
                  <c:v>633.46500000000003</c:v>
                </c:pt>
                <c:pt idx="1907">
                  <c:v>633.46500000000003</c:v>
                </c:pt>
                <c:pt idx="1908">
                  <c:v>633.46500000000003</c:v>
                </c:pt>
                <c:pt idx="1909">
                  <c:v>633.46500000000003</c:v>
                </c:pt>
                <c:pt idx="1910">
                  <c:v>633.46500000000003</c:v>
                </c:pt>
                <c:pt idx="1911">
                  <c:v>633.46500000000003</c:v>
                </c:pt>
                <c:pt idx="1912">
                  <c:v>633.46500000000003</c:v>
                </c:pt>
                <c:pt idx="1913">
                  <c:v>633.46500000000003</c:v>
                </c:pt>
                <c:pt idx="1914">
                  <c:v>633.46500000000003</c:v>
                </c:pt>
                <c:pt idx="1915">
                  <c:v>633.46500000000003</c:v>
                </c:pt>
                <c:pt idx="1916">
                  <c:v>633.46500000000003</c:v>
                </c:pt>
                <c:pt idx="1917">
                  <c:v>633.46500000000003</c:v>
                </c:pt>
                <c:pt idx="1918">
                  <c:v>633.46500000000003</c:v>
                </c:pt>
                <c:pt idx="1919">
                  <c:v>633.46500000000003</c:v>
                </c:pt>
                <c:pt idx="1920">
                  <c:v>633.46500000000003</c:v>
                </c:pt>
                <c:pt idx="1921">
                  <c:v>633.46500000000003</c:v>
                </c:pt>
                <c:pt idx="1922">
                  <c:v>633.46500000000003</c:v>
                </c:pt>
                <c:pt idx="1923">
                  <c:v>633.46500000000003</c:v>
                </c:pt>
                <c:pt idx="1924">
                  <c:v>633.46500000000003</c:v>
                </c:pt>
                <c:pt idx="1925">
                  <c:v>633.46500000000003</c:v>
                </c:pt>
                <c:pt idx="1926">
                  <c:v>633.46500000000003</c:v>
                </c:pt>
                <c:pt idx="1927">
                  <c:v>633.46500000000003</c:v>
                </c:pt>
                <c:pt idx="1928">
                  <c:v>633.46500000000003</c:v>
                </c:pt>
                <c:pt idx="1929">
                  <c:v>633.46500000000003</c:v>
                </c:pt>
                <c:pt idx="1930">
                  <c:v>633.46500000000003</c:v>
                </c:pt>
                <c:pt idx="1931">
                  <c:v>633.46500000000003</c:v>
                </c:pt>
                <c:pt idx="1932">
                  <c:v>633.46500000000003</c:v>
                </c:pt>
                <c:pt idx="1933">
                  <c:v>633.46500000000003</c:v>
                </c:pt>
                <c:pt idx="1934">
                  <c:v>633.46500000000003</c:v>
                </c:pt>
                <c:pt idx="1935">
                  <c:v>633.46500000000003</c:v>
                </c:pt>
                <c:pt idx="1936">
                  <c:v>633.46500000000003</c:v>
                </c:pt>
                <c:pt idx="1937">
                  <c:v>633.46500000000003</c:v>
                </c:pt>
                <c:pt idx="1938">
                  <c:v>633.46500000000003</c:v>
                </c:pt>
                <c:pt idx="1939">
                  <c:v>633.46500000000003</c:v>
                </c:pt>
                <c:pt idx="1940">
                  <c:v>633.46500000000003</c:v>
                </c:pt>
                <c:pt idx="1941">
                  <c:v>633.46500000000003</c:v>
                </c:pt>
                <c:pt idx="1942">
                  <c:v>633.46500000000003</c:v>
                </c:pt>
                <c:pt idx="1943">
                  <c:v>633.46500000000003</c:v>
                </c:pt>
                <c:pt idx="1944">
                  <c:v>633.46500000000003</c:v>
                </c:pt>
                <c:pt idx="1945">
                  <c:v>633.46500000000003</c:v>
                </c:pt>
                <c:pt idx="1946">
                  <c:v>633.46500000000003</c:v>
                </c:pt>
                <c:pt idx="1947">
                  <c:v>633.46500000000003</c:v>
                </c:pt>
                <c:pt idx="1948">
                  <c:v>633.46500000000003</c:v>
                </c:pt>
                <c:pt idx="1949">
                  <c:v>633.46500000000003</c:v>
                </c:pt>
                <c:pt idx="1950">
                  <c:v>633.46500000000003</c:v>
                </c:pt>
                <c:pt idx="1951">
                  <c:v>633.46500000000003</c:v>
                </c:pt>
                <c:pt idx="1952">
                  <c:v>633.46500000000003</c:v>
                </c:pt>
                <c:pt idx="1953">
                  <c:v>633.46500000000003</c:v>
                </c:pt>
                <c:pt idx="1954">
                  <c:v>633.46500000000003</c:v>
                </c:pt>
                <c:pt idx="1955">
                  <c:v>633.46500000000003</c:v>
                </c:pt>
                <c:pt idx="1956">
                  <c:v>633.46500000000003</c:v>
                </c:pt>
                <c:pt idx="1957">
                  <c:v>633.46500000000003</c:v>
                </c:pt>
                <c:pt idx="1958">
                  <c:v>633.46500000000003</c:v>
                </c:pt>
                <c:pt idx="1959">
                  <c:v>633.46500000000003</c:v>
                </c:pt>
                <c:pt idx="1960">
                  <c:v>633.46500000000003</c:v>
                </c:pt>
                <c:pt idx="1961">
                  <c:v>633.46500000000003</c:v>
                </c:pt>
                <c:pt idx="1962">
                  <c:v>633.46500000000003</c:v>
                </c:pt>
                <c:pt idx="1963">
                  <c:v>633.46500000000003</c:v>
                </c:pt>
                <c:pt idx="1964">
                  <c:v>633.46500000000003</c:v>
                </c:pt>
                <c:pt idx="1965">
                  <c:v>633.46500000000003</c:v>
                </c:pt>
                <c:pt idx="1966">
                  <c:v>633.46500000000003</c:v>
                </c:pt>
                <c:pt idx="1967">
                  <c:v>633.46500000000003</c:v>
                </c:pt>
                <c:pt idx="1968">
                  <c:v>633.46500000000003</c:v>
                </c:pt>
                <c:pt idx="1969">
                  <c:v>633.46500000000003</c:v>
                </c:pt>
                <c:pt idx="1970">
                  <c:v>633.46500000000003</c:v>
                </c:pt>
                <c:pt idx="1971">
                  <c:v>633.46500000000003</c:v>
                </c:pt>
                <c:pt idx="1972">
                  <c:v>633.46500000000003</c:v>
                </c:pt>
                <c:pt idx="1973">
                  <c:v>633.46500000000003</c:v>
                </c:pt>
                <c:pt idx="1974">
                  <c:v>633.46500000000003</c:v>
                </c:pt>
                <c:pt idx="1975">
                  <c:v>633.46500000000003</c:v>
                </c:pt>
                <c:pt idx="1976">
                  <c:v>633.46500000000003</c:v>
                </c:pt>
                <c:pt idx="1977">
                  <c:v>633.46500000000003</c:v>
                </c:pt>
                <c:pt idx="1978">
                  <c:v>633.46500000000003</c:v>
                </c:pt>
                <c:pt idx="1979">
                  <c:v>633.46500000000003</c:v>
                </c:pt>
                <c:pt idx="1980">
                  <c:v>633.46500000000003</c:v>
                </c:pt>
                <c:pt idx="1981">
                  <c:v>633.46500000000003</c:v>
                </c:pt>
                <c:pt idx="1982">
                  <c:v>633.46500000000003</c:v>
                </c:pt>
                <c:pt idx="1983">
                  <c:v>633.46500000000003</c:v>
                </c:pt>
                <c:pt idx="1984">
                  <c:v>633.46500000000003</c:v>
                </c:pt>
                <c:pt idx="1985">
                  <c:v>633.46500000000003</c:v>
                </c:pt>
                <c:pt idx="1986">
                  <c:v>633.46500000000003</c:v>
                </c:pt>
                <c:pt idx="1987">
                  <c:v>633.46500000000003</c:v>
                </c:pt>
                <c:pt idx="1988">
                  <c:v>633.46500000000003</c:v>
                </c:pt>
                <c:pt idx="1989">
                  <c:v>633.46500000000003</c:v>
                </c:pt>
                <c:pt idx="1990">
                  <c:v>633.46500000000003</c:v>
                </c:pt>
                <c:pt idx="1991">
                  <c:v>633.46500000000003</c:v>
                </c:pt>
                <c:pt idx="1992">
                  <c:v>633.46500000000003</c:v>
                </c:pt>
                <c:pt idx="1993">
                  <c:v>633.46500000000003</c:v>
                </c:pt>
                <c:pt idx="1994">
                  <c:v>633.46500000000003</c:v>
                </c:pt>
                <c:pt idx="1995">
                  <c:v>633.46500000000003</c:v>
                </c:pt>
                <c:pt idx="1996">
                  <c:v>633.46500000000003</c:v>
                </c:pt>
                <c:pt idx="1997">
                  <c:v>633.46500000000003</c:v>
                </c:pt>
                <c:pt idx="1998">
                  <c:v>633.46500000000003</c:v>
                </c:pt>
                <c:pt idx="1999">
                  <c:v>633.46500000000003</c:v>
                </c:pt>
                <c:pt idx="2000">
                  <c:v>633.46500000000003</c:v>
                </c:pt>
                <c:pt idx="2001">
                  <c:v>633.46500000000003</c:v>
                </c:pt>
                <c:pt idx="2002">
                  <c:v>633.46500000000003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318104"/>
        <c:axId val="159089304"/>
      </c:scatterChart>
      <c:valAx>
        <c:axId val="206318104"/>
        <c:scaling>
          <c:orientation val="minMax"/>
          <c:max val="200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Interval 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89304"/>
        <c:crosses val="autoZero"/>
        <c:crossBetween val="midCat"/>
        <c:majorUnit val="200"/>
        <c:minorUnit val="100"/>
      </c:valAx>
      <c:valAx>
        <c:axId val="159089304"/>
        <c:scaling>
          <c:orientation val="minMax"/>
          <c:max val="1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18104"/>
        <c:crosses val="autoZero"/>
        <c:crossBetween val="midCat"/>
        <c:majorUnit val="150"/>
        <c:min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22621391076111"/>
          <c:y val="0.36882016677030566"/>
          <c:w val="0.16879335395575554"/>
          <c:h val="0.23172482384925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3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Analysis of Mitigated Offer Cap Curve Proposals for Reliability Must-Run Resources</a:t>
            </a:r>
            <a:endParaRPr lang="en-US" sz="24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David Maggio</a:t>
            </a:r>
            <a:endParaRPr lang="en-US" dirty="0"/>
          </a:p>
          <a:p>
            <a:r>
              <a:rPr lang="en-US" dirty="0" smtClean="0"/>
              <a:t>Manager, Market Analysis and Validation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October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 – 2016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91905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785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Analysis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135458"/>
            <a:ext cx="8001000" cy="5052221"/>
          </a:xfrm>
        </p:spPr>
        <p:txBody>
          <a:bodyPr/>
          <a:lstStyle/>
          <a:p>
            <a:r>
              <a:rPr lang="en-US" sz="2400" dirty="0" smtClean="0"/>
              <a:t>Approach 1 generally resulted in MOC values higher than the ~633 $/</a:t>
            </a:r>
            <a:r>
              <a:rPr lang="en-US" sz="2400" dirty="0" err="1" smtClean="0"/>
              <a:t>MWh</a:t>
            </a:r>
            <a:r>
              <a:rPr lang="en-US" sz="2400" dirty="0" smtClean="0"/>
              <a:t> estimated under the NPRR 784 proposal</a:t>
            </a:r>
          </a:p>
          <a:p>
            <a:r>
              <a:rPr lang="en-US" sz="2400" dirty="0"/>
              <a:t>Approach </a:t>
            </a:r>
            <a:r>
              <a:rPr lang="en-US" sz="2400" dirty="0" smtClean="0"/>
              <a:t>2 </a:t>
            </a:r>
            <a:r>
              <a:rPr lang="en-US" sz="2400" dirty="0"/>
              <a:t>generally resulted in </a:t>
            </a:r>
            <a:r>
              <a:rPr lang="en-US" sz="2400" dirty="0" smtClean="0"/>
              <a:t>MOC values less </a:t>
            </a:r>
            <a:r>
              <a:rPr lang="en-US" sz="2400" dirty="0"/>
              <a:t>than the </a:t>
            </a:r>
            <a:r>
              <a:rPr lang="en-US" sz="2400" dirty="0" smtClean="0"/>
              <a:t>~633 </a:t>
            </a:r>
            <a:r>
              <a:rPr lang="en-US" sz="2400" dirty="0"/>
              <a:t>$/</a:t>
            </a:r>
            <a:r>
              <a:rPr lang="en-US" sz="2400" dirty="0" err="1"/>
              <a:t>MWh</a:t>
            </a:r>
            <a:r>
              <a:rPr lang="en-US" sz="2400" dirty="0"/>
              <a:t> estimated under the NPRR 784 </a:t>
            </a:r>
            <a:r>
              <a:rPr lang="en-US" sz="2400" dirty="0" smtClean="0"/>
              <a:t>proposal</a:t>
            </a:r>
          </a:p>
          <a:p>
            <a:r>
              <a:rPr lang="en-US" sz="2400" dirty="0" smtClean="0"/>
              <a:t>There are some cases in which approach 1 produces a value less </a:t>
            </a:r>
            <a:r>
              <a:rPr lang="en-US" sz="2400" smtClean="0"/>
              <a:t>than approach 2</a:t>
            </a:r>
            <a:endParaRPr lang="en-US" sz="2400" dirty="0" smtClean="0"/>
          </a:p>
          <a:p>
            <a:r>
              <a:rPr lang="en-US" sz="2400" dirty="0" smtClean="0"/>
              <a:t>Both approach 1 and 2 were fairly volatile when evaluated for each SCED interval individually</a:t>
            </a:r>
          </a:p>
          <a:p>
            <a:r>
              <a:rPr lang="en-US" sz="2400" dirty="0" smtClean="0"/>
              <a:t>These trends occurred both when looking at all periods since Nodal Go-Live and at only recent history (2016)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During the September meeting, ERCOT offered to bring back analysis comparing proposals for setting the Mitigated Offer Cap (MOC) curves for Reliability Must-Run (RMR) Resources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2 approaches were analyzed and compared with the proposal under Nodal Protocol Revision Request (NPRR) 784, Mitigated Offer Caps for RMR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Analysis Assumptions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In order to provide a comparison of the different approaches: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Used Green Bayou Unit 5 (GBY5) as the sole RMR Resource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Focused on Real-Time Market (RTM) constraints in which transmission elements SNGZEN98_A or SNGZEN99_A were the constrained element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These constraints have </a:t>
            </a:r>
            <a:r>
              <a:rPr lang="en-US" sz="1800" dirty="0" smtClean="0"/>
              <a:t>a max. shadow price of 4,500 $/</a:t>
            </a:r>
            <a:r>
              <a:rPr lang="en-US" sz="1800" dirty="0" err="1" smtClean="0"/>
              <a:t>MWh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Analyzed each Security-Constrained Economic Dispatch (SCED) interval separately, for intervals in which a constraint with SNGZEN98_A or SNGZEN99_A was binding (active in SCED with a shadow price greater than 0)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1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05222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For each SCED interval: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For all non-RMR Resources with a shift factor &lt; -.02, calculate a value = (</a:t>
            </a:r>
            <a:r>
              <a:rPr lang="en-US" sz="2000" dirty="0"/>
              <a:t>Highest point on the </a:t>
            </a:r>
            <a:r>
              <a:rPr lang="en-US" sz="2000" dirty="0" smtClean="0">
                <a:solidFill>
                  <a:schemeClr val="accent1"/>
                </a:solidFill>
              </a:rPr>
              <a:t>MOC curve</a:t>
            </a:r>
            <a:r>
              <a:rPr lang="en-US" sz="2000" dirty="0" smtClean="0"/>
              <a:t> </a:t>
            </a:r>
            <a:r>
              <a:rPr lang="en-US" sz="2000" dirty="0"/>
              <a:t>for that Resource)/Abs(Shift factor for that </a:t>
            </a:r>
            <a:r>
              <a:rPr lang="en-US" sz="2000" dirty="0" smtClean="0"/>
              <a:t>Resource for the specified constraint)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 err="1" smtClean="0"/>
              <a:t>SP</a:t>
            </a:r>
            <a:r>
              <a:rPr lang="en-US" sz="2000" baseline="-25000" dirty="0" err="1" smtClean="0"/>
              <a:t>u</a:t>
            </a:r>
            <a:r>
              <a:rPr lang="en-US" sz="2000" dirty="0" smtClean="0"/>
              <a:t> as the maximum of the values determined in step 1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 err="1" smtClean="0"/>
              <a:t>SP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</a:t>
            </a:r>
            <a:r>
              <a:rPr lang="en-US" sz="2000" dirty="0"/>
              <a:t>as </a:t>
            </a:r>
            <a:r>
              <a:rPr lang="en-US" sz="2000" dirty="0" smtClean="0"/>
              <a:t>the minimum of: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err="1"/>
              <a:t>SP</a:t>
            </a:r>
            <a:r>
              <a:rPr lang="en-US" sz="2000" baseline="-25000" dirty="0" err="1"/>
              <a:t>u</a:t>
            </a:r>
            <a:r>
              <a:rPr lang="en-US" sz="2000" dirty="0"/>
              <a:t> </a:t>
            </a:r>
            <a:r>
              <a:rPr lang="en-US" sz="2000" dirty="0" smtClean="0"/>
              <a:t>+ 50 $/</a:t>
            </a:r>
            <a:r>
              <a:rPr lang="en-US" sz="2000" dirty="0" err="1" smtClean="0"/>
              <a:t>MWh</a:t>
            </a:r>
            <a:endParaRPr lang="en-US" sz="2000" dirty="0" smtClean="0"/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smtClean="0"/>
              <a:t>Constraint max. shadow price – 1 $/</a:t>
            </a:r>
            <a:r>
              <a:rPr lang="en-US" sz="2000" dirty="0" err="1" smtClean="0"/>
              <a:t>MWh</a:t>
            </a:r>
            <a:endParaRPr lang="en-US" sz="20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the RMR Resource MOC as </a:t>
            </a:r>
            <a:r>
              <a:rPr lang="en-US" sz="2000" dirty="0" err="1"/>
              <a:t>SP</a:t>
            </a:r>
            <a:r>
              <a:rPr lang="en-US" sz="2000" baseline="-25000" dirty="0" err="1"/>
              <a:t>max</a:t>
            </a:r>
            <a:r>
              <a:rPr lang="en-US" sz="2000" dirty="0"/>
              <a:t> </a:t>
            </a:r>
            <a:r>
              <a:rPr lang="en-US" sz="2000" dirty="0" smtClean="0"/>
              <a:t>x Abs(RMR Resource shift factor for the specified constraint)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5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2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05222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For each SCED interval: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For all non-RMR Resources with a shift factor &lt; -.02, calculate a value = (</a:t>
            </a:r>
            <a:r>
              <a:rPr lang="en-US" sz="2000" dirty="0"/>
              <a:t>Highest point on the </a:t>
            </a:r>
            <a:r>
              <a:rPr lang="en-US" sz="2000" dirty="0" smtClean="0">
                <a:solidFill>
                  <a:schemeClr val="accent1"/>
                </a:solidFill>
              </a:rPr>
              <a:t>Step 2 Energy Offer Curve (EOC)</a:t>
            </a:r>
            <a:r>
              <a:rPr lang="en-US" sz="2000" dirty="0" smtClean="0"/>
              <a:t> </a:t>
            </a:r>
            <a:r>
              <a:rPr lang="en-US" sz="2000" dirty="0"/>
              <a:t>for that Resource)/Abs(Shift factor for that </a:t>
            </a:r>
            <a:r>
              <a:rPr lang="en-US" sz="2000" dirty="0" smtClean="0"/>
              <a:t>Resource for the specified constraint)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smtClean="0">
                <a:solidFill>
                  <a:schemeClr val="accent1"/>
                </a:solidFill>
              </a:rPr>
              <a:t>If the value &lt; Constraint max. shadow price, then set to value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smtClean="0">
                <a:solidFill>
                  <a:schemeClr val="accent1"/>
                </a:solidFill>
              </a:rPr>
              <a:t>Else, set to null</a:t>
            </a:r>
            <a:r>
              <a:rPr lang="en-US" sz="2000" dirty="0" smtClean="0"/>
              <a:t> (Resources that cannot be dispatched by SCED are ignored)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 err="1" smtClean="0"/>
              <a:t>SP</a:t>
            </a:r>
            <a:r>
              <a:rPr lang="en-US" sz="2000" baseline="-25000" dirty="0" err="1" smtClean="0"/>
              <a:t>u</a:t>
            </a:r>
            <a:r>
              <a:rPr lang="en-US" sz="2000" dirty="0" smtClean="0"/>
              <a:t> as the maximum of the values determined in step 1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 err="1" smtClean="0"/>
              <a:t>SP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</a:t>
            </a:r>
            <a:r>
              <a:rPr lang="en-US" sz="2000" dirty="0"/>
              <a:t>as </a:t>
            </a:r>
            <a:r>
              <a:rPr lang="en-US" sz="2000" dirty="0" smtClean="0"/>
              <a:t>the minimum of: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err="1"/>
              <a:t>SP</a:t>
            </a:r>
            <a:r>
              <a:rPr lang="en-US" sz="2000" baseline="-25000" dirty="0" err="1"/>
              <a:t>u</a:t>
            </a:r>
            <a:r>
              <a:rPr lang="en-US" sz="2000" dirty="0"/>
              <a:t> </a:t>
            </a:r>
            <a:r>
              <a:rPr lang="en-US" sz="2000" dirty="0" smtClean="0"/>
              <a:t>+ 50 $/</a:t>
            </a:r>
            <a:r>
              <a:rPr lang="en-US" sz="2000" dirty="0" err="1" smtClean="0"/>
              <a:t>MWh</a:t>
            </a:r>
            <a:endParaRPr lang="en-US" sz="2000" dirty="0" smtClean="0"/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smtClean="0"/>
              <a:t>Constraint max. shadow price – 1 $/</a:t>
            </a:r>
            <a:r>
              <a:rPr lang="en-US" sz="2000" dirty="0" err="1" smtClean="0"/>
              <a:t>MWh</a:t>
            </a:r>
            <a:endParaRPr lang="en-US" sz="20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the RMR Resource MOC as </a:t>
            </a:r>
            <a:r>
              <a:rPr lang="en-US" sz="2000" dirty="0" err="1"/>
              <a:t>SP</a:t>
            </a:r>
            <a:r>
              <a:rPr lang="en-US" sz="2000" baseline="-25000" dirty="0" err="1"/>
              <a:t>max</a:t>
            </a:r>
            <a:r>
              <a:rPr lang="en-US" sz="2000" dirty="0"/>
              <a:t> </a:t>
            </a:r>
            <a:r>
              <a:rPr lang="en-US" sz="2000" dirty="0" smtClean="0"/>
              <a:t>x Abs(RMR Resource shift factor for the specified constraint)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3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784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For comparing these approaches to the proposal under NPRR 784, we again focused on GBY5 and constraints in which SNGZEN98_A or SNGZEN99_A were the constrained element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Determined the least negative shift factor </a:t>
            </a:r>
            <a:r>
              <a:rPr lang="en-US" sz="2400" dirty="0" smtClean="0"/>
              <a:t>that GBY5 had </a:t>
            </a:r>
            <a:r>
              <a:rPr lang="en-US" sz="2400" dirty="0" smtClean="0"/>
              <a:t>that helped the constraint (-0.14077)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Set </a:t>
            </a:r>
            <a:r>
              <a:rPr lang="en-US" sz="2400" dirty="0"/>
              <a:t>the RMR Resource MOC as </a:t>
            </a:r>
            <a:r>
              <a:rPr lang="en-US" sz="2400" dirty="0" smtClean="0"/>
              <a:t>the Abs(-0.14077) x Constraint max. shadow price (~633 $/</a:t>
            </a:r>
            <a:r>
              <a:rPr lang="en-US" sz="2400" dirty="0" err="1" smtClean="0"/>
              <a:t>MWh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0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 – Since Go-Live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903006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66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 – Since Go-Live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598567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493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 – 2016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079160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60007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642</Words>
  <Application>Microsoft Office PowerPoint</Application>
  <PresentationFormat>On-screen Show (4:3)</PresentationFormat>
  <Paragraphs>73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Introduction</vt:lpstr>
      <vt:lpstr>Analysis Assumptions</vt:lpstr>
      <vt:lpstr>Approach 1 Methodology</vt:lpstr>
      <vt:lpstr>Approach 2 Methodology</vt:lpstr>
      <vt:lpstr>NPRR 784</vt:lpstr>
      <vt:lpstr>Approach Comparison – Since Go-Live</vt:lpstr>
      <vt:lpstr>Approach Comparison – Since Go-Live</vt:lpstr>
      <vt:lpstr>Approach Comparison – 2016 Only</vt:lpstr>
      <vt:lpstr>Approach Comparison – 2016 Only</vt:lpstr>
      <vt:lpstr>Summary of Analysis Conclusions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64</cp:revision>
  <cp:lastPrinted>2016-01-21T20:53:15Z</cp:lastPrinted>
  <dcterms:created xsi:type="dcterms:W3CDTF">2016-01-21T15:20:31Z</dcterms:created>
  <dcterms:modified xsi:type="dcterms:W3CDTF">2016-10-11T21:07:15Z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