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57" r:id="rId8"/>
    <p:sldId id="261" r:id="rId9"/>
    <p:sldId id="262" r:id="rId10"/>
    <p:sldId id="263" r:id="rId11"/>
    <p:sldId id="264" r:id="rId12"/>
    <p:sldId id="273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5775" autoAdjust="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59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00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2016 Q3 Update to COPS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Blake Holt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10/12/16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(Board Report)- Totals and $/</a:t>
            </a:r>
            <a:r>
              <a:rPr lang="en-US" sz="2000" dirty="0" err="1"/>
              <a:t>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59" y="4876800"/>
            <a:ext cx="8801635" cy="10959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031" y="1097384"/>
            <a:ext cx="8698137" cy="321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345300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Q3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5028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4165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>
                <a:solidFill>
                  <a:prstClr val="black"/>
                </a:solidFill>
              </a:rPr>
              <a:t>Price corrections for OD </a:t>
            </a:r>
            <a:r>
              <a:rPr lang="en-US" sz="1100" dirty="0" smtClean="0">
                <a:solidFill>
                  <a:prstClr val="black"/>
                </a:solidFill>
              </a:rPr>
              <a:t>7/7/2016 </a:t>
            </a:r>
            <a:r>
              <a:rPr lang="en-US" sz="1100" dirty="0">
                <a:solidFill>
                  <a:prstClr val="black"/>
                </a:solidFill>
              </a:rPr>
              <a:t>were due to a system issue.</a:t>
            </a: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13242"/>
              </p:ext>
            </p:extLst>
          </p:nvPr>
        </p:nvGraphicFramePr>
        <p:xfrm>
          <a:off x="666750" y="2057400"/>
          <a:ext cx="7886700" cy="3033128"/>
        </p:xfrm>
        <a:graphic>
          <a:graphicData uri="http://schemas.openxmlformats.org/drawingml/2006/table">
            <a:tbl>
              <a:tblPr/>
              <a:tblGrid>
                <a:gridCol w="2737870"/>
                <a:gridCol w="919434"/>
                <a:gridCol w="919434"/>
                <a:gridCol w="1471094"/>
                <a:gridCol w="919434"/>
                <a:gridCol w="919434"/>
              </a:tblGrid>
              <a:tr h="245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51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QUARTER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Q3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2" marR="7662" marT="7662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140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Row Labels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Granted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Granted w/Exc.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Submitted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Congestion Revenue Rights-RTM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CRR Auction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Energy-DAM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Energy-RTM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Invoice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Reliability Unit Commitment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Gene. Res. Base Pt Deviation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Emergency Operations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DA/RT Invoice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7662" marR="7662" marT="766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5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904604"/>
              </p:ext>
            </p:extLst>
          </p:nvPr>
        </p:nvGraphicFramePr>
        <p:xfrm>
          <a:off x="850900" y="1981200"/>
          <a:ext cx="7518400" cy="3200400"/>
        </p:xfrm>
        <a:graphic>
          <a:graphicData uri="http://schemas.openxmlformats.org/drawingml/2006/table">
            <a:tbl>
              <a:tblPr/>
              <a:tblGrid>
                <a:gridCol w="3403600"/>
                <a:gridCol w="1143000"/>
                <a:gridCol w="1143000"/>
                <a:gridCol w="1828800"/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QUARTER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Q3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TRUE-UP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Congestion Revenue Rights-RTM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CRR Auction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Energy-DAM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Energy-RTM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Invoice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Reliability Unit Commitment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Gene. Res. Base Pt Deviation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Emergency Operations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100%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9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025" y="914400"/>
            <a:ext cx="8350150" cy="23747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9424" y="4246800"/>
            <a:ext cx="1819048" cy="18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095" y="1050847"/>
            <a:ext cx="3638095" cy="24380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0095" y="3471013"/>
            <a:ext cx="3638095" cy="2438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471013"/>
            <a:ext cx="3638095" cy="24380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999" y="1050847"/>
            <a:ext cx="3638095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067105"/>
            <a:ext cx="3638095" cy="24380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399" y="3505200"/>
            <a:ext cx="3638095" cy="2438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303" y="3505199"/>
            <a:ext cx="3638095" cy="24380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5301" y="1067105"/>
            <a:ext cx="3638095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27" y="685800"/>
            <a:ext cx="7462345" cy="542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6254</TotalTime>
  <Words>437</Words>
  <Application>Microsoft Office PowerPoint</Application>
  <PresentationFormat>On-screen Show (4:3)</PresentationFormat>
  <Paragraphs>187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8.2(2)(c)(i) Track number of price changes</vt:lpstr>
      <vt:lpstr>8.2(2)(c)(ii) Track number and types of disputes submitted</vt:lpstr>
      <vt:lpstr>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8.2(2)(g) Net Allocation to Load (Board Report)-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71</cp:revision>
  <cp:lastPrinted>2016-01-21T20:53:15Z</cp:lastPrinted>
  <dcterms:created xsi:type="dcterms:W3CDTF">2016-01-21T15:20:31Z</dcterms:created>
  <dcterms:modified xsi:type="dcterms:W3CDTF">2016-10-11T21:20:08Z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