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86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October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>
                <a:solidFill>
                  <a:srgbClr val="000000"/>
                </a:solidFill>
              </a:rPr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2420" y="1295400"/>
            <a:ext cx="8534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8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43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41</cp:revision>
  <cp:lastPrinted>2016-01-21T20:53:15Z</cp:lastPrinted>
  <dcterms:created xsi:type="dcterms:W3CDTF">2016-01-21T15:20:31Z</dcterms:created>
  <dcterms:modified xsi:type="dcterms:W3CDTF">2016-10-07T19:26:45Z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