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2" r:id="rId9"/>
    <p:sldId id="274" r:id="rId10"/>
    <p:sldId id="276" r:id="rId11"/>
    <p:sldId id="27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3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8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September 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10/14/2016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September2016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585832"/>
              </p:ext>
            </p:extLst>
          </p:nvPr>
        </p:nvGraphicFramePr>
        <p:xfrm>
          <a:off x="228600" y="8382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IRR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Fleet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&lt;95%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&gt;100 INT; &lt;95%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82.62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60.33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85.87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77.5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INTERVALS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100+ INT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 INT SCORED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7200" y="4114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Non IRR GREDP &lt; 85% </a:t>
            </a:r>
            <a:r>
              <a:rPr lang="en-US" altLang="en-US" dirty="0" smtClean="0"/>
              <a:t>09/30/2016</a:t>
            </a:r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089320"/>
              </p:ext>
            </p:extLst>
          </p:nvPr>
        </p:nvGraphicFramePr>
        <p:xfrm>
          <a:off x="457200" y="4648200"/>
          <a:ext cx="8305800" cy="1371599"/>
        </p:xfrm>
        <a:graphic>
          <a:graphicData uri="http://schemas.openxmlformats.org/drawingml/2006/table">
            <a:tbl>
              <a:tblPr/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476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Dev(GREDP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2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1.51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48.84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56.92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36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3.08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65.72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</a:t>
            </a:r>
            <a:r>
              <a:rPr lang="en-US" altLang="en-US" dirty="0" smtClean="0"/>
              <a:t>(31) September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459332"/>
              </p:ext>
            </p:extLst>
          </p:nvPr>
        </p:nvGraphicFramePr>
        <p:xfrm>
          <a:off x="381000" y="914404"/>
          <a:ext cx="8382000" cy="5029201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590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99.52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96.77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6.45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3.01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</a:t>
            </a:r>
            <a:r>
              <a:rPr lang="en-US" altLang="en-US" dirty="0" smtClean="0"/>
              <a:t>(31) September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454084"/>
              </p:ext>
            </p:extLst>
          </p:nvPr>
        </p:nvGraphicFramePr>
        <p:xfrm>
          <a:off x="381000" y="914404"/>
          <a:ext cx="8382000" cy="5029201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590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6.75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9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385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</a:t>
            </a:r>
            <a:r>
              <a:rPr lang="en-US" altLang="en-US" dirty="0" smtClean="0"/>
              <a:t>(24) September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83541"/>
              </p:ext>
            </p:extLst>
          </p:nvPr>
        </p:nvGraphicFramePr>
        <p:xfrm>
          <a:off x="381000" y="838201"/>
          <a:ext cx="8382000" cy="5105398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769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59.60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93.94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76.29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92.16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65.38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88.00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84.21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87.50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363311"/>
              </p:ext>
            </p:extLst>
          </p:nvPr>
        </p:nvGraphicFramePr>
        <p:xfrm>
          <a:off x="381000" y="838201"/>
          <a:ext cx="8229600" cy="5181599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2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78.57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37.50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0.65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6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77.50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</a:t>
            </a:r>
            <a:r>
              <a:rPr lang="en-US" altLang="en-US" dirty="0" smtClean="0"/>
              <a:t>(24) September </a:t>
            </a:r>
            <a:r>
              <a:rPr lang="en-US" alt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326358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560</Words>
  <Application>Microsoft Office PowerPoint</Application>
  <PresentationFormat>On-screen Show (4:3)</PresentationFormat>
  <Paragraphs>378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IRR Summary September2016</vt:lpstr>
      <vt:lpstr>IRR GREDP &gt; .95  (31) September 2016</vt:lpstr>
      <vt:lpstr>IRR GREDP &gt; .95  (31) September 2016</vt:lpstr>
      <vt:lpstr>IRR GREDP &lt; .95  (24) September 2016</vt:lpstr>
      <vt:lpstr>IRR GREDP &lt; .95  (24) September 2016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Lowrie, Gene</cp:lastModifiedBy>
  <cp:revision>86</cp:revision>
  <cp:lastPrinted>2016-01-21T20:53:15Z</cp:lastPrinted>
  <dcterms:created xsi:type="dcterms:W3CDTF">2016-01-21T15:20:31Z</dcterms:created>
  <dcterms:modified xsi:type="dcterms:W3CDTF">2016-10-05T13:05:29Z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