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2" r:id="rId9"/>
    <p:sldId id="274" r:id="rId10"/>
    <p:sldId id="276" r:id="rId11"/>
    <p:sldId id="27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September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10/14/2016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September2016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585832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82.62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85.87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11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09/30/2016</a:t>
            </a: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089320"/>
              </p:ext>
            </p:extLst>
          </p:nvPr>
        </p:nvGraphicFramePr>
        <p:xfrm>
          <a:off x="457200" y="4648200"/>
          <a:ext cx="8305800" cy="1371599"/>
        </p:xfrm>
        <a:graphic>
          <a:graphicData uri="http://schemas.openxmlformats.org/drawingml/2006/table">
            <a:tbl>
              <a:tblPr/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476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Dev(GREDP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2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56.92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6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(31) September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459332"/>
              </p:ext>
            </p:extLst>
          </p:nvPr>
        </p:nvGraphicFramePr>
        <p:xfrm>
          <a:off x="381000" y="914404"/>
          <a:ext cx="8382000" cy="5029201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90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(31) September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454084"/>
              </p:ext>
            </p:extLst>
          </p:nvPr>
        </p:nvGraphicFramePr>
        <p:xfrm>
          <a:off x="381000" y="914404"/>
          <a:ext cx="8382000" cy="5029201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90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9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(24) September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83541"/>
              </p:ext>
            </p:extLst>
          </p:nvPr>
        </p:nvGraphicFramePr>
        <p:xfrm>
          <a:off x="381000" y="838201"/>
          <a:ext cx="8382000" cy="5105398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769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59.60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76.29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65.38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363311"/>
              </p:ext>
            </p:extLst>
          </p:nvPr>
        </p:nvGraphicFramePr>
        <p:xfrm>
          <a:off x="381000" y="838201"/>
          <a:ext cx="8229600" cy="5181599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29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6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(24) September </a:t>
            </a:r>
            <a:r>
              <a:rPr lang="en-US" alt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32635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560</Words>
  <Application>Microsoft Office PowerPoint</Application>
  <PresentationFormat>On-screen Show (4:3)</PresentationFormat>
  <Paragraphs>378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September2016</vt:lpstr>
      <vt:lpstr>IRR GREDP &gt; .95  (31) September 2016</vt:lpstr>
      <vt:lpstr>IRR GREDP &gt; .95  (31) September 2016</vt:lpstr>
      <vt:lpstr>IRR GREDP &lt; .95  (24) September 2016</vt:lpstr>
      <vt:lpstr>IRR GREDP &lt; .95  (24) September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Lowrie, Gene</cp:lastModifiedBy>
  <cp:revision>86</cp:revision>
  <cp:lastPrinted>2016-01-21T20:53:15Z</cp:lastPrinted>
  <dcterms:created xsi:type="dcterms:W3CDTF">2016-01-21T15:20:31Z</dcterms:created>
  <dcterms:modified xsi:type="dcterms:W3CDTF">2016-10-05T13:05:29Z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