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57" r:id="rId7"/>
    <p:sldId id="258" r:id="rId8"/>
    <p:sldId id="25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91" d="100"/>
          <a:sy n="91" d="100"/>
        </p:scale>
        <p:origin x="18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sz="2400" dirty="0" smtClean="0"/>
              <a:t>Missed Postings </a:t>
            </a:r>
            <a:r>
              <a:rPr lang="en-US" sz="2400" dirty="0" smtClean="0"/>
              <a:t>September 2016 </a:t>
            </a:r>
            <a:r>
              <a:rPr lang="en-US" sz="2400" dirty="0" smtClean="0"/>
              <a:t>through </a:t>
            </a:r>
            <a:r>
              <a:rPr lang="en-US" sz="2400" dirty="0" smtClean="0"/>
              <a:t>October 3, </a:t>
            </a:r>
            <a:r>
              <a:rPr lang="en-US" sz="2400" dirty="0" smtClean="0"/>
              <a:t>2016:  Summary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4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143000"/>
            <a:ext cx="6781800" cy="511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167"/>
          </a:xfrm>
        </p:spPr>
        <p:txBody>
          <a:bodyPr/>
          <a:lstStyle/>
          <a:p>
            <a:r>
              <a:rPr lang="en-US" sz="2400" dirty="0"/>
              <a:t>Missed Postings </a:t>
            </a:r>
            <a:r>
              <a:rPr lang="en-US" sz="2400" dirty="0" smtClean="0"/>
              <a:t>September 2016</a:t>
            </a:r>
            <a:r>
              <a:rPr lang="en-US" sz="2400" dirty="0" smtClean="0"/>
              <a:t>:  </a:t>
            </a:r>
            <a:r>
              <a:rPr lang="en-US" sz="2400" dirty="0" smtClean="0"/>
              <a:t>Detail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2" name="Content Placeholder 2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62000"/>
            <a:ext cx="7109536" cy="5462588"/>
          </a:xfrm>
        </p:spPr>
      </p:pic>
    </p:spTree>
    <p:extLst>
      <p:ext uri="{BB962C8B-B14F-4D97-AF65-F5344CB8AC3E}">
        <p14:creationId xmlns:p14="http://schemas.microsoft.com/office/powerpoint/2010/main" val="426852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715167"/>
          </a:xfrm>
        </p:spPr>
        <p:txBody>
          <a:bodyPr/>
          <a:lstStyle/>
          <a:p>
            <a:r>
              <a:rPr lang="en-US" sz="2400" dirty="0"/>
              <a:t>Missed Postings </a:t>
            </a:r>
            <a:r>
              <a:rPr lang="en-US" sz="2400" dirty="0" smtClean="0"/>
              <a:t>October 1-3, </a:t>
            </a:r>
            <a:r>
              <a:rPr lang="en-US" sz="2400" dirty="0"/>
              <a:t>2016 :  </a:t>
            </a:r>
            <a:r>
              <a:rPr lang="en-US" sz="2400" dirty="0" smtClean="0"/>
              <a:t>Detail</a:t>
            </a:r>
            <a:r>
              <a:rPr lang="en-US" sz="2000" dirty="0" smtClean="0"/>
              <a:t> (none to date)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143001"/>
            <a:ext cx="853087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8341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34</Words>
  <Application>Microsoft Office PowerPoint</Application>
  <PresentationFormat>On-screen Show (4:3)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Missed Postings September 2016 through October 3, 2016:  Summary</vt:lpstr>
      <vt:lpstr>Missed Postings September 2016:  Detail</vt:lpstr>
      <vt:lpstr>Missed Postings October 1-3, 2016 :  Detail (none to date)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Cates, Jane</cp:lastModifiedBy>
  <cp:revision>49</cp:revision>
  <cp:lastPrinted>2016-01-21T20:53:15Z</cp:lastPrinted>
  <dcterms:created xsi:type="dcterms:W3CDTF">2016-01-21T15:20:31Z</dcterms:created>
  <dcterms:modified xsi:type="dcterms:W3CDTF">2016-10-03T16:42:49Z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