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4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9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5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19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27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3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5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4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3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5FDE-34DC-4C55-A102-7BB19AAD2464}" type="datetimeFigureOut">
              <a:rPr lang="en-US" smtClean="0"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6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October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r>
              <a:rPr lang="en-US" i="1" u="sng" dirty="0"/>
              <a:t>NOGRR162, </a:t>
            </a:r>
            <a:r>
              <a:rPr lang="en-US" i="1" u="sng" dirty="0" smtClean="0"/>
              <a:t>Process for Resolving Real-Time Data Discrepancies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OWG </a:t>
            </a:r>
            <a:r>
              <a:rPr lang="en-US" dirty="0" smtClean="0"/>
              <a:t>was in consensus to recommend approval of NOGRR164 </a:t>
            </a:r>
            <a:r>
              <a:rPr lang="en-US" smtClean="0"/>
              <a:t>as amended by </a:t>
            </a:r>
            <a:r>
              <a:rPr lang="en-US" dirty="0" smtClean="0"/>
              <a:t>the 9/2/16 Garland comments as revised by OWG.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impact.</a:t>
            </a:r>
            <a:endParaRPr lang="en-US" dirty="0"/>
          </a:p>
          <a:p>
            <a:r>
              <a:rPr lang="en-US" i="1" u="sng" dirty="0"/>
              <a:t>NOGRR164, Alignment with NPRR792, Removing Special Protection System (SPS) and adding Remedial Action Scheme (RAS) </a:t>
            </a:r>
            <a:endParaRPr lang="en-US" i="1" u="sng" dirty="0" smtClean="0"/>
          </a:p>
          <a:p>
            <a:pPr lvl="1"/>
            <a:r>
              <a:rPr lang="en-US" dirty="0" smtClean="0"/>
              <a:t>OWG was in consensus </a:t>
            </a:r>
            <a:r>
              <a:rPr lang="en-US" dirty="0"/>
              <a:t>to recommend approval of NOGRR164 as amended by the 9/21/16 Austin Energy comments as revised by OWG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Discussed PGRR051.  OWG was in consensus to endorse PGRR051.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936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fr-FR" i="1" u="sng" dirty="0"/>
              <a:t>NPRR776 </a:t>
            </a:r>
            <a:r>
              <a:rPr lang="fr-FR" i="1" u="sng" dirty="0" smtClean="0"/>
              <a:t>Voltage Set Point Communication</a:t>
            </a:r>
            <a:endParaRPr lang="fr-FR" dirty="0"/>
          </a:p>
          <a:p>
            <a:pPr lvl="1"/>
            <a:r>
              <a:rPr lang="fr-FR" dirty="0" smtClean="0"/>
              <a:t>Working on preferred method for designating the POI in ERCOT’s systems.</a:t>
            </a:r>
          </a:p>
          <a:p>
            <a:pPr lvl="1"/>
            <a:r>
              <a:rPr lang="fr-FR" dirty="0" err="1" smtClean="0"/>
              <a:t>Tabled</a:t>
            </a:r>
            <a:r>
              <a:rPr lang="fr-FR" dirty="0" smtClean="0"/>
              <a:t> at OWG.</a:t>
            </a:r>
          </a:p>
        </p:txBody>
      </p:sp>
    </p:spTree>
    <p:extLst>
      <p:ext uri="{BB962C8B-B14F-4D97-AF65-F5344CB8AC3E}">
        <p14:creationId xmlns:p14="http://schemas.microsoft.com/office/powerpoint/2010/main" val="188760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OWG Update to ROS</vt:lpstr>
      <vt:lpstr>Language Review</vt:lpstr>
      <vt:lpstr>Language Review</vt:lpstr>
    </vt:vector>
  </TitlesOfParts>
  <Company>EFH Corporate Services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Brittney Albracht</cp:lastModifiedBy>
  <cp:revision>9</cp:revision>
  <dcterms:created xsi:type="dcterms:W3CDTF">2016-07-26T18:45:13Z</dcterms:created>
  <dcterms:modified xsi:type="dcterms:W3CDTF">2016-09-30T19:15:07Z</dcterms:modified>
</cp:coreProperties>
</file>