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5FDE-34DC-4C55-A102-7BB19AAD2464}" type="datetimeFigureOut">
              <a:rPr lang="en-US" smtClean="0"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6D96-EDDA-4F3B-B023-B2FBA94F86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348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5FDE-34DC-4C55-A102-7BB19AAD2464}" type="datetimeFigureOut">
              <a:rPr lang="en-US" smtClean="0"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6D96-EDDA-4F3B-B023-B2FBA94F86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197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5FDE-34DC-4C55-A102-7BB19AAD2464}" type="datetimeFigureOut">
              <a:rPr lang="en-US" smtClean="0"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6D96-EDDA-4F3B-B023-B2FBA94F86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856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5FDE-34DC-4C55-A102-7BB19AAD2464}" type="datetimeFigureOut">
              <a:rPr lang="en-US" smtClean="0"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6D96-EDDA-4F3B-B023-B2FBA94F86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196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5FDE-34DC-4C55-A102-7BB19AAD2464}" type="datetimeFigureOut">
              <a:rPr lang="en-US" smtClean="0"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6D96-EDDA-4F3B-B023-B2FBA94F86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276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5FDE-34DC-4C55-A102-7BB19AAD2464}" type="datetimeFigureOut">
              <a:rPr lang="en-US" smtClean="0"/>
              <a:t>9/30/2016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6D96-EDDA-4F3B-B023-B2FBA94F86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169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5FDE-34DC-4C55-A102-7BB19AAD2464}" type="datetimeFigureOut">
              <a:rPr lang="en-US" smtClean="0"/>
              <a:t>9/30/2016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6D96-EDDA-4F3B-B023-B2FBA94F86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437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5FDE-34DC-4C55-A102-7BB19AAD2464}" type="datetimeFigureOut">
              <a:rPr lang="en-US" smtClean="0"/>
              <a:t>9/30/2016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6D96-EDDA-4F3B-B023-B2FBA94F86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650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5FDE-34DC-4C55-A102-7BB19AAD2464}" type="datetimeFigureOut">
              <a:rPr lang="en-US" smtClean="0"/>
              <a:t>9/30/2016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6D96-EDDA-4F3B-B023-B2FBA94F86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149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5FDE-34DC-4C55-A102-7BB19AAD2464}" type="datetimeFigureOut">
              <a:rPr lang="en-US" smtClean="0"/>
              <a:t>9/30/2016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6D96-EDDA-4F3B-B023-B2FBA94F86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17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5FDE-34DC-4C55-A102-7BB19AAD2464}" type="datetimeFigureOut">
              <a:rPr lang="en-US" smtClean="0"/>
              <a:t>9/30/2016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6D96-EDDA-4F3B-B023-B2FBA94F86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837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35FDE-34DC-4C55-A102-7BB19AAD2464}" type="datetimeFigureOut">
              <a:rPr lang="en-US" smtClean="0"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A6D96-EDDA-4F3B-B023-B2FBA94F86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064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OWG Update to ROS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9906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en-US" dirty="0" smtClean="0"/>
              <a:t>S. Looney, Luminant</a:t>
            </a:r>
          </a:p>
          <a:p>
            <a:pPr algn="r"/>
            <a:r>
              <a:rPr lang="en-US" dirty="0" smtClean="0"/>
              <a:t>October 6,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35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Language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77500" lnSpcReduction="20000"/>
          </a:bodyPr>
          <a:lstStyle/>
          <a:p>
            <a:r>
              <a:rPr lang="en-US" i="1" u="sng" dirty="0"/>
              <a:t>NOGRR162, </a:t>
            </a:r>
            <a:r>
              <a:rPr lang="en-US" i="1" u="sng" dirty="0" smtClean="0"/>
              <a:t>Process for Resolving Real-Time Data Discrepancies </a:t>
            </a:r>
            <a:r>
              <a:rPr lang="en-US" dirty="0" smtClean="0"/>
              <a:t>– </a:t>
            </a:r>
          </a:p>
          <a:p>
            <a:pPr lvl="1"/>
            <a:r>
              <a:rPr lang="en-US" dirty="0" smtClean="0"/>
              <a:t>OWG </a:t>
            </a:r>
            <a:r>
              <a:rPr lang="en-US" dirty="0" smtClean="0"/>
              <a:t>was in consensus to recommend approval of NOGRR164 </a:t>
            </a:r>
            <a:r>
              <a:rPr lang="en-US" smtClean="0"/>
              <a:t>as amended by </a:t>
            </a:r>
            <a:r>
              <a:rPr lang="en-US" dirty="0" smtClean="0"/>
              <a:t>the 9/2/16 Garland comments as revised by OWG.</a:t>
            </a:r>
          </a:p>
          <a:p>
            <a:pPr lvl="1"/>
            <a:r>
              <a:rPr lang="en-US" dirty="0" smtClean="0"/>
              <a:t>No </a:t>
            </a:r>
            <a:r>
              <a:rPr lang="en-US" dirty="0" smtClean="0"/>
              <a:t>impact.</a:t>
            </a:r>
            <a:endParaRPr lang="en-US" dirty="0"/>
          </a:p>
          <a:p>
            <a:r>
              <a:rPr lang="en-US" i="1" u="sng" dirty="0"/>
              <a:t>NOGRR164, Alignment with NPRR792, Removing Special Protection System (SPS) and adding Remedial Action Scheme (RAS) </a:t>
            </a:r>
            <a:endParaRPr lang="en-US" i="1" u="sng" dirty="0" smtClean="0"/>
          </a:p>
          <a:p>
            <a:pPr lvl="1"/>
            <a:r>
              <a:rPr lang="en-US" dirty="0" smtClean="0"/>
              <a:t>OWG was in consensus </a:t>
            </a:r>
            <a:r>
              <a:rPr lang="en-US" dirty="0"/>
              <a:t>to recommend approval of NOGRR164 as amended by the 9/21/16 Austin Energy comments as revised by OWG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Discussed PGRR051.  OWG was in consensus to endorse PGRR051.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9362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Language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fr-FR" i="1" u="sng" dirty="0"/>
              <a:t>NPRR776 </a:t>
            </a:r>
            <a:r>
              <a:rPr lang="fr-FR" i="1" u="sng" dirty="0" smtClean="0"/>
              <a:t>Voltage Set Point Communication</a:t>
            </a:r>
            <a:endParaRPr lang="fr-FR" dirty="0"/>
          </a:p>
          <a:p>
            <a:pPr lvl="1"/>
            <a:r>
              <a:rPr lang="fr-FR" dirty="0" smtClean="0"/>
              <a:t>Working on preferred method for designating the POI in ERCOT’s systems.</a:t>
            </a:r>
          </a:p>
          <a:p>
            <a:pPr lvl="1"/>
            <a:r>
              <a:rPr lang="fr-FR" dirty="0" err="1" smtClean="0"/>
              <a:t>Tabled</a:t>
            </a:r>
            <a:r>
              <a:rPr lang="fr-FR" dirty="0" smtClean="0"/>
              <a:t> at OWG.</a:t>
            </a:r>
          </a:p>
        </p:txBody>
      </p:sp>
    </p:spTree>
    <p:extLst>
      <p:ext uri="{BB962C8B-B14F-4D97-AF65-F5344CB8AC3E}">
        <p14:creationId xmlns:p14="http://schemas.microsoft.com/office/powerpoint/2010/main" val="1887603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125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OWG Update to ROS</vt:lpstr>
      <vt:lpstr>Language Review</vt:lpstr>
      <vt:lpstr>Language Review</vt:lpstr>
    </vt:vector>
  </TitlesOfParts>
  <Company>EFH Corporate Services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OWG Update to ROS</dc:title>
  <dc:creator>Luminant</dc:creator>
  <cp:lastModifiedBy>Brittney Albracht</cp:lastModifiedBy>
  <cp:revision>9</cp:revision>
  <dcterms:created xsi:type="dcterms:W3CDTF">2016-07-26T18:45:13Z</dcterms:created>
  <dcterms:modified xsi:type="dcterms:W3CDTF">2016-09-30T19:15:07Z</dcterms:modified>
</cp:coreProperties>
</file>