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49FF3E-744A-4647-B8BD-E60BC25EA4CE}" type="datetimeFigureOut">
              <a:rPr lang="en-US" smtClean="0"/>
              <a:t>9/27/2016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96424E-4102-4B8E-913E-4710D3058C0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5000" dirty="0" smtClean="0"/>
              <a:t>RDWG Update to ROS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October 6, </a:t>
            </a:r>
            <a:r>
              <a:rPr lang="en-US" dirty="0" smtClean="0"/>
              <a:t>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30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RRGRR010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400" dirty="0" smtClean="0"/>
              <a:t>Seasonal Net Max Sustainable Rating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Calibri" panose="020F0502020204030204" pitchFamily="34" charset="0"/>
              </a:rPr>
              <a:t>RRGRR010 was sponsored by Resource Adequacy, and seeks to provide reference temperatures to Resource Entities for entry of seasonal limits in the RARF.</a:t>
            </a:r>
            <a:br>
              <a:rPr lang="en-US" sz="2400" dirty="0" smtClean="0">
                <a:latin typeface="Calibri" panose="020F0502020204030204" pitchFamily="34" charset="0"/>
              </a:rPr>
            </a:br>
            <a:endParaRPr lang="en-US" sz="2400" dirty="0" smtClean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Temperatures are listed by weather zone, and were derived using the average of temperatures observed during the previous 20 highest load days during that season.</a:t>
            </a:r>
            <a:br>
              <a:rPr lang="en-US" sz="2400" dirty="0" smtClean="0">
                <a:latin typeface="Calibri" panose="020F0502020204030204" pitchFamily="34" charset="0"/>
              </a:rPr>
            </a:br>
            <a:endParaRPr lang="en-US" sz="2400" dirty="0" smtClean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The QMWG has also reviewed the RRGRR with no comments</a:t>
            </a:r>
            <a:r>
              <a:rPr lang="en-US" sz="2400" dirty="0" smtClean="0">
                <a:latin typeface="Calibri" panose="020F0502020204030204" pitchFamily="34" charset="0"/>
              </a:rPr>
              <a:t/>
            </a:r>
            <a:br>
              <a:rPr lang="en-US" sz="2400" dirty="0" smtClean="0">
                <a:latin typeface="Calibri" panose="020F0502020204030204" pitchFamily="34" charset="0"/>
              </a:rPr>
            </a:br>
            <a:endParaRPr lang="en-US" sz="2400" dirty="0" smtClean="0">
              <a:latin typeface="Calibri" panose="020F0502020204030204" pitchFamily="34" charset="0"/>
            </a:endParaRPr>
          </a:p>
          <a:p>
            <a:endParaRPr lang="en-US" sz="2400" dirty="0" smtClean="0">
              <a:latin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43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RRGRR010</a:t>
            </a:r>
            <a:r>
              <a:rPr lang="en-US" sz="1200" dirty="0" smtClean="0"/>
              <a:t> </a:t>
            </a:r>
            <a:r>
              <a:rPr lang="en-US" sz="1200" dirty="0" smtClean="0"/>
              <a:t>…</a:t>
            </a:r>
            <a:r>
              <a:rPr lang="en-US" sz="1200" dirty="0" err="1" smtClean="0"/>
              <a:t>cont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400" dirty="0"/>
              <a:t>Seasonal Net Max Sustainable Rating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RDWG met on Sept 26 to review RRGRR010 Impact Analysis, and is recommending approval of the RRGRR </a:t>
            </a:r>
            <a:r>
              <a:rPr lang="en-US" sz="2400" smtClean="0">
                <a:latin typeface="Calibri" panose="020F0502020204030204" pitchFamily="34" charset="0"/>
              </a:rPr>
              <a:t>and its </a:t>
            </a:r>
            <a:r>
              <a:rPr lang="en-US" sz="2400" dirty="0" smtClean="0">
                <a:latin typeface="Calibri" panose="020F0502020204030204" pitchFamily="34" charset="0"/>
              </a:rPr>
              <a:t>IA.</a:t>
            </a:r>
            <a:br>
              <a:rPr lang="en-US" sz="2400" dirty="0" smtClean="0">
                <a:latin typeface="Calibri" panose="020F0502020204030204" pitchFamily="34" charset="0"/>
              </a:rPr>
            </a:br>
            <a:r>
              <a:rPr lang="en-US" sz="2400" dirty="0" smtClean="0">
                <a:latin typeface="Calibri" panose="020F0502020204030204" pitchFamily="34" charset="0"/>
              </a:rPr>
              <a:t/>
            </a:r>
            <a:br>
              <a:rPr lang="en-US" sz="2400" dirty="0" smtClean="0">
                <a:latin typeface="Calibri" panose="020F0502020204030204" pitchFamily="34" charset="0"/>
              </a:rPr>
            </a:br>
            <a:endParaRPr lang="en-US" sz="2400" dirty="0" smtClean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Next meeting is scheduled for Oct 24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53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Discussion?</a:t>
            </a:r>
            <a:endParaRPr lang="en-US" dirty="0"/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209800"/>
            <a:ext cx="4276725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770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287</TotalTime>
  <Words>61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RDWG Update to ROS</vt:lpstr>
      <vt:lpstr>RRGRR010 Seasonal Net Max Sustainable Rating Definitions</vt:lpstr>
      <vt:lpstr>RRGRR010 …cont Seasonal Net Max Sustainable Rating Definitions</vt:lpstr>
      <vt:lpstr>Discussion?</vt:lpstr>
    </vt:vector>
  </TitlesOfParts>
  <Company>NRG Energy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RDWG Update to ROS</dc:title>
  <dc:creator>John D. Palen</dc:creator>
  <cp:lastModifiedBy>John D. Palen</cp:lastModifiedBy>
  <cp:revision>17</cp:revision>
  <dcterms:created xsi:type="dcterms:W3CDTF">2016-06-29T14:59:46Z</dcterms:created>
  <dcterms:modified xsi:type="dcterms:W3CDTF">2016-09-27T13:39:27Z</dcterms:modified>
</cp:coreProperties>
</file>