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81" r:id="rId4"/>
    <p:sldId id="280" r:id="rId5"/>
    <p:sldId id="263" r:id="rId6"/>
    <p:sldId id="268" r:id="rId7"/>
    <p:sldId id="270" r:id="rId8"/>
    <p:sldId id="258" r:id="rId9"/>
    <p:sldId id="265" r:id="rId10"/>
    <p:sldId id="269" r:id="rId11"/>
    <p:sldId id="266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1E4C7E"/>
    <a:srgbClr val="160D8F"/>
    <a:srgbClr val="3030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315" autoAdjust="0"/>
  </p:normalViewPr>
  <p:slideViewPr>
    <p:cSldViewPr>
      <p:cViewPr>
        <p:scale>
          <a:sx n="91" d="100"/>
          <a:sy n="91" d="100"/>
        </p:scale>
        <p:origin x="-1038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C291E0-0686-416A-B336-32636210821E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E677EE38-D77F-4ABE-A8DC-410C1E87E282}">
      <dgm:prSet phldrT="[Text]" custT="1"/>
      <dgm:spPr>
        <a:xfrm>
          <a:off x="1067996" y="2773679"/>
          <a:ext cx="1294205" cy="1849120"/>
        </a:xfrm>
        <a:prstGeom prst="rect">
          <a:avLst/>
        </a:prstGeom>
        <a:noFill/>
        <a:ln>
          <a:noFill/>
        </a:ln>
        <a:effectLst/>
      </dgm:spPr>
      <dgm:t>
        <a:bodyPr lIns="0" rIns="0"/>
        <a:lstStyle/>
        <a:p>
          <a:r>
            <a:rPr lang="en-US" sz="1800" b="1" u="sng" dirty="0" smtClean="0">
              <a:solidFill>
                <a:srgbClr val="000000"/>
              </a:solidFill>
              <a:latin typeface="Calibri" panose="020F0502020204030204" pitchFamily="34" charset="0"/>
              <a:ea typeface="ＭＳ Ｐゴシック"/>
              <a:cs typeface="+mn-cs"/>
            </a:rPr>
            <a:t>6 Months</a:t>
          </a:r>
          <a:endParaRPr lang="en-US" sz="1400" b="1" u="sng" dirty="0">
            <a:solidFill>
              <a:srgbClr val="000000"/>
            </a:solidFill>
            <a:latin typeface="Calibri" panose="020F0502020204030204" pitchFamily="34" charset="0"/>
            <a:ea typeface="ＭＳ Ｐゴシック"/>
            <a:cs typeface="+mn-cs"/>
          </a:endParaRPr>
        </a:p>
      </dgm:t>
    </dgm:pt>
    <dgm:pt modelId="{1C2C7401-10AA-4FC4-865A-199F6ABDAE7E}" type="parTrans" cxnId="{32DEA5BC-F8D7-464A-94F3-345F59D06658}">
      <dgm:prSet/>
      <dgm:spPr/>
      <dgm:t>
        <a:bodyPr/>
        <a:lstStyle/>
        <a:p>
          <a:endParaRPr lang="en-US">
            <a:solidFill>
              <a:schemeClr val="accent6"/>
            </a:solidFill>
          </a:endParaRPr>
        </a:p>
      </dgm:t>
    </dgm:pt>
    <dgm:pt modelId="{8657803D-282D-4158-86E7-E9BED565692C}" type="sibTrans" cxnId="{32DEA5BC-F8D7-464A-94F3-345F59D06658}">
      <dgm:prSet/>
      <dgm:spPr/>
      <dgm:t>
        <a:bodyPr/>
        <a:lstStyle/>
        <a:p>
          <a:endParaRPr lang="en-US">
            <a:solidFill>
              <a:schemeClr val="accent6"/>
            </a:solidFill>
          </a:endParaRPr>
        </a:p>
      </dgm:t>
    </dgm:pt>
    <dgm:pt modelId="{00223730-9281-4814-9019-AD9B5E60A7B9}">
      <dgm:prSet phldrT="[Text]" custT="1"/>
      <dgm:spPr>
        <a:xfrm>
          <a:off x="2594739" y="0"/>
          <a:ext cx="1062850" cy="1849120"/>
        </a:xfrm>
        <a:prstGeom prst="rect">
          <a:avLst/>
        </a:prstGeom>
        <a:noFill/>
        <a:ln>
          <a:noFill/>
        </a:ln>
        <a:effectLst/>
      </dgm:spPr>
      <dgm:t>
        <a:bodyPr lIns="0" rIns="0"/>
        <a:lstStyle/>
        <a:p>
          <a:pPr marL="0" indent="0"/>
          <a:r>
            <a:rPr lang="en-US" sz="1800" b="1" u="sng" dirty="0" smtClean="0">
              <a:solidFill>
                <a:srgbClr val="000000"/>
              </a:solidFill>
              <a:latin typeface="Calibri" panose="020F0502020204030204" pitchFamily="34" charset="0"/>
              <a:ea typeface="ＭＳ Ｐゴシック"/>
              <a:cs typeface="+mn-cs"/>
            </a:rPr>
            <a:t>18 Months</a:t>
          </a:r>
          <a:endParaRPr lang="en-US" sz="1800" b="1" u="sng" dirty="0">
            <a:solidFill>
              <a:srgbClr val="000000"/>
            </a:solidFill>
            <a:latin typeface="Calibri" panose="020F0502020204030204" pitchFamily="34" charset="0"/>
            <a:ea typeface="ＭＳ Ｐゴシック"/>
            <a:cs typeface="+mn-cs"/>
          </a:endParaRPr>
        </a:p>
      </dgm:t>
    </dgm:pt>
    <dgm:pt modelId="{1B645747-B7D2-4EDA-9539-7EE679249495}" type="parTrans" cxnId="{02A751D9-ADB5-46FE-ADEC-916503CE670D}">
      <dgm:prSet/>
      <dgm:spPr/>
      <dgm:t>
        <a:bodyPr/>
        <a:lstStyle/>
        <a:p>
          <a:endParaRPr lang="en-US">
            <a:solidFill>
              <a:schemeClr val="accent6"/>
            </a:solidFill>
          </a:endParaRPr>
        </a:p>
      </dgm:t>
    </dgm:pt>
    <dgm:pt modelId="{1D2CA096-B962-4969-8200-CB57B3BD57AD}" type="sibTrans" cxnId="{02A751D9-ADB5-46FE-ADEC-916503CE670D}">
      <dgm:prSet/>
      <dgm:spPr/>
      <dgm:t>
        <a:bodyPr/>
        <a:lstStyle/>
        <a:p>
          <a:endParaRPr lang="en-US">
            <a:solidFill>
              <a:schemeClr val="accent6"/>
            </a:solidFill>
          </a:endParaRPr>
        </a:p>
      </dgm:t>
    </dgm:pt>
    <dgm:pt modelId="{A7552BC2-CAC1-4427-9E3A-69F711A18250}">
      <dgm:prSet phldrT="[Text]" custT="1"/>
      <dgm:spPr>
        <a:xfrm>
          <a:off x="3372279" y="2773679"/>
          <a:ext cx="1123527" cy="1849120"/>
        </a:xfrm>
        <a:prstGeom prst="rect">
          <a:avLst/>
        </a:prstGeom>
        <a:noFill/>
        <a:ln>
          <a:noFill/>
        </a:ln>
        <a:effectLst/>
      </dgm:spPr>
      <dgm:t>
        <a:bodyPr lIns="0" rIns="0"/>
        <a:lstStyle/>
        <a:p>
          <a:r>
            <a:rPr lang="en-US" sz="1800" b="1" u="sng" dirty="0" smtClean="0">
              <a:solidFill>
                <a:srgbClr val="000000"/>
              </a:solidFill>
              <a:latin typeface="Calibri" panose="020F0502020204030204" pitchFamily="34" charset="0"/>
              <a:ea typeface="ＭＳ Ｐゴシック"/>
              <a:cs typeface="+mn-cs"/>
            </a:rPr>
            <a:t>24 Months</a:t>
          </a:r>
          <a:endParaRPr lang="en-US" sz="1800" b="1" u="sng" dirty="0">
            <a:solidFill>
              <a:srgbClr val="000000"/>
            </a:solidFill>
            <a:latin typeface="Calibri" panose="020F0502020204030204" pitchFamily="34" charset="0"/>
            <a:ea typeface="ＭＳ Ｐゴシック"/>
            <a:cs typeface="+mn-cs"/>
          </a:endParaRPr>
        </a:p>
      </dgm:t>
    </dgm:pt>
    <dgm:pt modelId="{FC567403-F1D7-424E-A1C2-FA4CB5522D41}" type="parTrans" cxnId="{56DEB469-1EA3-4122-8512-07DDF480CD9B}">
      <dgm:prSet/>
      <dgm:spPr/>
      <dgm:t>
        <a:bodyPr/>
        <a:lstStyle/>
        <a:p>
          <a:endParaRPr lang="en-US">
            <a:solidFill>
              <a:schemeClr val="accent6"/>
            </a:solidFill>
          </a:endParaRPr>
        </a:p>
      </dgm:t>
    </dgm:pt>
    <dgm:pt modelId="{495083B6-0682-440F-94A2-C763051941AE}" type="sibTrans" cxnId="{56DEB469-1EA3-4122-8512-07DDF480CD9B}">
      <dgm:prSet/>
      <dgm:spPr/>
      <dgm:t>
        <a:bodyPr/>
        <a:lstStyle/>
        <a:p>
          <a:endParaRPr lang="en-US">
            <a:solidFill>
              <a:schemeClr val="accent6"/>
            </a:solidFill>
          </a:endParaRPr>
        </a:p>
      </dgm:t>
    </dgm:pt>
    <dgm:pt modelId="{914A5C3F-5798-4E54-A380-A03E481BDC47}">
      <dgm:prSet phldrT="[Text]" custT="1"/>
      <dgm:spPr>
        <a:xfrm>
          <a:off x="5574916" y="0"/>
          <a:ext cx="1130687" cy="1849120"/>
        </a:xfrm>
        <a:prstGeom prst="rect">
          <a:avLst/>
        </a:prstGeom>
        <a:noFill/>
        <a:ln>
          <a:noFill/>
        </a:ln>
        <a:effectLst/>
      </dgm:spPr>
      <dgm:t>
        <a:bodyPr lIns="0" rIns="0"/>
        <a:lstStyle/>
        <a:p>
          <a:r>
            <a:rPr lang="en-US" sz="1800" b="1" u="sng" dirty="0" smtClean="0">
              <a:solidFill>
                <a:srgbClr val="000000"/>
              </a:solidFill>
              <a:latin typeface="Calibri" panose="020F0502020204030204" pitchFamily="34" charset="0"/>
              <a:ea typeface="ＭＳ Ｐゴシック"/>
              <a:cs typeface="+mn-cs"/>
            </a:rPr>
            <a:t>48 Months</a:t>
          </a:r>
          <a:endParaRPr lang="en-US" sz="1800" b="1" u="sng" dirty="0">
            <a:solidFill>
              <a:srgbClr val="000000"/>
            </a:solidFill>
            <a:latin typeface="Calibri" panose="020F0502020204030204" pitchFamily="34" charset="0"/>
            <a:ea typeface="ＭＳ Ｐゴシック"/>
            <a:cs typeface="+mn-cs"/>
          </a:endParaRPr>
        </a:p>
      </dgm:t>
    </dgm:pt>
    <dgm:pt modelId="{82D4E7B1-AA06-44D5-8FEE-59B713528D73}" type="parTrans" cxnId="{3662936A-2697-4820-B0A1-B62DF7748E96}">
      <dgm:prSet/>
      <dgm:spPr/>
      <dgm:t>
        <a:bodyPr/>
        <a:lstStyle/>
        <a:p>
          <a:endParaRPr lang="en-US">
            <a:solidFill>
              <a:schemeClr val="accent6"/>
            </a:solidFill>
          </a:endParaRPr>
        </a:p>
      </dgm:t>
    </dgm:pt>
    <dgm:pt modelId="{6309ACAD-688A-4A85-91F0-7541E5CBB19F}" type="sibTrans" cxnId="{3662936A-2697-4820-B0A1-B62DF7748E96}">
      <dgm:prSet/>
      <dgm:spPr/>
      <dgm:t>
        <a:bodyPr/>
        <a:lstStyle/>
        <a:p>
          <a:endParaRPr lang="en-US">
            <a:solidFill>
              <a:schemeClr val="accent6"/>
            </a:solidFill>
          </a:endParaRPr>
        </a:p>
      </dgm:t>
    </dgm:pt>
    <dgm:pt modelId="{34636DB1-7986-4CEA-9C02-9CFDF0C0B251}">
      <dgm:prSet phldrT="[Text]" custT="1"/>
      <dgm:spPr>
        <a:xfrm>
          <a:off x="6553201" y="2773679"/>
          <a:ext cx="1408785" cy="1849120"/>
        </a:xfrm>
        <a:prstGeom prst="rect">
          <a:avLst/>
        </a:prstGeom>
        <a:solidFill>
          <a:srgbClr val="FFFFFF">
            <a:alpha val="50000"/>
          </a:srgbClr>
        </a:solidFill>
        <a:ln>
          <a:noFill/>
        </a:ln>
        <a:effectLst/>
      </dgm:spPr>
      <dgm:t>
        <a:bodyPr lIns="0" rIns="0"/>
        <a:lstStyle/>
        <a:p>
          <a:r>
            <a:rPr lang="en-US" sz="1800" b="1" u="sng" dirty="0" smtClean="0">
              <a:solidFill>
                <a:srgbClr val="000000"/>
              </a:solidFill>
              <a:latin typeface="Calibri" panose="020F0502020204030204" pitchFamily="34" charset="0"/>
              <a:ea typeface="ＭＳ Ｐゴシック"/>
              <a:cs typeface="+mn-cs"/>
            </a:rPr>
            <a:t>60 Months</a:t>
          </a:r>
          <a:endParaRPr lang="en-US" sz="1800" b="1" u="sng" dirty="0">
            <a:solidFill>
              <a:srgbClr val="000000"/>
            </a:solidFill>
            <a:latin typeface="Calibri" panose="020F0502020204030204" pitchFamily="34" charset="0"/>
            <a:ea typeface="ＭＳ Ｐゴシック"/>
            <a:cs typeface="+mn-cs"/>
          </a:endParaRPr>
        </a:p>
      </dgm:t>
    </dgm:pt>
    <dgm:pt modelId="{B6449CA8-2ABA-4498-B470-E7CA6B5BFD82}" type="parTrans" cxnId="{A143E096-A674-421C-82EE-F0EE5A71BEA0}">
      <dgm:prSet/>
      <dgm:spPr/>
      <dgm:t>
        <a:bodyPr/>
        <a:lstStyle/>
        <a:p>
          <a:endParaRPr lang="en-US">
            <a:solidFill>
              <a:schemeClr val="accent6"/>
            </a:solidFill>
          </a:endParaRPr>
        </a:p>
      </dgm:t>
    </dgm:pt>
    <dgm:pt modelId="{9D56B56C-5162-438E-9D35-BEAD50B092C3}" type="sibTrans" cxnId="{A143E096-A674-421C-82EE-F0EE5A71BEA0}">
      <dgm:prSet/>
      <dgm:spPr/>
      <dgm:t>
        <a:bodyPr/>
        <a:lstStyle/>
        <a:p>
          <a:endParaRPr lang="en-US">
            <a:solidFill>
              <a:schemeClr val="accent6"/>
            </a:solidFill>
          </a:endParaRPr>
        </a:p>
      </dgm:t>
    </dgm:pt>
    <dgm:pt modelId="{02BF4624-253B-4976-AD76-6CA690B00928}">
      <dgm:prSet phldrT="[Text]" custT="1"/>
      <dgm:spPr>
        <a:xfrm>
          <a:off x="3372279" y="2773679"/>
          <a:ext cx="1123527" cy="1849120"/>
        </a:xfrm>
        <a:prstGeom prst="rect">
          <a:avLst/>
        </a:prstGeom>
        <a:noFill/>
        <a:ln>
          <a:noFill/>
        </a:ln>
        <a:effectLst/>
      </dgm:spPr>
      <dgm:t>
        <a:bodyPr lIns="0" rIns="0"/>
        <a:lstStyle/>
        <a:p>
          <a:pPr marL="0" indent="0"/>
          <a:r>
            <a:rPr lang="en-US" sz="1400" dirty="0" smtClean="0">
              <a:solidFill>
                <a:srgbClr val="000000"/>
              </a:solidFill>
              <a:latin typeface="Calibri" panose="020F0502020204030204" pitchFamily="34" charset="0"/>
              <a:ea typeface="ＭＳ Ｐゴシック"/>
              <a:cs typeface="+mn-cs"/>
            </a:rPr>
            <a:t>R5</a:t>
          </a:r>
          <a:endParaRPr lang="en-US" sz="1400" dirty="0">
            <a:solidFill>
              <a:srgbClr val="000000"/>
            </a:solidFill>
            <a:latin typeface="Calibri" panose="020F0502020204030204" pitchFamily="34" charset="0"/>
            <a:ea typeface="ＭＳ Ｐゴシック"/>
            <a:cs typeface="+mn-cs"/>
          </a:endParaRPr>
        </a:p>
      </dgm:t>
    </dgm:pt>
    <dgm:pt modelId="{84BB35CA-8CE5-4B52-B82C-1B3B2785B98A}" type="parTrans" cxnId="{5EAACD92-0B17-410C-BBE5-31B14B259722}">
      <dgm:prSet/>
      <dgm:spPr/>
      <dgm:t>
        <a:bodyPr/>
        <a:lstStyle/>
        <a:p>
          <a:endParaRPr lang="en-US"/>
        </a:p>
      </dgm:t>
    </dgm:pt>
    <dgm:pt modelId="{6D53F8EC-DA5B-41D1-B862-3617D9A88C9A}" type="sibTrans" cxnId="{5EAACD92-0B17-410C-BBE5-31B14B259722}">
      <dgm:prSet/>
      <dgm:spPr/>
      <dgm:t>
        <a:bodyPr/>
        <a:lstStyle/>
        <a:p>
          <a:endParaRPr lang="en-US"/>
        </a:p>
      </dgm:t>
    </dgm:pt>
    <dgm:pt modelId="{3FC7E33B-260D-492A-B896-36CA84388851}">
      <dgm:prSet phldrT="[Text]" custT="1"/>
      <dgm:spPr>
        <a:xfrm>
          <a:off x="5574916" y="0"/>
          <a:ext cx="1130687" cy="1849120"/>
        </a:xfrm>
        <a:prstGeom prst="rect">
          <a:avLst/>
        </a:prstGeom>
        <a:noFill/>
        <a:ln>
          <a:noFill/>
        </a:ln>
        <a:effectLst/>
      </dgm:spPr>
      <dgm:t>
        <a:bodyPr lIns="0" rIns="0"/>
        <a:lstStyle/>
        <a:p>
          <a:pPr marL="0" indent="0"/>
          <a:r>
            <a:rPr lang="en-US" sz="1400" dirty="0" smtClean="0">
              <a:solidFill>
                <a:srgbClr val="000000"/>
              </a:solidFill>
              <a:latin typeface="Calibri" panose="020F0502020204030204" pitchFamily="34" charset="0"/>
              <a:ea typeface="ＭＳ Ｐゴシック"/>
              <a:cs typeface="+mn-cs"/>
            </a:rPr>
            <a:t>Thermal Assessment</a:t>
          </a:r>
          <a:endParaRPr lang="en-US" sz="1100" dirty="0">
            <a:solidFill>
              <a:srgbClr val="000000"/>
            </a:solidFill>
            <a:latin typeface="Calibri" panose="020F0502020204030204" pitchFamily="34" charset="0"/>
            <a:ea typeface="ＭＳ Ｐゴシック"/>
            <a:cs typeface="+mn-cs"/>
          </a:endParaRPr>
        </a:p>
      </dgm:t>
    </dgm:pt>
    <dgm:pt modelId="{892EF429-2BDD-4435-A0AC-436316FDA3B6}" type="parTrans" cxnId="{AAD0CF6D-0E8A-4C32-BABB-8F7FDC04DDFF}">
      <dgm:prSet/>
      <dgm:spPr/>
      <dgm:t>
        <a:bodyPr/>
        <a:lstStyle/>
        <a:p>
          <a:endParaRPr lang="en-US"/>
        </a:p>
      </dgm:t>
    </dgm:pt>
    <dgm:pt modelId="{98003AA5-7C90-4C47-B8F4-D807B3D43370}" type="sibTrans" cxnId="{AAD0CF6D-0E8A-4C32-BABB-8F7FDC04DDFF}">
      <dgm:prSet/>
      <dgm:spPr/>
      <dgm:t>
        <a:bodyPr/>
        <a:lstStyle/>
        <a:p>
          <a:endParaRPr lang="en-US"/>
        </a:p>
      </dgm:t>
    </dgm:pt>
    <dgm:pt modelId="{5F44C541-C484-4EEC-BD06-8B32E9B8E4E2}">
      <dgm:prSet phldrT="[Text]" custT="1"/>
      <dgm:spPr>
        <a:xfrm>
          <a:off x="6553201" y="2773679"/>
          <a:ext cx="1408785" cy="1849120"/>
        </a:xfrm>
        <a:prstGeom prst="rect">
          <a:avLst/>
        </a:prstGeom>
        <a:solidFill>
          <a:srgbClr val="FFFFFF">
            <a:alpha val="50000"/>
          </a:srgbClr>
        </a:solidFill>
        <a:ln>
          <a:noFill/>
        </a:ln>
        <a:effectLst/>
      </dgm:spPr>
      <dgm:t>
        <a:bodyPr lIns="0" rIns="0"/>
        <a:lstStyle/>
        <a:p>
          <a:pPr marL="0" indent="0"/>
          <a:r>
            <a:rPr lang="en-US" sz="1400" dirty="0" smtClean="0">
              <a:solidFill>
                <a:srgbClr val="000000"/>
              </a:solidFill>
              <a:latin typeface="Calibri" panose="020F0502020204030204" pitchFamily="34" charset="0"/>
              <a:ea typeface="ＭＳ Ｐゴシック"/>
              <a:cs typeface="+mn-cs"/>
            </a:rPr>
            <a:t>R3, R4, and R7</a:t>
          </a:r>
          <a:endParaRPr lang="en-US" sz="1400" dirty="0">
            <a:solidFill>
              <a:srgbClr val="000000"/>
            </a:solidFill>
            <a:latin typeface="Calibri" panose="020F0502020204030204" pitchFamily="34" charset="0"/>
            <a:ea typeface="ＭＳ Ｐゴシック"/>
            <a:cs typeface="+mn-cs"/>
          </a:endParaRPr>
        </a:p>
      </dgm:t>
    </dgm:pt>
    <dgm:pt modelId="{732DEB5D-A613-4C6A-8AF2-90049E9BCCAA}" type="parTrans" cxnId="{B72FA9F6-3B87-442B-945C-0984EDF12AD9}">
      <dgm:prSet/>
      <dgm:spPr/>
      <dgm:t>
        <a:bodyPr/>
        <a:lstStyle/>
        <a:p>
          <a:endParaRPr lang="en-US"/>
        </a:p>
      </dgm:t>
    </dgm:pt>
    <dgm:pt modelId="{7124D005-167E-45DC-BC0D-FC1DF277F92B}" type="sibTrans" cxnId="{B72FA9F6-3B87-442B-945C-0984EDF12AD9}">
      <dgm:prSet/>
      <dgm:spPr/>
      <dgm:t>
        <a:bodyPr/>
        <a:lstStyle/>
        <a:p>
          <a:endParaRPr lang="en-US"/>
        </a:p>
      </dgm:t>
    </dgm:pt>
    <dgm:pt modelId="{404F398C-19E7-4816-AB80-F2A794296F12}">
      <dgm:prSet phldrT="[Text]" custT="1"/>
      <dgm:spPr>
        <a:xfrm>
          <a:off x="1067996" y="2773679"/>
          <a:ext cx="1294205" cy="1849120"/>
        </a:xfrm>
        <a:prstGeom prst="rect">
          <a:avLst/>
        </a:prstGeom>
        <a:noFill/>
        <a:ln>
          <a:noFill/>
        </a:ln>
        <a:effectLst/>
      </dgm:spPr>
      <dgm:t>
        <a:bodyPr lIns="0" rIns="0"/>
        <a:lstStyle/>
        <a:p>
          <a:pPr marL="0" indent="0"/>
          <a:r>
            <a:rPr lang="en-US" sz="1400" dirty="0" smtClean="0">
              <a:solidFill>
                <a:srgbClr val="000000"/>
              </a:solidFill>
              <a:latin typeface="Calibri" panose="020F0502020204030204" pitchFamily="34" charset="0"/>
              <a:ea typeface="ＭＳ Ｐゴシック"/>
              <a:cs typeface="+mn-cs"/>
            </a:rPr>
            <a:t>Identify Responsibilities</a:t>
          </a:r>
          <a:endParaRPr lang="en-US" sz="1400" dirty="0">
            <a:solidFill>
              <a:srgbClr val="000000"/>
            </a:solidFill>
            <a:latin typeface="Calibri" panose="020F0502020204030204" pitchFamily="34" charset="0"/>
            <a:ea typeface="ＭＳ Ｐゴシック"/>
            <a:cs typeface="+mn-cs"/>
          </a:endParaRPr>
        </a:p>
      </dgm:t>
    </dgm:pt>
    <dgm:pt modelId="{962371EF-77F0-41DC-915A-4571D2CE5510}" type="parTrans" cxnId="{F4C692F5-0DE1-4480-8456-79216EAE15C9}">
      <dgm:prSet/>
      <dgm:spPr/>
      <dgm:t>
        <a:bodyPr/>
        <a:lstStyle/>
        <a:p>
          <a:endParaRPr lang="en-US"/>
        </a:p>
      </dgm:t>
    </dgm:pt>
    <dgm:pt modelId="{4FB6CD92-B915-4414-8693-E683AA41B5C1}" type="sibTrans" cxnId="{F4C692F5-0DE1-4480-8456-79216EAE15C9}">
      <dgm:prSet/>
      <dgm:spPr/>
      <dgm:t>
        <a:bodyPr/>
        <a:lstStyle/>
        <a:p>
          <a:endParaRPr lang="en-US"/>
        </a:p>
      </dgm:t>
    </dgm:pt>
    <dgm:pt modelId="{9257F5F1-F15F-4327-AB24-03E3C15571FD}">
      <dgm:prSet phldrT="[Text]" custT="1"/>
      <dgm:spPr>
        <a:xfrm>
          <a:off x="3372279" y="2773679"/>
          <a:ext cx="1123527" cy="1849120"/>
        </a:xfrm>
        <a:prstGeom prst="rect">
          <a:avLst/>
        </a:prstGeom>
        <a:noFill/>
        <a:ln>
          <a:noFill/>
        </a:ln>
        <a:effectLst/>
      </dgm:spPr>
      <dgm:t>
        <a:bodyPr lIns="0" rIns="0"/>
        <a:lstStyle/>
        <a:p>
          <a:pPr marL="0" indent="0"/>
          <a:r>
            <a:rPr lang="en-US" sz="1400" dirty="0" smtClean="0">
              <a:solidFill>
                <a:srgbClr val="000000"/>
              </a:solidFill>
              <a:latin typeface="Calibri" panose="020F0502020204030204" pitchFamily="34" charset="0"/>
              <a:ea typeface="ＭＳ Ｐゴシック"/>
              <a:cs typeface="+mn-cs"/>
            </a:rPr>
            <a:t>GIC Flow Information</a:t>
          </a:r>
          <a:endParaRPr lang="en-US" sz="1400" dirty="0">
            <a:solidFill>
              <a:srgbClr val="000000"/>
            </a:solidFill>
            <a:latin typeface="Calibri" panose="020F0502020204030204" pitchFamily="34" charset="0"/>
            <a:ea typeface="ＭＳ Ｐゴシック"/>
            <a:cs typeface="+mn-cs"/>
          </a:endParaRPr>
        </a:p>
      </dgm:t>
    </dgm:pt>
    <dgm:pt modelId="{1F5D6054-2F04-40C2-B5A0-4AD0F3EECD3D}" type="parTrans" cxnId="{E4AB450D-3C00-4849-8CD7-AD61E3DDB241}">
      <dgm:prSet/>
      <dgm:spPr/>
      <dgm:t>
        <a:bodyPr/>
        <a:lstStyle/>
        <a:p>
          <a:endParaRPr lang="en-US"/>
        </a:p>
      </dgm:t>
    </dgm:pt>
    <dgm:pt modelId="{9FC309D7-0A9B-4C7F-A821-B921AE30891A}" type="sibTrans" cxnId="{E4AB450D-3C00-4849-8CD7-AD61E3DDB241}">
      <dgm:prSet/>
      <dgm:spPr/>
      <dgm:t>
        <a:bodyPr/>
        <a:lstStyle/>
        <a:p>
          <a:endParaRPr lang="en-US"/>
        </a:p>
      </dgm:t>
    </dgm:pt>
    <dgm:pt modelId="{1B16666A-528F-49EC-B1B9-54A41B94D6A4}">
      <dgm:prSet phldrT="[Text]" custT="1"/>
      <dgm:spPr>
        <a:xfrm>
          <a:off x="6553201" y="2773679"/>
          <a:ext cx="1408785" cy="1849120"/>
        </a:xfrm>
        <a:prstGeom prst="rect">
          <a:avLst/>
        </a:prstGeom>
        <a:solidFill>
          <a:srgbClr val="FFFFFF">
            <a:alpha val="50000"/>
          </a:srgbClr>
        </a:solidFill>
        <a:ln>
          <a:noFill/>
        </a:ln>
        <a:effectLst/>
      </dgm:spPr>
      <dgm:t>
        <a:bodyPr lIns="0" rIns="0"/>
        <a:lstStyle/>
        <a:p>
          <a:pPr marL="0" indent="0"/>
          <a:r>
            <a:rPr lang="en-US" sz="1400" dirty="0" smtClean="0">
              <a:solidFill>
                <a:srgbClr val="000000"/>
              </a:solidFill>
              <a:latin typeface="Calibri" panose="020F0502020204030204" pitchFamily="34" charset="0"/>
              <a:ea typeface="ＭＳ Ｐゴシック"/>
              <a:cs typeface="+mn-cs"/>
            </a:rPr>
            <a:t>GMD Assessment</a:t>
          </a:r>
          <a:endParaRPr lang="en-US" sz="1400" dirty="0">
            <a:solidFill>
              <a:srgbClr val="000000"/>
            </a:solidFill>
            <a:latin typeface="Calibri" panose="020F0502020204030204" pitchFamily="34" charset="0"/>
            <a:ea typeface="ＭＳ Ｐゴシック"/>
            <a:cs typeface="+mn-cs"/>
          </a:endParaRPr>
        </a:p>
      </dgm:t>
    </dgm:pt>
    <dgm:pt modelId="{0AAFD9EF-4D59-46C0-A3A1-1D4FFB3BA6BE}" type="parTrans" cxnId="{0DD64CC6-60D2-4DB1-950C-BF7FF0D99D1C}">
      <dgm:prSet/>
      <dgm:spPr/>
      <dgm:t>
        <a:bodyPr/>
        <a:lstStyle/>
        <a:p>
          <a:endParaRPr lang="en-US"/>
        </a:p>
      </dgm:t>
    </dgm:pt>
    <dgm:pt modelId="{FA86CE8E-D06E-46F6-81AC-A5858729A9C4}" type="sibTrans" cxnId="{0DD64CC6-60D2-4DB1-950C-BF7FF0D99D1C}">
      <dgm:prSet/>
      <dgm:spPr/>
      <dgm:t>
        <a:bodyPr/>
        <a:lstStyle/>
        <a:p>
          <a:endParaRPr lang="en-US"/>
        </a:p>
      </dgm:t>
    </dgm:pt>
    <dgm:pt modelId="{00C2AB24-277F-47D3-9C2B-62C1BD1BAD06}">
      <dgm:prSet phldrT="[Text]" custT="1"/>
      <dgm:spPr>
        <a:xfrm>
          <a:off x="6553201" y="2773679"/>
          <a:ext cx="1408785" cy="1849120"/>
        </a:xfrm>
        <a:prstGeom prst="rect">
          <a:avLst/>
        </a:prstGeom>
        <a:solidFill>
          <a:srgbClr val="FFFFFF">
            <a:alpha val="50000"/>
          </a:srgbClr>
        </a:solidFill>
        <a:ln>
          <a:noFill/>
        </a:ln>
        <a:effectLst/>
      </dgm:spPr>
      <dgm:t>
        <a:bodyPr lIns="0" rIns="0"/>
        <a:lstStyle/>
        <a:p>
          <a:pPr marL="0" indent="0"/>
          <a:r>
            <a:rPr lang="en-US" sz="1400" dirty="0" smtClean="0">
              <a:solidFill>
                <a:srgbClr val="000000"/>
              </a:solidFill>
              <a:latin typeface="Calibri" panose="020F0502020204030204" pitchFamily="34" charset="0"/>
              <a:ea typeface="ＭＳ Ｐゴシック"/>
              <a:cs typeface="+mn-cs"/>
            </a:rPr>
            <a:t>Corrective Action Plan</a:t>
          </a:r>
          <a:endParaRPr lang="en-US" sz="1200" dirty="0">
            <a:solidFill>
              <a:srgbClr val="000000"/>
            </a:solidFill>
            <a:latin typeface="Calibri" panose="020F0502020204030204" pitchFamily="34" charset="0"/>
            <a:ea typeface="ＭＳ Ｐゴシック"/>
            <a:cs typeface="+mn-cs"/>
          </a:endParaRPr>
        </a:p>
      </dgm:t>
    </dgm:pt>
    <dgm:pt modelId="{9B5FD7F7-ABA0-460D-BA57-03E4D1A5D09E}" type="parTrans" cxnId="{A8744FD7-2213-47C6-910B-555ED3BFF088}">
      <dgm:prSet/>
      <dgm:spPr/>
      <dgm:t>
        <a:bodyPr/>
        <a:lstStyle/>
        <a:p>
          <a:endParaRPr lang="en-US"/>
        </a:p>
      </dgm:t>
    </dgm:pt>
    <dgm:pt modelId="{8F773741-3A1C-42F1-A302-32292D949757}" type="sibTrans" cxnId="{A8744FD7-2213-47C6-910B-555ED3BFF088}">
      <dgm:prSet/>
      <dgm:spPr/>
      <dgm:t>
        <a:bodyPr/>
        <a:lstStyle/>
        <a:p>
          <a:endParaRPr lang="en-US"/>
        </a:p>
      </dgm:t>
    </dgm:pt>
    <dgm:pt modelId="{100F791A-64B3-4AB4-89C7-095633B07CC2}">
      <dgm:prSet phldrT="[Text]" custT="1"/>
      <dgm:spPr>
        <a:xfrm>
          <a:off x="107704" y="0"/>
          <a:ext cx="853358" cy="1849120"/>
        </a:xfrm>
        <a:prstGeom prst="rect">
          <a:avLst/>
        </a:prstGeom>
        <a:noFill/>
        <a:ln>
          <a:noFill/>
        </a:ln>
        <a:effectLst/>
      </dgm:spPr>
      <dgm:t>
        <a:bodyPr lIns="0" rIns="0"/>
        <a:lstStyle/>
        <a:p>
          <a:r>
            <a:rPr lang="en-US" sz="1600" b="1" dirty="0" smtClean="0">
              <a:solidFill>
                <a:srgbClr val="000000"/>
              </a:solidFill>
              <a:latin typeface="Calibri" panose="020F0502020204030204" pitchFamily="34" charset="0"/>
              <a:ea typeface="ＭＳ Ｐゴシック"/>
              <a:cs typeface="+mn-cs"/>
            </a:rPr>
            <a:t>Date of Approval </a:t>
          </a:r>
        </a:p>
        <a:p>
          <a:r>
            <a:rPr lang="en-US" sz="1200" b="1" dirty="0" smtClean="0">
              <a:solidFill>
                <a:srgbClr val="0000FF"/>
              </a:solidFill>
              <a:latin typeface="Calibri" panose="020F0502020204030204" pitchFamily="34" charset="0"/>
              <a:ea typeface="ＭＳ Ｐゴシック"/>
              <a:cs typeface="+mn-cs"/>
            </a:rPr>
            <a:t>60 days </a:t>
          </a:r>
          <a:r>
            <a:rPr lang="en-US" sz="1200" b="1" dirty="0" smtClean="0">
              <a:solidFill>
                <a:srgbClr val="0000FF"/>
              </a:solidFill>
              <a:latin typeface="Calibri" panose="020F0502020204030204" pitchFamily="34" charset="0"/>
              <a:ea typeface="ＭＳ Ｐゴシック"/>
              <a:cs typeface="+mn-cs"/>
            </a:rPr>
            <a:t>after Publication </a:t>
          </a:r>
          <a:r>
            <a:rPr lang="en-US" sz="1200" b="1" dirty="0" smtClean="0">
              <a:solidFill>
                <a:srgbClr val="0000FF"/>
              </a:solidFill>
              <a:latin typeface="Calibri" panose="020F0502020204030204" pitchFamily="34" charset="0"/>
              <a:ea typeface="ＭＳ Ｐゴシック"/>
              <a:cs typeface="+mn-cs"/>
            </a:rPr>
            <a:t>in the Federal Register</a:t>
          </a:r>
          <a:endParaRPr lang="en-US" sz="1200" b="1" dirty="0">
            <a:solidFill>
              <a:srgbClr val="0000FF"/>
            </a:solidFill>
            <a:latin typeface="Calibri" panose="020F0502020204030204" pitchFamily="34" charset="0"/>
            <a:ea typeface="ＭＳ Ｐゴシック"/>
            <a:cs typeface="+mn-cs"/>
          </a:endParaRPr>
        </a:p>
      </dgm:t>
    </dgm:pt>
    <dgm:pt modelId="{6751AA75-690D-4A6F-AF81-18013A74DAA8}" type="parTrans" cxnId="{58945588-4E73-4BA5-A731-840DD58D2DD7}">
      <dgm:prSet/>
      <dgm:spPr/>
      <dgm:t>
        <a:bodyPr/>
        <a:lstStyle/>
        <a:p>
          <a:endParaRPr lang="en-US"/>
        </a:p>
      </dgm:t>
    </dgm:pt>
    <dgm:pt modelId="{6EB71596-A743-476D-9854-8742A2629F6C}" type="sibTrans" cxnId="{58945588-4E73-4BA5-A731-840DD58D2DD7}">
      <dgm:prSet/>
      <dgm:spPr/>
      <dgm:t>
        <a:bodyPr/>
        <a:lstStyle/>
        <a:p>
          <a:endParaRPr lang="en-US"/>
        </a:p>
      </dgm:t>
    </dgm:pt>
    <dgm:pt modelId="{C6C6A3FA-2FD0-400D-8CEF-967A2D2FF998}">
      <dgm:prSet phldrT="[Text]" custT="1"/>
      <dgm:spPr>
        <a:xfrm>
          <a:off x="5574916" y="0"/>
          <a:ext cx="1130687" cy="1849120"/>
        </a:xfrm>
        <a:prstGeom prst="rect">
          <a:avLst/>
        </a:prstGeom>
        <a:noFill/>
        <a:ln>
          <a:noFill/>
        </a:ln>
        <a:effectLst/>
      </dgm:spPr>
      <dgm:t>
        <a:bodyPr lIns="0" rIns="0"/>
        <a:lstStyle/>
        <a:p>
          <a:pPr marL="0" indent="0"/>
          <a:r>
            <a:rPr lang="en-US" sz="1400" dirty="0" smtClean="0">
              <a:solidFill>
                <a:srgbClr val="000000"/>
              </a:solidFill>
              <a:latin typeface="Calibri" panose="020F0502020204030204" pitchFamily="34" charset="0"/>
              <a:ea typeface="ＭＳ Ｐゴシック"/>
              <a:cs typeface="+mn-cs"/>
            </a:rPr>
            <a:t>R6</a:t>
          </a:r>
          <a:endParaRPr lang="en-US" sz="1400" dirty="0">
            <a:solidFill>
              <a:srgbClr val="000000"/>
            </a:solidFill>
            <a:latin typeface="Calibri" panose="020F0502020204030204" pitchFamily="34" charset="0"/>
            <a:ea typeface="ＭＳ Ｐゴシック"/>
            <a:cs typeface="+mn-cs"/>
          </a:endParaRPr>
        </a:p>
      </dgm:t>
    </dgm:pt>
    <dgm:pt modelId="{B910DF75-4736-4FFD-B311-DF8B5CCD0706}" type="parTrans" cxnId="{A40C1354-227A-42CE-B6FC-3BBE30D366DC}">
      <dgm:prSet/>
      <dgm:spPr/>
      <dgm:t>
        <a:bodyPr/>
        <a:lstStyle/>
        <a:p>
          <a:endParaRPr lang="en-US"/>
        </a:p>
      </dgm:t>
    </dgm:pt>
    <dgm:pt modelId="{D09258F2-5831-4C26-8AD3-D80905FD0B01}" type="sibTrans" cxnId="{A40C1354-227A-42CE-B6FC-3BBE30D366DC}">
      <dgm:prSet/>
      <dgm:spPr/>
      <dgm:t>
        <a:bodyPr/>
        <a:lstStyle/>
        <a:p>
          <a:endParaRPr lang="en-US"/>
        </a:p>
      </dgm:t>
    </dgm:pt>
    <dgm:pt modelId="{49363CF7-D0A1-4372-A68C-E1FCA5A837EA}">
      <dgm:prSet phldrT="[Text]" custT="1"/>
      <dgm:spPr>
        <a:xfrm>
          <a:off x="2594739" y="0"/>
          <a:ext cx="1062850" cy="1849120"/>
        </a:xfrm>
        <a:prstGeom prst="rect">
          <a:avLst/>
        </a:prstGeom>
        <a:noFill/>
        <a:ln>
          <a:noFill/>
        </a:ln>
        <a:effectLst/>
      </dgm:spPr>
      <dgm:t>
        <a:bodyPr lIns="0" rIns="0"/>
        <a:lstStyle/>
        <a:p>
          <a:pPr marL="0" indent="0"/>
          <a:r>
            <a:rPr lang="en-US" sz="1400" dirty="0" smtClean="0">
              <a:solidFill>
                <a:srgbClr val="000000"/>
              </a:solidFill>
              <a:latin typeface="Calibri" panose="020F0502020204030204" pitchFamily="34" charset="0"/>
              <a:ea typeface="ＭＳ Ｐゴシック"/>
              <a:cs typeface="+mn-cs"/>
            </a:rPr>
            <a:t>System Models</a:t>
          </a:r>
          <a:endParaRPr lang="en-US" sz="1400" dirty="0">
            <a:solidFill>
              <a:srgbClr val="000000"/>
            </a:solidFill>
            <a:latin typeface="Calibri" panose="020F0502020204030204" pitchFamily="34" charset="0"/>
            <a:ea typeface="ＭＳ Ｐゴシック"/>
            <a:cs typeface="+mn-cs"/>
          </a:endParaRPr>
        </a:p>
      </dgm:t>
    </dgm:pt>
    <dgm:pt modelId="{778AF4C6-DE7B-405D-BB37-45FED946FFCD}" type="sibTrans" cxnId="{7F028223-309C-4B15-BA56-63362DA5F915}">
      <dgm:prSet/>
      <dgm:spPr/>
      <dgm:t>
        <a:bodyPr/>
        <a:lstStyle/>
        <a:p>
          <a:endParaRPr lang="en-US"/>
        </a:p>
      </dgm:t>
    </dgm:pt>
    <dgm:pt modelId="{1D02EACE-32ED-4519-940A-A20F09971848}" type="parTrans" cxnId="{7F028223-309C-4B15-BA56-63362DA5F915}">
      <dgm:prSet/>
      <dgm:spPr/>
      <dgm:t>
        <a:bodyPr/>
        <a:lstStyle/>
        <a:p>
          <a:endParaRPr lang="en-US"/>
        </a:p>
      </dgm:t>
    </dgm:pt>
    <dgm:pt modelId="{38DE11DF-B682-4939-A309-AE68C6B1B0E8}">
      <dgm:prSet phldrT="[Text]" custT="1"/>
      <dgm:spPr>
        <a:xfrm>
          <a:off x="2594739" y="0"/>
          <a:ext cx="1062850" cy="1849120"/>
        </a:xfrm>
        <a:prstGeom prst="rect">
          <a:avLst/>
        </a:prstGeom>
        <a:noFill/>
        <a:ln>
          <a:noFill/>
        </a:ln>
        <a:effectLst/>
      </dgm:spPr>
      <dgm:t>
        <a:bodyPr lIns="0" rIns="0"/>
        <a:lstStyle/>
        <a:p>
          <a:pPr marL="0" indent="0">
            <a:tabLst>
              <a:tab pos="0" algn="l"/>
            </a:tabLst>
          </a:pPr>
          <a:r>
            <a:rPr lang="en-US" sz="1400" dirty="0" smtClean="0">
              <a:solidFill>
                <a:srgbClr val="000000"/>
              </a:solidFill>
              <a:latin typeface="Calibri" panose="020F0502020204030204" pitchFamily="34" charset="0"/>
              <a:ea typeface="ＭＳ Ｐゴシック"/>
              <a:cs typeface="+mn-cs"/>
            </a:rPr>
            <a:t>R2</a:t>
          </a:r>
          <a:endParaRPr lang="en-US" sz="1400" dirty="0">
            <a:solidFill>
              <a:srgbClr val="000000"/>
            </a:solidFill>
            <a:latin typeface="Calibri" panose="020F0502020204030204" pitchFamily="34" charset="0"/>
            <a:ea typeface="ＭＳ Ｐゴシック"/>
            <a:cs typeface="+mn-cs"/>
          </a:endParaRPr>
        </a:p>
      </dgm:t>
    </dgm:pt>
    <dgm:pt modelId="{691D770B-D8C0-41F8-B470-3A13CF4570A8}" type="sibTrans" cxnId="{70954A17-1123-46B8-978E-C720F1BB5F5F}">
      <dgm:prSet/>
      <dgm:spPr/>
      <dgm:t>
        <a:bodyPr/>
        <a:lstStyle/>
        <a:p>
          <a:endParaRPr lang="en-US"/>
        </a:p>
      </dgm:t>
    </dgm:pt>
    <dgm:pt modelId="{15C9652B-680A-4B61-A665-25611CA307C2}" type="parTrans" cxnId="{70954A17-1123-46B8-978E-C720F1BB5F5F}">
      <dgm:prSet/>
      <dgm:spPr/>
      <dgm:t>
        <a:bodyPr/>
        <a:lstStyle/>
        <a:p>
          <a:endParaRPr lang="en-US"/>
        </a:p>
      </dgm:t>
    </dgm:pt>
    <dgm:pt modelId="{9A6BD773-8EDA-4655-9B5A-430E5921359E}">
      <dgm:prSet phldrT="[Text]" custT="1"/>
      <dgm:spPr>
        <a:xfrm>
          <a:off x="1067996" y="2773679"/>
          <a:ext cx="1294205" cy="1849120"/>
        </a:xfrm>
        <a:prstGeom prst="rect">
          <a:avLst/>
        </a:prstGeom>
        <a:noFill/>
        <a:ln>
          <a:noFill/>
        </a:ln>
        <a:effectLst/>
      </dgm:spPr>
      <dgm:t>
        <a:bodyPr lIns="0" rIns="0"/>
        <a:lstStyle/>
        <a:p>
          <a:pPr marL="0" indent="0"/>
          <a:endParaRPr lang="en-US" sz="1400" dirty="0">
            <a:solidFill>
              <a:srgbClr val="000000"/>
            </a:solidFill>
            <a:latin typeface="Calibri" panose="020F0502020204030204" pitchFamily="34" charset="0"/>
            <a:ea typeface="ＭＳ Ｐゴシック"/>
            <a:cs typeface="+mn-cs"/>
          </a:endParaRPr>
        </a:p>
      </dgm:t>
    </dgm:pt>
    <dgm:pt modelId="{502A2391-765F-4AD9-AAA3-211DBAAB13EF}" type="parTrans" cxnId="{87904AEA-0602-4F22-8CB9-EC4D288BE509}">
      <dgm:prSet/>
      <dgm:spPr/>
      <dgm:t>
        <a:bodyPr/>
        <a:lstStyle/>
        <a:p>
          <a:endParaRPr lang="en-US"/>
        </a:p>
      </dgm:t>
    </dgm:pt>
    <dgm:pt modelId="{B3FFB69B-CCC7-4152-B77D-F8AE99CD7C06}" type="sibTrans" cxnId="{87904AEA-0602-4F22-8CB9-EC4D288BE509}">
      <dgm:prSet/>
      <dgm:spPr/>
      <dgm:t>
        <a:bodyPr/>
        <a:lstStyle/>
        <a:p>
          <a:endParaRPr lang="en-US"/>
        </a:p>
      </dgm:t>
    </dgm:pt>
    <dgm:pt modelId="{D38C1AD2-22C9-4549-8B19-B23BAEBDFCA2}">
      <dgm:prSet phldrT="[Text]" custT="1"/>
      <dgm:spPr>
        <a:xfrm>
          <a:off x="1067996" y="2773679"/>
          <a:ext cx="1294205" cy="1849120"/>
        </a:xfrm>
        <a:prstGeom prst="rect">
          <a:avLst/>
        </a:prstGeom>
        <a:noFill/>
        <a:ln>
          <a:noFill/>
        </a:ln>
        <a:effectLst/>
      </dgm:spPr>
      <dgm:t>
        <a:bodyPr lIns="0" rIns="0"/>
        <a:lstStyle/>
        <a:p>
          <a:pPr marL="0" indent="0"/>
          <a:endParaRPr lang="en-US" sz="1400" dirty="0">
            <a:solidFill>
              <a:srgbClr val="000000"/>
            </a:solidFill>
            <a:latin typeface="Calibri" panose="020F0502020204030204" pitchFamily="34" charset="0"/>
            <a:ea typeface="ＭＳ Ｐゴシック"/>
            <a:cs typeface="+mn-cs"/>
          </a:endParaRPr>
        </a:p>
      </dgm:t>
    </dgm:pt>
    <dgm:pt modelId="{A70E4C2D-B24F-4440-9D01-66CE69918F5B}" type="parTrans" cxnId="{7599BD33-DDC7-4CE1-8228-8980539D849A}">
      <dgm:prSet/>
      <dgm:spPr/>
      <dgm:t>
        <a:bodyPr/>
        <a:lstStyle/>
        <a:p>
          <a:endParaRPr lang="en-US"/>
        </a:p>
      </dgm:t>
    </dgm:pt>
    <dgm:pt modelId="{99B360F1-2DD9-4A95-BA85-012EDDAF28ED}" type="sibTrans" cxnId="{7599BD33-DDC7-4CE1-8228-8980539D849A}">
      <dgm:prSet/>
      <dgm:spPr/>
      <dgm:t>
        <a:bodyPr/>
        <a:lstStyle/>
        <a:p>
          <a:endParaRPr lang="en-US"/>
        </a:p>
      </dgm:t>
    </dgm:pt>
    <dgm:pt modelId="{A96C3A0F-4F7E-4129-ABDE-A618BFA554FB}">
      <dgm:prSet phldrT="[Text]" custT="1"/>
      <dgm:spPr>
        <a:xfrm>
          <a:off x="1067996" y="2773679"/>
          <a:ext cx="1294205" cy="1849120"/>
        </a:xfrm>
        <a:prstGeom prst="rect">
          <a:avLst/>
        </a:prstGeom>
        <a:noFill/>
        <a:ln>
          <a:noFill/>
        </a:ln>
        <a:effectLst/>
      </dgm:spPr>
      <dgm:t>
        <a:bodyPr lIns="0" rIns="0"/>
        <a:lstStyle/>
        <a:p>
          <a:pPr marL="53975" indent="-53975"/>
          <a:r>
            <a:rPr lang="en-US" sz="1400" dirty="0" smtClean="0">
              <a:solidFill>
                <a:srgbClr val="000000"/>
              </a:solidFill>
              <a:latin typeface="Calibri" panose="020F0502020204030204" pitchFamily="34" charset="0"/>
              <a:ea typeface="ＭＳ Ｐゴシック"/>
              <a:cs typeface="+mn-cs"/>
            </a:rPr>
            <a:t>R1</a:t>
          </a:r>
          <a:endParaRPr lang="en-US" sz="1400" dirty="0">
            <a:solidFill>
              <a:srgbClr val="000000"/>
            </a:solidFill>
            <a:latin typeface="Calibri" panose="020F0502020204030204" pitchFamily="34" charset="0"/>
            <a:ea typeface="ＭＳ Ｐゴシック"/>
            <a:cs typeface="+mn-cs"/>
          </a:endParaRPr>
        </a:p>
      </dgm:t>
    </dgm:pt>
    <dgm:pt modelId="{D2E6A198-8068-40CD-A45D-D2B7AEBCD9FD}" type="parTrans" cxnId="{C54B72DE-FD5E-4642-A305-9CF2CFB5CCBA}">
      <dgm:prSet/>
      <dgm:spPr/>
      <dgm:t>
        <a:bodyPr/>
        <a:lstStyle/>
        <a:p>
          <a:endParaRPr lang="en-US"/>
        </a:p>
      </dgm:t>
    </dgm:pt>
    <dgm:pt modelId="{6B94E682-233E-4CDC-A838-57B328421359}" type="sibTrans" cxnId="{C54B72DE-FD5E-4642-A305-9CF2CFB5CCBA}">
      <dgm:prSet/>
      <dgm:spPr/>
      <dgm:t>
        <a:bodyPr/>
        <a:lstStyle/>
        <a:p>
          <a:endParaRPr lang="en-US"/>
        </a:p>
      </dgm:t>
    </dgm:pt>
    <dgm:pt modelId="{F1D5A11F-A350-475E-83FD-625616EB1009}" type="pres">
      <dgm:prSet presAssocID="{F6C291E0-0686-416A-B336-32636210821E}" presName="Name0" presStyleCnt="0">
        <dgm:presLayoutVars>
          <dgm:dir/>
          <dgm:resizeHandles val="exact"/>
        </dgm:presLayoutVars>
      </dgm:prSet>
      <dgm:spPr/>
    </dgm:pt>
    <dgm:pt modelId="{E0F50A86-612F-4674-B9B8-B316F2367CDC}" type="pres">
      <dgm:prSet presAssocID="{F6C291E0-0686-416A-B336-32636210821E}" presName="arrow" presStyleLbl="bgShp" presStyleIdx="0" presStyleCnt="1"/>
      <dgm:spPr>
        <a:xfrm>
          <a:off x="0" y="1386839"/>
          <a:ext cx="8001000" cy="1849120"/>
        </a:xfrm>
        <a:prstGeom prst="notchedRightArrow">
          <a:avLst/>
        </a:prstGeom>
        <a:solidFill>
          <a:srgbClr val="204C81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</dgm:pt>
    <dgm:pt modelId="{766F8FD5-B46C-49D1-AEE2-3B014075B017}" type="pres">
      <dgm:prSet presAssocID="{F6C291E0-0686-416A-B336-32636210821E}" presName="points" presStyleCnt="0"/>
      <dgm:spPr/>
    </dgm:pt>
    <dgm:pt modelId="{397495C6-9E28-4316-BAE1-5934C5A589A7}" type="pres">
      <dgm:prSet presAssocID="{100F791A-64B3-4AB4-89C7-095633B07CC2}" presName="compositeA" presStyleCnt="0"/>
      <dgm:spPr/>
    </dgm:pt>
    <dgm:pt modelId="{67A71122-F57E-46E2-A0F3-02C0FD354FFB}" type="pres">
      <dgm:prSet presAssocID="{100F791A-64B3-4AB4-89C7-095633B07CC2}" presName="textA" presStyleLbl="revTx" presStyleIdx="0" presStyleCnt="6" custScaleX="312817" custScaleY="895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CA25FF-F105-4EC0-BFF5-AD1BA596A58C}" type="pres">
      <dgm:prSet presAssocID="{100F791A-64B3-4AB4-89C7-095633B07CC2}" presName="circleA" presStyleLbl="node1" presStyleIdx="0" presStyleCnt="6"/>
      <dgm:spPr>
        <a:xfrm>
          <a:off x="310235" y="2087250"/>
          <a:ext cx="448298" cy="448298"/>
        </a:xfrm>
        <a:prstGeom prst="ellipse">
          <a:avLst/>
        </a:prstGeom>
        <a:solidFill>
          <a:srgbClr val="204C81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</dgm:pt>
    <dgm:pt modelId="{34121D3F-FC73-485F-9BE8-D17F08BCD213}" type="pres">
      <dgm:prSet presAssocID="{100F791A-64B3-4AB4-89C7-095633B07CC2}" presName="spaceA" presStyleCnt="0"/>
      <dgm:spPr/>
    </dgm:pt>
    <dgm:pt modelId="{DE3FBC60-0FA7-4770-AEC5-1BE94ED8021F}" type="pres">
      <dgm:prSet presAssocID="{6EB71596-A743-476D-9854-8742A2629F6C}" presName="space" presStyleCnt="0"/>
      <dgm:spPr/>
    </dgm:pt>
    <dgm:pt modelId="{606452AC-433D-4C58-AB09-3F618C935A9B}" type="pres">
      <dgm:prSet presAssocID="{E677EE38-D77F-4ABE-A8DC-410C1E87E282}" presName="compositeB" presStyleCnt="0"/>
      <dgm:spPr/>
    </dgm:pt>
    <dgm:pt modelId="{019C5039-BDC9-4EF4-A0A2-A71BB29E4A8C}" type="pres">
      <dgm:prSet presAssocID="{E677EE38-D77F-4ABE-A8DC-410C1E87E282}" presName="textB" presStyleLbl="revTx" presStyleIdx="1" presStyleCnt="6" custScaleX="297697" custLinFactNeighborX="194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20E4EF-BD48-4FCC-B462-6C4E4CA2D2E1}" type="pres">
      <dgm:prSet presAssocID="{E677EE38-D77F-4ABE-A8DC-410C1E87E282}" presName="circleB" presStyleLbl="node1" presStyleIdx="1" presStyleCnt="6" custLinFactNeighborX="-81249"/>
      <dgm:spPr>
        <a:xfrm>
          <a:off x="1042194" y="2087250"/>
          <a:ext cx="448298" cy="448298"/>
        </a:xfrm>
        <a:prstGeom prst="ellipse">
          <a:avLst/>
        </a:prstGeom>
        <a:solidFill>
          <a:srgbClr val="204C81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</dgm:pt>
    <dgm:pt modelId="{B93EFA3C-CE6A-4C9B-B4B3-50BD2693E70F}" type="pres">
      <dgm:prSet presAssocID="{E677EE38-D77F-4ABE-A8DC-410C1E87E282}" presName="spaceB" presStyleCnt="0"/>
      <dgm:spPr/>
    </dgm:pt>
    <dgm:pt modelId="{ADBE46CE-2DBC-4013-8B4E-84266B389673}" type="pres">
      <dgm:prSet presAssocID="{8657803D-282D-4158-86E7-E9BED565692C}" presName="space" presStyleCnt="0"/>
      <dgm:spPr/>
    </dgm:pt>
    <dgm:pt modelId="{F1D35290-C003-4ABC-BA49-6410D96D455B}" type="pres">
      <dgm:prSet presAssocID="{00223730-9281-4814-9019-AD9B5E60A7B9}" presName="compositeA" presStyleCnt="0"/>
      <dgm:spPr/>
    </dgm:pt>
    <dgm:pt modelId="{F85357B1-ACA3-4399-A465-F411F676B48C}" type="pres">
      <dgm:prSet presAssocID="{00223730-9281-4814-9019-AD9B5E60A7B9}" presName="textA" presStyleLbl="revTx" presStyleIdx="2" presStyleCnt="6" custScaleX="244480" custLinFactNeighborX="677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A2C8A9-0431-4C8A-8D7A-5B6E04B31DBE}" type="pres">
      <dgm:prSet presAssocID="{00223730-9281-4814-9019-AD9B5E60A7B9}" presName="circleA" presStyleLbl="node1" presStyleIdx="2" presStyleCnt="6" custLinFactNeighborX="-35007"/>
      <dgm:spPr>
        <a:xfrm>
          <a:off x="2450439" y="2087250"/>
          <a:ext cx="448298" cy="448298"/>
        </a:xfrm>
        <a:prstGeom prst="ellipse">
          <a:avLst/>
        </a:prstGeom>
        <a:solidFill>
          <a:srgbClr val="204C81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</dgm:pt>
    <dgm:pt modelId="{8E0F63DD-FB90-4C48-94E2-907CE9A8D792}" type="pres">
      <dgm:prSet presAssocID="{00223730-9281-4814-9019-AD9B5E60A7B9}" presName="spaceA" presStyleCnt="0"/>
      <dgm:spPr/>
    </dgm:pt>
    <dgm:pt modelId="{A821AD3E-0C6B-4405-951D-2D11CE83F1FD}" type="pres">
      <dgm:prSet presAssocID="{1D2CA096-B962-4969-8200-CB57B3BD57AD}" presName="space" presStyleCnt="0"/>
      <dgm:spPr/>
    </dgm:pt>
    <dgm:pt modelId="{173534F7-5A29-427E-B3E8-DF11DD2AF253}" type="pres">
      <dgm:prSet presAssocID="{A7552BC2-CAC1-4427-9E3A-69F711A18250}" presName="compositeB" presStyleCnt="0"/>
      <dgm:spPr/>
    </dgm:pt>
    <dgm:pt modelId="{80A9D864-34DB-4797-B7C6-2A484E6DCDC7}" type="pres">
      <dgm:prSet presAssocID="{A7552BC2-CAC1-4427-9E3A-69F711A18250}" presName="textB" presStyleLbl="revTx" presStyleIdx="3" presStyleCnt="6" custScaleX="258437" custLinFactNeighborX="-30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61C31D-AD3F-4D4E-9AAC-77A63F68AF07}" type="pres">
      <dgm:prSet presAssocID="{A7552BC2-CAC1-4427-9E3A-69F711A18250}" presName="circleB" presStyleLbl="node1" presStyleIdx="3" presStyleCnt="6" custLinFactX="-4038" custLinFactNeighborX="-100000"/>
      <dgm:spPr>
        <a:xfrm>
          <a:off x="3256578" y="2087250"/>
          <a:ext cx="448298" cy="448298"/>
        </a:xfrm>
        <a:prstGeom prst="ellipse">
          <a:avLst/>
        </a:prstGeom>
        <a:solidFill>
          <a:srgbClr val="204C81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</dgm:pt>
    <dgm:pt modelId="{8FB8884E-2A96-4259-B84A-59BA6D496B24}" type="pres">
      <dgm:prSet presAssocID="{A7552BC2-CAC1-4427-9E3A-69F711A18250}" presName="spaceB" presStyleCnt="0"/>
      <dgm:spPr/>
    </dgm:pt>
    <dgm:pt modelId="{411CF0B3-39EB-4B94-A73B-7B40629C8CA8}" type="pres">
      <dgm:prSet presAssocID="{495083B6-0682-440F-94A2-C763051941AE}" presName="space" presStyleCnt="0"/>
      <dgm:spPr/>
    </dgm:pt>
    <dgm:pt modelId="{B515BA9D-2DF7-4C91-87E2-70ECA24E0C50}" type="pres">
      <dgm:prSet presAssocID="{914A5C3F-5798-4E54-A380-A03E481BDC47}" presName="compositeA" presStyleCnt="0"/>
      <dgm:spPr/>
    </dgm:pt>
    <dgm:pt modelId="{2EF290E3-BF1D-4AD4-B374-62A558AB31CC}" type="pres">
      <dgm:prSet presAssocID="{914A5C3F-5798-4E54-A380-A03E481BDC47}" presName="textA" presStyleLbl="revTx" presStyleIdx="4" presStyleCnt="6" custScaleX="260084" custLinFactX="100000" custLinFactNeighborX="1400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9663E3-E2EF-44D0-A6D3-3307D7A417C2}" type="pres">
      <dgm:prSet presAssocID="{914A5C3F-5798-4E54-A380-A03E481BDC47}" presName="circleA" presStyleLbl="node1" presStyleIdx="4" presStyleCnt="6" custLinFactX="44051" custLinFactNeighborX="100000"/>
      <dgm:spPr>
        <a:xfrm>
          <a:off x="5518279" y="2087250"/>
          <a:ext cx="448298" cy="448298"/>
        </a:xfrm>
        <a:prstGeom prst="ellipse">
          <a:avLst/>
        </a:prstGeom>
        <a:solidFill>
          <a:srgbClr val="204C81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</dgm:pt>
    <dgm:pt modelId="{85EAB2E2-AA5A-4094-A47B-CAE5BB8BDF9A}" type="pres">
      <dgm:prSet presAssocID="{914A5C3F-5798-4E54-A380-A03E481BDC47}" presName="spaceA" presStyleCnt="0"/>
      <dgm:spPr/>
    </dgm:pt>
    <dgm:pt modelId="{B20BDA7F-F51A-4F79-A208-9187DBDAF947}" type="pres">
      <dgm:prSet presAssocID="{6309ACAD-688A-4A85-91F0-7541E5CBB19F}" presName="space" presStyleCnt="0"/>
      <dgm:spPr/>
    </dgm:pt>
    <dgm:pt modelId="{7E0A55E4-B456-40B7-BED2-0A1EC5AAB6C1}" type="pres">
      <dgm:prSet presAssocID="{34636DB1-7986-4CEA-9C02-9CFDF0C0B251}" presName="compositeB" presStyleCnt="0"/>
      <dgm:spPr/>
    </dgm:pt>
    <dgm:pt modelId="{99C489F7-F9F8-460A-875F-6D275013AB73}" type="pres">
      <dgm:prSet presAssocID="{34636DB1-7986-4CEA-9C02-9CFDF0C0B251}" presName="textB" presStyleLbl="revTx" presStyleIdx="5" presStyleCnt="6" custScaleX="324053" custLinFactX="99842" custLinFactNeighborX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E72430-E1F3-4D16-9935-36D86339C778}" type="pres">
      <dgm:prSet presAssocID="{34636DB1-7986-4CEA-9C02-9CFDF0C0B251}" presName="circleB" presStyleLbl="node1" presStyleIdx="5" presStyleCnt="6" custLinFactX="54549" custLinFactNeighborX="100000" custLinFactNeighborY="-6250"/>
      <dgm:spPr>
        <a:xfrm>
          <a:off x="6857493" y="2059232"/>
          <a:ext cx="448298" cy="448298"/>
        </a:xfrm>
        <a:prstGeom prst="ellipse">
          <a:avLst/>
        </a:prstGeom>
        <a:solidFill>
          <a:srgbClr val="204C81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</dgm:pt>
    <dgm:pt modelId="{324794C8-B727-4A7D-8A90-202C24E168D9}" type="pres">
      <dgm:prSet presAssocID="{34636DB1-7986-4CEA-9C02-9CFDF0C0B251}" presName="spaceB" presStyleCnt="0"/>
      <dgm:spPr/>
    </dgm:pt>
  </dgm:ptLst>
  <dgm:cxnLst>
    <dgm:cxn modelId="{8B866CF9-4D39-41C0-B1A9-673700B49715}" type="presOf" srcId="{02BF4624-253B-4976-AD76-6CA690B00928}" destId="{80A9D864-34DB-4797-B7C6-2A484E6DCDC7}" srcOrd="0" destOrd="1" presId="urn:microsoft.com/office/officeart/2005/8/layout/hProcess11"/>
    <dgm:cxn modelId="{AE6D75A8-2550-45E8-89EB-B171F39BFD07}" type="presOf" srcId="{100F791A-64B3-4AB4-89C7-095633B07CC2}" destId="{67A71122-F57E-46E2-A0F3-02C0FD354FFB}" srcOrd="0" destOrd="0" presId="urn:microsoft.com/office/officeart/2005/8/layout/hProcess11"/>
    <dgm:cxn modelId="{0DD64CC6-60D2-4DB1-950C-BF7FF0D99D1C}" srcId="{34636DB1-7986-4CEA-9C02-9CFDF0C0B251}" destId="{1B16666A-528F-49EC-B1B9-54A41B94D6A4}" srcOrd="1" destOrd="0" parTransId="{0AAFD9EF-4D59-46C0-A3A1-1D4FFB3BA6BE}" sibTransId="{FA86CE8E-D06E-46F6-81AC-A5858729A9C4}"/>
    <dgm:cxn modelId="{E4AB450D-3C00-4849-8CD7-AD61E3DDB241}" srcId="{A7552BC2-CAC1-4427-9E3A-69F711A18250}" destId="{9257F5F1-F15F-4327-AB24-03E3C15571FD}" srcOrd="1" destOrd="0" parTransId="{1F5D6054-2F04-40C2-B5A0-4AD0F3EECD3D}" sibTransId="{9FC309D7-0A9B-4C7F-A821-B921AE30891A}"/>
    <dgm:cxn modelId="{D55FEB74-2A75-4B46-8BEF-1D54EE484B28}" type="presOf" srcId="{3FC7E33B-260D-492A-B896-36CA84388851}" destId="{2EF290E3-BF1D-4AD4-B374-62A558AB31CC}" srcOrd="0" destOrd="2" presId="urn:microsoft.com/office/officeart/2005/8/layout/hProcess11"/>
    <dgm:cxn modelId="{A143E096-A674-421C-82EE-F0EE5A71BEA0}" srcId="{F6C291E0-0686-416A-B336-32636210821E}" destId="{34636DB1-7986-4CEA-9C02-9CFDF0C0B251}" srcOrd="5" destOrd="0" parTransId="{B6449CA8-2ABA-4498-B470-E7CA6B5BFD82}" sibTransId="{9D56B56C-5162-438E-9D35-BEAD50B092C3}"/>
    <dgm:cxn modelId="{D8135FBB-7202-4E77-B73C-106B7D0606C4}" type="presOf" srcId="{38DE11DF-B682-4939-A309-AE68C6B1B0E8}" destId="{F85357B1-ACA3-4399-A465-F411F676B48C}" srcOrd="0" destOrd="1" presId="urn:microsoft.com/office/officeart/2005/8/layout/hProcess11"/>
    <dgm:cxn modelId="{5EAACD92-0B17-410C-BBE5-31B14B259722}" srcId="{A7552BC2-CAC1-4427-9E3A-69F711A18250}" destId="{02BF4624-253B-4976-AD76-6CA690B00928}" srcOrd="0" destOrd="0" parTransId="{84BB35CA-8CE5-4B52-B82C-1B3B2785B98A}" sibTransId="{6D53F8EC-DA5B-41D1-B862-3617D9A88C9A}"/>
    <dgm:cxn modelId="{7599BD33-DDC7-4CE1-8228-8980539D849A}" srcId="{E677EE38-D77F-4ABE-A8DC-410C1E87E282}" destId="{D38C1AD2-22C9-4549-8B19-B23BAEBDFCA2}" srcOrd="2" destOrd="0" parTransId="{A70E4C2D-B24F-4440-9D01-66CE69918F5B}" sibTransId="{99B360F1-2DD9-4A95-BA85-012EDDAF28ED}"/>
    <dgm:cxn modelId="{F4C692F5-0DE1-4480-8456-79216EAE15C9}" srcId="{E677EE38-D77F-4ABE-A8DC-410C1E87E282}" destId="{404F398C-19E7-4816-AB80-F2A794296F12}" srcOrd="1" destOrd="0" parTransId="{962371EF-77F0-41DC-915A-4571D2CE5510}" sibTransId="{4FB6CD92-B915-4414-8693-E683AA41B5C1}"/>
    <dgm:cxn modelId="{AD7E1BED-CD68-4587-B963-276CF752433C}" type="presOf" srcId="{5F44C541-C484-4EEC-BD06-8B32E9B8E4E2}" destId="{99C489F7-F9F8-460A-875F-6D275013AB73}" srcOrd="0" destOrd="1" presId="urn:microsoft.com/office/officeart/2005/8/layout/hProcess11"/>
    <dgm:cxn modelId="{55DEE823-D3FC-452E-BC3F-5AD5EE7B3434}" type="presOf" srcId="{D38C1AD2-22C9-4549-8B19-B23BAEBDFCA2}" destId="{019C5039-BDC9-4EF4-A0A2-A71BB29E4A8C}" srcOrd="0" destOrd="3" presId="urn:microsoft.com/office/officeart/2005/8/layout/hProcess11"/>
    <dgm:cxn modelId="{AAD0CF6D-0E8A-4C32-BABB-8F7FDC04DDFF}" srcId="{914A5C3F-5798-4E54-A380-A03E481BDC47}" destId="{3FC7E33B-260D-492A-B896-36CA84388851}" srcOrd="1" destOrd="0" parTransId="{892EF429-2BDD-4435-A0AC-436316FDA3B6}" sibTransId="{98003AA5-7C90-4C47-B8F4-D807B3D43370}"/>
    <dgm:cxn modelId="{6F5D07B5-4C5A-48D7-BC57-C6F55DE2B152}" type="presOf" srcId="{00223730-9281-4814-9019-AD9B5E60A7B9}" destId="{F85357B1-ACA3-4399-A465-F411F676B48C}" srcOrd="0" destOrd="0" presId="urn:microsoft.com/office/officeart/2005/8/layout/hProcess11"/>
    <dgm:cxn modelId="{C54B72DE-FD5E-4642-A305-9CF2CFB5CCBA}" srcId="{E677EE38-D77F-4ABE-A8DC-410C1E87E282}" destId="{A96C3A0F-4F7E-4129-ABDE-A618BFA554FB}" srcOrd="0" destOrd="0" parTransId="{D2E6A198-8068-40CD-A45D-D2B7AEBCD9FD}" sibTransId="{6B94E682-233E-4CDC-A838-57B328421359}"/>
    <dgm:cxn modelId="{903716B7-AF3B-4B3B-9437-8B0C154825CF}" type="presOf" srcId="{34636DB1-7986-4CEA-9C02-9CFDF0C0B251}" destId="{99C489F7-F9F8-460A-875F-6D275013AB73}" srcOrd="0" destOrd="0" presId="urn:microsoft.com/office/officeart/2005/8/layout/hProcess11"/>
    <dgm:cxn modelId="{E248E5AA-AD33-4231-A97A-16269AF182D0}" type="presOf" srcId="{C6C6A3FA-2FD0-400D-8CEF-967A2D2FF998}" destId="{2EF290E3-BF1D-4AD4-B374-62A558AB31CC}" srcOrd="0" destOrd="1" presId="urn:microsoft.com/office/officeart/2005/8/layout/hProcess11"/>
    <dgm:cxn modelId="{80848B07-CACD-4E68-959B-42424C016314}" type="presOf" srcId="{A7552BC2-CAC1-4427-9E3A-69F711A18250}" destId="{80A9D864-34DB-4797-B7C6-2A484E6DCDC7}" srcOrd="0" destOrd="0" presId="urn:microsoft.com/office/officeart/2005/8/layout/hProcess11"/>
    <dgm:cxn modelId="{8DDEDDC1-1D8D-48D7-9EDA-A88405CD34CF}" type="presOf" srcId="{914A5C3F-5798-4E54-A380-A03E481BDC47}" destId="{2EF290E3-BF1D-4AD4-B374-62A558AB31CC}" srcOrd="0" destOrd="0" presId="urn:microsoft.com/office/officeart/2005/8/layout/hProcess11"/>
    <dgm:cxn modelId="{8AF9B830-759B-463D-9CD1-E359D263989C}" type="presOf" srcId="{9257F5F1-F15F-4327-AB24-03E3C15571FD}" destId="{80A9D864-34DB-4797-B7C6-2A484E6DCDC7}" srcOrd="0" destOrd="2" presId="urn:microsoft.com/office/officeart/2005/8/layout/hProcess11"/>
    <dgm:cxn modelId="{A8744FD7-2213-47C6-910B-555ED3BFF088}" srcId="{34636DB1-7986-4CEA-9C02-9CFDF0C0B251}" destId="{00C2AB24-277F-47D3-9C2B-62C1BD1BAD06}" srcOrd="2" destOrd="0" parTransId="{9B5FD7F7-ABA0-460D-BA57-03E4D1A5D09E}" sibTransId="{8F773741-3A1C-42F1-A302-32292D949757}"/>
    <dgm:cxn modelId="{A40C1354-227A-42CE-B6FC-3BBE30D366DC}" srcId="{914A5C3F-5798-4E54-A380-A03E481BDC47}" destId="{C6C6A3FA-2FD0-400D-8CEF-967A2D2FF998}" srcOrd="0" destOrd="0" parTransId="{B910DF75-4736-4FFD-B311-DF8B5CCD0706}" sibTransId="{D09258F2-5831-4C26-8AD3-D80905FD0B01}"/>
    <dgm:cxn modelId="{3662936A-2697-4820-B0A1-B62DF7748E96}" srcId="{F6C291E0-0686-416A-B336-32636210821E}" destId="{914A5C3F-5798-4E54-A380-A03E481BDC47}" srcOrd="4" destOrd="0" parTransId="{82D4E7B1-AA06-44D5-8FEE-59B713528D73}" sibTransId="{6309ACAD-688A-4A85-91F0-7541E5CBB19F}"/>
    <dgm:cxn modelId="{439EBD01-1EB3-4402-9B9C-7E68A43DF2D5}" type="presOf" srcId="{49363CF7-D0A1-4372-A68C-E1FCA5A837EA}" destId="{F85357B1-ACA3-4399-A465-F411F676B48C}" srcOrd="0" destOrd="2" presId="urn:microsoft.com/office/officeart/2005/8/layout/hProcess11"/>
    <dgm:cxn modelId="{7F028223-309C-4B15-BA56-63362DA5F915}" srcId="{00223730-9281-4814-9019-AD9B5E60A7B9}" destId="{49363CF7-D0A1-4372-A68C-E1FCA5A837EA}" srcOrd="1" destOrd="0" parTransId="{1D02EACE-32ED-4519-940A-A20F09971848}" sibTransId="{778AF4C6-DE7B-405D-BB37-45FED946FFCD}"/>
    <dgm:cxn modelId="{C6FCFEDC-0413-44F0-B0CD-E89E8375769F}" type="presOf" srcId="{E677EE38-D77F-4ABE-A8DC-410C1E87E282}" destId="{019C5039-BDC9-4EF4-A0A2-A71BB29E4A8C}" srcOrd="0" destOrd="0" presId="urn:microsoft.com/office/officeart/2005/8/layout/hProcess11"/>
    <dgm:cxn modelId="{E2C2E753-E585-4917-A929-C597C267FDC5}" type="presOf" srcId="{F6C291E0-0686-416A-B336-32636210821E}" destId="{F1D5A11F-A350-475E-83FD-625616EB1009}" srcOrd="0" destOrd="0" presId="urn:microsoft.com/office/officeart/2005/8/layout/hProcess11"/>
    <dgm:cxn modelId="{BF5839D8-AA65-4008-839C-B794D220947B}" type="presOf" srcId="{404F398C-19E7-4816-AB80-F2A794296F12}" destId="{019C5039-BDC9-4EF4-A0A2-A71BB29E4A8C}" srcOrd="0" destOrd="2" presId="urn:microsoft.com/office/officeart/2005/8/layout/hProcess11"/>
    <dgm:cxn modelId="{B72FA9F6-3B87-442B-945C-0984EDF12AD9}" srcId="{34636DB1-7986-4CEA-9C02-9CFDF0C0B251}" destId="{5F44C541-C484-4EEC-BD06-8B32E9B8E4E2}" srcOrd="0" destOrd="0" parTransId="{732DEB5D-A613-4C6A-8AF2-90049E9BCCAA}" sibTransId="{7124D005-167E-45DC-BC0D-FC1DF277F92B}"/>
    <dgm:cxn modelId="{70954A17-1123-46B8-978E-C720F1BB5F5F}" srcId="{00223730-9281-4814-9019-AD9B5E60A7B9}" destId="{38DE11DF-B682-4939-A309-AE68C6B1B0E8}" srcOrd="0" destOrd="0" parTransId="{15C9652B-680A-4B61-A665-25611CA307C2}" sibTransId="{691D770B-D8C0-41F8-B470-3A13CF4570A8}"/>
    <dgm:cxn modelId="{87904AEA-0602-4F22-8CB9-EC4D288BE509}" srcId="{E677EE38-D77F-4ABE-A8DC-410C1E87E282}" destId="{9A6BD773-8EDA-4655-9B5A-430E5921359E}" srcOrd="3" destOrd="0" parTransId="{502A2391-765F-4AD9-AAA3-211DBAAB13EF}" sibTransId="{B3FFB69B-CCC7-4152-B77D-F8AE99CD7C06}"/>
    <dgm:cxn modelId="{58945588-4E73-4BA5-A731-840DD58D2DD7}" srcId="{F6C291E0-0686-416A-B336-32636210821E}" destId="{100F791A-64B3-4AB4-89C7-095633B07CC2}" srcOrd="0" destOrd="0" parTransId="{6751AA75-690D-4A6F-AF81-18013A74DAA8}" sibTransId="{6EB71596-A743-476D-9854-8742A2629F6C}"/>
    <dgm:cxn modelId="{2795C5D6-6273-4D49-A479-8D65571ECD37}" type="presOf" srcId="{9A6BD773-8EDA-4655-9B5A-430E5921359E}" destId="{019C5039-BDC9-4EF4-A0A2-A71BB29E4A8C}" srcOrd="0" destOrd="4" presId="urn:microsoft.com/office/officeart/2005/8/layout/hProcess11"/>
    <dgm:cxn modelId="{300B9B5B-EC15-49ED-BF6B-7576630947B2}" type="presOf" srcId="{1B16666A-528F-49EC-B1B9-54A41B94D6A4}" destId="{99C489F7-F9F8-460A-875F-6D275013AB73}" srcOrd="0" destOrd="2" presId="urn:microsoft.com/office/officeart/2005/8/layout/hProcess11"/>
    <dgm:cxn modelId="{02A751D9-ADB5-46FE-ADEC-916503CE670D}" srcId="{F6C291E0-0686-416A-B336-32636210821E}" destId="{00223730-9281-4814-9019-AD9B5E60A7B9}" srcOrd="2" destOrd="0" parTransId="{1B645747-B7D2-4EDA-9539-7EE679249495}" sibTransId="{1D2CA096-B962-4969-8200-CB57B3BD57AD}"/>
    <dgm:cxn modelId="{13F7259A-23D8-49EA-AE18-BE7A4DD8C9FE}" type="presOf" srcId="{A96C3A0F-4F7E-4129-ABDE-A618BFA554FB}" destId="{019C5039-BDC9-4EF4-A0A2-A71BB29E4A8C}" srcOrd="0" destOrd="1" presId="urn:microsoft.com/office/officeart/2005/8/layout/hProcess11"/>
    <dgm:cxn modelId="{9F556036-ECC2-4F63-A138-DBFD89385A55}" type="presOf" srcId="{00C2AB24-277F-47D3-9C2B-62C1BD1BAD06}" destId="{99C489F7-F9F8-460A-875F-6D275013AB73}" srcOrd="0" destOrd="3" presId="urn:microsoft.com/office/officeart/2005/8/layout/hProcess11"/>
    <dgm:cxn modelId="{56DEB469-1EA3-4122-8512-07DDF480CD9B}" srcId="{F6C291E0-0686-416A-B336-32636210821E}" destId="{A7552BC2-CAC1-4427-9E3A-69F711A18250}" srcOrd="3" destOrd="0" parTransId="{FC567403-F1D7-424E-A1C2-FA4CB5522D41}" sibTransId="{495083B6-0682-440F-94A2-C763051941AE}"/>
    <dgm:cxn modelId="{32DEA5BC-F8D7-464A-94F3-345F59D06658}" srcId="{F6C291E0-0686-416A-B336-32636210821E}" destId="{E677EE38-D77F-4ABE-A8DC-410C1E87E282}" srcOrd="1" destOrd="0" parTransId="{1C2C7401-10AA-4FC4-865A-199F6ABDAE7E}" sibTransId="{8657803D-282D-4158-86E7-E9BED565692C}"/>
    <dgm:cxn modelId="{37C5602D-33A0-4703-BB97-03EC3EB177EB}" type="presParOf" srcId="{F1D5A11F-A350-475E-83FD-625616EB1009}" destId="{E0F50A86-612F-4674-B9B8-B316F2367CDC}" srcOrd="0" destOrd="0" presId="urn:microsoft.com/office/officeart/2005/8/layout/hProcess11"/>
    <dgm:cxn modelId="{5832644E-00BC-4E42-AE5D-27B780F2F4C7}" type="presParOf" srcId="{F1D5A11F-A350-475E-83FD-625616EB1009}" destId="{766F8FD5-B46C-49D1-AEE2-3B014075B017}" srcOrd="1" destOrd="0" presId="urn:microsoft.com/office/officeart/2005/8/layout/hProcess11"/>
    <dgm:cxn modelId="{5288324D-7C07-43CE-AA06-3ACFFA3F1691}" type="presParOf" srcId="{766F8FD5-B46C-49D1-AEE2-3B014075B017}" destId="{397495C6-9E28-4316-BAE1-5934C5A589A7}" srcOrd="0" destOrd="0" presId="urn:microsoft.com/office/officeart/2005/8/layout/hProcess11"/>
    <dgm:cxn modelId="{BDDFDB78-B9EA-48CF-85B5-E729A3CCCEC0}" type="presParOf" srcId="{397495C6-9E28-4316-BAE1-5934C5A589A7}" destId="{67A71122-F57E-46E2-A0F3-02C0FD354FFB}" srcOrd="0" destOrd="0" presId="urn:microsoft.com/office/officeart/2005/8/layout/hProcess11"/>
    <dgm:cxn modelId="{BB761610-D662-4F31-920E-06457EDD8CAC}" type="presParOf" srcId="{397495C6-9E28-4316-BAE1-5934C5A589A7}" destId="{AFCA25FF-F105-4EC0-BFF5-AD1BA596A58C}" srcOrd="1" destOrd="0" presId="urn:microsoft.com/office/officeart/2005/8/layout/hProcess11"/>
    <dgm:cxn modelId="{2347200C-B251-44B3-B92E-B1B8B5801DC6}" type="presParOf" srcId="{397495C6-9E28-4316-BAE1-5934C5A589A7}" destId="{34121D3F-FC73-485F-9BE8-D17F08BCD213}" srcOrd="2" destOrd="0" presId="urn:microsoft.com/office/officeart/2005/8/layout/hProcess11"/>
    <dgm:cxn modelId="{CE6F3863-6517-42D1-8FEC-2F496A6268CC}" type="presParOf" srcId="{766F8FD5-B46C-49D1-AEE2-3B014075B017}" destId="{DE3FBC60-0FA7-4770-AEC5-1BE94ED8021F}" srcOrd="1" destOrd="0" presId="urn:microsoft.com/office/officeart/2005/8/layout/hProcess11"/>
    <dgm:cxn modelId="{C4E9ED1D-B378-4381-B5AB-BBAE3123AEA0}" type="presParOf" srcId="{766F8FD5-B46C-49D1-AEE2-3B014075B017}" destId="{606452AC-433D-4C58-AB09-3F618C935A9B}" srcOrd="2" destOrd="0" presId="urn:microsoft.com/office/officeart/2005/8/layout/hProcess11"/>
    <dgm:cxn modelId="{3E8B2AA7-A00F-49EF-9098-BE58D623AC68}" type="presParOf" srcId="{606452AC-433D-4C58-AB09-3F618C935A9B}" destId="{019C5039-BDC9-4EF4-A0A2-A71BB29E4A8C}" srcOrd="0" destOrd="0" presId="urn:microsoft.com/office/officeart/2005/8/layout/hProcess11"/>
    <dgm:cxn modelId="{AC273FDB-1726-4A13-99D2-76942F3EE9BC}" type="presParOf" srcId="{606452AC-433D-4C58-AB09-3F618C935A9B}" destId="{9420E4EF-BD48-4FCC-B462-6C4E4CA2D2E1}" srcOrd="1" destOrd="0" presId="urn:microsoft.com/office/officeart/2005/8/layout/hProcess11"/>
    <dgm:cxn modelId="{06009A76-4A4B-4B96-9062-9FDA2ED66AAC}" type="presParOf" srcId="{606452AC-433D-4C58-AB09-3F618C935A9B}" destId="{B93EFA3C-CE6A-4C9B-B4B3-50BD2693E70F}" srcOrd="2" destOrd="0" presId="urn:microsoft.com/office/officeart/2005/8/layout/hProcess11"/>
    <dgm:cxn modelId="{04B4196B-4B1B-4A9D-AE0E-A7089A70783E}" type="presParOf" srcId="{766F8FD5-B46C-49D1-AEE2-3B014075B017}" destId="{ADBE46CE-2DBC-4013-8B4E-84266B389673}" srcOrd="3" destOrd="0" presId="urn:microsoft.com/office/officeart/2005/8/layout/hProcess11"/>
    <dgm:cxn modelId="{E4828B1A-12CF-4332-96DA-3D3BB864ECFE}" type="presParOf" srcId="{766F8FD5-B46C-49D1-AEE2-3B014075B017}" destId="{F1D35290-C003-4ABC-BA49-6410D96D455B}" srcOrd="4" destOrd="0" presId="urn:microsoft.com/office/officeart/2005/8/layout/hProcess11"/>
    <dgm:cxn modelId="{313C63F9-67E7-4298-966E-3686FA86E056}" type="presParOf" srcId="{F1D35290-C003-4ABC-BA49-6410D96D455B}" destId="{F85357B1-ACA3-4399-A465-F411F676B48C}" srcOrd="0" destOrd="0" presId="urn:microsoft.com/office/officeart/2005/8/layout/hProcess11"/>
    <dgm:cxn modelId="{1C92F005-4C00-4A6D-B03D-1ED9A830D9FD}" type="presParOf" srcId="{F1D35290-C003-4ABC-BA49-6410D96D455B}" destId="{80A2C8A9-0431-4C8A-8D7A-5B6E04B31DBE}" srcOrd="1" destOrd="0" presId="urn:microsoft.com/office/officeart/2005/8/layout/hProcess11"/>
    <dgm:cxn modelId="{FD34CB7B-C5E6-44DE-9B52-6587E6BF0F25}" type="presParOf" srcId="{F1D35290-C003-4ABC-BA49-6410D96D455B}" destId="{8E0F63DD-FB90-4C48-94E2-907CE9A8D792}" srcOrd="2" destOrd="0" presId="urn:microsoft.com/office/officeart/2005/8/layout/hProcess11"/>
    <dgm:cxn modelId="{00E75FFF-6031-4D5A-AE03-1FCF490549CC}" type="presParOf" srcId="{766F8FD5-B46C-49D1-AEE2-3B014075B017}" destId="{A821AD3E-0C6B-4405-951D-2D11CE83F1FD}" srcOrd="5" destOrd="0" presId="urn:microsoft.com/office/officeart/2005/8/layout/hProcess11"/>
    <dgm:cxn modelId="{95ED7957-8BC6-45F5-A14F-40667A7E2D22}" type="presParOf" srcId="{766F8FD5-B46C-49D1-AEE2-3B014075B017}" destId="{173534F7-5A29-427E-B3E8-DF11DD2AF253}" srcOrd="6" destOrd="0" presId="urn:microsoft.com/office/officeart/2005/8/layout/hProcess11"/>
    <dgm:cxn modelId="{77D98853-F9EE-49E8-A160-2C61CBF266B6}" type="presParOf" srcId="{173534F7-5A29-427E-B3E8-DF11DD2AF253}" destId="{80A9D864-34DB-4797-B7C6-2A484E6DCDC7}" srcOrd="0" destOrd="0" presId="urn:microsoft.com/office/officeart/2005/8/layout/hProcess11"/>
    <dgm:cxn modelId="{610DC736-4274-41A2-9E20-7F7F666974AE}" type="presParOf" srcId="{173534F7-5A29-427E-B3E8-DF11DD2AF253}" destId="{5761C31D-AD3F-4D4E-9AAC-77A63F68AF07}" srcOrd="1" destOrd="0" presId="urn:microsoft.com/office/officeart/2005/8/layout/hProcess11"/>
    <dgm:cxn modelId="{E82D15BF-3CCB-4D0B-A773-BB67AD6E6811}" type="presParOf" srcId="{173534F7-5A29-427E-B3E8-DF11DD2AF253}" destId="{8FB8884E-2A96-4259-B84A-59BA6D496B24}" srcOrd="2" destOrd="0" presId="urn:microsoft.com/office/officeart/2005/8/layout/hProcess11"/>
    <dgm:cxn modelId="{9DAB1B13-0133-4AC6-897C-44664CFAF6F2}" type="presParOf" srcId="{766F8FD5-B46C-49D1-AEE2-3B014075B017}" destId="{411CF0B3-39EB-4B94-A73B-7B40629C8CA8}" srcOrd="7" destOrd="0" presId="urn:microsoft.com/office/officeart/2005/8/layout/hProcess11"/>
    <dgm:cxn modelId="{6AB16FCF-7C62-4882-82DE-CCB8082A120C}" type="presParOf" srcId="{766F8FD5-B46C-49D1-AEE2-3B014075B017}" destId="{B515BA9D-2DF7-4C91-87E2-70ECA24E0C50}" srcOrd="8" destOrd="0" presId="urn:microsoft.com/office/officeart/2005/8/layout/hProcess11"/>
    <dgm:cxn modelId="{3CB4C556-66CA-479B-8A22-9112CD9CEC47}" type="presParOf" srcId="{B515BA9D-2DF7-4C91-87E2-70ECA24E0C50}" destId="{2EF290E3-BF1D-4AD4-B374-62A558AB31CC}" srcOrd="0" destOrd="0" presId="urn:microsoft.com/office/officeart/2005/8/layout/hProcess11"/>
    <dgm:cxn modelId="{BF66A116-DBAE-401B-8A3C-501C2DF7A76A}" type="presParOf" srcId="{B515BA9D-2DF7-4C91-87E2-70ECA24E0C50}" destId="{309663E3-E2EF-44D0-A6D3-3307D7A417C2}" srcOrd="1" destOrd="0" presId="urn:microsoft.com/office/officeart/2005/8/layout/hProcess11"/>
    <dgm:cxn modelId="{00B10270-3312-4131-A760-159CC23C2ACF}" type="presParOf" srcId="{B515BA9D-2DF7-4C91-87E2-70ECA24E0C50}" destId="{85EAB2E2-AA5A-4094-A47B-CAE5BB8BDF9A}" srcOrd="2" destOrd="0" presId="urn:microsoft.com/office/officeart/2005/8/layout/hProcess11"/>
    <dgm:cxn modelId="{549054B3-0BB6-402C-953C-B3402C6A929A}" type="presParOf" srcId="{766F8FD5-B46C-49D1-AEE2-3B014075B017}" destId="{B20BDA7F-F51A-4F79-A208-9187DBDAF947}" srcOrd="9" destOrd="0" presId="urn:microsoft.com/office/officeart/2005/8/layout/hProcess11"/>
    <dgm:cxn modelId="{43947DF0-AE60-4A60-A061-D26BC080180E}" type="presParOf" srcId="{766F8FD5-B46C-49D1-AEE2-3B014075B017}" destId="{7E0A55E4-B456-40B7-BED2-0A1EC5AAB6C1}" srcOrd="10" destOrd="0" presId="urn:microsoft.com/office/officeart/2005/8/layout/hProcess11"/>
    <dgm:cxn modelId="{DA5817D5-8D2C-4CCD-BB47-22DE6E13C49D}" type="presParOf" srcId="{7E0A55E4-B456-40B7-BED2-0A1EC5AAB6C1}" destId="{99C489F7-F9F8-460A-875F-6D275013AB73}" srcOrd="0" destOrd="0" presId="urn:microsoft.com/office/officeart/2005/8/layout/hProcess11"/>
    <dgm:cxn modelId="{EC7BB4A1-B047-4813-8D12-B0AC526D221E}" type="presParOf" srcId="{7E0A55E4-B456-40B7-BED2-0A1EC5AAB6C1}" destId="{38E72430-E1F3-4D16-9935-36D86339C778}" srcOrd="1" destOrd="0" presId="urn:microsoft.com/office/officeart/2005/8/layout/hProcess11"/>
    <dgm:cxn modelId="{0E555AF3-F111-4DA3-9668-EBF339C1BFC0}" type="presParOf" srcId="{7E0A55E4-B456-40B7-BED2-0A1EC5AAB6C1}" destId="{324794C8-B727-4A7D-8A90-202C24E168D9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F50A86-612F-4674-B9B8-B316F2367CDC}">
      <dsp:nvSpPr>
        <dsp:cNvPr id="0" name=""/>
        <dsp:cNvSpPr/>
      </dsp:nvSpPr>
      <dsp:spPr>
        <a:xfrm>
          <a:off x="0" y="1386839"/>
          <a:ext cx="8001000" cy="1849120"/>
        </a:xfrm>
        <a:prstGeom prst="notchedRightArrow">
          <a:avLst/>
        </a:prstGeom>
        <a:solidFill>
          <a:srgbClr val="204C81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A71122-F57E-46E2-A0F3-02C0FD354FFB}">
      <dsp:nvSpPr>
        <dsp:cNvPr id="0" name=""/>
        <dsp:cNvSpPr/>
      </dsp:nvSpPr>
      <dsp:spPr>
        <a:xfrm>
          <a:off x="340554" y="48257"/>
          <a:ext cx="1182170" cy="16560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13792" rIns="0" bIns="113792" numCol="1" spcCol="1270" anchor="b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0000"/>
              </a:solidFill>
              <a:latin typeface="Calibri" panose="020F0502020204030204" pitchFamily="34" charset="0"/>
              <a:ea typeface="ＭＳ Ｐゴシック"/>
              <a:cs typeface="+mn-cs"/>
            </a:rPr>
            <a:t>Date of Approval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FF"/>
              </a:solidFill>
              <a:latin typeface="Calibri" panose="020F0502020204030204" pitchFamily="34" charset="0"/>
              <a:ea typeface="ＭＳ Ｐゴシック"/>
              <a:cs typeface="+mn-cs"/>
            </a:rPr>
            <a:t>60 days </a:t>
          </a:r>
          <a:r>
            <a:rPr lang="en-US" sz="1200" b="1" kern="1200" dirty="0" smtClean="0">
              <a:solidFill>
                <a:srgbClr val="0000FF"/>
              </a:solidFill>
              <a:latin typeface="Calibri" panose="020F0502020204030204" pitchFamily="34" charset="0"/>
              <a:ea typeface="ＭＳ Ｐゴシック"/>
              <a:cs typeface="+mn-cs"/>
            </a:rPr>
            <a:t>after Publication </a:t>
          </a:r>
          <a:r>
            <a:rPr lang="en-US" sz="1200" b="1" kern="1200" dirty="0" smtClean="0">
              <a:solidFill>
                <a:srgbClr val="0000FF"/>
              </a:solidFill>
              <a:latin typeface="Calibri" panose="020F0502020204030204" pitchFamily="34" charset="0"/>
              <a:ea typeface="ＭＳ Ｐゴシック"/>
              <a:cs typeface="+mn-cs"/>
            </a:rPr>
            <a:t>in the Federal Register</a:t>
          </a:r>
          <a:endParaRPr lang="en-US" sz="1200" b="1" kern="1200" dirty="0">
            <a:solidFill>
              <a:srgbClr val="0000FF"/>
            </a:solidFill>
            <a:latin typeface="Calibri" panose="020F0502020204030204" pitchFamily="34" charset="0"/>
            <a:ea typeface="ＭＳ Ｐゴシック"/>
            <a:cs typeface="+mn-cs"/>
          </a:endParaRPr>
        </a:p>
      </dsp:txBody>
      <dsp:txXfrm>
        <a:off x="340554" y="48257"/>
        <a:ext cx="1182170" cy="1656090"/>
      </dsp:txXfrm>
    </dsp:sp>
    <dsp:sp modelId="{AFCA25FF-F105-4EC0-BFF5-AD1BA596A58C}">
      <dsp:nvSpPr>
        <dsp:cNvPr id="0" name=""/>
        <dsp:cNvSpPr/>
      </dsp:nvSpPr>
      <dsp:spPr>
        <a:xfrm>
          <a:off x="722653" y="2054156"/>
          <a:ext cx="417972" cy="417972"/>
        </a:xfrm>
        <a:prstGeom prst="ellipse">
          <a:avLst/>
        </a:prstGeom>
        <a:solidFill>
          <a:srgbClr val="204C81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9C5039-BDC9-4EF4-A0A2-A71BB29E4A8C}">
      <dsp:nvSpPr>
        <dsp:cNvPr id="0" name=""/>
        <dsp:cNvSpPr/>
      </dsp:nvSpPr>
      <dsp:spPr>
        <a:xfrm>
          <a:off x="1617093" y="2773679"/>
          <a:ext cx="1125029" cy="1849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0" bIns="128016" numCol="1" spcCol="1270" anchor="t" anchorCtr="1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u="sng" kern="1200" dirty="0" smtClean="0">
              <a:solidFill>
                <a:srgbClr val="000000"/>
              </a:solidFill>
              <a:latin typeface="Calibri" panose="020F0502020204030204" pitchFamily="34" charset="0"/>
              <a:ea typeface="ＭＳ Ｐゴシック"/>
              <a:cs typeface="+mn-cs"/>
            </a:rPr>
            <a:t>6 Months</a:t>
          </a:r>
          <a:endParaRPr lang="en-US" sz="1400" b="1" u="sng" kern="1200" dirty="0">
            <a:solidFill>
              <a:srgbClr val="000000"/>
            </a:solidFill>
            <a:latin typeface="Calibri" panose="020F0502020204030204" pitchFamily="34" charset="0"/>
            <a:ea typeface="ＭＳ Ｐゴシック"/>
            <a:cs typeface="+mn-cs"/>
          </a:endParaRPr>
        </a:p>
        <a:p>
          <a:pPr marL="53975" lvl="1" indent="-53975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rgbClr val="000000"/>
              </a:solidFill>
              <a:latin typeface="Calibri" panose="020F0502020204030204" pitchFamily="34" charset="0"/>
              <a:ea typeface="ＭＳ Ｐゴシック"/>
              <a:cs typeface="+mn-cs"/>
            </a:rPr>
            <a:t>R1</a:t>
          </a:r>
          <a:endParaRPr lang="en-US" sz="1400" kern="1200" dirty="0">
            <a:solidFill>
              <a:srgbClr val="000000"/>
            </a:solidFill>
            <a:latin typeface="Calibri" panose="020F0502020204030204" pitchFamily="34" charset="0"/>
            <a:ea typeface="ＭＳ Ｐゴシック"/>
            <a:cs typeface="+mn-cs"/>
          </a:endParaRPr>
        </a:p>
        <a:p>
          <a:pPr marL="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rgbClr val="000000"/>
              </a:solidFill>
              <a:latin typeface="Calibri" panose="020F0502020204030204" pitchFamily="34" charset="0"/>
              <a:ea typeface="ＭＳ Ｐゴシック"/>
              <a:cs typeface="+mn-cs"/>
            </a:rPr>
            <a:t>Identify Responsibilities</a:t>
          </a:r>
          <a:endParaRPr lang="en-US" sz="1400" kern="1200" dirty="0">
            <a:solidFill>
              <a:srgbClr val="000000"/>
            </a:solidFill>
            <a:latin typeface="Calibri" panose="020F0502020204030204" pitchFamily="34" charset="0"/>
            <a:ea typeface="ＭＳ Ｐゴシック"/>
            <a:cs typeface="+mn-cs"/>
          </a:endParaRPr>
        </a:p>
        <a:p>
          <a:pPr marL="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400" kern="1200" dirty="0">
            <a:solidFill>
              <a:srgbClr val="000000"/>
            </a:solidFill>
            <a:latin typeface="Calibri" panose="020F0502020204030204" pitchFamily="34" charset="0"/>
            <a:ea typeface="ＭＳ Ｐゴシック"/>
            <a:cs typeface="+mn-cs"/>
          </a:endParaRPr>
        </a:p>
        <a:p>
          <a:pPr marL="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400" kern="1200" dirty="0">
            <a:solidFill>
              <a:srgbClr val="000000"/>
            </a:solidFill>
            <a:latin typeface="Calibri" panose="020F0502020204030204" pitchFamily="34" charset="0"/>
            <a:ea typeface="ＭＳ Ｐゴシック"/>
            <a:cs typeface="+mn-cs"/>
          </a:endParaRPr>
        </a:p>
      </dsp:txBody>
      <dsp:txXfrm>
        <a:off x="1617093" y="2773679"/>
        <a:ext cx="1125029" cy="1849120"/>
      </dsp:txXfrm>
    </dsp:sp>
    <dsp:sp modelId="{9420E4EF-BD48-4FCC-B462-6C4E4CA2D2E1}">
      <dsp:nvSpPr>
        <dsp:cNvPr id="0" name=""/>
        <dsp:cNvSpPr/>
      </dsp:nvSpPr>
      <dsp:spPr>
        <a:xfrm>
          <a:off x="1557554" y="2102413"/>
          <a:ext cx="417972" cy="417972"/>
        </a:xfrm>
        <a:prstGeom prst="ellipse">
          <a:avLst/>
        </a:prstGeom>
        <a:solidFill>
          <a:srgbClr val="204C81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5357B1-ACA3-4399-A465-F411F676B48C}">
      <dsp:nvSpPr>
        <dsp:cNvPr id="0" name=""/>
        <dsp:cNvSpPr/>
      </dsp:nvSpPr>
      <dsp:spPr>
        <a:xfrm>
          <a:off x="2945677" y="0"/>
          <a:ext cx="923916" cy="1849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0" bIns="128016" numCol="1" spcCol="1270" anchor="b" anchorCtr="1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u="sng" kern="1200" dirty="0" smtClean="0">
              <a:solidFill>
                <a:srgbClr val="000000"/>
              </a:solidFill>
              <a:latin typeface="Calibri" panose="020F0502020204030204" pitchFamily="34" charset="0"/>
              <a:ea typeface="ＭＳ Ｐゴシック"/>
              <a:cs typeface="+mn-cs"/>
            </a:rPr>
            <a:t>18 Months</a:t>
          </a:r>
          <a:endParaRPr lang="en-US" sz="1800" b="1" u="sng" kern="1200" dirty="0">
            <a:solidFill>
              <a:srgbClr val="000000"/>
            </a:solidFill>
            <a:latin typeface="Calibri" panose="020F0502020204030204" pitchFamily="34" charset="0"/>
            <a:ea typeface="ＭＳ Ｐゴシック"/>
            <a:cs typeface="+mn-cs"/>
          </a:endParaRPr>
        </a:p>
        <a:p>
          <a:pPr marL="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  <a:tabLst>
              <a:tab pos="0" algn="l"/>
            </a:tabLst>
          </a:pPr>
          <a:r>
            <a:rPr lang="en-US" sz="1400" kern="1200" dirty="0" smtClean="0">
              <a:solidFill>
                <a:srgbClr val="000000"/>
              </a:solidFill>
              <a:latin typeface="Calibri" panose="020F0502020204030204" pitchFamily="34" charset="0"/>
              <a:ea typeface="ＭＳ Ｐゴシック"/>
              <a:cs typeface="+mn-cs"/>
            </a:rPr>
            <a:t>R2</a:t>
          </a:r>
          <a:endParaRPr lang="en-US" sz="1400" kern="1200" dirty="0">
            <a:solidFill>
              <a:srgbClr val="000000"/>
            </a:solidFill>
            <a:latin typeface="Calibri" panose="020F0502020204030204" pitchFamily="34" charset="0"/>
            <a:ea typeface="ＭＳ Ｐゴシック"/>
            <a:cs typeface="+mn-cs"/>
          </a:endParaRPr>
        </a:p>
        <a:p>
          <a:pPr marL="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rgbClr val="000000"/>
              </a:solidFill>
              <a:latin typeface="Calibri" panose="020F0502020204030204" pitchFamily="34" charset="0"/>
              <a:ea typeface="ＭＳ Ｐゴシック"/>
              <a:cs typeface="+mn-cs"/>
            </a:rPr>
            <a:t>System Models</a:t>
          </a:r>
          <a:endParaRPr lang="en-US" sz="1400" kern="1200" dirty="0">
            <a:solidFill>
              <a:srgbClr val="000000"/>
            </a:solidFill>
            <a:latin typeface="Calibri" panose="020F0502020204030204" pitchFamily="34" charset="0"/>
            <a:ea typeface="ＭＳ Ｐゴシック"/>
            <a:cs typeface="+mn-cs"/>
          </a:endParaRPr>
        </a:p>
      </dsp:txBody>
      <dsp:txXfrm>
        <a:off x="2945677" y="0"/>
        <a:ext cx="923916" cy="1849120"/>
      </dsp:txXfrm>
    </dsp:sp>
    <dsp:sp modelId="{80A2C8A9-0431-4C8A-8D7A-5B6E04B31DBE}">
      <dsp:nvSpPr>
        <dsp:cNvPr id="0" name=""/>
        <dsp:cNvSpPr/>
      </dsp:nvSpPr>
      <dsp:spPr>
        <a:xfrm>
          <a:off x="2796204" y="2102413"/>
          <a:ext cx="417972" cy="417972"/>
        </a:xfrm>
        <a:prstGeom prst="ellipse">
          <a:avLst/>
        </a:prstGeom>
        <a:solidFill>
          <a:srgbClr val="204C81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A9D864-34DB-4797-B7C6-2A484E6DCDC7}">
      <dsp:nvSpPr>
        <dsp:cNvPr id="0" name=""/>
        <dsp:cNvSpPr/>
      </dsp:nvSpPr>
      <dsp:spPr>
        <a:xfrm>
          <a:off x="3622992" y="2773679"/>
          <a:ext cx="976662" cy="1849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0" bIns="128016" numCol="1" spcCol="1270" anchor="t" anchorCtr="1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u="sng" kern="1200" dirty="0" smtClean="0">
              <a:solidFill>
                <a:srgbClr val="000000"/>
              </a:solidFill>
              <a:latin typeface="Calibri" panose="020F0502020204030204" pitchFamily="34" charset="0"/>
              <a:ea typeface="ＭＳ Ｐゴシック"/>
              <a:cs typeface="+mn-cs"/>
            </a:rPr>
            <a:t>24 Months</a:t>
          </a:r>
          <a:endParaRPr lang="en-US" sz="1800" b="1" u="sng" kern="1200" dirty="0">
            <a:solidFill>
              <a:srgbClr val="000000"/>
            </a:solidFill>
            <a:latin typeface="Calibri" panose="020F0502020204030204" pitchFamily="34" charset="0"/>
            <a:ea typeface="ＭＳ Ｐゴシック"/>
            <a:cs typeface="+mn-cs"/>
          </a:endParaRPr>
        </a:p>
        <a:p>
          <a:pPr marL="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rgbClr val="000000"/>
              </a:solidFill>
              <a:latin typeface="Calibri" panose="020F0502020204030204" pitchFamily="34" charset="0"/>
              <a:ea typeface="ＭＳ Ｐゴシック"/>
              <a:cs typeface="+mn-cs"/>
            </a:rPr>
            <a:t>R5</a:t>
          </a:r>
          <a:endParaRPr lang="en-US" sz="1400" kern="1200" dirty="0">
            <a:solidFill>
              <a:srgbClr val="000000"/>
            </a:solidFill>
            <a:latin typeface="Calibri" panose="020F0502020204030204" pitchFamily="34" charset="0"/>
            <a:ea typeface="ＭＳ Ｐゴシック"/>
            <a:cs typeface="+mn-cs"/>
          </a:endParaRPr>
        </a:p>
        <a:p>
          <a:pPr marL="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rgbClr val="000000"/>
              </a:solidFill>
              <a:latin typeface="Calibri" panose="020F0502020204030204" pitchFamily="34" charset="0"/>
              <a:ea typeface="ＭＳ Ｐゴシック"/>
              <a:cs typeface="+mn-cs"/>
            </a:rPr>
            <a:t>GIC Flow Information</a:t>
          </a:r>
          <a:endParaRPr lang="en-US" sz="1400" kern="1200" dirty="0">
            <a:solidFill>
              <a:srgbClr val="000000"/>
            </a:solidFill>
            <a:latin typeface="Calibri" panose="020F0502020204030204" pitchFamily="34" charset="0"/>
            <a:ea typeface="ＭＳ Ｐゴシック"/>
            <a:cs typeface="+mn-cs"/>
          </a:endParaRPr>
        </a:p>
      </dsp:txBody>
      <dsp:txXfrm>
        <a:off x="3622992" y="2773679"/>
        <a:ext cx="976662" cy="1849120"/>
      </dsp:txXfrm>
    </dsp:sp>
    <dsp:sp modelId="{5761C31D-AD3F-4D4E-9AAC-77A63F68AF07}">
      <dsp:nvSpPr>
        <dsp:cNvPr id="0" name=""/>
        <dsp:cNvSpPr/>
      </dsp:nvSpPr>
      <dsp:spPr>
        <a:xfrm>
          <a:off x="3478862" y="2102413"/>
          <a:ext cx="417972" cy="417972"/>
        </a:xfrm>
        <a:prstGeom prst="ellipse">
          <a:avLst/>
        </a:prstGeom>
        <a:solidFill>
          <a:srgbClr val="204C81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F290E3-BF1D-4AD4-B374-62A558AB31CC}">
      <dsp:nvSpPr>
        <dsp:cNvPr id="0" name=""/>
        <dsp:cNvSpPr/>
      </dsp:nvSpPr>
      <dsp:spPr>
        <a:xfrm>
          <a:off x="5539118" y="0"/>
          <a:ext cx="982886" cy="1849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0" bIns="128016" numCol="1" spcCol="1270" anchor="b" anchorCtr="1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u="sng" kern="1200" dirty="0" smtClean="0">
              <a:solidFill>
                <a:srgbClr val="000000"/>
              </a:solidFill>
              <a:latin typeface="Calibri" panose="020F0502020204030204" pitchFamily="34" charset="0"/>
              <a:ea typeface="ＭＳ Ｐゴシック"/>
              <a:cs typeface="+mn-cs"/>
            </a:rPr>
            <a:t>48 Months</a:t>
          </a:r>
          <a:endParaRPr lang="en-US" sz="1800" b="1" u="sng" kern="1200" dirty="0">
            <a:solidFill>
              <a:srgbClr val="000000"/>
            </a:solidFill>
            <a:latin typeface="Calibri" panose="020F0502020204030204" pitchFamily="34" charset="0"/>
            <a:ea typeface="ＭＳ Ｐゴシック"/>
            <a:cs typeface="+mn-cs"/>
          </a:endParaRPr>
        </a:p>
        <a:p>
          <a:pPr marL="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rgbClr val="000000"/>
              </a:solidFill>
              <a:latin typeface="Calibri" panose="020F0502020204030204" pitchFamily="34" charset="0"/>
              <a:ea typeface="ＭＳ Ｐゴシック"/>
              <a:cs typeface="+mn-cs"/>
            </a:rPr>
            <a:t>R6</a:t>
          </a:r>
          <a:endParaRPr lang="en-US" sz="1400" kern="1200" dirty="0">
            <a:solidFill>
              <a:srgbClr val="000000"/>
            </a:solidFill>
            <a:latin typeface="Calibri" panose="020F0502020204030204" pitchFamily="34" charset="0"/>
            <a:ea typeface="ＭＳ Ｐゴシック"/>
            <a:cs typeface="+mn-cs"/>
          </a:endParaRPr>
        </a:p>
        <a:p>
          <a:pPr marL="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rgbClr val="000000"/>
              </a:solidFill>
              <a:latin typeface="Calibri" panose="020F0502020204030204" pitchFamily="34" charset="0"/>
              <a:ea typeface="ＭＳ Ｐゴシック"/>
              <a:cs typeface="+mn-cs"/>
            </a:rPr>
            <a:t>Thermal Assessment</a:t>
          </a:r>
          <a:endParaRPr lang="en-US" sz="1100" kern="1200" dirty="0">
            <a:solidFill>
              <a:srgbClr val="000000"/>
            </a:solidFill>
            <a:latin typeface="Calibri" panose="020F0502020204030204" pitchFamily="34" charset="0"/>
            <a:ea typeface="ＭＳ Ｐゴシック"/>
            <a:cs typeface="+mn-cs"/>
          </a:endParaRPr>
        </a:p>
      </dsp:txBody>
      <dsp:txXfrm>
        <a:off x="5539118" y="0"/>
        <a:ext cx="982886" cy="1849120"/>
      </dsp:txXfrm>
    </dsp:sp>
    <dsp:sp modelId="{309663E3-E2EF-44D0-A6D3-3307D7A417C2}">
      <dsp:nvSpPr>
        <dsp:cNvPr id="0" name=""/>
        <dsp:cNvSpPr/>
      </dsp:nvSpPr>
      <dsp:spPr>
        <a:xfrm>
          <a:off x="5516478" y="2102413"/>
          <a:ext cx="417972" cy="417972"/>
        </a:xfrm>
        <a:prstGeom prst="ellipse">
          <a:avLst/>
        </a:prstGeom>
        <a:solidFill>
          <a:srgbClr val="204C81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C489F7-F9F8-460A-875F-6D275013AB73}">
      <dsp:nvSpPr>
        <dsp:cNvPr id="0" name=""/>
        <dsp:cNvSpPr/>
      </dsp:nvSpPr>
      <dsp:spPr>
        <a:xfrm>
          <a:off x="6390938" y="2773679"/>
          <a:ext cx="1224632" cy="1849120"/>
        </a:xfrm>
        <a:prstGeom prst="rect">
          <a:avLst/>
        </a:prstGeom>
        <a:solidFill>
          <a:srgbClr val="FFFFFF">
            <a:alpha val="50000"/>
          </a:srgb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0" bIns="128016" numCol="1" spcCol="1270" anchor="t" anchorCtr="1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u="sng" kern="1200" dirty="0" smtClean="0">
              <a:solidFill>
                <a:srgbClr val="000000"/>
              </a:solidFill>
              <a:latin typeface="Calibri" panose="020F0502020204030204" pitchFamily="34" charset="0"/>
              <a:ea typeface="ＭＳ Ｐゴシック"/>
              <a:cs typeface="+mn-cs"/>
            </a:rPr>
            <a:t>60 Months</a:t>
          </a:r>
          <a:endParaRPr lang="en-US" sz="1800" b="1" u="sng" kern="1200" dirty="0">
            <a:solidFill>
              <a:srgbClr val="000000"/>
            </a:solidFill>
            <a:latin typeface="Calibri" panose="020F0502020204030204" pitchFamily="34" charset="0"/>
            <a:ea typeface="ＭＳ Ｐゴシック"/>
            <a:cs typeface="+mn-cs"/>
          </a:endParaRPr>
        </a:p>
        <a:p>
          <a:pPr marL="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rgbClr val="000000"/>
              </a:solidFill>
              <a:latin typeface="Calibri" panose="020F0502020204030204" pitchFamily="34" charset="0"/>
              <a:ea typeface="ＭＳ Ｐゴシック"/>
              <a:cs typeface="+mn-cs"/>
            </a:rPr>
            <a:t>R3, R4, and R7</a:t>
          </a:r>
          <a:endParaRPr lang="en-US" sz="1400" kern="1200" dirty="0">
            <a:solidFill>
              <a:srgbClr val="000000"/>
            </a:solidFill>
            <a:latin typeface="Calibri" panose="020F0502020204030204" pitchFamily="34" charset="0"/>
            <a:ea typeface="ＭＳ Ｐゴシック"/>
            <a:cs typeface="+mn-cs"/>
          </a:endParaRPr>
        </a:p>
        <a:p>
          <a:pPr marL="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rgbClr val="000000"/>
              </a:solidFill>
              <a:latin typeface="Calibri" panose="020F0502020204030204" pitchFamily="34" charset="0"/>
              <a:ea typeface="ＭＳ Ｐゴシック"/>
              <a:cs typeface="+mn-cs"/>
            </a:rPr>
            <a:t>GMD Assessment</a:t>
          </a:r>
          <a:endParaRPr lang="en-US" sz="1400" kern="1200" dirty="0">
            <a:solidFill>
              <a:srgbClr val="000000"/>
            </a:solidFill>
            <a:latin typeface="Calibri" panose="020F0502020204030204" pitchFamily="34" charset="0"/>
            <a:ea typeface="ＭＳ Ｐゴシック"/>
            <a:cs typeface="+mn-cs"/>
          </a:endParaRPr>
        </a:p>
        <a:p>
          <a:pPr marL="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rgbClr val="000000"/>
              </a:solidFill>
              <a:latin typeface="Calibri" panose="020F0502020204030204" pitchFamily="34" charset="0"/>
              <a:ea typeface="ＭＳ Ｐゴシック"/>
              <a:cs typeface="+mn-cs"/>
            </a:rPr>
            <a:t>Corrective Action Plan</a:t>
          </a:r>
          <a:endParaRPr lang="en-US" sz="1200" kern="1200" dirty="0">
            <a:solidFill>
              <a:srgbClr val="000000"/>
            </a:solidFill>
            <a:latin typeface="Calibri" panose="020F0502020204030204" pitchFamily="34" charset="0"/>
            <a:ea typeface="ＭＳ Ｐゴシック"/>
            <a:cs typeface="+mn-cs"/>
          </a:endParaRPr>
        </a:p>
      </dsp:txBody>
      <dsp:txXfrm>
        <a:off x="6390938" y="2773679"/>
        <a:ext cx="1224632" cy="1849120"/>
      </dsp:txXfrm>
    </dsp:sp>
    <dsp:sp modelId="{38E72430-E1F3-4D16-9935-36D86339C778}">
      <dsp:nvSpPr>
        <dsp:cNvPr id="0" name=""/>
        <dsp:cNvSpPr/>
      </dsp:nvSpPr>
      <dsp:spPr>
        <a:xfrm>
          <a:off x="6685014" y="2076290"/>
          <a:ext cx="417972" cy="417972"/>
        </a:xfrm>
        <a:prstGeom prst="ellipse">
          <a:avLst/>
        </a:prstGeom>
        <a:solidFill>
          <a:srgbClr val="204C81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C7D1205-7D1D-4626-A188-9ED984BF8BAB}" type="datetimeFigureOut">
              <a:rPr lang="en-US" smtClean="0"/>
              <a:t>9/27/2016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EE1C387-EC15-4911-8DB0-F149530575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702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E1C387-EC15-4911-8DB0-F1495305750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246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none" dirty="0" smtClean="0"/>
              <a:t>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E1C387-EC15-4911-8DB0-F14953057502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2343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E1C387-EC15-4911-8DB0-F14953057502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2519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E1C387-EC15-4911-8DB0-F1495305750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101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E1C387-EC15-4911-8DB0-F1495305750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101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E1C387-EC15-4911-8DB0-F1495305750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5816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E1C387-EC15-4911-8DB0-F1495305750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101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b="1" dirty="0"/>
              <a:t>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E1C387-EC15-4911-8DB0-F1495305750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860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	</a:t>
            </a:r>
            <a:endParaRPr lang="en-US" i="0" kern="0" dirty="0" smtClean="0">
              <a:latin typeface="Calibri" panose="020F0502020204030204" pitchFamily="34" charset="0"/>
              <a:cs typeface="AngsanaUPC" panose="02020603050405020304" pitchFamily="18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E1C387-EC15-4911-8DB0-F14953057502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3908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 defTabSz="931774">
              <a:defRPr/>
            </a:pPr>
            <a:r>
              <a:rPr lang="en-US" b="1" dirty="0"/>
              <a:t>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E1C387-EC15-4911-8DB0-F14953057502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6302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E1C387-EC15-4911-8DB0-F14953057502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251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A7C9F-CC56-4149-A413-847D69B84485}" type="datetimeFigureOut">
              <a:rPr lang="en-US" smtClean="0"/>
              <a:t>9/27/2016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D16A9-8E6A-4665-A4D0-0308BBFD57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106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A7C9F-CC56-4149-A413-847D69B84485}" type="datetimeFigureOut">
              <a:rPr lang="en-US" smtClean="0"/>
              <a:t>9/27/2016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D16A9-8E6A-4665-A4D0-0308BBFD57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851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A7C9F-CC56-4149-A413-847D69B84485}" type="datetimeFigureOut">
              <a:rPr lang="en-US" smtClean="0"/>
              <a:t>9/27/2016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D16A9-8E6A-4665-A4D0-0308BBFD57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515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A7C9F-CC56-4149-A413-847D69B84485}" type="datetimeFigureOut">
              <a:rPr lang="en-US" smtClean="0"/>
              <a:t>9/27/2016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D16A9-8E6A-4665-A4D0-0308BBFD57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25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A7C9F-CC56-4149-A413-847D69B84485}" type="datetimeFigureOut">
              <a:rPr lang="en-US" smtClean="0"/>
              <a:t>9/27/2016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D16A9-8E6A-4665-A4D0-0308BBFD57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841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A7C9F-CC56-4149-A413-847D69B84485}" type="datetimeFigureOut">
              <a:rPr lang="en-US" smtClean="0"/>
              <a:t>9/27/2016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D16A9-8E6A-4665-A4D0-0308BBFD57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075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A7C9F-CC56-4149-A413-847D69B84485}" type="datetimeFigureOut">
              <a:rPr lang="en-US" smtClean="0"/>
              <a:t>9/27/2016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D16A9-8E6A-4665-A4D0-0308BBFD57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24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A7C9F-CC56-4149-A413-847D69B84485}" type="datetimeFigureOut">
              <a:rPr lang="en-US" smtClean="0"/>
              <a:t>9/27/2016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D16A9-8E6A-4665-A4D0-0308BBFD57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976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A7C9F-CC56-4149-A413-847D69B84485}" type="datetimeFigureOut">
              <a:rPr lang="en-US" smtClean="0"/>
              <a:t>9/27/2016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D16A9-8E6A-4665-A4D0-0308BBFD57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84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A7C9F-CC56-4149-A413-847D69B84485}" type="datetimeFigureOut">
              <a:rPr lang="en-US" smtClean="0"/>
              <a:t>9/27/2016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D16A9-8E6A-4665-A4D0-0308BBFD57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072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A7C9F-CC56-4149-A413-847D69B84485}" type="datetimeFigureOut">
              <a:rPr lang="en-US" smtClean="0"/>
              <a:t>9/27/2016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D16A9-8E6A-4665-A4D0-0308BBFD57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285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A7C9F-CC56-4149-A413-847D69B84485}" type="datetimeFigureOut">
              <a:rPr lang="en-US" smtClean="0"/>
              <a:t>9/27/2016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D16A9-8E6A-4665-A4D0-0308BBFD57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333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2.jpeg"/><Relationship Id="rId9" Type="http://schemas.microsoft.com/office/2007/relationships/diagramDrawing" Target="../diagrams/drawing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nerc.com/pa/Stand/Pages/Project-2013-03-Geomagnetic-Disturbance-Mitigation.aspx" TargetMode="Externa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3" descr="CPTemplate"/>
          <p:cNvPicPr>
            <a:picLocks noChangeAspect="1" noChangeArrowheads="1"/>
          </p:cNvPicPr>
          <p:nvPr/>
        </p:nvPicPr>
        <p:blipFill>
          <a:blip r:embed="rId3" cstate="print"/>
          <a:srcRect b="77243"/>
          <a:stretch>
            <a:fillRect/>
          </a:stretch>
        </p:blipFill>
        <p:spPr bwMode="auto">
          <a:xfrm>
            <a:off x="0" y="0"/>
            <a:ext cx="9144000" cy="1251461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3810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Reliability Standard TPL-007-1</a:t>
            </a:r>
            <a:br>
              <a:rPr lang="en-US" sz="4000" dirty="0" smtClean="0"/>
            </a:br>
            <a:r>
              <a:rPr lang="en-US" b="1" dirty="0" smtClean="0"/>
              <a:t>Transmission </a:t>
            </a:r>
            <a:r>
              <a:rPr lang="en-US" b="1" dirty="0"/>
              <a:t>System Planned Performance for Geomagnetic Disturbance </a:t>
            </a:r>
            <a:r>
              <a:rPr lang="en-US" b="1" dirty="0" smtClean="0"/>
              <a:t>Events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791200"/>
            <a:ext cx="7772400" cy="4572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September 28, 2016</a:t>
            </a:r>
            <a:endParaRPr lang="en-US" sz="2800" dirty="0">
              <a:solidFill>
                <a:schemeClr val="tx1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628" y="-25433"/>
            <a:ext cx="9144000" cy="1286024"/>
            <a:chOff x="0" y="-25433"/>
            <a:chExt cx="9144000" cy="1286024"/>
          </a:xfrm>
        </p:grpSpPr>
        <p:pic>
          <p:nvPicPr>
            <p:cNvPr id="7" name="Picture 43" descr="CPTemplate"/>
            <p:cNvPicPr>
              <a:picLocks noChangeAspect="1" noChangeArrowheads="1"/>
            </p:cNvPicPr>
            <p:nvPr/>
          </p:nvPicPr>
          <p:blipFill>
            <a:blip r:embed="rId3" cstate="print"/>
            <a:srcRect b="77243"/>
            <a:stretch>
              <a:fillRect/>
            </a:stretch>
          </p:blipFill>
          <p:spPr bwMode="auto">
            <a:xfrm>
              <a:off x="0" y="-25433"/>
              <a:ext cx="9144000" cy="1276894"/>
            </a:xfrm>
            <a:prstGeom prst="rect">
              <a:avLst/>
            </a:prstGeom>
            <a:noFill/>
          </p:spPr>
        </p:pic>
        <p:pic>
          <p:nvPicPr>
            <p:cNvPr id="8" name="Picture 45" descr="Centerpoint"/>
            <p:cNvPicPr>
              <a:picLocks noChangeAspect="1" noChangeArrowheads="1"/>
            </p:cNvPicPr>
            <p:nvPr/>
          </p:nvPicPr>
          <p:blipFill>
            <a:blip r:embed="rId4" cstate="print"/>
            <a:srcRect r="395"/>
            <a:stretch>
              <a:fillRect/>
            </a:stretch>
          </p:blipFill>
          <p:spPr bwMode="auto">
            <a:xfrm>
              <a:off x="7007772" y="92191"/>
              <a:ext cx="2136228" cy="1168400"/>
            </a:xfrm>
            <a:prstGeom prst="rect">
              <a:avLst/>
            </a:prstGeom>
            <a:noFill/>
          </p:spPr>
        </p:pic>
        <p:sp>
          <p:nvSpPr>
            <p:cNvPr id="9" name="Title 1"/>
            <p:cNvSpPr txBox="1">
              <a:spLocks/>
            </p:cNvSpPr>
            <p:nvPr/>
          </p:nvSpPr>
          <p:spPr>
            <a:xfrm>
              <a:off x="381000" y="0"/>
              <a:ext cx="8229600" cy="944562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2800" b="1" dirty="0" smtClean="0">
                  <a:solidFill>
                    <a:schemeClr val="bg1"/>
                  </a:solidFill>
                </a:rPr>
                <a:t>TPL-007-1 Standard Status Update 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749824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/>
          <p:cNvSpPr txBox="1">
            <a:spLocks/>
          </p:cNvSpPr>
          <p:nvPr/>
        </p:nvSpPr>
        <p:spPr>
          <a:xfrm>
            <a:off x="346074" y="1325562"/>
            <a:ext cx="8416926" cy="4876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The NERC GMD TF has developed general guidelines for performing GMD Vulnerability Assessments </a:t>
            </a:r>
            <a:r>
              <a:rPr lang="en-US" sz="2800" dirty="0"/>
              <a:t>that are described in TPL-007-1 </a:t>
            </a:r>
            <a:r>
              <a:rPr lang="en-US" sz="2800" dirty="0" smtClean="0"/>
              <a:t>:</a:t>
            </a:r>
          </a:p>
          <a:p>
            <a:pPr lvl="1"/>
            <a:r>
              <a:rPr lang="en-US" sz="2400" dirty="0" smtClean="0"/>
              <a:t>NERC Geomagnetic Disturbance Planning Guide </a:t>
            </a:r>
          </a:p>
          <a:p>
            <a:pPr lvl="1"/>
            <a:r>
              <a:rPr lang="en-US" sz="2400" dirty="0" smtClean="0"/>
              <a:t>NERC GIC Application Guide</a:t>
            </a:r>
          </a:p>
          <a:p>
            <a:pPr lvl="1"/>
            <a:r>
              <a:rPr lang="en-US" sz="2400" dirty="0" smtClean="0"/>
              <a:t>NERC Transformer </a:t>
            </a:r>
            <a:r>
              <a:rPr lang="en-US" sz="2400" dirty="0"/>
              <a:t>Thermal Impact Assessment White </a:t>
            </a:r>
            <a:r>
              <a:rPr lang="en-US" sz="2400" dirty="0" smtClean="0"/>
              <a:t>Paper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628" y="-25433"/>
            <a:ext cx="9144000" cy="1286024"/>
            <a:chOff x="0" y="-25433"/>
            <a:chExt cx="9144000" cy="1286024"/>
          </a:xfrm>
        </p:grpSpPr>
        <p:pic>
          <p:nvPicPr>
            <p:cNvPr id="4" name="Picture 43" descr="CPTemplate"/>
            <p:cNvPicPr>
              <a:picLocks noChangeAspect="1" noChangeArrowheads="1"/>
            </p:cNvPicPr>
            <p:nvPr/>
          </p:nvPicPr>
          <p:blipFill>
            <a:blip r:embed="rId3" cstate="print"/>
            <a:srcRect b="77243"/>
            <a:stretch>
              <a:fillRect/>
            </a:stretch>
          </p:blipFill>
          <p:spPr bwMode="auto">
            <a:xfrm>
              <a:off x="0" y="-25433"/>
              <a:ext cx="9144000" cy="1276894"/>
            </a:xfrm>
            <a:prstGeom prst="rect">
              <a:avLst/>
            </a:prstGeom>
            <a:noFill/>
          </p:spPr>
        </p:pic>
        <p:pic>
          <p:nvPicPr>
            <p:cNvPr id="5" name="Picture 45" descr="Centerpoint"/>
            <p:cNvPicPr>
              <a:picLocks noChangeAspect="1" noChangeArrowheads="1"/>
            </p:cNvPicPr>
            <p:nvPr/>
          </p:nvPicPr>
          <p:blipFill>
            <a:blip r:embed="rId4" cstate="print"/>
            <a:srcRect r="395"/>
            <a:stretch>
              <a:fillRect/>
            </a:stretch>
          </p:blipFill>
          <p:spPr bwMode="auto">
            <a:xfrm>
              <a:off x="7007772" y="92191"/>
              <a:ext cx="2136228" cy="1168400"/>
            </a:xfrm>
            <a:prstGeom prst="rect">
              <a:avLst/>
            </a:prstGeom>
            <a:noFill/>
          </p:spPr>
        </p:pic>
        <p:sp>
          <p:nvSpPr>
            <p:cNvPr id="6" name="Title 1"/>
            <p:cNvSpPr txBox="1">
              <a:spLocks/>
            </p:cNvSpPr>
            <p:nvPr/>
          </p:nvSpPr>
          <p:spPr>
            <a:xfrm>
              <a:off x="381000" y="0"/>
              <a:ext cx="8229600" cy="10668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2800" b="1" dirty="0">
                  <a:solidFill>
                    <a:schemeClr val="bg1"/>
                  </a:solidFill>
                </a:rPr>
                <a:t>Existing Guidance for Performing </a:t>
              </a:r>
              <a:endParaRPr lang="en-US" sz="2800" b="1" dirty="0" smtClean="0">
                <a:solidFill>
                  <a:schemeClr val="bg1"/>
                </a:solidFill>
              </a:endParaRPr>
            </a:p>
            <a:p>
              <a:pPr algn="l"/>
              <a:r>
                <a:rPr lang="en-US" sz="2800" b="1" dirty="0" smtClean="0">
                  <a:solidFill>
                    <a:schemeClr val="bg1"/>
                  </a:solidFill>
                </a:rPr>
                <a:t>GMD Analysis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550494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-25433"/>
            <a:ext cx="9144000" cy="1286024"/>
            <a:chOff x="0" y="-25433"/>
            <a:chExt cx="9144000" cy="1286024"/>
          </a:xfrm>
        </p:grpSpPr>
        <p:pic>
          <p:nvPicPr>
            <p:cNvPr id="3" name="Picture 43" descr="CPTemplate"/>
            <p:cNvPicPr>
              <a:picLocks noChangeAspect="1" noChangeArrowheads="1"/>
            </p:cNvPicPr>
            <p:nvPr/>
          </p:nvPicPr>
          <p:blipFill>
            <a:blip r:embed="rId3" cstate="print"/>
            <a:srcRect b="77243"/>
            <a:stretch>
              <a:fillRect/>
            </a:stretch>
          </p:blipFill>
          <p:spPr bwMode="auto">
            <a:xfrm>
              <a:off x="0" y="-25433"/>
              <a:ext cx="9144000" cy="1276894"/>
            </a:xfrm>
            <a:prstGeom prst="rect">
              <a:avLst/>
            </a:prstGeom>
            <a:noFill/>
          </p:spPr>
        </p:pic>
        <p:pic>
          <p:nvPicPr>
            <p:cNvPr id="4" name="Picture 45" descr="Centerpoint"/>
            <p:cNvPicPr>
              <a:picLocks noChangeAspect="1" noChangeArrowheads="1"/>
            </p:cNvPicPr>
            <p:nvPr/>
          </p:nvPicPr>
          <p:blipFill>
            <a:blip r:embed="rId4" cstate="print"/>
            <a:srcRect r="395"/>
            <a:stretch>
              <a:fillRect/>
            </a:stretch>
          </p:blipFill>
          <p:spPr bwMode="auto">
            <a:xfrm>
              <a:off x="7157984" y="92191"/>
              <a:ext cx="1986016" cy="1168400"/>
            </a:xfrm>
            <a:prstGeom prst="rect">
              <a:avLst/>
            </a:prstGeom>
            <a:noFill/>
          </p:spPr>
        </p:pic>
      </p:grpSp>
      <p:sp>
        <p:nvSpPr>
          <p:cNvPr id="7" name="Text Placeholder 2"/>
          <p:cNvSpPr txBox="1">
            <a:spLocks/>
          </p:cNvSpPr>
          <p:nvPr/>
        </p:nvSpPr>
        <p:spPr>
          <a:xfrm>
            <a:off x="346074" y="1325562"/>
            <a:ext cx="8493126" cy="4846638"/>
          </a:xfrm>
          <a:prstGeom prst="rect">
            <a:avLst/>
          </a:prstGeom>
        </p:spPr>
        <p:txBody>
          <a:bodyPr/>
          <a:lstStyle>
            <a:lvl1pPr marL="233363" indent="-2333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9396E"/>
              </a:buClr>
              <a:buChar char="•"/>
              <a:defRPr sz="2400" baseline="0">
                <a:solidFill>
                  <a:schemeClr val="accent6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indent="-223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D85A9"/>
              </a:buClr>
              <a:buFont typeface="Wingdings" charset="2"/>
              <a:buChar char="§"/>
              <a:defRPr sz="2000">
                <a:solidFill>
                  <a:schemeClr val="accent6"/>
                </a:solidFill>
                <a:latin typeface="Calibri" pitchFamily="34" charset="0"/>
                <a:ea typeface="+mn-ea"/>
              </a:defRPr>
            </a:lvl2pPr>
            <a:lvl3pPr marL="690563" indent="-2333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9396E"/>
              </a:buClr>
              <a:buFont typeface="Courier New"/>
              <a:buChar char="o"/>
              <a:defRPr sz="1800">
                <a:solidFill>
                  <a:schemeClr val="accent6"/>
                </a:solidFill>
                <a:latin typeface="Calibri" pitchFamily="34" charset="0"/>
                <a:ea typeface="+mn-ea"/>
              </a:defRPr>
            </a:lvl3pPr>
            <a:lvl4pPr marL="914400" indent="-223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9396E"/>
              </a:buClr>
              <a:buChar char="–"/>
              <a:defRPr sz="1600">
                <a:solidFill>
                  <a:schemeClr val="accent6"/>
                </a:solidFill>
                <a:latin typeface="Calibri" pitchFamily="34" charset="0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9396E"/>
              </a:buClr>
              <a:buFont typeface="Wingdings" charset="2"/>
              <a:buChar char="§"/>
              <a:defRPr sz="1600">
                <a:solidFill>
                  <a:schemeClr val="accent4"/>
                </a:solidFill>
                <a:latin typeface="Calibri" pitchFamily="34" charset="0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233362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D85A9"/>
              </a:buClr>
              <a:buSz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ＭＳ Ｐゴシック"/>
            </a:endParaRPr>
          </a:p>
          <a:p>
            <a:pPr marL="0" lvl="0" indent="0">
              <a:buClr>
                <a:srgbClr val="204C81"/>
              </a:buClr>
              <a:buNone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ＭＳ Ｐゴシック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447800"/>
            <a:ext cx="5181292" cy="4443676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28600" y="292339"/>
            <a:ext cx="6400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800" b="1" i="0" dirty="0">
                <a:ln>
                  <a:solidFill>
                    <a:schemeClr val="bg2">
                      <a:alpha val="52000"/>
                    </a:schemeClr>
                  </a:solidFill>
                </a:ln>
                <a:solidFill>
                  <a:schemeClr val="bg1"/>
                </a:solidFill>
                <a:latin typeface="Tahoma" pitchFamily="34" charset="0"/>
                <a:ea typeface="+mn-ea"/>
              </a:rPr>
              <a:t>Questions and Answers</a:t>
            </a:r>
            <a:endParaRPr lang="en-US" sz="2800" b="1" i="0" dirty="0">
              <a:ln>
                <a:solidFill>
                  <a:schemeClr val="bg2">
                    <a:alpha val="52000"/>
                  </a:schemeClr>
                </a:solidFill>
              </a:ln>
              <a:solidFill>
                <a:schemeClr val="bg1"/>
              </a:solidFill>
              <a:latin typeface="Verdana" pitchFamily="34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18679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-25433"/>
            <a:ext cx="9144000" cy="1286024"/>
            <a:chOff x="0" y="-25433"/>
            <a:chExt cx="9144000" cy="1286024"/>
          </a:xfrm>
        </p:grpSpPr>
        <p:pic>
          <p:nvPicPr>
            <p:cNvPr id="5" name="Picture 43" descr="CPTemplate"/>
            <p:cNvPicPr>
              <a:picLocks noChangeAspect="1" noChangeArrowheads="1"/>
            </p:cNvPicPr>
            <p:nvPr/>
          </p:nvPicPr>
          <p:blipFill>
            <a:blip r:embed="rId3" cstate="print"/>
            <a:srcRect b="77243"/>
            <a:stretch>
              <a:fillRect/>
            </a:stretch>
          </p:blipFill>
          <p:spPr bwMode="auto">
            <a:xfrm>
              <a:off x="0" y="-25433"/>
              <a:ext cx="9144000" cy="1276894"/>
            </a:xfrm>
            <a:prstGeom prst="rect">
              <a:avLst/>
            </a:prstGeom>
            <a:noFill/>
          </p:spPr>
        </p:pic>
        <p:pic>
          <p:nvPicPr>
            <p:cNvPr id="6" name="Picture 45" descr="Centerpoint"/>
            <p:cNvPicPr>
              <a:picLocks noChangeAspect="1" noChangeArrowheads="1"/>
            </p:cNvPicPr>
            <p:nvPr/>
          </p:nvPicPr>
          <p:blipFill>
            <a:blip r:embed="rId4" cstate="print"/>
            <a:srcRect r="395"/>
            <a:stretch>
              <a:fillRect/>
            </a:stretch>
          </p:blipFill>
          <p:spPr bwMode="auto">
            <a:xfrm>
              <a:off x="7157984" y="92191"/>
              <a:ext cx="1986016" cy="1168400"/>
            </a:xfrm>
            <a:prstGeom prst="rect">
              <a:avLst/>
            </a:prstGeom>
            <a:noFill/>
          </p:spPr>
        </p:pic>
        <p:sp>
          <p:nvSpPr>
            <p:cNvPr id="7" name="Title 1"/>
            <p:cNvSpPr txBox="1">
              <a:spLocks/>
            </p:cNvSpPr>
            <p:nvPr/>
          </p:nvSpPr>
          <p:spPr>
            <a:xfrm>
              <a:off x="381000" y="0"/>
              <a:ext cx="8229600" cy="944562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2800" b="1" dirty="0" smtClean="0">
                  <a:solidFill>
                    <a:schemeClr val="bg1"/>
                  </a:solidFill>
                </a:rPr>
                <a:t>TPL-007-1 Standard Status Update 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846667" y="1269058"/>
            <a:ext cx="777240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b="1" dirty="0" smtClean="0"/>
              <a:t>On </a:t>
            </a:r>
            <a:r>
              <a:rPr lang="en-US" b="1" dirty="0"/>
              <a:t>January 21, 2015</a:t>
            </a:r>
            <a:r>
              <a:rPr lang="en-US" dirty="0"/>
              <a:t>, NERC filed a </a:t>
            </a:r>
            <a:r>
              <a:rPr lang="en-US" dirty="0" smtClean="0"/>
              <a:t>petition seeking  FERC  </a:t>
            </a:r>
            <a:r>
              <a:rPr lang="en-US" dirty="0"/>
              <a:t>a</a:t>
            </a:r>
            <a:r>
              <a:rPr lang="en-US" dirty="0" smtClean="0"/>
              <a:t>pproval </a:t>
            </a:r>
            <a:r>
              <a:rPr lang="en-US" dirty="0"/>
              <a:t>of Proposed Reliability Standard </a:t>
            </a:r>
            <a:r>
              <a:rPr lang="en-US" dirty="0" smtClean="0"/>
              <a:t>TPL-007-1, </a:t>
            </a:r>
            <a:r>
              <a:rPr lang="en-US" dirty="0"/>
              <a:t>Transmission System Planned Performance for Geomagnetic Disturbance </a:t>
            </a:r>
            <a:r>
              <a:rPr lang="en-US" dirty="0" smtClean="0"/>
              <a:t>Events. </a:t>
            </a:r>
            <a:endParaRPr lang="en-US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b="1" dirty="0" smtClean="0"/>
              <a:t>On </a:t>
            </a:r>
            <a:r>
              <a:rPr lang="en-US" b="1" dirty="0"/>
              <a:t>February 26, 2015</a:t>
            </a:r>
            <a:r>
              <a:rPr lang="en-US" dirty="0"/>
              <a:t>, Foundation for Resilient Societies, Inc. Initiated a Level 2 Appeal which NERC is Processing. </a:t>
            </a:r>
            <a:endParaRPr lang="en-US" dirty="0" smtClean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b="1" dirty="0" smtClean="0"/>
              <a:t>On </a:t>
            </a:r>
            <a:r>
              <a:rPr lang="en-US" b="1" dirty="0"/>
              <a:t>May 14, 2015</a:t>
            </a:r>
            <a:r>
              <a:rPr lang="en-US" dirty="0"/>
              <a:t>, FERC Issued NOPR Proposing to Approve NERC TPL-007-1 and Directing NERC as Follows. 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Modify </a:t>
            </a:r>
            <a:r>
              <a:rPr lang="en-US" dirty="0"/>
              <a:t>the Benchmark GMD Event Definition and Transformer Thermal Impact Study Requirements. </a:t>
            </a:r>
            <a:endParaRPr lang="en-US" dirty="0" smtClean="0"/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Require </a:t>
            </a:r>
            <a:r>
              <a:rPr lang="en-US" dirty="0"/>
              <a:t>Installation of Monitoring Equipment. </a:t>
            </a:r>
            <a:endParaRPr lang="en-US" dirty="0" smtClean="0"/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Establish </a:t>
            </a:r>
            <a:r>
              <a:rPr lang="en-US" dirty="0"/>
              <a:t>Specific Deadlines for the Development of Corrective Action Plans and the Completion of Plan Activities. </a:t>
            </a:r>
            <a:endParaRPr lang="en-US" dirty="0" smtClean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b="1" dirty="0" smtClean="0"/>
              <a:t>On July </a:t>
            </a:r>
            <a:r>
              <a:rPr lang="en-US" b="1" dirty="0"/>
              <a:t>27, </a:t>
            </a:r>
            <a:r>
              <a:rPr lang="en-US" b="1" dirty="0" smtClean="0"/>
              <a:t>2015</a:t>
            </a:r>
            <a:r>
              <a:rPr lang="en-US" dirty="0" smtClean="0"/>
              <a:t>, </a:t>
            </a:r>
            <a:r>
              <a:rPr lang="en-US" dirty="0"/>
              <a:t>NERC provided </a:t>
            </a:r>
            <a:r>
              <a:rPr lang="en-US" dirty="0" smtClean="0"/>
              <a:t>comments in </a:t>
            </a:r>
            <a:r>
              <a:rPr lang="en-US" dirty="0"/>
              <a:t>response to the </a:t>
            </a:r>
            <a:r>
              <a:rPr lang="en-US" dirty="0" smtClean="0"/>
              <a:t>FERC NOPR.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490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-25433"/>
            <a:ext cx="9144000" cy="1286024"/>
            <a:chOff x="0" y="-25433"/>
            <a:chExt cx="9144000" cy="1286024"/>
          </a:xfrm>
        </p:grpSpPr>
        <p:pic>
          <p:nvPicPr>
            <p:cNvPr id="5" name="Picture 43" descr="CPTemplate"/>
            <p:cNvPicPr>
              <a:picLocks noChangeAspect="1" noChangeArrowheads="1"/>
            </p:cNvPicPr>
            <p:nvPr/>
          </p:nvPicPr>
          <p:blipFill>
            <a:blip r:embed="rId3" cstate="print"/>
            <a:srcRect b="77243"/>
            <a:stretch>
              <a:fillRect/>
            </a:stretch>
          </p:blipFill>
          <p:spPr bwMode="auto">
            <a:xfrm>
              <a:off x="0" y="-25433"/>
              <a:ext cx="9144000" cy="1276894"/>
            </a:xfrm>
            <a:prstGeom prst="rect">
              <a:avLst/>
            </a:prstGeom>
            <a:noFill/>
          </p:spPr>
        </p:pic>
        <p:pic>
          <p:nvPicPr>
            <p:cNvPr id="6" name="Picture 45" descr="Centerpoint"/>
            <p:cNvPicPr>
              <a:picLocks noChangeAspect="1" noChangeArrowheads="1"/>
            </p:cNvPicPr>
            <p:nvPr/>
          </p:nvPicPr>
          <p:blipFill>
            <a:blip r:embed="rId4" cstate="print"/>
            <a:srcRect r="395"/>
            <a:stretch>
              <a:fillRect/>
            </a:stretch>
          </p:blipFill>
          <p:spPr bwMode="auto">
            <a:xfrm>
              <a:off x="7157984" y="92191"/>
              <a:ext cx="1986016" cy="1168400"/>
            </a:xfrm>
            <a:prstGeom prst="rect">
              <a:avLst/>
            </a:prstGeom>
            <a:noFill/>
          </p:spPr>
        </p:pic>
        <p:sp>
          <p:nvSpPr>
            <p:cNvPr id="7" name="Title 1"/>
            <p:cNvSpPr txBox="1">
              <a:spLocks/>
            </p:cNvSpPr>
            <p:nvPr/>
          </p:nvSpPr>
          <p:spPr>
            <a:xfrm>
              <a:off x="381000" y="0"/>
              <a:ext cx="8229600" cy="944562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2800" b="1" dirty="0" smtClean="0">
                  <a:solidFill>
                    <a:schemeClr val="bg1"/>
                  </a:solidFill>
                </a:rPr>
                <a:t>TPL-007-1 Standard Status Update 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838200" y="1600200"/>
            <a:ext cx="7772400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b="1" dirty="0" smtClean="0"/>
              <a:t>On </a:t>
            </a:r>
            <a:r>
              <a:rPr lang="en-US" b="1" dirty="0"/>
              <a:t>March 1, 2016</a:t>
            </a:r>
            <a:r>
              <a:rPr lang="en-US" dirty="0"/>
              <a:t>, a FERC technical conference was convened to discuss the issues in the NOPR</a:t>
            </a:r>
            <a:r>
              <a:rPr lang="en-US" dirty="0" smtClean="0"/>
              <a:t>. </a:t>
            </a:r>
            <a:endParaRPr lang="en-US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 smtClean="0"/>
              <a:t>NERC filed supplemental information on </a:t>
            </a:r>
            <a:r>
              <a:rPr lang="en-US" b="1" dirty="0" smtClean="0"/>
              <a:t>August 17, 2015, April 28, 2016 </a:t>
            </a:r>
            <a:r>
              <a:rPr lang="en-US" dirty="0" smtClean="0"/>
              <a:t>and </a:t>
            </a:r>
            <a:r>
              <a:rPr lang="en-US" b="1" dirty="0" smtClean="0"/>
              <a:t>June 28, 2016</a:t>
            </a:r>
            <a:r>
              <a:rPr lang="en-US" dirty="0" smtClean="0"/>
              <a:t>.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b="1" dirty="0"/>
              <a:t>On September 22, </a:t>
            </a:r>
            <a:r>
              <a:rPr lang="en-US" b="1" dirty="0" smtClean="0"/>
              <a:t>2016,</a:t>
            </a:r>
            <a:r>
              <a:rPr lang="en-US" dirty="0" smtClean="0"/>
              <a:t> FERC </a:t>
            </a:r>
            <a:r>
              <a:rPr lang="en-US" dirty="0"/>
              <a:t>issued Order No. 830 approving Reliability Standard TPL-007-1 (Transmission System Planned Performance for Geomagnetic Disturbance Events</a:t>
            </a:r>
            <a:r>
              <a:rPr lang="en-US" dirty="0" smtClean="0"/>
              <a:t>).  TPL-007-1 </a:t>
            </a:r>
            <a:r>
              <a:rPr lang="en-US" b="1" dirty="0"/>
              <a:t>establishes requirements </a:t>
            </a:r>
            <a:r>
              <a:rPr lang="en-US" dirty="0"/>
              <a:t>for certain registered entities </a:t>
            </a:r>
            <a:r>
              <a:rPr lang="en-US" b="1" dirty="0"/>
              <a:t>to assess the vulnerability of their transmission systems to </a:t>
            </a:r>
            <a:r>
              <a:rPr lang="en-US" b="1" dirty="0" smtClean="0"/>
              <a:t>GMDs</a:t>
            </a:r>
            <a:r>
              <a:rPr lang="en-US" dirty="0" smtClean="0"/>
              <a:t>, </a:t>
            </a:r>
            <a:r>
              <a:rPr lang="en-US" dirty="0"/>
              <a:t>which occur when the sun ejects charged particles that interact with and cause changes in the earth’s magnetic fields</a:t>
            </a:r>
            <a:r>
              <a:rPr lang="en-US" dirty="0" smtClean="0"/>
              <a:t>. </a:t>
            </a:r>
            <a:r>
              <a:rPr lang="en-US" dirty="0"/>
              <a:t>Applicable </a:t>
            </a:r>
            <a:r>
              <a:rPr lang="en-US" b="1" dirty="0"/>
              <a:t>entities that do not meet certain performance requirements</a:t>
            </a:r>
            <a:r>
              <a:rPr lang="en-US" dirty="0"/>
              <a:t>, based on the results of their vulnerability assessments, </a:t>
            </a:r>
            <a:r>
              <a:rPr lang="en-US" b="1" dirty="0"/>
              <a:t>must develop a plan to achieve the performance requirements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701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-25433"/>
            <a:ext cx="9144000" cy="1286024"/>
            <a:chOff x="0" y="-25433"/>
            <a:chExt cx="9144000" cy="1286024"/>
          </a:xfrm>
        </p:grpSpPr>
        <p:pic>
          <p:nvPicPr>
            <p:cNvPr id="5" name="Picture 43" descr="CPTemplate"/>
            <p:cNvPicPr>
              <a:picLocks noChangeAspect="1" noChangeArrowheads="1"/>
            </p:cNvPicPr>
            <p:nvPr/>
          </p:nvPicPr>
          <p:blipFill>
            <a:blip r:embed="rId3" cstate="print"/>
            <a:srcRect b="77243"/>
            <a:stretch>
              <a:fillRect/>
            </a:stretch>
          </p:blipFill>
          <p:spPr bwMode="auto">
            <a:xfrm>
              <a:off x="0" y="-25433"/>
              <a:ext cx="9144000" cy="1276894"/>
            </a:xfrm>
            <a:prstGeom prst="rect">
              <a:avLst/>
            </a:prstGeom>
            <a:noFill/>
          </p:spPr>
        </p:pic>
        <p:pic>
          <p:nvPicPr>
            <p:cNvPr id="6" name="Picture 45" descr="Centerpoint"/>
            <p:cNvPicPr>
              <a:picLocks noChangeAspect="1" noChangeArrowheads="1"/>
            </p:cNvPicPr>
            <p:nvPr/>
          </p:nvPicPr>
          <p:blipFill>
            <a:blip r:embed="rId4" cstate="print"/>
            <a:srcRect r="395"/>
            <a:stretch>
              <a:fillRect/>
            </a:stretch>
          </p:blipFill>
          <p:spPr bwMode="auto">
            <a:xfrm>
              <a:off x="7157984" y="92191"/>
              <a:ext cx="1986016" cy="1168400"/>
            </a:xfrm>
            <a:prstGeom prst="rect">
              <a:avLst/>
            </a:prstGeom>
            <a:noFill/>
          </p:spPr>
        </p:pic>
        <p:sp>
          <p:nvSpPr>
            <p:cNvPr id="7" name="Title 1"/>
            <p:cNvSpPr txBox="1">
              <a:spLocks/>
            </p:cNvSpPr>
            <p:nvPr/>
          </p:nvSpPr>
          <p:spPr>
            <a:xfrm>
              <a:off x="381000" y="0"/>
              <a:ext cx="8229600" cy="944562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2800" b="1" dirty="0" smtClean="0">
                  <a:solidFill>
                    <a:schemeClr val="bg1"/>
                  </a:solidFill>
                </a:rPr>
                <a:t>TPL-007-1 Standard Status Update 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781894" y="1273763"/>
            <a:ext cx="7772400" cy="457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 smtClean="0"/>
              <a:t>In </a:t>
            </a:r>
            <a:r>
              <a:rPr lang="en-US" dirty="0"/>
              <a:t>addition, the Commission directs NERC to develop modifications to Reliability Standard TPL-007-1</a:t>
            </a:r>
            <a:r>
              <a:rPr lang="en-US" dirty="0" smtClean="0"/>
              <a:t>. 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US" sz="1600" dirty="0" smtClean="0"/>
              <a:t>To </a:t>
            </a:r>
            <a:r>
              <a:rPr lang="en-US" sz="1600" dirty="0"/>
              <a:t>modify the benchmark GMD event definition set forth in </a:t>
            </a:r>
            <a:r>
              <a:rPr lang="en-US" sz="1600" i="1" u="sng" dirty="0"/>
              <a:t>Attachment 1</a:t>
            </a:r>
            <a:r>
              <a:rPr lang="en-US" sz="1600" dirty="0"/>
              <a:t> of Reliability Standard TPL-007-1, as it pertains to the required GMD Vulnerability Assessments and transformer thermal impact assessments, </a:t>
            </a:r>
            <a:r>
              <a:rPr lang="en-US" sz="1600" b="1" u="sng" dirty="0"/>
              <a:t>so that the definition is not based solely on spatially-averaged </a:t>
            </a:r>
            <a:r>
              <a:rPr lang="en-US" sz="1600" b="1" u="sng" dirty="0" smtClean="0"/>
              <a:t>data</a:t>
            </a:r>
            <a:r>
              <a:rPr lang="en-US" sz="1600" dirty="0" smtClean="0"/>
              <a:t>;</a:t>
            </a:r>
            <a:endParaRPr lang="en-US" sz="1600" dirty="0"/>
          </a:p>
          <a:p>
            <a:pPr marL="800100" lvl="1" indent="-342900" algn="just">
              <a:buFont typeface="+mj-lt"/>
              <a:buAutoNum type="arabicPeriod"/>
            </a:pPr>
            <a:r>
              <a:rPr lang="en-US" sz="1600" dirty="0" smtClean="0"/>
              <a:t>To </a:t>
            </a:r>
            <a:r>
              <a:rPr lang="en-US" sz="1600" dirty="0"/>
              <a:t>require the collection of necessary </a:t>
            </a:r>
            <a:r>
              <a:rPr lang="en-US" sz="1600" dirty="0" smtClean="0"/>
              <a:t>GIC monitoring </a:t>
            </a:r>
            <a:r>
              <a:rPr lang="en-US" sz="1600" dirty="0"/>
              <a:t>and magnetometer data and to make such data publicly available; and 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US" sz="1600" dirty="0" smtClean="0"/>
              <a:t>To </a:t>
            </a:r>
            <a:r>
              <a:rPr lang="en-US" sz="1600" dirty="0"/>
              <a:t>include </a:t>
            </a:r>
            <a:r>
              <a:rPr lang="en-US" sz="1600" dirty="0" smtClean="0"/>
              <a:t>a </a:t>
            </a:r>
            <a:r>
              <a:rPr lang="en-US" sz="1600" b="1" dirty="0" smtClean="0"/>
              <a:t>one-year</a:t>
            </a:r>
            <a:r>
              <a:rPr lang="en-US" sz="1600" dirty="0" smtClean="0"/>
              <a:t> </a:t>
            </a:r>
            <a:r>
              <a:rPr lang="en-US" sz="1600" dirty="0"/>
              <a:t>deadline for the development of corrective action plans;  </a:t>
            </a:r>
            <a:r>
              <a:rPr lang="en-US" sz="1600" b="1" dirty="0" smtClean="0"/>
              <a:t>two-year</a:t>
            </a:r>
            <a:r>
              <a:rPr lang="en-US" sz="1600" dirty="0" smtClean="0"/>
              <a:t> </a:t>
            </a:r>
            <a:r>
              <a:rPr lang="en-US" sz="1600" dirty="0"/>
              <a:t>deadlines to complete mitigation actions involving non-hardware mitigation and </a:t>
            </a:r>
            <a:r>
              <a:rPr lang="en-US" sz="1600" b="1" dirty="0" smtClean="0"/>
              <a:t>four-year</a:t>
            </a:r>
            <a:r>
              <a:rPr lang="en-US" sz="1600" dirty="0" smtClean="0"/>
              <a:t> </a:t>
            </a:r>
            <a:r>
              <a:rPr lang="en-US" sz="1600" dirty="0"/>
              <a:t>deadlines to complete mitigation actions involving </a:t>
            </a:r>
            <a:r>
              <a:rPr lang="en-US" sz="1600" dirty="0" smtClean="0"/>
              <a:t>hardware mitigation. </a:t>
            </a:r>
            <a:endParaRPr lang="en-US" sz="1600" dirty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dirty="0"/>
              <a:t>FERC also directs NERC to submit the revisions within </a:t>
            </a:r>
            <a:r>
              <a:rPr lang="en-US" b="1" u="sng" dirty="0"/>
              <a:t>18 months</a:t>
            </a:r>
            <a:r>
              <a:rPr lang="en-US" b="1" dirty="0"/>
              <a:t> </a:t>
            </a:r>
            <a:r>
              <a:rPr lang="en-US" dirty="0"/>
              <a:t>of the effective date the Final Rule. Additionally, the Commission also directs NERC to submit a work plan and (GMD research work plan) within </a:t>
            </a:r>
            <a:r>
              <a:rPr lang="en-US" b="1" u="sng" dirty="0"/>
              <a:t>6 months</a:t>
            </a:r>
            <a:r>
              <a:rPr lang="en-US" b="1" dirty="0"/>
              <a:t> </a:t>
            </a:r>
            <a:r>
              <a:rPr lang="en-US" dirty="0"/>
              <a:t>of the effective date of the Final Rule, and subsequently, one or more informational filings that address specific GMD-related research areas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205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-25433"/>
            <a:ext cx="9144000" cy="1286024"/>
            <a:chOff x="0" y="-25433"/>
            <a:chExt cx="9144000" cy="1286024"/>
          </a:xfrm>
        </p:grpSpPr>
        <p:pic>
          <p:nvPicPr>
            <p:cNvPr id="5" name="Picture 43" descr="CPTemplate"/>
            <p:cNvPicPr>
              <a:picLocks noChangeAspect="1" noChangeArrowheads="1"/>
            </p:cNvPicPr>
            <p:nvPr/>
          </p:nvPicPr>
          <p:blipFill>
            <a:blip r:embed="rId3" cstate="print"/>
            <a:srcRect b="77243"/>
            <a:stretch>
              <a:fillRect/>
            </a:stretch>
          </p:blipFill>
          <p:spPr bwMode="auto">
            <a:xfrm>
              <a:off x="0" y="-25433"/>
              <a:ext cx="9144000" cy="1276894"/>
            </a:xfrm>
            <a:prstGeom prst="rect">
              <a:avLst/>
            </a:prstGeom>
            <a:noFill/>
          </p:spPr>
        </p:pic>
        <p:pic>
          <p:nvPicPr>
            <p:cNvPr id="6" name="Picture 45" descr="Centerpoint"/>
            <p:cNvPicPr>
              <a:picLocks noChangeAspect="1" noChangeArrowheads="1"/>
            </p:cNvPicPr>
            <p:nvPr/>
          </p:nvPicPr>
          <p:blipFill>
            <a:blip r:embed="rId4" cstate="print"/>
            <a:srcRect r="395"/>
            <a:stretch>
              <a:fillRect/>
            </a:stretch>
          </p:blipFill>
          <p:spPr bwMode="auto">
            <a:xfrm>
              <a:off x="7157984" y="92191"/>
              <a:ext cx="1986016" cy="1168400"/>
            </a:xfrm>
            <a:prstGeom prst="rect">
              <a:avLst/>
            </a:prstGeom>
            <a:noFill/>
          </p:spPr>
        </p:pic>
        <p:sp>
          <p:nvSpPr>
            <p:cNvPr id="7" name="Title 1"/>
            <p:cNvSpPr txBox="1">
              <a:spLocks/>
            </p:cNvSpPr>
            <p:nvPr/>
          </p:nvSpPr>
          <p:spPr>
            <a:xfrm>
              <a:off x="381000" y="0"/>
              <a:ext cx="8229600" cy="944562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2800" b="1" dirty="0" smtClean="0">
                  <a:solidFill>
                    <a:schemeClr val="bg1"/>
                  </a:solidFill>
                </a:rPr>
                <a:t>Implementation Plan 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</p:grp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943915146"/>
              </p:ext>
            </p:extLst>
          </p:nvPr>
        </p:nvGraphicFramePr>
        <p:xfrm>
          <a:off x="457200" y="1524000"/>
          <a:ext cx="8001000" cy="462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328084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-25433"/>
            <a:ext cx="9144000" cy="1286024"/>
            <a:chOff x="0" y="-25433"/>
            <a:chExt cx="9144000" cy="1286024"/>
          </a:xfrm>
        </p:grpSpPr>
        <p:pic>
          <p:nvPicPr>
            <p:cNvPr id="3" name="Picture 43" descr="CPTemplate"/>
            <p:cNvPicPr>
              <a:picLocks noChangeAspect="1" noChangeArrowheads="1"/>
            </p:cNvPicPr>
            <p:nvPr/>
          </p:nvPicPr>
          <p:blipFill>
            <a:blip r:embed="rId3" cstate="print"/>
            <a:srcRect b="77243"/>
            <a:stretch>
              <a:fillRect/>
            </a:stretch>
          </p:blipFill>
          <p:spPr bwMode="auto">
            <a:xfrm>
              <a:off x="0" y="-25433"/>
              <a:ext cx="9144000" cy="1276894"/>
            </a:xfrm>
            <a:prstGeom prst="rect">
              <a:avLst/>
            </a:prstGeom>
            <a:noFill/>
          </p:spPr>
        </p:pic>
        <p:pic>
          <p:nvPicPr>
            <p:cNvPr id="4" name="Picture 45" descr="Centerpoint"/>
            <p:cNvPicPr>
              <a:picLocks noChangeAspect="1" noChangeArrowheads="1"/>
            </p:cNvPicPr>
            <p:nvPr/>
          </p:nvPicPr>
          <p:blipFill>
            <a:blip r:embed="rId4" cstate="print"/>
            <a:srcRect r="395"/>
            <a:stretch>
              <a:fillRect/>
            </a:stretch>
          </p:blipFill>
          <p:spPr bwMode="auto">
            <a:xfrm>
              <a:off x="7157984" y="92191"/>
              <a:ext cx="1986016" cy="1168400"/>
            </a:xfrm>
            <a:prstGeom prst="rect">
              <a:avLst/>
            </a:prstGeom>
            <a:noFill/>
          </p:spPr>
        </p:pic>
      </p:grpSp>
      <p:sp>
        <p:nvSpPr>
          <p:cNvPr id="6" name="Title 1"/>
          <p:cNvSpPr txBox="1">
            <a:spLocks/>
          </p:cNvSpPr>
          <p:nvPr/>
        </p:nvSpPr>
        <p:spPr bwMode="auto">
          <a:xfrm>
            <a:off x="152400" y="152400"/>
            <a:ext cx="6400800" cy="6556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>
                <a:solidFill>
                  <a:schemeClr val="bg1"/>
                </a:solidFill>
              </a:rPr>
              <a:t>TPL-007-1 Summary</a:t>
            </a:r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346074" y="1325562"/>
            <a:ext cx="8493126" cy="5227638"/>
          </a:xfrm>
          <a:prstGeom prst="rect">
            <a:avLst/>
          </a:prstGeom>
        </p:spPr>
        <p:txBody>
          <a:bodyPr/>
          <a:lstStyle>
            <a:lvl1pPr marL="233363" indent="-2333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9396E"/>
              </a:buClr>
              <a:buChar char="•"/>
              <a:defRPr sz="2400" baseline="0">
                <a:solidFill>
                  <a:schemeClr val="accent6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indent="-223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D85A9"/>
              </a:buClr>
              <a:buFont typeface="Wingdings" charset="2"/>
              <a:buChar char="§"/>
              <a:defRPr sz="2000">
                <a:solidFill>
                  <a:schemeClr val="accent6"/>
                </a:solidFill>
                <a:latin typeface="Calibri" pitchFamily="34" charset="0"/>
                <a:ea typeface="+mn-ea"/>
              </a:defRPr>
            </a:lvl2pPr>
            <a:lvl3pPr marL="690563" indent="-2333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9396E"/>
              </a:buClr>
              <a:buFont typeface="Courier New"/>
              <a:buChar char="o"/>
              <a:defRPr sz="1800">
                <a:solidFill>
                  <a:schemeClr val="accent6"/>
                </a:solidFill>
                <a:latin typeface="Calibri" pitchFamily="34" charset="0"/>
                <a:ea typeface="+mn-ea"/>
              </a:defRPr>
            </a:lvl3pPr>
            <a:lvl4pPr marL="914400" indent="-223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9396E"/>
              </a:buClr>
              <a:buChar char="–"/>
              <a:defRPr sz="1600">
                <a:solidFill>
                  <a:schemeClr val="accent6"/>
                </a:solidFill>
                <a:latin typeface="Calibri" pitchFamily="34" charset="0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9396E"/>
              </a:buClr>
              <a:buFont typeface="Wingdings" charset="2"/>
              <a:buChar char="§"/>
              <a:defRPr sz="1600">
                <a:solidFill>
                  <a:schemeClr val="accent4"/>
                </a:solidFill>
                <a:latin typeface="Calibri" pitchFamily="34" charset="0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b="1" u="sng" kern="0" dirty="0" smtClean="0">
                <a:solidFill>
                  <a:schemeClr val="tx1"/>
                </a:solidFill>
                <a:ea typeface="ＭＳ Ｐゴシック"/>
              </a:rPr>
              <a:t>R1</a:t>
            </a:r>
            <a:r>
              <a:rPr lang="en-US" kern="0" dirty="0" smtClean="0">
                <a:solidFill>
                  <a:schemeClr val="tx1"/>
                </a:solidFill>
                <a:ea typeface="ＭＳ Ｐゴシック"/>
              </a:rPr>
              <a:t> </a:t>
            </a:r>
            <a:r>
              <a:rPr lang="en-US" sz="2000" kern="0" dirty="0" smtClean="0">
                <a:solidFill>
                  <a:schemeClr val="tx1"/>
                </a:solidFill>
                <a:ea typeface="ＭＳ Ｐゴシック"/>
              </a:rPr>
              <a:t>requires to identify the individual and joint responsibilities of the Planning Coordinator (ERCOT) and Transmission Planners in ERCOT’s area </a:t>
            </a:r>
            <a:r>
              <a:rPr lang="en-US" sz="2000" dirty="0" smtClean="0">
                <a:solidFill>
                  <a:schemeClr val="tx1"/>
                </a:solidFill>
              </a:rPr>
              <a:t>for </a:t>
            </a:r>
            <a:r>
              <a:rPr lang="en-US" sz="2000" dirty="0">
                <a:solidFill>
                  <a:schemeClr val="tx1"/>
                </a:solidFill>
              </a:rPr>
              <a:t>maintaining models and performing the study or studies needed to complete </a:t>
            </a:r>
            <a:r>
              <a:rPr lang="en-US" sz="2000" kern="0" dirty="0">
                <a:solidFill>
                  <a:schemeClr val="tx1"/>
                </a:solidFill>
                <a:ea typeface="ＭＳ Ｐゴシック"/>
              </a:rPr>
              <a:t>GMD Vulnerability </a:t>
            </a:r>
            <a:r>
              <a:rPr lang="en-US" sz="2000" kern="0" dirty="0" smtClean="0">
                <a:solidFill>
                  <a:schemeClr val="tx1"/>
                </a:solidFill>
                <a:ea typeface="ＭＳ Ｐゴシック"/>
              </a:rPr>
              <a:t>Assessment</a:t>
            </a:r>
            <a:r>
              <a:rPr lang="en-US" kern="0" dirty="0" smtClean="0">
                <a:solidFill>
                  <a:schemeClr val="tx1"/>
                </a:solidFill>
                <a:ea typeface="ＭＳ Ｐゴシック"/>
              </a:rPr>
              <a:t>.</a:t>
            </a:r>
          </a:p>
          <a:p>
            <a:pPr algn="just"/>
            <a:r>
              <a:rPr lang="en-US" b="1" u="sng" kern="0" dirty="0" smtClean="0">
                <a:solidFill>
                  <a:schemeClr val="tx1"/>
                </a:solidFill>
                <a:ea typeface="ＭＳ Ｐゴシック"/>
              </a:rPr>
              <a:t>R2</a:t>
            </a:r>
            <a:r>
              <a:rPr lang="en-US" kern="0" dirty="0" smtClean="0">
                <a:solidFill>
                  <a:schemeClr val="tx1"/>
                </a:solidFill>
                <a:ea typeface="ＭＳ Ｐゴシック"/>
              </a:rPr>
              <a:t> </a:t>
            </a:r>
            <a:r>
              <a:rPr lang="en-US" sz="2000" kern="0" dirty="0">
                <a:solidFill>
                  <a:schemeClr val="tx1"/>
                </a:solidFill>
                <a:ea typeface="ＭＳ Ｐゴシック"/>
              </a:rPr>
              <a:t>requires to</a:t>
            </a:r>
            <a:r>
              <a:rPr lang="en-US" sz="2000" dirty="0" smtClean="0">
                <a:solidFill>
                  <a:schemeClr val="tx1"/>
                </a:solidFill>
              </a:rPr>
              <a:t> maintain </a:t>
            </a:r>
            <a:r>
              <a:rPr lang="en-US" sz="2000" dirty="0">
                <a:solidFill>
                  <a:schemeClr val="tx1"/>
                </a:solidFill>
              </a:rPr>
              <a:t>System models and GIC </a:t>
            </a:r>
            <a:r>
              <a:rPr lang="en-US" sz="2000" dirty="0" smtClean="0">
                <a:solidFill>
                  <a:schemeClr val="tx1"/>
                </a:solidFill>
              </a:rPr>
              <a:t>System (DC) models </a:t>
            </a:r>
            <a:r>
              <a:rPr lang="en-US" sz="2000" dirty="0">
                <a:solidFill>
                  <a:schemeClr val="tx1"/>
                </a:solidFill>
              </a:rPr>
              <a:t>of the responsible entity’s planning area for performing the </a:t>
            </a:r>
            <a:r>
              <a:rPr lang="en-US" sz="2000" dirty="0" smtClean="0">
                <a:solidFill>
                  <a:schemeClr val="tx1"/>
                </a:solidFill>
              </a:rPr>
              <a:t>studies </a:t>
            </a:r>
            <a:r>
              <a:rPr lang="en-US" sz="2000" dirty="0">
                <a:solidFill>
                  <a:schemeClr val="tx1"/>
                </a:solidFill>
              </a:rPr>
              <a:t>needed to complete GMD Vulnerability Assessment</a:t>
            </a:r>
          </a:p>
          <a:p>
            <a:pPr lvl="2" algn="just"/>
            <a:r>
              <a:rPr lang="en-US" dirty="0">
                <a:solidFill>
                  <a:schemeClr val="tx1"/>
                </a:solidFill>
              </a:rPr>
              <a:t>Guidance for developing the GIC System model is provided in the GIC Application Guide developed by the NERC GMD Task Force and available at: </a:t>
            </a:r>
            <a:r>
              <a:rPr lang="en-US" u="sng" dirty="0">
                <a:solidFill>
                  <a:schemeClr val="tx2"/>
                </a:solidFill>
              </a:rPr>
              <a:t>http://www.nerc.com/comm/PC/Geomagnetic%20Disturbance%20Task%20Force%20GMDTF%202013/GIC%20Application%20Guide%202013_approved.pdf </a:t>
            </a:r>
            <a:endParaRPr lang="en-US" u="sng" dirty="0" smtClean="0">
              <a:solidFill>
                <a:schemeClr val="tx2"/>
              </a:solidFill>
            </a:endParaRPr>
          </a:p>
          <a:p>
            <a:pPr algn="just"/>
            <a:r>
              <a:rPr lang="en-US" b="1" u="sng" kern="0" dirty="0">
                <a:solidFill>
                  <a:schemeClr val="tx1"/>
                </a:solidFill>
                <a:ea typeface="ＭＳ Ｐゴシック"/>
              </a:rPr>
              <a:t>R3</a:t>
            </a:r>
            <a:r>
              <a:rPr lang="en-US" kern="0" dirty="0">
                <a:solidFill>
                  <a:schemeClr val="tx1"/>
                </a:solidFill>
                <a:ea typeface="ＭＳ Ｐゴシック"/>
              </a:rPr>
              <a:t> </a:t>
            </a:r>
            <a:r>
              <a:rPr lang="en-US" sz="2000" kern="0" dirty="0">
                <a:solidFill>
                  <a:schemeClr val="tx1"/>
                </a:solidFill>
                <a:ea typeface="ＭＳ Ｐゴシック"/>
              </a:rPr>
              <a:t>requires to have </a:t>
            </a:r>
            <a:r>
              <a:rPr lang="en-US" sz="2000" dirty="0">
                <a:solidFill>
                  <a:schemeClr val="tx1"/>
                </a:solidFill>
              </a:rPr>
              <a:t>criteria for acceptable System steady state voltage performance for its System during the benchmark GMD event described in Attachment 1</a:t>
            </a:r>
            <a:r>
              <a:rPr lang="en-US" sz="2000" i="1" dirty="0">
                <a:solidFill>
                  <a:schemeClr val="tx1"/>
                </a:solidFill>
              </a:rPr>
              <a:t>. </a:t>
            </a:r>
            <a:endParaRPr lang="en-US" sz="2000" i="1" dirty="0" smtClean="0">
              <a:solidFill>
                <a:schemeClr val="tx1"/>
              </a:solidFill>
            </a:endParaRPr>
          </a:p>
          <a:p>
            <a:pPr marL="0" lvl="0" indent="0" algn="ctr">
              <a:spcBef>
                <a:spcPts val="1200"/>
              </a:spcBef>
              <a:buNone/>
            </a:pPr>
            <a:r>
              <a:rPr lang="en-US" sz="1800" b="1" kern="0" dirty="0" smtClean="0">
                <a:solidFill>
                  <a:srgbClr val="C00000"/>
                </a:solidFill>
                <a:ea typeface="ＭＳ Ｐゴシック"/>
              </a:rPr>
              <a:t>Applicability</a:t>
            </a:r>
            <a:r>
              <a:rPr lang="en-US" sz="1800" b="1" kern="0" dirty="0">
                <a:solidFill>
                  <a:srgbClr val="C00000"/>
                </a:solidFill>
                <a:ea typeface="ＭＳ Ｐゴシック"/>
              </a:rPr>
              <a:t>:  </a:t>
            </a:r>
            <a:r>
              <a:rPr lang="en-US" sz="1800" b="1" dirty="0">
                <a:solidFill>
                  <a:srgbClr val="C00000"/>
                </a:solidFill>
              </a:rPr>
              <a:t>ERCOT </a:t>
            </a:r>
            <a:r>
              <a:rPr lang="en-US" sz="1800" b="1" kern="0" dirty="0" smtClean="0">
                <a:solidFill>
                  <a:srgbClr val="C00000"/>
                </a:solidFill>
                <a:ea typeface="ＭＳ Ｐゴシック"/>
              </a:rPr>
              <a:t>and </a:t>
            </a:r>
            <a:r>
              <a:rPr lang="en-US" sz="1800" b="1" kern="0" dirty="0">
                <a:solidFill>
                  <a:srgbClr val="C00000"/>
                </a:solidFill>
                <a:ea typeface="ＭＳ Ｐゴシック"/>
              </a:rPr>
              <a:t>Transmission Planners </a:t>
            </a:r>
            <a:r>
              <a:rPr lang="en-US" sz="1800" b="1" kern="0" dirty="0" smtClean="0">
                <a:solidFill>
                  <a:srgbClr val="C00000"/>
                </a:solidFill>
                <a:ea typeface="ＭＳ Ｐゴシック"/>
              </a:rPr>
              <a:t>Responsible</a:t>
            </a:r>
            <a:r>
              <a:rPr lang="en-US" sz="1800" b="1" dirty="0" smtClean="0">
                <a:solidFill>
                  <a:srgbClr val="C00000"/>
                </a:solidFill>
              </a:rPr>
              <a:t> for </a:t>
            </a:r>
            <a:r>
              <a:rPr lang="en-US" sz="1800" b="1" dirty="0">
                <a:solidFill>
                  <a:srgbClr val="C00000"/>
                </a:solidFill>
              </a:rPr>
              <a:t>R1, R2 and R3</a:t>
            </a:r>
          </a:p>
          <a:p>
            <a:pPr algn="just"/>
            <a:endParaRPr lang="en-US" u="sng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099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-25433"/>
            <a:ext cx="9144000" cy="1276894"/>
            <a:chOff x="0" y="-25433"/>
            <a:chExt cx="9144000" cy="1286024"/>
          </a:xfrm>
        </p:grpSpPr>
        <p:pic>
          <p:nvPicPr>
            <p:cNvPr id="3" name="Picture 43" descr="CPTemplate"/>
            <p:cNvPicPr>
              <a:picLocks noChangeAspect="1" noChangeArrowheads="1"/>
            </p:cNvPicPr>
            <p:nvPr/>
          </p:nvPicPr>
          <p:blipFill>
            <a:blip r:embed="rId3" cstate="print"/>
            <a:srcRect b="77243"/>
            <a:stretch>
              <a:fillRect/>
            </a:stretch>
          </p:blipFill>
          <p:spPr bwMode="auto">
            <a:xfrm>
              <a:off x="0" y="-25433"/>
              <a:ext cx="9144000" cy="1276894"/>
            </a:xfrm>
            <a:prstGeom prst="rect">
              <a:avLst/>
            </a:prstGeom>
            <a:noFill/>
          </p:spPr>
        </p:pic>
        <p:pic>
          <p:nvPicPr>
            <p:cNvPr id="4" name="Picture 45" descr="Centerpoint"/>
            <p:cNvPicPr>
              <a:picLocks noChangeAspect="1" noChangeArrowheads="1"/>
            </p:cNvPicPr>
            <p:nvPr/>
          </p:nvPicPr>
          <p:blipFill>
            <a:blip r:embed="rId4" cstate="print"/>
            <a:srcRect r="395"/>
            <a:stretch>
              <a:fillRect/>
            </a:stretch>
          </p:blipFill>
          <p:spPr bwMode="auto">
            <a:xfrm>
              <a:off x="7157984" y="92191"/>
              <a:ext cx="1986016" cy="1168400"/>
            </a:xfrm>
            <a:prstGeom prst="rect">
              <a:avLst/>
            </a:prstGeom>
            <a:noFill/>
          </p:spPr>
        </p:pic>
      </p:grpSp>
      <p:sp>
        <p:nvSpPr>
          <p:cNvPr id="5" name="Rectangle 4"/>
          <p:cNvSpPr/>
          <p:nvPr/>
        </p:nvSpPr>
        <p:spPr>
          <a:xfrm>
            <a:off x="367937" y="1263068"/>
            <a:ext cx="8610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204C81"/>
              </a:buClr>
            </a:pPr>
            <a:r>
              <a:rPr lang="en-US" sz="2400" b="1" kern="0" dirty="0" smtClean="0">
                <a:solidFill>
                  <a:srgbClr val="000000"/>
                </a:solidFill>
                <a:ea typeface="ＭＳ Ｐゴシック"/>
              </a:rPr>
              <a:t>R4</a:t>
            </a:r>
            <a:r>
              <a:rPr lang="en-US" sz="2400" kern="0" dirty="0" smtClean="0">
                <a:solidFill>
                  <a:srgbClr val="000000"/>
                </a:solidFill>
                <a:ea typeface="ＭＳ Ｐゴシック"/>
              </a:rPr>
              <a:t> </a:t>
            </a:r>
            <a:r>
              <a:rPr lang="en-US" sz="2400" kern="0" dirty="0">
                <a:solidFill>
                  <a:srgbClr val="000000"/>
                </a:solidFill>
                <a:ea typeface="ＭＳ Ｐゴシック"/>
              </a:rPr>
              <a:t>requires a GMD Vulnerability Assessment of the system to determine its ability to withstand a Benchmark GMD Event without causing voltage </a:t>
            </a:r>
            <a:r>
              <a:rPr lang="en-US" sz="2400" kern="0" dirty="0" smtClean="0">
                <a:solidFill>
                  <a:srgbClr val="000000"/>
                </a:solidFill>
                <a:ea typeface="ＭＳ Ｐゴシック"/>
              </a:rPr>
              <a:t>collapse</a:t>
            </a:r>
          </a:p>
          <a:p>
            <a:pPr marL="800100" lvl="1" indent="-342900">
              <a:spcBef>
                <a:spcPts val="600"/>
              </a:spcBef>
              <a:buClr>
                <a:srgbClr val="204C81"/>
              </a:buClr>
              <a:buFont typeface="Wingdings" panose="05000000000000000000" pitchFamily="2" charset="2"/>
              <a:buChar char="§"/>
            </a:pPr>
            <a:r>
              <a:rPr lang="en-US" kern="0" dirty="0" smtClean="0">
                <a:solidFill>
                  <a:srgbClr val="000000"/>
                </a:solidFill>
                <a:ea typeface="ＭＳ Ｐゴシック"/>
              </a:rPr>
              <a:t>Assessment </a:t>
            </a:r>
            <a:r>
              <a:rPr lang="en-US" kern="0" dirty="0">
                <a:solidFill>
                  <a:srgbClr val="000000"/>
                </a:solidFill>
                <a:ea typeface="ＭＳ Ｐゴシック"/>
              </a:rPr>
              <a:t>performed once every five </a:t>
            </a:r>
            <a:r>
              <a:rPr lang="en-US" kern="0" dirty="0" smtClean="0">
                <a:solidFill>
                  <a:srgbClr val="000000"/>
                </a:solidFill>
                <a:ea typeface="ＭＳ Ｐゴシック"/>
              </a:rPr>
              <a:t>years</a:t>
            </a:r>
          </a:p>
          <a:p>
            <a:pPr>
              <a:spcBef>
                <a:spcPts val="600"/>
              </a:spcBef>
            </a:pPr>
            <a:r>
              <a:rPr lang="en-US" sz="2400" b="1" kern="0" dirty="0" smtClean="0">
                <a:solidFill>
                  <a:srgbClr val="000000"/>
                </a:solidFill>
                <a:ea typeface="ＭＳ Ｐゴシック"/>
              </a:rPr>
              <a:t>R5</a:t>
            </a:r>
            <a:r>
              <a:rPr lang="en-US" sz="2400" kern="0" dirty="0" smtClean="0">
                <a:solidFill>
                  <a:srgbClr val="000000"/>
                </a:solidFill>
                <a:ea typeface="ＭＳ Ｐゴシック"/>
              </a:rPr>
              <a:t> requires to </a:t>
            </a:r>
            <a:r>
              <a:rPr lang="en-US" sz="2400" dirty="0" smtClean="0"/>
              <a:t>provide GIC flow information to be used for the transformer thermal impact assessment </a:t>
            </a:r>
            <a:r>
              <a:rPr lang="en-US" sz="2400" dirty="0"/>
              <a:t>specified in </a:t>
            </a:r>
            <a:r>
              <a:rPr lang="en-US" sz="2400" dirty="0" smtClean="0"/>
              <a:t>R6 </a:t>
            </a:r>
            <a:r>
              <a:rPr lang="en-US" sz="2400" dirty="0"/>
              <a:t>to each </a:t>
            </a:r>
            <a:r>
              <a:rPr lang="en-US" sz="2400" dirty="0" smtClean="0"/>
              <a:t>TO </a:t>
            </a:r>
            <a:r>
              <a:rPr lang="en-US" sz="2400" dirty="0"/>
              <a:t>and </a:t>
            </a:r>
            <a:r>
              <a:rPr lang="en-US" sz="2400" dirty="0" smtClean="0"/>
              <a:t>GO </a:t>
            </a:r>
            <a:r>
              <a:rPr lang="en-US" sz="2400" dirty="0"/>
              <a:t>that owns an applicable </a:t>
            </a:r>
            <a:r>
              <a:rPr lang="en-US" sz="2400" dirty="0" smtClean="0"/>
              <a:t>BES </a:t>
            </a:r>
            <a:r>
              <a:rPr lang="en-US" sz="2400" dirty="0"/>
              <a:t>power transformer in the planning area. </a:t>
            </a:r>
            <a:endParaRPr lang="en-US" sz="2400" dirty="0" smtClean="0"/>
          </a:p>
          <a:p>
            <a:pPr lvl="1">
              <a:spcBef>
                <a:spcPts val="1200"/>
              </a:spcBef>
              <a:buClr>
                <a:schemeClr val="accent1"/>
              </a:buClr>
            </a:pPr>
            <a:r>
              <a:rPr lang="en-US" dirty="0" smtClean="0"/>
              <a:t>Additional </a:t>
            </a:r>
            <a:r>
              <a:rPr lang="en-US" dirty="0"/>
              <a:t>guidance is available in the Transformer Thermal Impact Assessment white paper: </a:t>
            </a:r>
            <a:r>
              <a:rPr lang="en-US" b="1" u="sng" dirty="0">
                <a:solidFill>
                  <a:schemeClr val="tx2"/>
                </a:solidFill>
                <a:hlinkClick r:id="rId5"/>
              </a:rPr>
              <a:t>http://</a:t>
            </a:r>
            <a:r>
              <a:rPr lang="en-US" b="1" u="sng" dirty="0" smtClean="0">
                <a:solidFill>
                  <a:schemeClr val="tx2"/>
                </a:solidFill>
                <a:hlinkClick r:id="rId5"/>
              </a:rPr>
              <a:t>www.nerc.com/pa/Stand/Pages/Project-2013-03-Geomagnetic-Disturbance-Mitigation.aspx</a:t>
            </a:r>
            <a:endParaRPr lang="en-US" b="1" u="sng" dirty="0" smtClean="0">
              <a:solidFill>
                <a:schemeClr val="tx2"/>
              </a:solidFill>
            </a:endParaRPr>
          </a:p>
          <a:p>
            <a:pPr lvl="1" algn="ctr">
              <a:spcBef>
                <a:spcPts val="1200"/>
              </a:spcBef>
              <a:buClr>
                <a:schemeClr val="accent1"/>
              </a:buClr>
            </a:pPr>
            <a:r>
              <a:rPr lang="en-US" b="1" kern="0" dirty="0" smtClean="0">
                <a:solidFill>
                  <a:srgbClr val="C00000"/>
                </a:solidFill>
                <a:ea typeface="ＭＳ Ｐゴシック"/>
              </a:rPr>
              <a:t>Applicability:  ERCOT </a:t>
            </a:r>
            <a:r>
              <a:rPr lang="en-US" b="1" kern="0" dirty="0">
                <a:solidFill>
                  <a:srgbClr val="C00000"/>
                </a:solidFill>
                <a:ea typeface="ＭＳ Ｐゴシック"/>
              </a:rPr>
              <a:t>Responsible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kern="0" dirty="0">
                <a:solidFill>
                  <a:srgbClr val="C00000"/>
                </a:solidFill>
                <a:ea typeface="ＭＳ Ｐゴシック"/>
              </a:rPr>
              <a:t>for R4 and R5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endParaRPr lang="en-US" b="1" kern="0" dirty="0">
              <a:solidFill>
                <a:srgbClr val="C00000"/>
              </a:solidFill>
              <a:ea typeface="ＭＳ Ｐゴシック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0"/>
            <a:ext cx="8229600" cy="944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>
                <a:solidFill>
                  <a:schemeClr val="bg1"/>
                </a:solidFill>
              </a:rPr>
              <a:t>TPL-007-1 Summary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58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-25433"/>
            <a:ext cx="9144000" cy="1286024"/>
            <a:chOff x="0" y="-25433"/>
            <a:chExt cx="9144000" cy="1286024"/>
          </a:xfrm>
        </p:grpSpPr>
        <p:pic>
          <p:nvPicPr>
            <p:cNvPr id="3" name="Picture 43" descr="CPTemplate"/>
            <p:cNvPicPr>
              <a:picLocks noChangeAspect="1" noChangeArrowheads="1"/>
            </p:cNvPicPr>
            <p:nvPr/>
          </p:nvPicPr>
          <p:blipFill>
            <a:blip r:embed="rId3" cstate="print"/>
            <a:srcRect b="77243"/>
            <a:stretch>
              <a:fillRect/>
            </a:stretch>
          </p:blipFill>
          <p:spPr bwMode="auto">
            <a:xfrm>
              <a:off x="0" y="-25433"/>
              <a:ext cx="9144000" cy="1276894"/>
            </a:xfrm>
            <a:prstGeom prst="rect">
              <a:avLst/>
            </a:prstGeom>
            <a:noFill/>
          </p:spPr>
        </p:pic>
        <p:pic>
          <p:nvPicPr>
            <p:cNvPr id="4" name="Picture 45" descr="Centerpoint"/>
            <p:cNvPicPr>
              <a:picLocks noChangeAspect="1" noChangeArrowheads="1"/>
            </p:cNvPicPr>
            <p:nvPr/>
          </p:nvPicPr>
          <p:blipFill>
            <a:blip r:embed="rId4" cstate="print"/>
            <a:srcRect r="395"/>
            <a:stretch>
              <a:fillRect/>
            </a:stretch>
          </p:blipFill>
          <p:spPr bwMode="auto">
            <a:xfrm>
              <a:off x="7157984" y="92191"/>
              <a:ext cx="1986016" cy="1168400"/>
            </a:xfrm>
            <a:prstGeom prst="rect">
              <a:avLst/>
            </a:prstGeom>
            <a:noFill/>
          </p:spPr>
        </p:pic>
        <p:sp>
          <p:nvSpPr>
            <p:cNvPr id="5" name="Title 1"/>
            <p:cNvSpPr txBox="1">
              <a:spLocks/>
            </p:cNvSpPr>
            <p:nvPr/>
          </p:nvSpPr>
          <p:spPr>
            <a:xfrm>
              <a:off x="381000" y="0"/>
              <a:ext cx="8229600" cy="944562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2800" b="1" dirty="0" smtClean="0">
                  <a:solidFill>
                    <a:schemeClr val="bg1"/>
                  </a:solidFill>
                </a:rPr>
                <a:t>TPL-007-1 Summary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7" name="Text Placeholder 2"/>
          <p:cNvSpPr txBox="1">
            <a:spLocks/>
          </p:cNvSpPr>
          <p:nvPr/>
        </p:nvSpPr>
        <p:spPr>
          <a:xfrm>
            <a:off x="346074" y="1325562"/>
            <a:ext cx="8493126" cy="5151438"/>
          </a:xfrm>
          <a:prstGeom prst="rect">
            <a:avLst/>
          </a:prstGeom>
        </p:spPr>
        <p:txBody>
          <a:bodyPr/>
          <a:lstStyle>
            <a:lvl1pPr marL="233363" indent="-2333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9396E"/>
              </a:buClr>
              <a:buChar char="•"/>
              <a:defRPr sz="2400" baseline="0">
                <a:solidFill>
                  <a:schemeClr val="accent6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indent="-223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D85A9"/>
              </a:buClr>
              <a:buFont typeface="Wingdings" charset="2"/>
              <a:buChar char="§"/>
              <a:defRPr sz="2000">
                <a:solidFill>
                  <a:schemeClr val="accent6"/>
                </a:solidFill>
                <a:latin typeface="Calibri" pitchFamily="34" charset="0"/>
                <a:ea typeface="+mn-ea"/>
              </a:defRPr>
            </a:lvl2pPr>
            <a:lvl3pPr marL="690563" indent="-2333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9396E"/>
              </a:buClr>
              <a:buFont typeface="Courier New"/>
              <a:buChar char="o"/>
              <a:defRPr sz="1800">
                <a:solidFill>
                  <a:schemeClr val="accent6"/>
                </a:solidFill>
                <a:latin typeface="Calibri" pitchFamily="34" charset="0"/>
                <a:ea typeface="+mn-ea"/>
              </a:defRPr>
            </a:lvl3pPr>
            <a:lvl4pPr marL="914400" indent="-223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9396E"/>
              </a:buClr>
              <a:buChar char="–"/>
              <a:defRPr sz="1600">
                <a:solidFill>
                  <a:schemeClr val="accent6"/>
                </a:solidFill>
                <a:latin typeface="Calibri" pitchFamily="34" charset="0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9396E"/>
              </a:buClr>
              <a:buFont typeface="Wingdings" charset="2"/>
              <a:buChar char="§"/>
              <a:defRPr sz="1600">
                <a:solidFill>
                  <a:schemeClr val="accent4"/>
                </a:solidFill>
                <a:latin typeface="Calibri" pitchFamily="34" charset="0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lvl="0">
              <a:buClr>
                <a:srgbClr val="204C81"/>
              </a:buClr>
            </a:pPr>
            <a:r>
              <a:rPr lang="en-US" b="1" kern="0" dirty="0" smtClean="0">
                <a:solidFill>
                  <a:srgbClr val="000000"/>
                </a:solidFill>
                <a:ea typeface="ＭＳ Ｐゴシック"/>
              </a:rPr>
              <a:t>R6</a:t>
            </a:r>
            <a:r>
              <a:rPr lang="en-US" kern="0" dirty="0" smtClean="0">
                <a:solidFill>
                  <a:srgbClr val="000000"/>
                </a:solidFill>
                <a:ea typeface="ＭＳ Ｐゴシック"/>
              </a:rPr>
              <a:t> </a:t>
            </a:r>
            <a:r>
              <a:rPr lang="en-US" kern="0" dirty="0">
                <a:solidFill>
                  <a:srgbClr val="000000"/>
                </a:solidFill>
                <a:ea typeface="ＭＳ Ｐゴシック"/>
              </a:rPr>
              <a:t>requires </a:t>
            </a:r>
            <a:r>
              <a:rPr lang="en-US" kern="0" dirty="0" smtClean="0">
                <a:solidFill>
                  <a:srgbClr val="000000"/>
                </a:solidFill>
                <a:ea typeface="ＭＳ Ｐゴシック"/>
              </a:rPr>
              <a:t>a </a:t>
            </a:r>
            <a:r>
              <a:rPr lang="en-US" kern="0" dirty="0">
                <a:solidFill>
                  <a:srgbClr val="000000"/>
                </a:solidFill>
                <a:ea typeface="ＭＳ Ｐゴシック"/>
              </a:rPr>
              <a:t>T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ＭＳ Ｐゴシック"/>
                <a:cs typeface="+mn-cs"/>
              </a:rPr>
              <a:t>ransformer Thermal Impact Assessment to ensure high-side, wye grounded BES transformers connected at 200kV or higher will not overheat based on the benchmark event</a:t>
            </a:r>
          </a:p>
          <a:p>
            <a:pPr lvl="2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ＭＳ Ｐゴシック"/>
              </a:rPr>
              <a:t>Applies to transformers where effective </a:t>
            </a:r>
            <a:r>
              <a:rPr lang="en-US" sz="2000" kern="0" dirty="0">
                <a:solidFill>
                  <a:srgbClr val="000000"/>
                </a:solidFill>
                <a:ea typeface="ＭＳ Ｐゴシック"/>
              </a:rPr>
              <a:t>GIC identified in GIC studies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ＭＳ Ｐゴシック"/>
              </a:rPr>
              <a:t>75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ＭＳ Ｐゴシック"/>
              </a:rPr>
              <a:t>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ＭＳ Ｐゴシック"/>
              </a:rPr>
              <a:t>A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ＭＳ Ｐゴシック"/>
              </a:rPr>
              <a:t> per phase or greater (not 75 A continuous). </a:t>
            </a:r>
            <a:r>
              <a:rPr lang="en-US" sz="2000" dirty="0" smtClean="0">
                <a:solidFill>
                  <a:schemeClr val="tx1"/>
                </a:solidFill>
              </a:rPr>
              <a:t>Effective </a:t>
            </a:r>
            <a:r>
              <a:rPr lang="en-US" sz="2000" dirty="0">
                <a:solidFill>
                  <a:schemeClr val="tx1"/>
                </a:solidFill>
              </a:rPr>
              <a:t>75 A per phase is a conservative screening criterion</a:t>
            </a:r>
          </a:p>
          <a:p>
            <a:pPr lvl="2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Approaches for conducting the assessment are presented in the Transformer Thermal Impact Assessment white paper posted on the project page </a:t>
            </a:r>
            <a:r>
              <a:rPr lang="en-US" sz="2000" b="1" u="sng" dirty="0">
                <a:solidFill>
                  <a:schemeClr val="tx2"/>
                </a:solidFill>
              </a:rPr>
              <a:t>http://www.nerc.com/pa/Stand/Pages/Project-2013-03-Geomagnetic-Disturbance-Mitigation.aspx </a:t>
            </a:r>
            <a:endParaRPr lang="en-US" sz="2000" b="1" u="sng" kern="0" dirty="0">
              <a:solidFill>
                <a:schemeClr val="tx2"/>
              </a:solidFill>
              <a:ea typeface="ＭＳ Ｐゴシック"/>
            </a:endParaRPr>
          </a:p>
          <a:p>
            <a:pPr lvl="2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2000" kern="0" dirty="0" smtClean="0">
                <a:solidFill>
                  <a:srgbClr val="000000"/>
                </a:solidFill>
                <a:ea typeface="ＭＳ Ｐゴシック"/>
              </a:rPr>
              <a:t>Performed </a:t>
            </a:r>
            <a:r>
              <a:rPr lang="en-US" sz="2000" kern="0" dirty="0">
                <a:solidFill>
                  <a:srgbClr val="000000"/>
                </a:solidFill>
                <a:ea typeface="ＭＳ Ｐゴシック"/>
              </a:rPr>
              <a:t>once every five years with GMD Vulnerability </a:t>
            </a:r>
            <a:r>
              <a:rPr lang="en-US" sz="2000" kern="0" dirty="0" smtClean="0">
                <a:solidFill>
                  <a:srgbClr val="000000"/>
                </a:solidFill>
                <a:ea typeface="ＭＳ Ｐゴシック"/>
              </a:rPr>
              <a:t>Assessment</a:t>
            </a:r>
          </a:p>
          <a:p>
            <a:pPr marL="457200" lvl="2" indent="0" algn="ctr">
              <a:buClr>
                <a:schemeClr val="accent1"/>
              </a:buClr>
              <a:buNone/>
            </a:pPr>
            <a:endParaRPr lang="en-US" b="1" kern="0" dirty="0" smtClean="0">
              <a:solidFill>
                <a:schemeClr val="tx2"/>
              </a:solidFill>
              <a:ea typeface="ＭＳ Ｐゴシック"/>
            </a:endParaRPr>
          </a:p>
          <a:p>
            <a:pPr marL="457200" lvl="2" indent="0" algn="ctr">
              <a:buClr>
                <a:schemeClr val="accent1"/>
              </a:buClr>
              <a:buNone/>
            </a:pPr>
            <a:r>
              <a:rPr lang="en-US" b="1" kern="0" dirty="0" smtClean="0">
                <a:solidFill>
                  <a:srgbClr val="C00000"/>
                </a:solidFill>
                <a:ea typeface="ＭＳ Ｐゴシック"/>
              </a:rPr>
              <a:t>Applicability</a:t>
            </a:r>
            <a:r>
              <a:rPr lang="en-US" b="1" kern="0" dirty="0">
                <a:solidFill>
                  <a:srgbClr val="C00000"/>
                </a:solidFill>
                <a:ea typeface="ＭＳ Ｐゴシック"/>
              </a:rPr>
              <a:t>:  Generator </a:t>
            </a:r>
            <a:r>
              <a:rPr lang="en-US" b="1" kern="0" dirty="0" smtClean="0">
                <a:solidFill>
                  <a:srgbClr val="C00000"/>
                </a:solidFill>
                <a:ea typeface="ＭＳ Ｐゴシック"/>
              </a:rPr>
              <a:t>Owners and </a:t>
            </a:r>
            <a:r>
              <a:rPr lang="en-US" b="1" kern="0" dirty="0">
                <a:solidFill>
                  <a:srgbClr val="C00000"/>
                </a:solidFill>
                <a:ea typeface="ＭＳ Ｐゴシック"/>
              </a:rPr>
              <a:t>Transmission </a:t>
            </a:r>
            <a:r>
              <a:rPr lang="en-US" b="1" kern="0" dirty="0" smtClean="0">
                <a:solidFill>
                  <a:srgbClr val="C00000"/>
                </a:solidFill>
                <a:ea typeface="ＭＳ Ｐゴシック"/>
              </a:rPr>
              <a:t>Owners Responsible for R6 </a:t>
            </a:r>
            <a:endParaRPr lang="en-US" b="1" kern="0" dirty="0">
              <a:solidFill>
                <a:srgbClr val="C00000"/>
              </a:solidFill>
              <a:ea typeface="ＭＳ Ｐゴシック"/>
            </a:endParaRPr>
          </a:p>
          <a:p>
            <a:pPr marL="457200" lvl="2" indent="0">
              <a:buClr>
                <a:schemeClr val="accent1"/>
              </a:buClr>
              <a:buNone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ＭＳ Ｐゴシック"/>
            </a:endParaRPr>
          </a:p>
          <a:p>
            <a:pPr marL="233362" lvl="1" indent="0">
              <a:buNone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825007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-25433"/>
            <a:ext cx="9144000" cy="1286024"/>
            <a:chOff x="0" y="-25433"/>
            <a:chExt cx="9144000" cy="1286024"/>
          </a:xfrm>
        </p:grpSpPr>
        <p:pic>
          <p:nvPicPr>
            <p:cNvPr id="3" name="Picture 43" descr="CPTemplate"/>
            <p:cNvPicPr>
              <a:picLocks noChangeAspect="1" noChangeArrowheads="1"/>
            </p:cNvPicPr>
            <p:nvPr/>
          </p:nvPicPr>
          <p:blipFill>
            <a:blip r:embed="rId3" cstate="print"/>
            <a:srcRect b="77243"/>
            <a:stretch>
              <a:fillRect/>
            </a:stretch>
          </p:blipFill>
          <p:spPr bwMode="auto">
            <a:xfrm>
              <a:off x="0" y="-25433"/>
              <a:ext cx="9144000" cy="1276894"/>
            </a:xfrm>
            <a:prstGeom prst="rect">
              <a:avLst/>
            </a:prstGeom>
            <a:noFill/>
          </p:spPr>
        </p:pic>
        <p:pic>
          <p:nvPicPr>
            <p:cNvPr id="4" name="Picture 45" descr="Centerpoint"/>
            <p:cNvPicPr>
              <a:picLocks noChangeAspect="1" noChangeArrowheads="1"/>
            </p:cNvPicPr>
            <p:nvPr/>
          </p:nvPicPr>
          <p:blipFill>
            <a:blip r:embed="rId4" cstate="print"/>
            <a:srcRect r="395"/>
            <a:stretch>
              <a:fillRect/>
            </a:stretch>
          </p:blipFill>
          <p:spPr bwMode="auto">
            <a:xfrm>
              <a:off x="7157984" y="92191"/>
              <a:ext cx="1986016" cy="1168400"/>
            </a:xfrm>
            <a:prstGeom prst="rect">
              <a:avLst/>
            </a:prstGeom>
            <a:noFill/>
          </p:spPr>
        </p:pic>
        <p:sp>
          <p:nvSpPr>
            <p:cNvPr id="5" name="Title 1"/>
            <p:cNvSpPr txBox="1">
              <a:spLocks/>
            </p:cNvSpPr>
            <p:nvPr/>
          </p:nvSpPr>
          <p:spPr>
            <a:xfrm>
              <a:off x="381000" y="0"/>
              <a:ext cx="8229600" cy="944562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2800" b="1" dirty="0" smtClean="0">
                  <a:solidFill>
                    <a:schemeClr val="bg1"/>
                  </a:solidFill>
                </a:rPr>
                <a:t>TPL-007-1 Summary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7" name="Text Placeholder 2"/>
          <p:cNvSpPr txBox="1">
            <a:spLocks/>
          </p:cNvSpPr>
          <p:nvPr/>
        </p:nvSpPr>
        <p:spPr>
          <a:xfrm>
            <a:off x="346074" y="1325562"/>
            <a:ext cx="8493126" cy="4846638"/>
          </a:xfrm>
          <a:prstGeom prst="rect">
            <a:avLst/>
          </a:prstGeom>
        </p:spPr>
        <p:txBody>
          <a:bodyPr/>
          <a:lstStyle>
            <a:lvl1pPr marL="233363" indent="-2333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9396E"/>
              </a:buClr>
              <a:buChar char="•"/>
              <a:defRPr sz="2400" baseline="0">
                <a:solidFill>
                  <a:schemeClr val="accent6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indent="-223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D85A9"/>
              </a:buClr>
              <a:buFont typeface="Wingdings" charset="2"/>
              <a:buChar char="§"/>
              <a:defRPr sz="2000">
                <a:solidFill>
                  <a:schemeClr val="accent6"/>
                </a:solidFill>
                <a:latin typeface="Calibri" pitchFamily="34" charset="0"/>
                <a:ea typeface="+mn-ea"/>
              </a:defRPr>
            </a:lvl2pPr>
            <a:lvl3pPr marL="690563" indent="-2333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9396E"/>
              </a:buClr>
              <a:buFont typeface="Courier New"/>
              <a:buChar char="o"/>
              <a:defRPr sz="1800">
                <a:solidFill>
                  <a:schemeClr val="accent6"/>
                </a:solidFill>
                <a:latin typeface="Calibri" pitchFamily="34" charset="0"/>
                <a:ea typeface="+mn-ea"/>
              </a:defRPr>
            </a:lvl3pPr>
            <a:lvl4pPr marL="914400" indent="-223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9396E"/>
              </a:buClr>
              <a:buChar char="–"/>
              <a:defRPr sz="1600">
                <a:solidFill>
                  <a:schemeClr val="accent6"/>
                </a:solidFill>
                <a:latin typeface="Calibri" pitchFamily="34" charset="0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9396E"/>
              </a:buClr>
              <a:buFont typeface="Wingdings" charset="2"/>
              <a:buChar char="§"/>
              <a:defRPr sz="1600">
                <a:solidFill>
                  <a:schemeClr val="accent4"/>
                </a:solidFill>
                <a:latin typeface="Calibri" pitchFamily="34" charset="0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lvl="0">
              <a:buClr>
                <a:srgbClr val="204C81"/>
              </a:buClr>
            </a:pPr>
            <a:r>
              <a:rPr lang="en-US" b="1" kern="0" dirty="0" smtClean="0">
                <a:solidFill>
                  <a:srgbClr val="000000"/>
                </a:solidFill>
                <a:ea typeface="ＭＳ Ｐゴシック"/>
              </a:rPr>
              <a:t>R7</a:t>
            </a:r>
            <a:r>
              <a:rPr lang="en-US" kern="0" dirty="0" smtClean="0">
                <a:solidFill>
                  <a:srgbClr val="000000"/>
                </a:solidFill>
                <a:ea typeface="ＭＳ Ｐゴシック"/>
              </a:rPr>
              <a:t> requires to develop a Corrective Action Plan addressing how the performance requirements will be met if through the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ＭＳ Ｐゴシック"/>
              </a:rPr>
              <a:t>GMD Vulnerability Assessment responsible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ＭＳ Ｐゴシック"/>
              </a:rPr>
              <a:t> entity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ＭＳ Ｐゴシック"/>
              </a:rPr>
              <a:t>determined that System does not meet the performance requirements of Table 1.</a:t>
            </a:r>
          </a:p>
          <a:p>
            <a:pPr lvl="1">
              <a:spcBef>
                <a:spcPts val="1200"/>
              </a:spcBef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ＭＳ Ｐゴシック"/>
              </a:rPr>
              <a:t>Assessment performed once every </a:t>
            </a:r>
            <a:r>
              <a:rPr lang="en-US" sz="2400" kern="0" dirty="0">
                <a:solidFill>
                  <a:srgbClr val="000000"/>
                </a:solidFill>
                <a:ea typeface="ＭＳ Ｐゴシック"/>
              </a:rPr>
              <a:t>five years </a:t>
            </a:r>
            <a:r>
              <a:rPr lang="en-US" sz="2400" kern="0" dirty="0" smtClean="0">
                <a:solidFill>
                  <a:srgbClr val="000000"/>
                </a:solidFill>
                <a:ea typeface="ＭＳ Ｐゴシック"/>
              </a:rPr>
              <a:t>with </a:t>
            </a:r>
            <a:r>
              <a:rPr lang="en-US" sz="2400" kern="0" dirty="0">
                <a:solidFill>
                  <a:srgbClr val="000000"/>
                </a:solidFill>
                <a:ea typeface="ＭＳ Ｐゴシック"/>
              </a:rPr>
              <a:t>GMD Vulnerability </a:t>
            </a:r>
            <a:r>
              <a:rPr lang="en-US" sz="2400" kern="0" dirty="0" smtClean="0">
                <a:solidFill>
                  <a:srgbClr val="000000"/>
                </a:solidFill>
                <a:ea typeface="ＭＳ Ｐゴシック"/>
              </a:rPr>
              <a:t>Assessment</a:t>
            </a:r>
            <a:endParaRPr lang="en-US" sz="2400" kern="0" dirty="0">
              <a:solidFill>
                <a:srgbClr val="000000"/>
              </a:solidFill>
              <a:ea typeface="ＭＳ Ｐゴシック"/>
            </a:endParaRPr>
          </a:p>
          <a:p>
            <a:pPr marL="233362" lvl="1" indent="0">
              <a:spcBef>
                <a:spcPts val="1200"/>
              </a:spcBef>
              <a:buNone/>
            </a:pPr>
            <a:r>
              <a:rPr lang="en-US" i="1" dirty="0" smtClean="0">
                <a:solidFill>
                  <a:schemeClr val="tx1"/>
                </a:solidFill>
              </a:rPr>
              <a:t>Corrective </a:t>
            </a:r>
            <a:r>
              <a:rPr lang="en-US" i="1" dirty="0">
                <a:solidFill>
                  <a:schemeClr val="tx1"/>
                </a:solidFill>
              </a:rPr>
              <a:t>Action Plans </a:t>
            </a:r>
            <a:r>
              <a:rPr lang="en-US" i="1" dirty="0" smtClean="0">
                <a:solidFill>
                  <a:schemeClr val="tx1"/>
                </a:solidFill>
              </a:rPr>
              <a:t>as </a:t>
            </a:r>
            <a:r>
              <a:rPr lang="en-US" i="1" dirty="0">
                <a:solidFill>
                  <a:schemeClr val="tx1"/>
                </a:solidFill>
              </a:rPr>
              <a:t>defined in the NERC Glossary of Terms</a:t>
            </a:r>
            <a:r>
              <a:rPr lang="en-US" i="1" dirty="0" smtClean="0">
                <a:solidFill>
                  <a:schemeClr val="tx1"/>
                </a:solidFill>
              </a:rPr>
              <a:t>: </a:t>
            </a:r>
            <a:br>
              <a:rPr lang="en-US" i="1" dirty="0" smtClean="0">
                <a:solidFill>
                  <a:schemeClr val="tx1"/>
                </a:solidFill>
              </a:rPr>
            </a:br>
            <a:r>
              <a:rPr lang="en-US" i="1" dirty="0" smtClean="0">
                <a:solidFill>
                  <a:schemeClr val="tx1"/>
                </a:solidFill>
              </a:rPr>
              <a:t>A </a:t>
            </a:r>
            <a:r>
              <a:rPr lang="en-US" i="1" dirty="0">
                <a:solidFill>
                  <a:schemeClr val="tx1"/>
                </a:solidFill>
              </a:rPr>
              <a:t>list of actions and an associated timetable for implementation to remedy a specific problem. </a:t>
            </a:r>
            <a:r>
              <a:rPr lang="en-US" dirty="0"/>
              <a:t>		</a:t>
            </a:r>
          </a:p>
          <a:p>
            <a:pPr marL="233362" lvl="1" indent="0">
              <a:buNone/>
              <a:defRPr/>
            </a:pPr>
            <a:endParaRPr lang="en-US" b="1" kern="0" dirty="0" smtClean="0">
              <a:solidFill>
                <a:schemeClr val="tx2"/>
              </a:solidFill>
              <a:ea typeface="ＭＳ Ｐゴシック"/>
            </a:endParaRPr>
          </a:p>
          <a:p>
            <a:pPr marL="233362" lvl="1" indent="0">
              <a:spcBef>
                <a:spcPts val="1200"/>
              </a:spcBef>
              <a:buNone/>
              <a:defRPr/>
            </a:pPr>
            <a:r>
              <a:rPr lang="en-US" b="1" kern="0" dirty="0" smtClean="0">
                <a:solidFill>
                  <a:srgbClr val="C00000"/>
                </a:solidFill>
                <a:ea typeface="ＭＳ Ｐゴシック"/>
              </a:rPr>
              <a:t>Applicability</a:t>
            </a:r>
            <a:r>
              <a:rPr lang="en-US" b="1" kern="0" dirty="0">
                <a:solidFill>
                  <a:srgbClr val="C00000"/>
                </a:solidFill>
                <a:ea typeface="ＭＳ Ｐゴシック"/>
              </a:rPr>
              <a:t>:  </a:t>
            </a:r>
            <a:r>
              <a:rPr lang="en-US" b="1" dirty="0">
                <a:solidFill>
                  <a:srgbClr val="C00000"/>
                </a:solidFill>
              </a:rPr>
              <a:t>ERCOT </a:t>
            </a:r>
            <a:r>
              <a:rPr lang="en-US" b="1" kern="0" dirty="0">
                <a:solidFill>
                  <a:srgbClr val="C00000"/>
                </a:solidFill>
                <a:ea typeface="ＭＳ Ｐゴシック"/>
              </a:rPr>
              <a:t>and Transmission Planners Responsible</a:t>
            </a:r>
            <a:r>
              <a:rPr lang="en-US" b="1" dirty="0">
                <a:solidFill>
                  <a:srgbClr val="C00000"/>
                </a:solidFill>
              </a:rPr>
              <a:t> for </a:t>
            </a:r>
            <a:r>
              <a:rPr lang="en-US" b="1" dirty="0" smtClean="0">
                <a:solidFill>
                  <a:srgbClr val="C00000"/>
                </a:solidFill>
              </a:rPr>
              <a:t>R7</a:t>
            </a:r>
            <a:endParaRPr lang="en-US" b="1" dirty="0">
              <a:solidFill>
                <a:srgbClr val="C00000"/>
              </a:solidFill>
            </a:endParaRPr>
          </a:p>
          <a:p>
            <a:pPr marL="233362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D85A9"/>
              </a:buClr>
              <a:buSz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ＭＳ Ｐゴシック"/>
            </a:endParaRPr>
          </a:p>
          <a:p>
            <a:pPr marL="0" lvl="0" indent="0">
              <a:buClr>
                <a:srgbClr val="204C81"/>
              </a:buClr>
              <a:buNone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812576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619</TotalTime>
  <Words>949</Words>
  <Application>Microsoft Office PowerPoint</Application>
  <PresentationFormat>On-screen Show (4:3)</PresentationFormat>
  <Paragraphs>87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Reliability Standard TPL-007-1 Transmission System Planned Performance for Geomagnetic Disturbance Events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CenterPoint Energy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Geomagnetic Disturbances Update on TPL-007 Standard Development</dc:title>
  <dc:creator>00203790</dc:creator>
  <cp:lastModifiedBy>Loyferman, Larisa M.</cp:lastModifiedBy>
  <cp:revision>120</cp:revision>
  <cp:lastPrinted>2016-09-26T22:47:39Z</cp:lastPrinted>
  <dcterms:created xsi:type="dcterms:W3CDTF">2015-02-02T18:23:01Z</dcterms:created>
  <dcterms:modified xsi:type="dcterms:W3CDTF">2016-09-27T15:05:52Z</dcterms:modified>
</cp:coreProperties>
</file>