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67" r:id="rId3"/>
    <p:sldMasterId id="2147493652" r:id="rId4"/>
    <p:sldMasterId id="2147494357" r:id="rId5"/>
  </p:sldMasterIdLst>
  <p:notesMasterIdLst>
    <p:notesMasterId r:id="rId8"/>
  </p:notesMasterIdLst>
  <p:handoutMasterIdLst>
    <p:handoutMasterId r:id="rId9"/>
  </p:handoutMasterIdLst>
  <p:sldIdLst>
    <p:sldId id="260" r:id="rId6"/>
    <p:sldId id="300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4609" autoAdjust="0"/>
  </p:normalViewPr>
  <p:slideViewPr>
    <p:cSldViewPr snapToGrid="0" snapToObjects="1">
      <p:cViewPr varScale="1">
        <p:scale>
          <a:sx n="131" d="100"/>
          <a:sy n="131" d="100"/>
        </p:scale>
        <p:origin x="-228" y="-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3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A7A1-AED3-48E4-9F43-414E94AB4551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91BA04-61B0-41B4-8676-6DE46F67DE67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FD61-89E3-4E24-B50D-BB4E809992B3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C18-8AF8-4D0F-AEDD-A42170828C4A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DC264-5C17-433F-8F2A-30A66D0083DF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384F-45BB-4F2E-B8E4-25BDDA86550B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F519-DA86-45AE-9E98-E223B91BB6F7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A9A43B-F194-4D0E-8708-E7A51C4A9A9C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89C73-EBB1-488E-826E-468335F8EC18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FB0B-D333-46F3-A1DE-459DBB8D77F5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C636-FE16-433F-92EB-4348A55AC110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C358-84D8-4827-814F-36319A81485E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CF2C47-02B7-4B41-8B72-6A5AA6E90CB9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BE57-73A2-469B-8381-59A4EA271EDC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F523-19B6-468F-BA8A-2616E2AA959A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C198-063A-447A-B658-EE3AA5134788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C2D6-78D6-4DFB-A8FF-BB0C8F922E2A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ADD4D-9703-4E0F-856F-54766EB3CB26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B9FA1C-CC31-46E5-838B-1092E598C359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31F20-C590-4A6F-B436-38781D4262C3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34B1-F5C0-4936-95D2-7601CFA8B705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A584-994D-4F1B-B8AE-F5B325BCB8D1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/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72EC95-C80A-43C9-A02D-C9CA2A5B1F01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56150-0EA2-48F9-837F-0904C8FC1D79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A177ED-BB4D-46DB-B9AD-821DEFDDB5EC}" type="datetime1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200"/>
            <a:chOff x="787400" y="1852613"/>
            <a:chExt cx="7543800" cy="2617972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Alan Bern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Meeting</a:t>
              </a:r>
            </a:p>
            <a:p>
              <a:pPr eaLnBrk="1" hangingPunct="1"/>
              <a:r>
                <a:rPr lang="en-US" altLang="en-US" sz="2000" dirty="0"/>
                <a:t>ERCOT 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513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en-US" sz="1000" dirty="0" smtClean="0">
                <a:solidFill>
                  <a:schemeClr val="tx1"/>
                </a:solidFill>
              </a:rPr>
              <a:t>September 29, </a:t>
            </a:r>
            <a:r>
              <a:rPr lang="en-US" altLang="en-US" sz="1000" dirty="0" smtClean="0">
                <a:solidFill>
                  <a:schemeClr val="tx1"/>
                </a:solidFill>
              </a:rPr>
              <a:t>2016 TAC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lvl="1"/>
            <a:endParaRPr lang="en-US" sz="1600" dirty="0" smtClean="0"/>
          </a:p>
          <a:p>
            <a:pPr lvl="0"/>
            <a:r>
              <a:rPr lang="en-US" sz="2000" b="1" dirty="0" smtClean="0"/>
              <a:t>NOGRR154, </a:t>
            </a:r>
            <a:r>
              <a:rPr lang="en-US" sz="2000" b="1" dirty="0" smtClean="0"/>
              <a:t>Alignment with </a:t>
            </a:r>
            <a:r>
              <a:rPr lang="en-US" sz="2000" b="1" dirty="0" smtClean="0"/>
              <a:t>NPRR755 and Requirements for ERCOT WAN Installation and Exchange of Resource-Specific XML Data</a:t>
            </a:r>
            <a:endParaRPr lang="en-US" sz="2000" b="1" dirty="0"/>
          </a:p>
          <a:p>
            <a:pPr lvl="1"/>
            <a:r>
              <a:rPr lang="en-US" sz="1700" b="1" dirty="0" smtClean="0"/>
              <a:t>Recommended for approval </a:t>
            </a:r>
            <a:r>
              <a:rPr lang="en-US" sz="1700" b="1" dirty="0" smtClean="0"/>
              <a:t>with Tenaska comments at </a:t>
            </a:r>
            <a:r>
              <a:rPr lang="en-US" sz="1700" b="1" dirty="0"/>
              <a:t>ROS (unanimous</a:t>
            </a:r>
            <a:r>
              <a:rPr lang="en-US" sz="1700" b="1" dirty="0" smtClean="0"/>
              <a:t>)</a:t>
            </a:r>
          </a:p>
          <a:p>
            <a:pPr lvl="1"/>
            <a:endParaRPr lang="en-US" sz="1700" b="1" dirty="0" smtClean="0"/>
          </a:p>
          <a:p>
            <a:pPr lvl="1"/>
            <a:r>
              <a:rPr lang="en-US" sz="1700" b="1" dirty="0" smtClean="0"/>
              <a:t>Table at TAC</a:t>
            </a:r>
            <a:endParaRPr lang="en-US" sz="1700" b="1" dirty="0" smtClean="0"/>
          </a:p>
          <a:p>
            <a:pPr lvl="1">
              <a:buNone/>
            </a:pPr>
            <a:endParaRPr lang="en-US" sz="1700" b="1" dirty="0" smtClean="0"/>
          </a:p>
          <a:p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September 29, 2016 TAC Meeting</a:t>
            </a:r>
          </a:p>
        </p:txBody>
      </p:sp>
    </p:spTree>
    <p:extLst>
      <p:ext uri="{BB962C8B-B14F-4D97-AF65-F5344CB8AC3E}">
        <p14:creationId xmlns="" xmlns:p14="http://schemas.microsoft.com/office/powerpoint/2010/main" val="22579004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8B9F88-4009-47D3-BE70-F3C0D343BEB5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8b965130-e3da-4e6b-9b2e-40bd1204f29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23492</TotalTime>
  <Words>61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Custom Design</vt:lpstr>
      <vt:lpstr>Median</vt:lpstr>
      <vt:lpstr>1_Median</vt:lpstr>
      <vt:lpstr>Slide 1</vt:lpstr>
      <vt:lpstr>Voting Items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Bern, Alan</cp:lastModifiedBy>
  <cp:revision>894</cp:revision>
  <cp:lastPrinted>2013-01-30T23:16:36Z</cp:lastPrinted>
  <dcterms:created xsi:type="dcterms:W3CDTF">2010-04-12T23:12:02Z</dcterms:created>
  <dcterms:modified xsi:type="dcterms:W3CDTF">2016-09-26T19:24:16Z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