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51" r:id="rId5"/>
  </p:sldMasterIdLst>
  <p:notesMasterIdLst>
    <p:notesMasterId r:id="rId8"/>
  </p:notesMasterIdLst>
  <p:handoutMasterIdLst>
    <p:handoutMasterId r:id="rId9"/>
  </p:handoutMasterIdLst>
  <p:sldIdLst>
    <p:sldId id="260" r:id="rId6"/>
    <p:sldId id="258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64603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NPRR800 Revisions to Credit Exposure Calculations to Use Electricity Futures Market Prices</a:t>
            </a:r>
            <a:endParaRPr lang="en-US" dirty="0"/>
          </a:p>
          <a:p>
            <a:r>
              <a:rPr lang="en-US" dirty="0" smtClean="0"/>
              <a:t>Vanessa Spells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September 21,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828800" y="457200"/>
            <a:ext cx="6324600" cy="5943600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/>
              <a:t>NPRR800 Revisions to Credit Exposure Calculations to Use Electricity Futures Market </a:t>
            </a:r>
            <a:r>
              <a:rPr lang="en-US" sz="1800" b="1" dirty="0" smtClean="0"/>
              <a:t>Prices – Language Summary</a:t>
            </a:r>
          </a:p>
          <a:p>
            <a:pPr marL="0" indent="0">
              <a:buNone/>
            </a:pPr>
            <a:r>
              <a:rPr lang="en-US" sz="1600" dirty="0" smtClean="0"/>
              <a:t>Revises the RTLE, DALE, and MCE calculations to use electricity futures mark-to-market prices for estimating forward risk. </a:t>
            </a:r>
            <a:endParaRPr lang="en-US" sz="1600" dirty="0"/>
          </a:p>
          <a:p>
            <a:r>
              <a:rPr lang="en-US" sz="1600" dirty="0" smtClean="0"/>
              <a:t>Minimum Current Exposure (MCE) calculation adjusted for:</a:t>
            </a:r>
          </a:p>
          <a:p>
            <a:pPr lvl="1"/>
            <a:r>
              <a:rPr lang="en-US" sz="1200" dirty="0" smtClean="0"/>
              <a:t>RFAF (Real-Time Forward Adjustment </a:t>
            </a:r>
            <a:r>
              <a:rPr lang="en-US" sz="1200" dirty="0"/>
              <a:t>F</a:t>
            </a:r>
            <a:r>
              <a:rPr lang="en-US" sz="1200" dirty="0" smtClean="0"/>
              <a:t>actor) – added as multiplier</a:t>
            </a:r>
          </a:p>
          <a:p>
            <a:pPr lvl="1"/>
            <a:r>
              <a:rPr lang="en-US" sz="1200" dirty="0" smtClean="0"/>
              <a:t>Market Adjustment Factor (MAF) – added as multiplier</a:t>
            </a:r>
          </a:p>
          <a:p>
            <a:pPr lvl="1"/>
            <a:r>
              <a:rPr lang="en-US" sz="1200" dirty="0" smtClean="0"/>
              <a:t>Seasonal Adjustment Factor (SAF) – removed </a:t>
            </a:r>
          </a:p>
          <a:p>
            <a:r>
              <a:rPr lang="en-US" sz="1600" dirty="0" smtClean="0"/>
              <a:t>Estimated </a:t>
            </a:r>
            <a:r>
              <a:rPr lang="en-US" sz="1600" dirty="0" smtClean="0"/>
              <a:t>Aggregate Liability (EAL) adjusted:</a:t>
            </a:r>
          </a:p>
          <a:p>
            <a:pPr lvl="1"/>
            <a:r>
              <a:rPr lang="en-US" sz="1200" dirty="0" smtClean="0"/>
              <a:t>RFAF (Real-Time Forward Adjustment Factor) – added as multiplier</a:t>
            </a:r>
          </a:p>
          <a:p>
            <a:pPr lvl="1"/>
            <a:r>
              <a:rPr lang="en-US" sz="1200" dirty="0" smtClean="0"/>
              <a:t>DFAF (Day-Ahead Forward Adjustment Factor)</a:t>
            </a:r>
            <a:r>
              <a:rPr lang="en-US" sz="1200" dirty="0"/>
              <a:t> </a:t>
            </a:r>
            <a:r>
              <a:rPr lang="en-US" sz="1200" dirty="0" smtClean="0"/>
              <a:t>– added as multiplier</a:t>
            </a:r>
          </a:p>
          <a:p>
            <a:pPr lvl="1"/>
            <a:r>
              <a:rPr lang="en-US" sz="1200" dirty="0" smtClean="0"/>
              <a:t> </a:t>
            </a:r>
            <a:r>
              <a:rPr lang="en-US" sz="1200" i="1" dirty="0" err="1" smtClean="0"/>
              <a:t>lrq</a:t>
            </a:r>
            <a:r>
              <a:rPr lang="en-US" sz="1200" i="1" dirty="0" smtClean="0"/>
              <a:t> </a:t>
            </a:r>
            <a:r>
              <a:rPr lang="en-US" sz="1200" dirty="0" smtClean="0"/>
              <a:t>(Look-back period for RTM to find the maximum of RTLE or URTA for all QSEs represented by a Counter-Party) - parameterized</a:t>
            </a:r>
          </a:p>
          <a:p>
            <a:r>
              <a:rPr lang="en-US" sz="1600" dirty="0"/>
              <a:t>Real-Time/Day-Ahead Forward Adjustment Factors </a:t>
            </a:r>
          </a:p>
          <a:p>
            <a:pPr lvl="1"/>
            <a:r>
              <a:rPr lang="en-US" sz="1200" dirty="0"/>
              <a:t>new calculations for RFAF and DFAF</a:t>
            </a:r>
          </a:p>
          <a:p>
            <a:r>
              <a:rPr lang="en-US" sz="1600" dirty="0" smtClean="0"/>
              <a:t>Forward Adjustment Factors Summary Report </a:t>
            </a:r>
          </a:p>
          <a:p>
            <a:pPr lvl="1"/>
            <a:r>
              <a:rPr lang="en-US" sz="1200" dirty="0" smtClean="0"/>
              <a:t>added to list of CMM Reports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infopath/2007/PartnerControls"/>
    <ds:schemaRef ds:uri="c34af464-7aa1-4edd-9be4-83dffc1cb92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300</TotalTime>
  <Words>169</Words>
  <Application>Microsoft Office PowerPoint</Application>
  <PresentationFormat>On-screen Show (4:3)</PresentationFormat>
  <Paragraphs>19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1_Custom Design</vt:lpstr>
      <vt:lpstr>Custom Design</vt:lpstr>
      <vt:lpstr>PowerPoint Presentation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Spells, Vanessa</cp:lastModifiedBy>
  <cp:revision>37</cp:revision>
  <cp:lastPrinted>2016-08-15T17:43:32Z</cp:lastPrinted>
  <dcterms:created xsi:type="dcterms:W3CDTF">2016-01-21T15:20:31Z</dcterms:created>
  <dcterms:modified xsi:type="dcterms:W3CDTF">2016-09-21T13:22:15Z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