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5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76860/Panhandle_RPG_ERCOT_review_10202015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Panhandle </a:t>
            </a:r>
            <a:r>
              <a:rPr lang="en-US" dirty="0" smtClean="0">
                <a:solidFill>
                  <a:schemeClr val="tx1"/>
                </a:solidFill>
              </a:rPr>
              <a:t>Export Update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626014"/>
              </p:ext>
            </p:extLst>
          </p:nvPr>
        </p:nvGraphicFramePr>
        <p:xfrm>
          <a:off x="1219200" y="3352800"/>
          <a:ext cx="60960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350520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Panhandle Export</a:t>
                      </a:r>
                      <a:r>
                        <a:rPr lang="en-US" baseline="0" dirty="0" smtClean="0"/>
                        <a:t> Limit (MW) based on WSCR</a:t>
                      </a:r>
                      <a:endParaRPr lang="en-US" dirty="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Previous Limit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3702</a:t>
                      </a:r>
                      <a:r>
                        <a:rPr lang="en-US" baseline="30000" dirty="0" smtClean="0"/>
                        <a:t>(1)</a:t>
                      </a:r>
                      <a:endParaRPr lang="en-US" baseline="30000" dirty="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Updated Limit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4013</a:t>
                      </a:r>
                      <a:endParaRPr lang="en-US" baseline="30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1430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Panhandle Wind Generation Capacity: 5271 MW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Include 2</a:t>
            </a:r>
            <a:r>
              <a:rPr lang="en-US" baseline="30000" dirty="0" smtClean="0"/>
              <a:t>nd</a:t>
            </a:r>
            <a:r>
              <a:rPr lang="en-US" dirty="0" smtClean="0"/>
              <a:t> circuit (</a:t>
            </a:r>
            <a:r>
              <a:rPr lang="en-US" dirty="0" err="1" smtClean="0"/>
              <a:t>Alibates</a:t>
            </a:r>
            <a:r>
              <a:rPr lang="en-US" dirty="0" smtClean="0"/>
              <a:t>-AJ Swope-Windmill-Ogallala-Tule Canyon) and two 175 MVAR synchronous condensers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The </a:t>
            </a:r>
            <a:r>
              <a:rPr lang="en-US" dirty="0" smtClean="0"/>
              <a:t>updated limit </a:t>
            </a:r>
            <a:r>
              <a:rPr lang="en-US" dirty="0" smtClean="0"/>
              <a:t>will </a:t>
            </a:r>
            <a:r>
              <a:rPr lang="en-US" dirty="0" smtClean="0"/>
              <a:t>be used in the 2016 RTP economic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105400"/>
            <a:ext cx="830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(1). </a:t>
            </a: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www.ercot.com/content/wcm/key_documents_lists/76860/Panhandle_RPG_ERCOT_review_10202015.pdf</a:t>
            </a:r>
            <a:r>
              <a:rPr lang="en-US" sz="12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www.w3.org/XML/1998/namespace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4304</TotalTime>
  <Words>60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1_Custom Design</vt:lpstr>
      <vt:lpstr>Office Theme</vt:lpstr>
      <vt:lpstr>Custom Design</vt:lpstr>
      <vt:lpstr>Panhandle Export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Huang, Fred</cp:lastModifiedBy>
  <cp:revision>87</cp:revision>
  <cp:lastPrinted>2016-08-05T20:43:35Z</cp:lastPrinted>
  <dcterms:created xsi:type="dcterms:W3CDTF">2016-01-21T15:20:31Z</dcterms:created>
  <dcterms:modified xsi:type="dcterms:W3CDTF">2016-09-19T20:26:22Z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