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1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3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Continuity Credit Points</a:t>
            </a:r>
            <a:endParaRPr lang="en-US" b="1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CWG / MCWG</a:t>
            </a:r>
            <a:endParaRPr lang="en-US" dirty="0"/>
          </a:p>
          <a:p>
            <a:r>
              <a:rPr lang="en-US" dirty="0" smtClean="0"/>
              <a:t>September 21,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Market Continuity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638" y="830422"/>
            <a:ext cx="8640924" cy="4800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Discussion points from August CWG / MCWG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A market outage would be treated as a </a:t>
            </a:r>
            <a:r>
              <a:rPr lang="en-US" sz="2400" i="1" dirty="0" smtClean="0"/>
              <a:t>force majeure</a:t>
            </a:r>
            <a:r>
              <a:rPr lang="en-US" sz="2400" dirty="0" smtClean="0"/>
              <a:t> event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ERCOT would seek emergency funding to pay generators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Credit requirements for DAM would be suspended for some period of time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Any Mass Transitions that might follow from REP defaults would be suspended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Excess cash would be used to cover QSE invoices first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Collateral calls would be suspended for some period of time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DAM may be restricted to load and Generation for some period of time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6502</TotalTime>
  <Words>98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Market Continuity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122</cp:revision>
  <cp:lastPrinted>2016-01-21T20:53:15Z</cp:lastPrinted>
  <dcterms:created xsi:type="dcterms:W3CDTF">2016-01-21T15:20:31Z</dcterms:created>
  <dcterms:modified xsi:type="dcterms:W3CDTF">2016-09-09T18:57:59Z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