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9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9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0184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Annual Load Data Request</a:t>
            </a:r>
            <a:endParaRPr lang="en-US" sz="3000" dirty="0"/>
          </a:p>
          <a:p>
            <a:endParaRPr lang="en-US" dirty="0"/>
          </a:p>
          <a:p>
            <a:r>
              <a:rPr lang="en-US" dirty="0" smtClean="0"/>
              <a:t>Planning Working Group</a:t>
            </a:r>
            <a:r>
              <a:rPr lang="en-US" dirty="0" smtClean="0"/>
              <a:t>, 9/21/2016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Status of 2016 ALDR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1560"/>
            <a:ext cx="8686800" cy="51054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ERCOT is transitioning ALDR responsibility from the Resource Adequacy Dept. to the Model Administration Dept.</a:t>
            </a:r>
          </a:p>
          <a:p>
            <a:pPr marL="742950" lvl="2" indent="-342900">
              <a:buFont typeface="Calibri" panose="020F0502020204030204" pitchFamily="34" charset="0"/>
              <a:buChar char="—"/>
            </a:pPr>
            <a:r>
              <a:rPr lang="en-US" sz="2800" dirty="0" smtClean="0"/>
              <a:t>Management responsibility for the ALDR process is transferring from Pete Warnken to Art Deller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ERCOT is currently updating the ALDR communications contact list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Next steps are to review and update the ALDR data form and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PLWG Roles and Coordination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1560"/>
            <a:ext cx="8686800" cy="51054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Discussion on ALDR oversight held at January 20, 2016 PLWG meeting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How does PLWG want to </a:t>
            </a:r>
            <a:r>
              <a:rPr lang="en-US" sz="3200" dirty="0" smtClean="0"/>
              <a:t>manage the </a:t>
            </a:r>
            <a:r>
              <a:rPr lang="en-US" sz="3200" dirty="0" smtClean="0"/>
              <a:t>ALDR process?</a:t>
            </a:r>
          </a:p>
          <a:p>
            <a:pPr marL="742950" lvl="2" indent="-342900">
              <a:buFont typeface="Calibri" panose="020F0502020204030204" pitchFamily="34" charset="0"/>
              <a:buChar char="—"/>
            </a:pPr>
            <a:r>
              <a:rPr lang="en-US" sz="2800" dirty="0" smtClean="0"/>
              <a:t>Data form / instructions review, updates and approval</a:t>
            </a:r>
          </a:p>
          <a:p>
            <a:pPr marL="742950" lvl="2" indent="-342900">
              <a:buFont typeface="Calibri" panose="020F0502020204030204" pitchFamily="34" charset="0"/>
              <a:buChar char="—"/>
            </a:pPr>
            <a:r>
              <a:rPr lang="en-US" sz="2800" dirty="0"/>
              <a:t>Issue resolution</a:t>
            </a:r>
          </a:p>
          <a:p>
            <a:pPr marL="742950" lvl="2" indent="-342900">
              <a:buFont typeface="Calibri" panose="020F0502020204030204" pitchFamily="34" charset="0"/>
              <a:buChar char="—"/>
            </a:pPr>
            <a:r>
              <a:rPr lang="en-US" sz="2800" dirty="0" smtClean="0"/>
              <a:t>Data request schedule</a:t>
            </a:r>
          </a:p>
          <a:p>
            <a:pPr marL="742950" lvl="2" indent="-342900">
              <a:buFont typeface="Calibri" panose="020F0502020204030204" pitchFamily="34" charset="0"/>
              <a:buChar char="—"/>
            </a:pPr>
            <a:r>
              <a:rPr lang="en-US" sz="2800" dirty="0" smtClean="0"/>
              <a:t>ALDR training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4984</TotalTime>
  <Words>112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Status of 2016 ALDR</vt:lpstr>
      <vt:lpstr>PLWG Roles and Coordination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131</cp:revision>
  <cp:lastPrinted>2016-01-21T20:53:15Z</cp:lastPrinted>
  <dcterms:created xsi:type="dcterms:W3CDTF">2016-01-21T15:20:31Z</dcterms:created>
  <dcterms:modified xsi:type="dcterms:W3CDTF">2016-09-15T21:47:36Z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