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0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7" autoAdjust="0"/>
    <p:restoredTop sz="98752" autoAdjust="0"/>
  </p:normalViewPr>
  <p:slideViewPr>
    <p:cSldViewPr showGuides="1">
      <p:cViewPr varScale="1">
        <p:scale>
          <a:sx n="74" d="100"/>
          <a:sy n="74" d="100"/>
        </p:scale>
        <p:origin x="159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44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Prioritization Review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September 15,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71627"/>
              </p:ext>
            </p:extLst>
          </p:nvPr>
        </p:nvGraphicFramePr>
        <p:xfrm>
          <a:off x="76200" y="990600"/>
          <a:ext cx="8991599" cy="1615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5937"/>
                <a:gridCol w="858663"/>
                <a:gridCol w="761999"/>
                <a:gridCol w="1066801"/>
                <a:gridCol w="838199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NPRR758</a:t>
                      </a:r>
                      <a:r>
                        <a:rPr lang="en-US" sz="1200" b="1" dirty="0" smtClean="0"/>
                        <a:t> </a:t>
                      </a:r>
                      <a:r>
                        <a:rPr lang="en-US" sz="1100" dirty="0" smtClean="0"/>
                        <a:t>– </a:t>
                      </a:r>
                      <a:r>
                        <a:rPr lang="en-US" sz="1000" dirty="0" smtClean="0"/>
                        <a:t>Improved Transparency for Outages Potentially Having a High Economic Impact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Sept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smtClean="0"/>
                        <a:t>2017-R3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$300k-$400k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NPRR649 </a:t>
                      </a:r>
                      <a:r>
                        <a:rPr lang="en-US" sz="900" dirty="0" smtClean="0"/>
                        <a:t>– </a:t>
                      </a:r>
                      <a:r>
                        <a:rPr lang="en-US" sz="1000" dirty="0" smtClean="0"/>
                        <a:t>Addressing Issues Surrounding High Dispatch Limit (HDL) Overrides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Sept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NPRR744 </a:t>
                      </a:r>
                      <a:r>
                        <a:rPr lang="en-US" sz="900" dirty="0" smtClean="0"/>
                        <a:t>– </a:t>
                      </a:r>
                      <a:r>
                        <a:rPr lang="en-US" sz="1000" dirty="0" smtClean="0"/>
                        <a:t>RUC Trigger for Reliability Deployment Price Adder &amp; Align with RUC Settlement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Oct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$200k-$250k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NPRR746 </a:t>
                      </a:r>
                      <a:r>
                        <a:rPr lang="en-US" sz="900" dirty="0" smtClean="0"/>
                        <a:t>– </a:t>
                      </a:r>
                      <a:r>
                        <a:rPr lang="en-US" sz="1000" dirty="0" smtClean="0"/>
                        <a:t>Adjustments Due to Negative Load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Oct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$35k-$45k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114800" y="1583146"/>
            <a:ext cx="1539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from August 2016</a:t>
            </a:r>
            <a:endParaRPr lang="en-US" sz="800" b="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95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www.w3.org/XML/1998/namespace"/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15144</TotalTime>
  <Words>114</Words>
  <Application>Microsoft Office PowerPoint</Application>
  <PresentationFormat>On-screen Show (4:3)</PresentationFormat>
  <Paragraphs>33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Approved Revision Requests “Not Started” – Planned to Start in Future Months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Hale, Aubrey</cp:lastModifiedBy>
  <cp:revision>202</cp:revision>
  <cp:lastPrinted>2016-03-09T20:15:11Z</cp:lastPrinted>
  <dcterms:created xsi:type="dcterms:W3CDTF">2016-01-21T15:20:31Z</dcterms:created>
  <dcterms:modified xsi:type="dcterms:W3CDTF">2016-09-16T21:55:07Z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