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74" d="100"/>
          <a:sy n="74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September 15,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71627"/>
              </p:ext>
            </p:extLst>
          </p:nvPr>
        </p:nvGraphicFramePr>
        <p:xfrm>
          <a:off x="76200" y="990600"/>
          <a:ext cx="8991599" cy="1615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937"/>
                <a:gridCol w="858663"/>
                <a:gridCol w="761999"/>
                <a:gridCol w="1066801"/>
                <a:gridCol w="8381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NPRR758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000" dirty="0" smtClean="0"/>
                        <a:t>Improved Transparency for Outages Potentially Having a High Economic Impact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NPRR649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Addressing Issues Surrounding High Dispatch Limit (HDL) Overrides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NPRR744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RUC Trigger for Reliability Deployment Price Adder &amp; Align with RUC Settlement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NPRR746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Adjustments Due to Negative Load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14800" y="1583146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August 2016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15144</TotalTime>
  <Words>114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Hale, Aubrey</cp:lastModifiedBy>
  <cp:revision>202</cp:revision>
  <cp:lastPrinted>2016-03-09T20:15:11Z</cp:lastPrinted>
  <dcterms:created xsi:type="dcterms:W3CDTF">2016-01-21T15:20:31Z</dcterms:created>
  <dcterms:modified xsi:type="dcterms:W3CDTF">2016-09-16T21:55:07Z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