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7" r:id="rId7"/>
    <p:sldId id="279" r:id="rId8"/>
    <p:sldId id="278" r:id="rId9"/>
    <p:sldId id="257" r:id="rId10"/>
    <p:sldId id="273" r:id="rId11"/>
    <p:sldId id="276" r:id="rId12"/>
    <p:sldId id="275" r:id="rId13"/>
    <p:sldId id="280" r:id="rId14"/>
    <p:sldId id="28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9" autoAdjust="0"/>
  </p:normalViewPr>
  <p:slideViewPr>
    <p:cSldViewPr showGuides="1">
      <p:cViewPr varScale="1">
        <p:scale>
          <a:sx n="71" d="100"/>
          <a:sy n="71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8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7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Proposal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July 13,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Continue presentations across Subcommittees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Draft SCR and seek support to move forward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dialog with Market via MDWG to explore future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Discussions at MDWG around changes to ERCOT’s Web Services have been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Wide ranging ideas from the simple to fanciful have been evaluated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MDWG provided feedback thru multiple technical workshops 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Discussion topics were prioritized based on useful changes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Ultimately, notification of report availability became the highest priority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315188"/>
            <a:ext cx="1730362" cy="4857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Source Systems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5731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6805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4377071" y="3628318"/>
            <a:ext cx="13461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2"/>
            <a:endCxn id="37" idx="3"/>
          </p:cNvCxnSpPr>
          <p:nvPr/>
        </p:nvCxnSpPr>
        <p:spPr>
          <a:xfrm flipH="1">
            <a:off x="4383250" y="5572934"/>
            <a:ext cx="1693533" cy="15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08702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243835" y="4800600"/>
            <a:ext cx="1049788" cy="787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04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Today, machine to machine access to reports relies on “pull” model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Parties interested in content ask for the most recent </a:t>
            </a:r>
            <a:r>
              <a:rPr lang="en-US" sz="1600" dirty="0" smtClean="0"/>
              <a:t>copy using Web Services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While the frequency of report creation is published, the actual creation time is not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results in high frequency requests for the same content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Very inefficient for everyone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Excess load on systems at both ends of the transaction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Repetitive downloads of reports consume bandwidth yet add no value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Proposal supported by MDWG is the first step towards a “push”model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Receiving notification that a report is available is less disruptive than pushing the actual content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Positions us well to push content in addition to notifications in the future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Considering a new Administration page on MIS available to a MP’s USA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Select which Report ID’s should </a:t>
            </a:r>
            <a:r>
              <a:rPr lang="en-US" sz="1600" dirty="0" smtClean="0"/>
              <a:t>be included for notification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Create a new notification channel for Report Availability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Websockets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clients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Provides modern solution to which existing processes can be migrated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Generate a notification whenever a report 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Cross-reference DocID to ReportID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destinations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12051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99250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endCxn id="47" idx="1"/>
          </p:cNvCxnSpPr>
          <p:nvPr/>
        </p:nvCxnSpPr>
        <p:spPr>
          <a:xfrm flipV="1">
            <a:off x="7453543" y="3470470"/>
            <a:ext cx="572434" cy="1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023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43949" y="964638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7414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984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2203996" y="4828863"/>
            <a:ext cx="1049788" cy="7597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384073" y="5572934"/>
            <a:ext cx="1692710" cy="1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 flipV="1">
            <a:off x="2286303" y="3628318"/>
            <a:ext cx="973659" cy="632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9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469</Words>
  <Application>Microsoft Office PowerPoint</Application>
  <PresentationFormat>On-screen Show (4:3)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Background</vt:lpstr>
      <vt:lpstr>Current State</vt:lpstr>
      <vt:lpstr>Problem Statement</vt:lpstr>
      <vt:lpstr>Proposed Scope</vt:lpstr>
      <vt:lpstr>Scope (continued)</vt:lpstr>
      <vt:lpstr>Administration and Opt-In</vt:lpstr>
      <vt:lpstr>Event Notification</vt:lpstr>
      <vt:lpstr>Proposed System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Hale, Aubrey</cp:lastModifiedBy>
  <cp:revision>59</cp:revision>
  <cp:lastPrinted>2016-01-21T20:53:15Z</cp:lastPrinted>
  <dcterms:created xsi:type="dcterms:W3CDTF">2016-01-21T15:20:31Z</dcterms:created>
  <dcterms:modified xsi:type="dcterms:W3CDTF">2016-09-16T21:53:23Z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_MarkAsFinal">
    <vt:bool>true</vt:bool>
  </property>
</Properties>
</file>