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309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06" autoAdjust="0"/>
    <p:restoredTop sz="98551" autoAdjust="0"/>
  </p:normalViewPr>
  <p:slideViewPr>
    <p:cSldViewPr showGuides="1">
      <p:cViewPr varScale="1">
        <p:scale>
          <a:sx n="75" d="100"/>
          <a:sy n="75" d="100"/>
        </p:scale>
        <p:origin x="1194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623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33251" y="6611779"/>
            <a:ext cx="11464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baseline="0" dirty="0" smtClean="0">
                <a:solidFill>
                  <a:schemeClr val="tx2"/>
                </a:solidFill>
              </a:rPr>
              <a:t>ERCOT PUBLIC</a:t>
            </a:r>
            <a:endParaRPr lang="en-US" sz="1000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00400" y="2286000"/>
            <a:ext cx="56460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PR174-01 2015 OS Enhancements </a:t>
            </a:r>
          </a:p>
          <a:p>
            <a:r>
              <a:rPr lang="en-US" sz="2000" b="1" dirty="0" smtClean="0"/>
              <a:t>Project Update</a:t>
            </a:r>
          </a:p>
          <a:p>
            <a:endParaRPr lang="en-US" sz="2000" b="1" dirty="0"/>
          </a:p>
          <a:p>
            <a:endParaRPr lang="en-US" dirty="0"/>
          </a:p>
          <a:p>
            <a:r>
              <a:rPr lang="en-US" dirty="0" smtClean="0"/>
              <a:t>09/19/2016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848600" cy="518318"/>
          </a:xfrm>
        </p:spPr>
        <p:txBody>
          <a:bodyPr/>
          <a:lstStyle/>
          <a:p>
            <a:r>
              <a:rPr lang="en-US" sz="2500" dirty="0" smtClean="0"/>
              <a:t>PR174-01 OS Enhancements - Project Update</a:t>
            </a:r>
            <a:endParaRPr lang="en-US" sz="25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914400"/>
            <a:ext cx="8458200" cy="53340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900" dirty="0" smtClean="0"/>
              <a:t>Project is currently in Execution and continues tracking to approved budget and schedule. Please note: this OS UI release will only be supported for browsers running in </a:t>
            </a:r>
            <a:r>
              <a:rPr lang="en-US" sz="1900" u="sng" dirty="0" smtClean="0"/>
              <a:t>IE 11</a:t>
            </a:r>
            <a:r>
              <a:rPr lang="en-US" sz="1900" dirty="0" smtClean="0"/>
              <a:t>. 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u="sng" dirty="0" smtClean="0"/>
          </a:p>
          <a:p>
            <a:pPr lvl="1"/>
            <a:r>
              <a:rPr lang="en-US" sz="1650" dirty="0" smtClean="0"/>
              <a:t>The effective date for the new OS Release is September 27, 2016 </a:t>
            </a:r>
          </a:p>
          <a:p>
            <a:pPr lvl="1"/>
            <a:r>
              <a:rPr lang="en-US" sz="1650" dirty="0" smtClean="0"/>
              <a:t>Market Testing (MOTE) is in progress. MOTE will be available through go-live and thereafter </a:t>
            </a:r>
          </a:p>
          <a:p>
            <a:pPr lvl="1"/>
            <a:r>
              <a:rPr lang="en-US" sz="1650" dirty="0" smtClean="0"/>
              <a:t>Readiness actives leading up to the go-live date are progressing as expected. These activities include:</a:t>
            </a:r>
          </a:p>
          <a:p>
            <a:pPr lvl="1"/>
            <a:endParaRPr lang="en-US" sz="1600" dirty="0" smtClean="0"/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600" dirty="0" smtClean="0"/>
              <a:t>A </a:t>
            </a:r>
            <a:r>
              <a:rPr lang="en-US" sz="1600" dirty="0" smtClean="0"/>
              <a:t>WebEx </a:t>
            </a:r>
            <a:r>
              <a:rPr lang="en-US" sz="1600" dirty="0"/>
              <a:t> </a:t>
            </a:r>
            <a:r>
              <a:rPr lang="en-US" sz="1600" dirty="0" smtClean="0"/>
              <a:t>session</a:t>
            </a:r>
            <a:r>
              <a:rPr lang="en-US" sz="1600" dirty="0" smtClean="0"/>
              <a:t> has been scheduled to </a:t>
            </a:r>
            <a:r>
              <a:rPr lang="en-US" sz="1600" dirty="0" smtClean="0"/>
              <a:t>discuss </a:t>
            </a:r>
            <a:r>
              <a:rPr lang="en-US" sz="1600" dirty="0" smtClean="0"/>
              <a:t>the </a:t>
            </a:r>
            <a:r>
              <a:rPr lang="en-US" sz="1600" dirty="0" smtClean="0"/>
              <a:t>transitioning of outages submitted by ERCOT on behalf of the </a:t>
            </a:r>
            <a:r>
              <a:rPr lang="en-US" sz="1600" dirty="0" smtClean="0"/>
              <a:t>QSE’s. This session will take place on </a:t>
            </a:r>
            <a:r>
              <a:rPr lang="en-US" sz="1600" dirty="0" smtClean="0"/>
              <a:t>September 20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from </a:t>
            </a:r>
            <a:r>
              <a:rPr lang="en-US" sz="1600" dirty="0" smtClean="0"/>
              <a:t>13:30 </a:t>
            </a:r>
            <a:r>
              <a:rPr lang="en-US" sz="1600" dirty="0" smtClean="0"/>
              <a:t>to </a:t>
            </a:r>
            <a:r>
              <a:rPr lang="en-US" sz="1600" dirty="0" smtClean="0"/>
              <a:t>14:30 CST.</a:t>
            </a:r>
            <a:endParaRPr lang="en-US" sz="1600" dirty="0" smtClean="0"/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600" dirty="0" smtClean="0"/>
              <a:t>A WebEx </a:t>
            </a:r>
            <a:r>
              <a:rPr lang="en-US" sz="1600" dirty="0" smtClean="0"/>
              <a:t>Outage Scheduler training session is planned for </a:t>
            </a:r>
            <a:r>
              <a:rPr lang="en-US" sz="1600" dirty="0" smtClean="0"/>
              <a:t>September 29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from </a:t>
            </a:r>
            <a:r>
              <a:rPr lang="en-US" sz="1600" dirty="0" smtClean="0"/>
              <a:t>13:30 </a:t>
            </a:r>
            <a:r>
              <a:rPr lang="en-US" sz="1600" dirty="0" smtClean="0"/>
              <a:t>to </a:t>
            </a:r>
            <a:r>
              <a:rPr lang="en-US" sz="1600" dirty="0" smtClean="0"/>
              <a:t>15:30 CST.  </a:t>
            </a:r>
            <a:r>
              <a:rPr lang="en-US" sz="1600" dirty="0" smtClean="0"/>
              <a:t>This presentation will only discuss the </a:t>
            </a:r>
            <a:r>
              <a:rPr lang="en-US" sz="1600" dirty="0" smtClean="0"/>
              <a:t>new features </a:t>
            </a:r>
            <a:r>
              <a:rPr lang="en-US" sz="1600" dirty="0" smtClean="0"/>
              <a:t>and enhancements of the Outage Scheduler application </a:t>
            </a:r>
            <a:endParaRPr lang="en-US" sz="1600" dirty="0" smtClean="0"/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600" dirty="0" smtClean="0"/>
              <a:t>Updated OS user guides are now posted to ERCOT.COM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600" dirty="0"/>
              <a:t>N</a:t>
            </a:r>
            <a:r>
              <a:rPr lang="en-US" sz="1600" dirty="0" smtClean="0"/>
              <a:t>ew web based training course will be available in Mid-October </a:t>
            </a: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05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c34af464-7aa1-4edd-9be4-83dffc1cb926"/>
    <ds:schemaRef ds:uri="http://purl.org/dc/terms/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6277</TotalTime>
  <Words>161</Words>
  <Application>Microsoft Office PowerPoint</Application>
  <PresentationFormat>On-screen Show (4:3)</PresentationFormat>
  <Paragraphs>18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Wingdings</vt:lpstr>
      <vt:lpstr>1_Custom Design</vt:lpstr>
      <vt:lpstr>Office Theme</vt:lpstr>
      <vt:lpstr>Custom Design</vt:lpstr>
      <vt:lpstr>PowerPoint Presentation</vt:lpstr>
      <vt:lpstr>PR174-01 OS Enhancements - Project Update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Castillo, Leo</cp:lastModifiedBy>
  <cp:revision>274</cp:revision>
  <cp:lastPrinted>2016-09-15T14:21:09Z</cp:lastPrinted>
  <dcterms:created xsi:type="dcterms:W3CDTF">2016-01-21T15:20:31Z</dcterms:created>
  <dcterms:modified xsi:type="dcterms:W3CDTF">2016-09-15T15:28:36Z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