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5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09/15/16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NPRR562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cs typeface="Arial" panose="020B0604020202020204" pitchFamily="34" charset="0"/>
              </a:rPr>
              <a:t>Subsynchronous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 Resonance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NPRR697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NPRR759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Segmentation of the Total New Capacity Estimate in the ERCOT CDR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NPRR768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Revisions to Real-Time On-Line Reliability Deployment Price Adder Categories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NPRR776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Voltage Set Point Communication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NPRR777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ERCOT-directed Dispatch of Price-Responsive Distributed Generation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SCR785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88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09/15/16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66</cp:revision>
  <dcterms:created xsi:type="dcterms:W3CDTF">2012-06-21T12:05:52Z</dcterms:created>
  <dcterms:modified xsi:type="dcterms:W3CDTF">2016-09-13T20:19:02Z</dcterms:modified>
</cp:coreProperties>
</file>