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123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C00000"/>
                  </a:solidFill>
                </a:rPr>
                <a:t>Second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Quarter 2016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September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1" y="1120140"/>
            <a:ext cx="7467600" cy="447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96" y="1158240"/>
            <a:ext cx="7399018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025" y="1112520"/>
            <a:ext cx="729996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1" y="1386840"/>
            <a:ext cx="7010400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81" y="1577340"/>
            <a:ext cx="7048500" cy="275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4193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228</cp:revision>
  <cp:lastPrinted>2013-01-30T23:16:36Z</cp:lastPrinted>
  <dcterms:created xsi:type="dcterms:W3CDTF">2010-04-12T23:12:02Z</dcterms:created>
  <dcterms:modified xsi:type="dcterms:W3CDTF">2016-08-05T18:26:00Z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