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16" d="100"/>
          <a:sy n="116" d="100"/>
        </p:scale>
        <p:origin x="108" y="17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September 15,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1627"/>
              </p:ext>
            </p:extLst>
          </p:nvPr>
        </p:nvGraphicFramePr>
        <p:xfrm>
          <a:off x="76200" y="990600"/>
          <a:ext cx="8991599" cy="1615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65937"/>
                <a:gridCol w="858663"/>
                <a:gridCol w="761999"/>
                <a:gridCol w="1066801"/>
                <a:gridCol w="83819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NPRR758</a:t>
                      </a:r>
                      <a:r>
                        <a:rPr lang="en-US" sz="1200" b="1" dirty="0" smtClean="0"/>
                        <a:t> </a:t>
                      </a:r>
                      <a:r>
                        <a:rPr lang="en-US" sz="1100" dirty="0" smtClean="0"/>
                        <a:t>– </a:t>
                      </a:r>
                      <a:r>
                        <a:rPr lang="en-US" sz="1000" dirty="0" smtClean="0"/>
                        <a:t>Improved Transparency for Outages Potentially Having a High Economic Impact</a:t>
                      </a:r>
                      <a:endParaRPr 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</a:t>
                      </a:r>
                      <a:r>
                        <a:rPr lang="en-US" sz="1050" dirty="0" smtClean="0"/>
                        <a:t>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$300k-$400k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NPRR649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Addressing Issues Surrounding High Dispatch Limit (HDL) Overrides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NPRR744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RUC Trigger for Reliability Deployment Price Adder &amp; Align with RUC Settlement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2896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/>
                        <a:t>NPRR746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000" dirty="0" smtClean="0"/>
                        <a:t>Adjustments Due to Negative Load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Oct 2016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114800" y="1583146"/>
            <a:ext cx="15392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August 2016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c34af464-7aa1-4edd-9be4-83dffc1cb926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15144</TotalTime>
  <Words>114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202</cp:revision>
  <cp:lastPrinted>2016-03-09T20:15:11Z</cp:lastPrinted>
  <dcterms:created xsi:type="dcterms:W3CDTF">2016-01-21T15:20:31Z</dcterms:created>
  <dcterms:modified xsi:type="dcterms:W3CDTF">2016-09-08T20:23:17Z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