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9"/>
  </p:notesMasterIdLst>
  <p:handoutMasterIdLst>
    <p:handoutMasterId r:id="rId10"/>
  </p:handoutMasterIdLst>
  <p:sldIdLst>
    <p:sldId id="260" r:id="rId7"/>
    <p:sldId id="304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67" autoAdjust="0"/>
    <p:restoredTop sz="98752" autoAdjust="0"/>
  </p:normalViewPr>
  <p:slideViewPr>
    <p:cSldViewPr showGuides="1">
      <p:cViewPr varScale="1">
        <p:scale>
          <a:sx n="116" d="100"/>
          <a:sy n="116" d="100"/>
        </p:scale>
        <p:origin x="108" y="17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9/6/2016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449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Project Prioritization Review</a:t>
            </a:r>
            <a:endParaRPr lang="en-US" sz="2400" b="1" dirty="0"/>
          </a:p>
          <a:p>
            <a:endParaRPr lang="en-US" dirty="0"/>
          </a:p>
          <a:p>
            <a:r>
              <a:rPr lang="en-US" dirty="0" smtClean="0"/>
              <a:t>September 15,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19882"/>
            <a:ext cx="8839200" cy="442118"/>
          </a:xfrm>
        </p:spPr>
        <p:txBody>
          <a:bodyPr/>
          <a:lstStyle/>
          <a:p>
            <a:r>
              <a:rPr lang="en-US" sz="1800" dirty="0" smtClean="0"/>
              <a:t>Approved Revision Requests “Not Started” – Planned to Start in Future Months</a:t>
            </a:r>
            <a:endParaRPr lang="en-US" sz="18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71627"/>
              </p:ext>
            </p:extLst>
          </p:nvPr>
        </p:nvGraphicFramePr>
        <p:xfrm>
          <a:off x="76200" y="990600"/>
          <a:ext cx="8991599" cy="1615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65937"/>
                <a:gridCol w="858663"/>
                <a:gridCol w="761999"/>
                <a:gridCol w="1066801"/>
                <a:gridCol w="838199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Revision Request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Target</a:t>
                      </a:r>
                    </a:p>
                    <a:p>
                      <a:pPr algn="ctr"/>
                      <a:r>
                        <a:rPr lang="en-US" sz="1100" b="1" dirty="0" smtClean="0"/>
                        <a:t>Start Date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Release Target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Cost Estimate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Author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/>
                        <a:t>NPRR758</a:t>
                      </a:r>
                      <a:r>
                        <a:rPr lang="en-US" sz="1200" b="1" dirty="0" smtClean="0"/>
                        <a:t> </a:t>
                      </a:r>
                      <a:r>
                        <a:rPr lang="en-US" sz="1100" dirty="0" smtClean="0"/>
                        <a:t>– </a:t>
                      </a:r>
                      <a:r>
                        <a:rPr lang="en-US" sz="1000" dirty="0" smtClean="0"/>
                        <a:t>Improved Transparency for Outages Potentially Having a High Economic Impact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Sept </a:t>
                      </a:r>
                      <a:r>
                        <a:rPr lang="en-US" sz="1050" dirty="0" smtClean="0"/>
                        <a:t>2016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smtClean="0"/>
                        <a:t>2017-R3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$300k-$400k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/>
                        <a:t>NPRR649 </a:t>
                      </a:r>
                      <a:r>
                        <a:rPr lang="en-US" sz="900" dirty="0" smtClean="0"/>
                        <a:t>– </a:t>
                      </a:r>
                      <a:r>
                        <a:rPr lang="en-US" sz="1000" dirty="0" smtClean="0"/>
                        <a:t>Addressing Issues Surrounding High Dispatch Limit (HDL) Overrides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Sept 2016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2017-R1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$50k-$75k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/>
                        <a:t>NPRR744 </a:t>
                      </a:r>
                      <a:r>
                        <a:rPr lang="en-US" sz="900" dirty="0" smtClean="0"/>
                        <a:t>– </a:t>
                      </a:r>
                      <a:r>
                        <a:rPr lang="en-US" sz="1000" dirty="0" smtClean="0"/>
                        <a:t>RUC Trigger for Reliability Deployment Price Adder &amp; Align with RUC Settlement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Oct 2016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2017-R3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$200k-$250k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/>
                        <a:t>NPRR746 </a:t>
                      </a:r>
                      <a:r>
                        <a:rPr lang="en-US" sz="900" dirty="0" smtClean="0"/>
                        <a:t>– </a:t>
                      </a:r>
                      <a:r>
                        <a:rPr lang="en-US" sz="1000" dirty="0" smtClean="0"/>
                        <a:t>Adjustments Due to Negative Load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Oct 2016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2017-R1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$35k-$45k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114800" y="1583146"/>
            <a:ext cx="15392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0" i="1" dirty="0" smtClean="0">
                <a:solidFill>
                  <a:srgbClr val="FF0000"/>
                </a:solidFill>
              </a:rPr>
              <a:t>Moved from August 2016</a:t>
            </a:r>
            <a:endParaRPr lang="en-US" sz="800" b="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95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c34af464-7aa1-4edd-9be4-83dffc1cb926"/>
    <ds:schemaRef ds:uri="http://schemas.microsoft.com/office/2006/documentManagement/types"/>
    <ds:schemaRef ds:uri="http://purl.org/dc/terms/"/>
    <ds:schemaRef ds:uri="http://www.w3.org/XML/1998/namespace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15144</TotalTime>
  <Words>114</Words>
  <Application>Microsoft Office PowerPoint</Application>
  <PresentationFormat>On-screen Show (4:3)</PresentationFormat>
  <Paragraphs>33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1_Custom Design</vt:lpstr>
      <vt:lpstr>Office Theme</vt:lpstr>
      <vt:lpstr>Custom Design</vt:lpstr>
      <vt:lpstr>PowerPoint Presentation</vt:lpstr>
      <vt:lpstr>Approved Revision Requests “Not Started” – Planned to Start in Future Months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202</cp:revision>
  <cp:lastPrinted>2016-03-09T20:15:11Z</cp:lastPrinted>
  <dcterms:created xsi:type="dcterms:W3CDTF">2016-01-21T15:20:31Z</dcterms:created>
  <dcterms:modified xsi:type="dcterms:W3CDTF">2016-09-08T20:23:17Z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