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92" d="100"/>
          <a:sy n="92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08/14/16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(Site </a:t>
            </a:r>
            <a:r>
              <a:rPr lang="en-US" sz="1600" dirty="0"/>
              <a:t>Failover – Retail Processing,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,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08/16/16 – </a:t>
            </a:r>
            <a:r>
              <a:rPr lang="en-US" sz="16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kern="0" dirty="0" smtClean="0">
                <a:solidFill>
                  <a:srgbClr val="000000"/>
                </a:solidFill>
              </a:rPr>
              <a:t>, 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600" kern="0" dirty="0" smtClean="0">
                <a:solidFill>
                  <a:srgbClr val="000000"/>
                </a:solidFill>
              </a:rPr>
              <a:t>, and 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600" kern="0" dirty="0" smtClean="0">
                <a:solidFill>
                  <a:srgbClr val="000000"/>
                </a:solidFill>
              </a:rPr>
              <a:t>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From 10:15 AM to 11:40 AM </a:t>
            </a: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400" kern="0" dirty="0" smtClean="0">
                <a:solidFill>
                  <a:srgbClr val="000000"/>
                </a:solidFill>
              </a:rPr>
              <a:t>,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400" kern="0" dirty="0" smtClean="0">
                <a:solidFill>
                  <a:srgbClr val="000000"/>
                </a:solidFill>
              </a:rPr>
              <a:t> were degraded or unavailable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Retail Transaction processing was not impacted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Root cause was a server memory issue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08/24/16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, </a:t>
            </a:r>
            <a:r>
              <a:rPr lang="en-US" sz="1600" kern="0" dirty="0" smtClean="0">
                <a:solidFill>
                  <a:srgbClr val="000000"/>
                </a:solidFill>
              </a:rPr>
              <a:t>Retail MIS (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600" kern="0" dirty="0">
                <a:solidFill>
                  <a:srgbClr val="000000"/>
                </a:solidFill>
              </a:rPr>
              <a:t>, and 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600" kern="0" dirty="0" smtClean="0">
                <a:solidFill>
                  <a:srgbClr val="000000"/>
                </a:solidFill>
              </a:rPr>
              <a:t>) </a:t>
            </a:r>
            <a:r>
              <a:rPr lang="en-US" sz="1600" kern="0" dirty="0">
                <a:solidFill>
                  <a:srgbClr val="000000"/>
                </a:solidFill>
              </a:rPr>
              <a:t>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From </a:t>
            </a:r>
            <a:r>
              <a:rPr lang="en-US" sz="1400" kern="0" dirty="0" smtClean="0">
                <a:solidFill>
                  <a:srgbClr val="000000"/>
                </a:solidFill>
              </a:rPr>
              <a:t>03:46 PM to 03:55 PM </a:t>
            </a: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 and Retail MIS (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400" kern="0" dirty="0">
                <a:solidFill>
                  <a:srgbClr val="000000"/>
                </a:solidFill>
              </a:rPr>
              <a:t>,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400" kern="0" dirty="0" smtClean="0">
                <a:solidFill>
                  <a:srgbClr val="000000"/>
                </a:solidFill>
              </a:rPr>
              <a:t>) </a:t>
            </a:r>
            <a:r>
              <a:rPr lang="en-US" sz="1400" kern="0" dirty="0">
                <a:solidFill>
                  <a:srgbClr val="000000"/>
                </a:solidFill>
              </a:rPr>
              <a:t>were </a:t>
            </a:r>
            <a:r>
              <a:rPr lang="en-US" sz="1400" kern="0" dirty="0" smtClean="0">
                <a:solidFill>
                  <a:srgbClr val="000000"/>
                </a:solidFill>
              </a:rPr>
              <a:t>unavailable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Retail Transaction processing was not impacted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Root cause was </a:t>
            </a:r>
            <a:r>
              <a:rPr lang="en-US" sz="1400" kern="0" dirty="0" smtClean="0">
                <a:solidFill>
                  <a:srgbClr val="000000"/>
                </a:solidFill>
              </a:rPr>
              <a:t>unplanned maintenance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8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137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40</cp:revision>
  <cp:lastPrinted>2016-01-21T20:53:15Z</cp:lastPrinted>
  <dcterms:created xsi:type="dcterms:W3CDTF">2016-01-21T15:20:31Z</dcterms:created>
  <dcterms:modified xsi:type="dcterms:W3CDTF">2016-09-09T22:18:40Z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