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2" r:id="rId9"/>
    <p:sldId id="274" r:id="rId10"/>
    <p:sldId id="2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August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09/19/2016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August2016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93796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81.41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90.69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08/31/2016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81274"/>
              </p:ext>
            </p:extLst>
          </p:nvPr>
        </p:nvGraphicFramePr>
        <p:xfrm>
          <a:off x="380999" y="4484133"/>
          <a:ext cx="8382000" cy="168806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866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75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(25) August 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685150"/>
              </p:ext>
            </p:extLst>
          </p:nvPr>
        </p:nvGraphicFramePr>
        <p:xfrm>
          <a:off x="457200" y="914400"/>
          <a:ext cx="8305800" cy="5029193"/>
        </p:xfrm>
        <a:graphic>
          <a:graphicData uri="http://schemas.openxmlformats.org/drawingml/2006/table">
            <a:tbl>
              <a:tblPr/>
              <a:tblGrid>
                <a:gridCol w="1600200"/>
                <a:gridCol w="1676400"/>
                <a:gridCol w="1676400"/>
                <a:gridCol w="1676400"/>
                <a:gridCol w="1676400"/>
              </a:tblGrid>
              <a:tr h="75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(25) August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659600"/>
              </p:ext>
            </p:extLst>
          </p:nvPr>
        </p:nvGraphicFramePr>
        <p:xfrm>
          <a:off x="381000" y="914407"/>
          <a:ext cx="8382000" cy="525779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94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5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2,213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2,235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(8) August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86744"/>
              </p:ext>
            </p:extLst>
          </p:nvPr>
        </p:nvGraphicFramePr>
        <p:xfrm>
          <a:off x="381000" y="838201"/>
          <a:ext cx="8382000" cy="525779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006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8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402</Words>
  <Application>Microsoft Office PowerPoint</Application>
  <PresentationFormat>On-screen Show (4:3)</PresentationFormat>
  <Paragraphs>261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August2016</vt:lpstr>
      <vt:lpstr>IRR GREDP &gt; .95  (25) August 2016</vt:lpstr>
      <vt:lpstr>IRR GREDP &gt; .95  (25) August 2016</vt:lpstr>
      <vt:lpstr>IRR GREDP &lt; .95  (8) August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MSS</cp:lastModifiedBy>
  <cp:revision>80</cp:revision>
  <cp:lastPrinted>2016-01-21T20:53:15Z</cp:lastPrinted>
  <dcterms:created xsi:type="dcterms:W3CDTF">2016-01-21T15:20:31Z</dcterms:created>
  <dcterms:modified xsi:type="dcterms:W3CDTF">2016-09-07T15:13:08Z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