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9/6/2016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348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9/6/2016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197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9/6/2016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856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9/6/2016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196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9/6/2016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276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9/6/2016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169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9/6/2016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437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9/6/2016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650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9/6/2016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149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9/6/2016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17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5FDE-34DC-4C55-A102-7BB19AAD2464}" type="datetimeFigureOut">
              <a:rPr lang="en-US" smtClean="0"/>
              <a:t>9/6/2016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837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35FDE-34DC-4C55-A102-7BB19AAD2464}" type="datetimeFigureOut">
              <a:rPr lang="en-US" smtClean="0"/>
              <a:t>9/6/2016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A6D96-EDDA-4F3B-B023-B2FBA94F8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064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OWG Update to 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99060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en-US" dirty="0" smtClean="0"/>
              <a:t>S. Looney, Luminant</a:t>
            </a:r>
          </a:p>
          <a:p>
            <a:pPr algn="r"/>
            <a:r>
              <a:rPr lang="en-US" dirty="0" smtClean="0"/>
              <a:t>September 8</a:t>
            </a:r>
            <a:r>
              <a:rPr lang="en-US" dirty="0" smtClean="0"/>
              <a:t>,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35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u="sng" dirty="0" smtClean="0"/>
              <a:t>NPRR790, </a:t>
            </a:r>
            <a:r>
              <a:rPr lang="en-US" i="1" u="sng" dirty="0"/>
              <a:t>Addition of Phase Angle Limits to the Network Operations Model </a:t>
            </a:r>
            <a:r>
              <a:rPr lang="en-US" i="1" u="sng" dirty="0" smtClean="0"/>
              <a:t> </a:t>
            </a:r>
            <a:r>
              <a:rPr lang="en-US" dirty="0" smtClean="0"/>
              <a:t>-- </a:t>
            </a:r>
          </a:p>
          <a:p>
            <a:pPr lvl="1"/>
            <a:r>
              <a:rPr lang="en-US" dirty="0" smtClean="0"/>
              <a:t>CNP comments posted on Sept. 6</a:t>
            </a:r>
          </a:p>
          <a:p>
            <a:pPr lvl="1"/>
            <a:r>
              <a:rPr lang="en-US" dirty="0" smtClean="0"/>
              <a:t>OWG was in consensus to endorse at the August 18 meeting.  OWG has not considered the CNP comments.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192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Language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i="1" u="sng" dirty="0"/>
              <a:t>NOGRR162, </a:t>
            </a:r>
            <a:r>
              <a:rPr lang="en-US" i="1" u="sng" dirty="0" smtClean="0"/>
              <a:t>Process for Resolving Real-Time Data Discrepancies </a:t>
            </a:r>
            <a:r>
              <a:rPr lang="en-US" dirty="0" smtClean="0"/>
              <a:t>– </a:t>
            </a:r>
          </a:p>
          <a:p>
            <a:pPr lvl="1"/>
            <a:r>
              <a:rPr lang="en-US" dirty="0" smtClean="0"/>
              <a:t>IRO-010-2 becomes effective on 1/1/2017 requires ERCOT to run RTCA every 30 minutes for SOLs and IROLs</a:t>
            </a:r>
          </a:p>
          <a:p>
            <a:pPr lvl="1"/>
            <a:r>
              <a:rPr lang="en-US" dirty="0" smtClean="0"/>
              <a:t>IRO-017 requires a procedure for data validation</a:t>
            </a:r>
          </a:p>
          <a:p>
            <a:pPr lvl="1"/>
            <a:r>
              <a:rPr lang="en-US" dirty="0" smtClean="0"/>
              <a:t>OWG </a:t>
            </a:r>
            <a:r>
              <a:rPr lang="en-US" dirty="0" smtClean="0"/>
              <a:t>workshop discussed alternative language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Comments submitted by Garland reflect workshop discussion.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362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Language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/>
          </a:bodyPr>
          <a:lstStyle/>
          <a:p>
            <a:r>
              <a:rPr lang="fr-FR" i="1" u="sng" dirty="0"/>
              <a:t>NPRR776 </a:t>
            </a:r>
            <a:r>
              <a:rPr lang="fr-FR" i="1" u="sng" dirty="0" smtClean="0"/>
              <a:t>Voltage Set Point Communication</a:t>
            </a:r>
            <a:endParaRPr lang="fr-FR" dirty="0"/>
          </a:p>
          <a:p>
            <a:pPr lvl="1"/>
            <a:r>
              <a:rPr lang="fr-FR" dirty="0" smtClean="0"/>
              <a:t>Working on preferred method for designating the POI in ERCOT’s systems.</a:t>
            </a:r>
          </a:p>
          <a:p>
            <a:pPr lvl="1"/>
            <a:r>
              <a:rPr lang="fr-FR" dirty="0" err="1" smtClean="0"/>
              <a:t>Tabled</a:t>
            </a:r>
            <a:r>
              <a:rPr lang="fr-FR" dirty="0" smtClean="0"/>
              <a:t> at OWG</a:t>
            </a:r>
          </a:p>
          <a:p>
            <a:r>
              <a:rPr lang="en-US" i="1" u="sng" dirty="0"/>
              <a:t>NPRR792, Changing Special Protection System (SPS) to Remedial Action Scheme (RAS) </a:t>
            </a:r>
            <a:r>
              <a:rPr lang="en-US" i="1" u="sng" dirty="0" smtClean="0"/>
              <a:t> </a:t>
            </a:r>
            <a:r>
              <a:rPr lang="en-US" dirty="0" smtClean="0"/>
              <a:t>-- Tabled</a:t>
            </a:r>
          </a:p>
          <a:p>
            <a:r>
              <a:rPr lang="en-US" i="1" u="sng" dirty="0" smtClean="0"/>
              <a:t>NOGRR164</a:t>
            </a:r>
            <a:r>
              <a:rPr lang="en-US" i="1" u="sng" dirty="0"/>
              <a:t>, Alignment with NPRR792, Removing Special Protection System (SPS) and adding Remedial Action Scheme (RAS)  </a:t>
            </a:r>
            <a:r>
              <a:rPr lang="en-US" dirty="0" smtClean="0"/>
              <a:t>-- Tabled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7603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166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OWG Update to ROS</vt:lpstr>
      <vt:lpstr>Language Review</vt:lpstr>
      <vt:lpstr>Language Review</vt:lpstr>
      <vt:lpstr>Language Review</vt:lpstr>
    </vt:vector>
  </TitlesOfParts>
  <Company>EFH Corporate Services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OWG Update to ROS</dc:title>
  <dc:creator>Luminant</dc:creator>
  <cp:lastModifiedBy>Sherry</cp:lastModifiedBy>
  <cp:revision>5</cp:revision>
  <dcterms:created xsi:type="dcterms:W3CDTF">2016-07-26T18:45:13Z</dcterms:created>
  <dcterms:modified xsi:type="dcterms:W3CDTF">2016-09-06T18:43:07Z</dcterms:modified>
</cp:coreProperties>
</file>