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5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6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7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4"/>
  </p:notesMasterIdLst>
  <p:sldIdLst>
    <p:sldId id="256" r:id="rId3"/>
    <p:sldId id="270" r:id="rId4"/>
    <p:sldId id="276" r:id="rId5"/>
    <p:sldId id="273" r:id="rId6"/>
    <p:sldId id="272" r:id="rId7"/>
    <p:sldId id="274" r:id="rId8"/>
    <p:sldId id="275" r:id="rId9"/>
    <p:sldId id="268" r:id="rId10"/>
    <p:sldId id="269" r:id="rId11"/>
    <p:sldId id="261" r:id="rId12"/>
    <p:sldId id="262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 autoAdjust="0"/>
    <p:restoredTop sz="94532" autoAdjust="0"/>
  </p:normalViewPr>
  <p:slideViewPr>
    <p:cSldViewPr>
      <p:cViewPr varScale="1">
        <p:scale>
          <a:sx n="110" d="100"/>
          <a:sy n="110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iv3i\Downloads\2_Year_Historical_AMS_Volume_and_Count_Report%20(2).xls" TargetMode="External"/><Relationship Id="rId1" Type="http://schemas.openxmlformats.org/officeDocument/2006/relationships/themeOverride" Target="../theme/themeOverride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iv3i\Downloads\2_Year_Historical_AMS_Volume_and_Count_Report%20(2).xls" TargetMode="External"/><Relationship Id="rId1" Type="http://schemas.openxmlformats.org/officeDocument/2006/relationships/themeOverride" Target="../theme/themeOverride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iv3i\Downloads\2_Year_Historical_AMS_Volume_and_Count_Report%20(2).xls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/>
              <a:t>ESI ID Count/Percentage Estimated by ERCOT</a:t>
            </a:r>
          </a:p>
          <a:p>
            <a:pPr>
              <a:defRPr/>
            </a:pPr>
            <a:r>
              <a:rPr lang="en-US"/>
              <a:t>INITIAL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Chart4_Data!$B$1</c:f>
              <c:strCache>
                <c:ptCount val="1"/>
                <c:pt idx="0">
                  <c:v>Count</c:v>
                </c:pt>
              </c:strCache>
            </c:strRef>
          </c:tx>
          <c:marker>
            <c:symbol val="none"/>
          </c:marker>
          <c:cat>
            <c:numRef>
              <c:f>Chart4_Data!$A$2:$A$762</c:f>
              <c:numCache>
                <c:formatCode>m/d/yyyy</c:formatCode>
                <c:ptCount val="761"/>
                <c:pt idx="0">
                  <c:v>41791</c:v>
                </c:pt>
                <c:pt idx="1">
                  <c:v>41792</c:v>
                </c:pt>
                <c:pt idx="2">
                  <c:v>41793</c:v>
                </c:pt>
                <c:pt idx="3">
                  <c:v>41794</c:v>
                </c:pt>
                <c:pt idx="4">
                  <c:v>41795</c:v>
                </c:pt>
                <c:pt idx="5">
                  <c:v>41796</c:v>
                </c:pt>
                <c:pt idx="6">
                  <c:v>41797</c:v>
                </c:pt>
                <c:pt idx="7">
                  <c:v>41798</c:v>
                </c:pt>
                <c:pt idx="8">
                  <c:v>41799</c:v>
                </c:pt>
                <c:pt idx="9">
                  <c:v>41800</c:v>
                </c:pt>
                <c:pt idx="10">
                  <c:v>41801</c:v>
                </c:pt>
                <c:pt idx="11">
                  <c:v>41802</c:v>
                </c:pt>
                <c:pt idx="12">
                  <c:v>41803</c:v>
                </c:pt>
                <c:pt idx="13">
                  <c:v>41804</c:v>
                </c:pt>
                <c:pt idx="14">
                  <c:v>41805</c:v>
                </c:pt>
                <c:pt idx="15">
                  <c:v>41806</c:v>
                </c:pt>
                <c:pt idx="16">
                  <c:v>41807</c:v>
                </c:pt>
                <c:pt idx="17">
                  <c:v>41808</c:v>
                </c:pt>
                <c:pt idx="18">
                  <c:v>41809</c:v>
                </c:pt>
                <c:pt idx="19">
                  <c:v>41810</c:v>
                </c:pt>
                <c:pt idx="20">
                  <c:v>41811</c:v>
                </c:pt>
                <c:pt idx="21">
                  <c:v>41812</c:v>
                </c:pt>
                <c:pt idx="22">
                  <c:v>41813</c:v>
                </c:pt>
                <c:pt idx="23">
                  <c:v>41814</c:v>
                </c:pt>
                <c:pt idx="24">
                  <c:v>41815</c:v>
                </c:pt>
                <c:pt idx="25">
                  <c:v>41816</c:v>
                </c:pt>
                <c:pt idx="26">
                  <c:v>41817</c:v>
                </c:pt>
                <c:pt idx="27">
                  <c:v>41818</c:v>
                </c:pt>
                <c:pt idx="28">
                  <c:v>41819</c:v>
                </c:pt>
                <c:pt idx="29">
                  <c:v>41820</c:v>
                </c:pt>
                <c:pt idx="30">
                  <c:v>41821</c:v>
                </c:pt>
                <c:pt idx="31">
                  <c:v>41822</c:v>
                </c:pt>
                <c:pt idx="32">
                  <c:v>41823</c:v>
                </c:pt>
                <c:pt idx="33">
                  <c:v>41824</c:v>
                </c:pt>
                <c:pt idx="34">
                  <c:v>41825</c:v>
                </c:pt>
                <c:pt idx="35">
                  <c:v>41826</c:v>
                </c:pt>
                <c:pt idx="36">
                  <c:v>41827</c:v>
                </c:pt>
                <c:pt idx="37">
                  <c:v>41828</c:v>
                </c:pt>
                <c:pt idx="38">
                  <c:v>41829</c:v>
                </c:pt>
                <c:pt idx="39">
                  <c:v>41830</c:v>
                </c:pt>
                <c:pt idx="40">
                  <c:v>41831</c:v>
                </c:pt>
                <c:pt idx="41">
                  <c:v>41832</c:v>
                </c:pt>
                <c:pt idx="42">
                  <c:v>41833</c:v>
                </c:pt>
                <c:pt idx="43">
                  <c:v>41834</c:v>
                </c:pt>
                <c:pt idx="44">
                  <c:v>41835</c:v>
                </c:pt>
                <c:pt idx="45">
                  <c:v>41836</c:v>
                </c:pt>
                <c:pt idx="46">
                  <c:v>41837</c:v>
                </c:pt>
                <c:pt idx="47">
                  <c:v>41838</c:v>
                </c:pt>
                <c:pt idx="48">
                  <c:v>41839</c:v>
                </c:pt>
                <c:pt idx="49">
                  <c:v>41840</c:v>
                </c:pt>
                <c:pt idx="50">
                  <c:v>41841</c:v>
                </c:pt>
                <c:pt idx="51">
                  <c:v>41842</c:v>
                </c:pt>
                <c:pt idx="52">
                  <c:v>41843</c:v>
                </c:pt>
                <c:pt idx="53">
                  <c:v>41844</c:v>
                </c:pt>
                <c:pt idx="54">
                  <c:v>41845</c:v>
                </c:pt>
                <c:pt idx="55">
                  <c:v>41846</c:v>
                </c:pt>
                <c:pt idx="56">
                  <c:v>41847</c:v>
                </c:pt>
                <c:pt idx="57">
                  <c:v>41848</c:v>
                </c:pt>
                <c:pt idx="58">
                  <c:v>41849</c:v>
                </c:pt>
                <c:pt idx="59">
                  <c:v>41850</c:v>
                </c:pt>
                <c:pt idx="60">
                  <c:v>41851</c:v>
                </c:pt>
                <c:pt idx="61">
                  <c:v>41852</c:v>
                </c:pt>
                <c:pt idx="62">
                  <c:v>41853</c:v>
                </c:pt>
                <c:pt idx="63">
                  <c:v>41854</c:v>
                </c:pt>
                <c:pt idx="64">
                  <c:v>41855</c:v>
                </c:pt>
                <c:pt idx="65">
                  <c:v>41856</c:v>
                </c:pt>
                <c:pt idx="66">
                  <c:v>41857</c:v>
                </c:pt>
                <c:pt idx="67">
                  <c:v>41858</c:v>
                </c:pt>
                <c:pt idx="68">
                  <c:v>41859</c:v>
                </c:pt>
                <c:pt idx="69">
                  <c:v>41860</c:v>
                </c:pt>
                <c:pt idx="70">
                  <c:v>41861</c:v>
                </c:pt>
                <c:pt idx="71">
                  <c:v>41862</c:v>
                </c:pt>
                <c:pt idx="72">
                  <c:v>41863</c:v>
                </c:pt>
                <c:pt idx="73">
                  <c:v>41864</c:v>
                </c:pt>
                <c:pt idx="74">
                  <c:v>41865</c:v>
                </c:pt>
                <c:pt idx="75">
                  <c:v>41866</c:v>
                </c:pt>
                <c:pt idx="76">
                  <c:v>41867</c:v>
                </c:pt>
                <c:pt idx="77">
                  <c:v>41868</c:v>
                </c:pt>
                <c:pt idx="78">
                  <c:v>41869</c:v>
                </c:pt>
                <c:pt idx="79">
                  <c:v>41870</c:v>
                </c:pt>
                <c:pt idx="80">
                  <c:v>41871</c:v>
                </c:pt>
                <c:pt idx="81">
                  <c:v>41872</c:v>
                </c:pt>
                <c:pt idx="82">
                  <c:v>41873</c:v>
                </c:pt>
                <c:pt idx="83">
                  <c:v>41874</c:v>
                </c:pt>
                <c:pt idx="84">
                  <c:v>41875</c:v>
                </c:pt>
                <c:pt idx="85">
                  <c:v>41876</c:v>
                </c:pt>
                <c:pt idx="86">
                  <c:v>41877</c:v>
                </c:pt>
                <c:pt idx="87">
                  <c:v>41878</c:v>
                </c:pt>
                <c:pt idx="88">
                  <c:v>41879</c:v>
                </c:pt>
                <c:pt idx="89">
                  <c:v>41880</c:v>
                </c:pt>
                <c:pt idx="90">
                  <c:v>41881</c:v>
                </c:pt>
                <c:pt idx="91">
                  <c:v>41882</c:v>
                </c:pt>
                <c:pt idx="92">
                  <c:v>41883</c:v>
                </c:pt>
                <c:pt idx="93">
                  <c:v>41884</c:v>
                </c:pt>
                <c:pt idx="94">
                  <c:v>41885</c:v>
                </c:pt>
                <c:pt idx="95">
                  <c:v>41886</c:v>
                </c:pt>
                <c:pt idx="96">
                  <c:v>41887</c:v>
                </c:pt>
                <c:pt idx="97">
                  <c:v>41888</c:v>
                </c:pt>
                <c:pt idx="98">
                  <c:v>41889</c:v>
                </c:pt>
                <c:pt idx="99">
                  <c:v>41890</c:v>
                </c:pt>
                <c:pt idx="100">
                  <c:v>41891</c:v>
                </c:pt>
                <c:pt idx="101">
                  <c:v>41892</c:v>
                </c:pt>
                <c:pt idx="102">
                  <c:v>41893</c:v>
                </c:pt>
                <c:pt idx="103">
                  <c:v>41894</c:v>
                </c:pt>
                <c:pt idx="104">
                  <c:v>41895</c:v>
                </c:pt>
                <c:pt idx="105">
                  <c:v>41896</c:v>
                </c:pt>
                <c:pt idx="106">
                  <c:v>41897</c:v>
                </c:pt>
                <c:pt idx="107">
                  <c:v>41898</c:v>
                </c:pt>
                <c:pt idx="108">
                  <c:v>41899</c:v>
                </c:pt>
                <c:pt idx="109">
                  <c:v>41900</c:v>
                </c:pt>
                <c:pt idx="110">
                  <c:v>41901</c:v>
                </c:pt>
                <c:pt idx="111">
                  <c:v>41902</c:v>
                </c:pt>
                <c:pt idx="112">
                  <c:v>41903</c:v>
                </c:pt>
                <c:pt idx="113">
                  <c:v>41904</c:v>
                </c:pt>
                <c:pt idx="114">
                  <c:v>41905</c:v>
                </c:pt>
                <c:pt idx="115">
                  <c:v>41906</c:v>
                </c:pt>
                <c:pt idx="116">
                  <c:v>41907</c:v>
                </c:pt>
                <c:pt idx="117">
                  <c:v>41908</c:v>
                </c:pt>
                <c:pt idx="118">
                  <c:v>41909</c:v>
                </c:pt>
                <c:pt idx="119">
                  <c:v>41910</c:v>
                </c:pt>
                <c:pt idx="120">
                  <c:v>41911</c:v>
                </c:pt>
                <c:pt idx="121">
                  <c:v>41912</c:v>
                </c:pt>
                <c:pt idx="122">
                  <c:v>41913</c:v>
                </c:pt>
                <c:pt idx="123">
                  <c:v>41914</c:v>
                </c:pt>
                <c:pt idx="124">
                  <c:v>41915</c:v>
                </c:pt>
                <c:pt idx="125">
                  <c:v>41916</c:v>
                </c:pt>
                <c:pt idx="126">
                  <c:v>41917</c:v>
                </c:pt>
                <c:pt idx="127">
                  <c:v>41918</c:v>
                </c:pt>
                <c:pt idx="128">
                  <c:v>41919</c:v>
                </c:pt>
                <c:pt idx="129">
                  <c:v>41920</c:v>
                </c:pt>
                <c:pt idx="130">
                  <c:v>41921</c:v>
                </c:pt>
                <c:pt idx="131">
                  <c:v>41922</c:v>
                </c:pt>
                <c:pt idx="132">
                  <c:v>41923</c:v>
                </c:pt>
                <c:pt idx="133">
                  <c:v>41924</c:v>
                </c:pt>
                <c:pt idx="134">
                  <c:v>41925</c:v>
                </c:pt>
                <c:pt idx="135">
                  <c:v>41926</c:v>
                </c:pt>
                <c:pt idx="136">
                  <c:v>41927</c:v>
                </c:pt>
                <c:pt idx="137">
                  <c:v>41928</c:v>
                </c:pt>
                <c:pt idx="138">
                  <c:v>41929</c:v>
                </c:pt>
                <c:pt idx="139">
                  <c:v>41930</c:v>
                </c:pt>
                <c:pt idx="140">
                  <c:v>41931</c:v>
                </c:pt>
                <c:pt idx="141">
                  <c:v>41932</c:v>
                </c:pt>
                <c:pt idx="142">
                  <c:v>41933</c:v>
                </c:pt>
                <c:pt idx="143">
                  <c:v>41934</c:v>
                </c:pt>
                <c:pt idx="144">
                  <c:v>41935</c:v>
                </c:pt>
                <c:pt idx="145">
                  <c:v>41936</c:v>
                </c:pt>
                <c:pt idx="146">
                  <c:v>41937</c:v>
                </c:pt>
                <c:pt idx="147">
                  <c:v>41938</c:v>
                </c:pt>
                <c:pt idx="148">
                  <c:v>41939</c:v>
                </c:pt>
                <c:pt idx="149">
                  <c:v>41940</c:v>
                </c:pt>
                <c:pt idx="150">
                  <c:v>41941</c:v>
                </c:pt>
                <c:pt idx="151">
                  <c:v>41942</c:v>
                </c:pt>
                <c:pt idx="152">
                  <c:v>41943</c:v>
                </c:pt>
                <c:pt idx="153">
                  <c:v>41944</c:v>
                </c:pt>
                <c:pt idx="154">
                  <c:v>41945</c:v>
                </c:pt>
                <c:pt idx="155">
                  <c:v>41946</c:v>
                </c:pt>
                <c:pt idx="156">
                  <c:v>41947</c:v>
                </c:pt>
                <c:pt idx="157">
                  <c:v>41948</c:v>
                </c:pt>
                <c:pt idx="158">
                  <c:v>41949</c:v>
                </c:pt>
                <c:pt idx="159">
                  <c:v>41950</c:v>
                </c:pt>
                <c:pt idx="160">
                  <c:v>41951</c:v>
                </c:pt>
                <c:pt idx="161">
                  <c:v>41952</c:v>
                </c:pt>
                <c:pt idx="162">
                  <c:v>41953</c:v>
                </c:pt>
                <c:pt idx="163">
                  <c:v>41954</c:v>
                </c:pt>
                <c:pt idx="164">
                  <c:v>41955</c:v>
                </c:pt>
                <c:pt idx="165">
                  <c:v>41956</c:v>
                </c:pt>
                <c:pt idx="166">
                  <c:v>41957</c:v>
                </c:pt>
                <c:pt idx="167">
                  <c:v>41958</c:v>
                </c:pt>
                <c:pt idx="168">
                  <c:v>41959</c:v>
                </c:pt>
                <c:pt idx="169">
                  <c:v>41960</c:v>
                </c:pt>
                <c:pt idx="170">
                  <c:v>41961</c:v>
                </c:pt>
                <c:pt idx="171">
                  <c:v>41962</c:v>
                </c:pt>
                <c:pt idx="172">
                  <c:v>41963</c:v>
                </c:pt>
                <c:pt idx="173">
                  <c:v>41964</c:v>
                </c:pt>
                <c:pt idx="174">
                  <c:v>41965</c:v>
                </c:pt>
                <c:pt idx="175">
                  <c:v>41966</c:v>
                </c:pt>
                <c:pt idx="176">
                  <c:v>41967</c:v>
                </c:pt>
                <c:pt idx="177">
                  <c:v>41968</c:v>
                </c:pt>
                <c:pt idx="178">
                  <c:v>41969</c:v>
                </c:pt>
                <c:pt idx="179">
                  <c:v>41970</c:v>
                </c:pt>
                <c:pt idx="180">
                  <c:v>41971</c:v>
                </c:pt>
                <c:pt idx="181">
                  <c:v>41972</c:v>
                </c:pt>
                <c:pt idx="182">
                  <c:v>41973</c:v>
                </c:pt>
                <c:pt idx="183">
                  <c:v>41974</c:v>
                </c:pt>
                <c:pt idx="184">
                  <c:v>41975</c:v>
                </c:pt>
                <c:pt idx="185">
                  <c:v>41976</c:v>
                </c:pt>
                <c:pt idx="186">
                  <c:v>41977</c:v>
                </c:pt>
                <c:pt idx="187">
                  <c:v>41978</c:v>
                </c:pt>
                <c:pt idx="188">
                  <c:v>41979</c:v>
                </c:pt>
                <c:pt idx="189">
                  <c:v>41980</c:v>
                </c:pt>
                <c:pt idx="190">
                  <c:v>41981</c:v>
                </c:pt>
                <c:pt idx="191">
                  <c:v>41982</c:v>
                </c:pt>
                <c:pt idx="192">
                  <c:v>41983</c:v>
                </c:pt>
                <c:pt idx="193">
                  <c:v>41984</c:v>
                </c:pt>
                <c:pt idx="194">
                  <c:v>41985</c:v>
                </c:pt>
                <c:pt idx="195">
                  <c:v>41986</c:v>
                </c:pt>
                <c:pt idx="196">
                  <c:v>41987</c:v>
                </c:pt>
                <c:pt idx="197">
                  <c:v>41988</c:v>
                </c:pt>
                <c:pt idx="198">
                  <c:v>41989</c:v>
                </c:pt>
                <c:pt idx="199">
                  <c:v>41990</c:v>
                </c:pt>
                <c:pt idx="200">
                  <c:v>41991</c:v>
                </c:pt>
                <c:pt idx="201">
                  <c:v>41992</c:v>
                </c:pt>
                <c:pt idx="202">
                  <c:v>41993</c:v>
                </c:pt>
                <c:pt idx="203">
                  <c:v>41994</c:v>
                </c:pt>
                <c:pt idx="204">
                  <c:v>41995</c:v>
                </c:pt>
                <c:pt idx="205">
                  <c:v>41996</c:v>
                </c:pt>
                <c:pt idx="206">
                  <c:v>41997</c:v>
                </c:pt>
                <c:pt idx="207">
                  <c:v>41998</c:v>
                </c:pt>
                <c:pt idx="208">
                  <c:v>41999</c:v>
                </c:pt>
                <c:pt idx="209">
                  <c:v>42000</c:v>
                </c:pt>
                <c:pt idx="210">
                  <c:v>42001</c:v>
                </c:pt>
                <c:pt idx="211">
                  <c:v>42002</c:v>
                </c:pt>
                <c:pt idx="212">
                  <c:v>42003</c:v>
                </c:pt>
                <c:pt idx="213">
                  <c:v>42004</c:v>
                </c:pt>
                <c:pt idx="214">
                  <c:v>42005</c:v>
                </c:pt>
                <c:pt idx="215">
                  <c:v>42006</c:v>
                </c:pt>
                <c:pt idx="216">
                  <c:v>42007</c:v>
                </c:pt>
                <c:pt idx="217">
                  <c:v>42008</c:v>
                </c:pt>
                <c:pt idx="218">
                  <c:v>42009</c:v>
                </c:pt>
                <c:pt idx="219">
                  <c:v>42010</c:v>
                </c:pt>
                <c:pt idx="220">
                  <c:v>42011</c:v>
                </c:pt>
                <c:pt idx="221">
                  <c:v>42012</c:v>
                </c:pt>
                <c:pt idx="222">
                  <c:v>42013</c:v>
                </c:pt>
                <c:pt idx="223">
                  <c:v>42014</c:v>
                </c:pt>
                <c:pt idx="224">
                  <c:v>42015</c:v>
                </c:pt>
                <c:pt idx="225">
                  <c:v>42016</c:v>
                </c:pt>
                <c:pt idx="226">
                  <c:v>42017</c:v>
                </c:pt>
                <c:pt idx="227">
                  <c:v>42018</c:v>
                </c:pt>
                <c:pt idx="228">
                  <c:v>42019</c:v>
                </c:pt>
                <c:pt idx="229">
                  <c:v>42020</c:v>
                </c:pt>
                <c:pt idx="230">
                  <c:v>42021</c:v>
                </c:pt>
                <c:pt idx="231">
                  <c:v>42022</c:v>
                </c:pt>
                <c:pt idx="232">
                  <c:v>42023</c:v>
                </c:pt>
                <c:pt idx="233">
                  <c:v>42024</c:v>
                </c:pt>
                <c:pt idx="234">
                  <c:v>42025</c:v>
                </c:pt>
                <c:pt idx="235">
                  <c:v>42026</c:v>
                </c:pt>
                <c:pt idx="236">
                  <c:v>42027</c:v>
                </c:pt>
                <c:pt idx="237">
                  <c:v>42028</c:v>
                </c:pt>
                <c:pt idx="238">
                  <c:v>42029</c:v>
                </c:pt>
                <c:pt idx="239">
                  <c:v>42030</c:v>
                </c:pt>
                <c:pt idx="240">
                  <c:v>42031</c:v>
                </c:pt>
                <c:pt idx="241">
                  <c:v>42032</c:v>
                </c:pt>
                <c:pt idx="242">
                  <c:v>42033</c:v>
                </c:pt>
                <c:pt idx="243">
                  <c:v>42034</c:v>
                </c:pt>
                <c:pt idx="244">
                  <c:v>42035</c:v>
                </c:pt>
                <c:pt idx="245">
                  <c:v>42036</c:v>
                </c:pt>
                <c:pt idx="246">
                  <c:v>42037</c:v>
                </c:pt>
                <c:pt idx="247">
                  <c:v>42038</c:v>
                </c:pt>
                <c:pt idx="248">
                  <c:v>42039</c:v>
                </c:pt>
                <c:pt idx="249">
                  <c:v>42040</c:v>
                </c:pt>
                <c:pt idx="250">
                  <c:v>42041</c:v>
                </c:pt>
                <c:pt idx="251">
                  <c:v>42042</c:v>
                </c:pt>
                <c:pt idx="252">
                  <c:v>42043</c:v>
                </c:pt>
                <c:pt idx="253">
                  <c:v>42044</c:v>
                </c:pt>
                <c:pt idx="254">
                  <c:v>42045</c:v>
                </c:pt>
                <c:pt idx="255">
                  <c:v>42046</c:v>
                </c:pt>
                <c:pt idx="256">
                  <c:v>42047</c:v>
                </c:pt>
                <c:pt idx="257">
                  <c:v>42048</c:v>
                </c:pt>
                <c:pt idx="258">
                  <c:v>42049</c:v>
                </c:pt>
                <c:pt idx="259">
                  <c:v>42050</c:v>
                </c:pt>
                <c:pt idx="260">
                  <c:v>42051</c:v>
                </c:pt>
                <c:pt idx="261">
                  <c:v>42052</c:v>
                </c:pt>
                <c:pt idx="262">
                  <c:v>42053</c:v>
                </c:pt>
                <c:pt idx="263">
                  <c:v>42054</c:v>
                </c:pt>
                <c:pt idx="264">
                  <c:v>42055</c:v>
                </c:pt>
                <c:pt idx="265">
                  <c:v>42056</c:v>
                </c:pt>
                <c:pt idx="266">
                  <c:v>42057</c:v>
                </c:pt>
                <c:pt idx="267">
                  <c:v>42058</c:v>
                </c:pt>
                <c:pt idx="268">
                  <c:v>42059</c:v>
                </c:pt>
                <c:pt idx="269">
                  <c:v>42060</c:v>
                </c:pt>
                <c:pt idx="270">
                  <c:v>42061</c:v>
                </c:pt>
                <c:pt idx="271">
                  <c:v>42062</c:v>
                </c:pt>
                <c:pt idx="272">
                  <c:v>42063</c:v>
                </c:pt>
                <c:pt idx="273">
                  <c:v>42064</c:v>
                </c:pt>
                <c:pt idx="274">
                  <c:v>42065</c:v>
                </c:pt>
                <c:pt idx="275">
                  <c:v>42066</c:v>
                </c:pt>
                <c:pt idx="276">
                  <c:v>42067</c:v>
                </c:pt>
                <c:pt idx="277">
                  <c:v>42068</c:v>
                </c:pt>
                <c:pt idx="278">
                  <c:v>42069</c:v>
                </c:pt>
                <c:pt idx="279">
                  <c:v>42070</c:v>
                </c:pt>
                <c:pt idx="280">
                  <c:v>42071</c:v>
                </c:pt>
                <c:pt idx="281">
                  <c:v>42072</c:v>
                </c:pt>
                <c:pt idx="282">
                  <c:v>42073</c:v>
                </c:pt>
                <c:pt idx="283">
                  <c:v>42074</c:v>
                </c:pt>
                <c:pt idx="284">
                  <c:v>42075</c:v>
                </c:pt>
                <c:pt idx="285">
                  <c:v>42076</c:v>
                </c:pt>
                <c:pt idx="286">
                  <c:v>42077</c:v>
                </c:pt>
                <c:pt idx="287">
                  <c:v>42078</c:v>
                </c:pt>
                <c:pt idx="288">
                  <c:v>42079</c:v>
                </c:pt>
                <c:pt idx="289">
                  <c:v>42080</c:v>
                </c:pt>
                <c:pt idx="290">
                  <c:v>42081</c:v>
                </c:pt>
                <c:pt idx="291">
                  <c:v>42082</c:v>
                </c:pt>
                <c:pt idx="292">
                  <c:v>42083</c:v>
                </c:pt>
                <c:pt idx="293">
                  <c:v>42084</c:v>
                </c:pt>
                <c:pt idx="294">
                  <c:v>42085</c:v>
                </c:pt>
                <c:pt idx="295">
                  <c:v>42086</c:v>
                </c:pt>
                <c:pt idx="296">
                  <c:v>42087</c:v>
                </c:pt>
                <c:pt idx="297">
                  <c:v>42088</c:v>
                </c:pt>
                <c:pt idx="298">
                  <c:v>42089</c:v>
                </c:pt>
                <c:pt idx="299">
                  <c:v>42090</c:v>
                </c:pt>
                <c:pt idx="300">
                  <c:v>42091</c:v>
                </c:pt>
                <c:pt idx="301">
                  <c:v>42092</c:v>
                </c:pt>
                <c:pt idx="302">
                  <c:v>42093</c:v>
                </c:pt>
                <c:pt idx="303">
                  <c:v>42094</c:v>
                </c:pt>
                <c:pt idx="304">
                  <c:v>42095</c:v>
                </c:pt>
                <c:pt idx="305">
                  <c:v>42096</c:v>
                </c:pt>
                <c:pt idx="306">
                  <c:v>42097</c:v>
                </c:pt>
                <c:pt idx="307">
                  <c:v>42098</c:v>
                </c:pt>
                <c:pt idx="308">
                  <c:v>42099</c:v>
                </c:pt>
                <c:pt idx="309">
                  <c:v>42100</c:v>
                </c:pt>
                <c:pt idx="310">
                  <c:v>42101</c:v>
                </c:pt>
                <c:pt idx="311">
                  <c:v>42102</c:v>
                </c:pt>
                <c:pt idx="312">
                  <c:v>42103</c:v>
                </c:pt>
                <c:pt idx="313">
                  <c:v>42104</c:v>
                </c:pt>
                <c:pt idx="314">
                  <c:v>42105</c:v>
                </c:pt>
                <c:pt idx="315">
                  <c:v>42106</c:v>
                </c:pt>
                <c:pt idx="316">
                  <c:v>42107</c:v>
                </c:pt>
                <c:pt idx="317">
                  <c:v>42108</c:v>
                </c:pt>
                <c:pt idx="318">
                  <c:v>42109</c:v>
                </c:pt>
                <c:pt idx="319">
                  <c:v>42110</c:v>
                </c:pt>
                <c:pt idx="320">
                  <c:v>42111</c:v>
                </c:pt>
                <c:pt idx="321">
                  <c:v>42112</c:v>
                </c:pt>
                <c:pt idx="322">
                  <c:v>42113</c:v>
                </c:pt>
                <c:pt idx="323">
                  <c:v>42114</c:v>
                </c:pt>
                <c:pt idx="324">
                  <c:v>42115</c:v>
                </c:pt>
                <c:pt idx="325">
                  <c:v>42116</c:v>
                </c:pt>
                <c:pt idx="326">
                  <c:v>42117</c:v>
                </c:pt>
                <c:pt idx="327">
                  <c:v>42118</c:v>
                </c:pt>
                <c:pt idx="328">
                  <c:v>42119</c:v>
                </c:pt>
                <c:pt idx="329">
                  <c:v>42120</c:v>
                </c:pt>
                <c:pt idx="330">
                  <c:v>42121</c:v>
                </c:pt>
                <c:pt idx="331">
                  <c:v>42122</c:v>
                </c:pt>
                <c:pt idx="332">
                  <c:v>42123</c:v>
                </c:pt>
                <c:pt idx="333">
                  <c:v>42124</c:v>
                </c:pt>
                <c:pt idx="334">
                  <c:v>42125</c:v>
                </c:pt>
                <c:pt idx="335">
                  <c:v>42126</c:v>
                </c:pt>
                <c:pt idx="336">
                  <c:v>42127</c:v>
                </c:pt>
                <c:pt idx="337">
                  <c:v>42128</c:v>
                </c:pt>
                <c:pt idx="338">
                  <c:v>42129</c:v>
                </c:pt>
                <c:pt idx="339">
                  <c:v>42130</c:v>
                </c:pt>
                <c:pt idx="340">
                  <c:v>42131</c:v>
                </c:pt>
                <c:pt idx="341">
                  <c:v>42132</c:v>
                </c:pt>
                <c:pt idx="342">
                  <c:v>42133</c:v>
                </c:pt>
                <c:pt idx="343">
                  <c:v>42134</c:v>
                </c:pt>
                <c:pt idx="344">
                  <c:v>42135</c:v>
                </c:pt>
                <c:pt idx="345">
                  <c:v>42136</c:v>
                </c:pt>
                <c:pt idx="346">
                  <c:v>42137</c:v>
                </c:pt>
                <c:pt idx="347">
                  <c:v>42138</c:v>
                </c:pt>
                <c:pt idx="348">
                  <c:v>42139</c:v>
                </c:pt>
                <c:pt idx="349">
                  <c:v>42140</c:v>
                </c:pt>
                <c:pt idx="350">
                  <c:v>42141</c:v>
                </c:pt>
                <c:pt idx="351">
                  <c:v>42142</c:v>
                </c:pt>
                <c:pt idx="352">
                  <c:v>42143</c:v>
                </c:pt>
                <c:pt idx="353">
                  <c:v>42144</c:v>
                </c:pt>
                <c:pt idx="354">
                  <c:v>42145</c:v>
                </c:pt>
                <c:pt idx="355">
                  <c:v>42146</c:v>
                </c:pt>
                <c:pt idx="356">
                  <c:v>42147</c:v>
                </c:pt>
                <c:pt idx="357">
                  <c:v>42148</c:v>
                </c:pt>
                <c:pt idx="358">
                  <c:v>42149</c:v>
                </c:pt>
                <c:pt idx="359">
                  <c:v>42150</c:v>
                </c:pt>
                <c:pt idx="360">
                  <c:v>42151</c:v>
                </c:pt>
                <c:pt idx="361">
                  <c:v>42152</c:v>
                </c:pt>
                <c:pt idx="362">
                  <c:v>42153</c:v>
                </c:pt>
                <c:pt idx="363">
                  <c:v>42154</c:v>
                </c:pt>
                <c:pt idx="364">
                  <c:v>42155</c:v>
                </c:pt>
                <c:pt idx="365">
                  <c:v>42156</c:v>
                </c:pt>
                <c:pt idx="366">
                  <c:v>42157</c:v>
                </c:pt>
                <c:pt idx="367">
                  <c:v>42158</c:v>
                </c:pt>
                <c:pt idx="368">
                  <c:v>42159</c:v>
                </c:pt>
                <c:pt idx="369">
                  <c:v>42160</c:v>
                </c:pt>
                <c:pt idx="370">
                  <c:v>42161</c:v>
                </c:pt>
                <c:pt idx="371">
                  <c:v>42162</c:v>
                </c:pt>
                <c:pt idx="372">
                  <c:v>42163</c:v>
                </c:pt>
                <c:pt idx="373">
                  <c:v>42164</c:v>
                </c:pt>
                <c:pt idx="374">
                  <c:v>42165</c:v>
                </c:pt>
                <c:pt idx="375">
                  <c:v>42166</c:v>
                </c:pt>
                <c:pt idx="376">
                  <c:v>42167</c:v>
                </c:pt>
                <c:pt idx="377">
                  <c:v>42168</c:v>
                </c:pt>
                <c:pt idx="378">
                  <c:v>42169</c:v>
                </c:pt>
                <c:pt idx="379">
                  <c:v>42170</c:v>
                </c:pt>
                <c:pt idx="380">
                  <c:v>42171</c:v>
                </c:pt>
                <c:pt idx="381">
                  <c:v>42172</c:v>
                </c:pt>
                <c:pt idx="382">
                  <c:v>42173</c:v>
                </c:pt>
                <c:pt idx="383">
                  <c:v>42174</c:v>
                </c:pt>
                <c:pt idx="384">
                  <c:v>42175</c:v>
                </c:pt>
                <c:pt idx="385">
                  <c:v>42176</c:v>
                </c:pt>
                <c:pt idx="386">
                  <c:v>42177</c:v>
                </c:pt>
                <c:pt idx="387">
                  <c:v>42178</c:v>
                </c:pt>
                <c:pt idx="388">
                  <c:v>42179</c:v>
                </c:pt>
                <c:pt idx="389">
                  <c:v>42180</c:v>
                </c:pt>
                <c:pt idx="390">
                  <c:v>42181</c:v>
                </c:pt>
                <c:pt idx="391">
                  <c:v>42182</c:v>
                </c:pt>
                <c:pt idx="392">
                  <c:v>42183</c:v>
                </c:pt>
                <c:pt idx="393">
                  <c:v>42184</c:v>
                </c:pt>
                <c:pt idx="394">
                  <c:v>42185</c:v>
                </c:pt>
                <c:pt idx="395">
                  <c:v>42186</c:v>
                </c:pt>
                <c:pt idx="396">
                  <c:v>42187</c:v>
                </c:pt>
                <c:pt idx="397">
                  <c:v>42188</c:v>
                </c:pt>
                <c:pt idx="398">
                  <c:v>42189</c:v>
                </c:pt>
                <c:pt idx="399">
                  <c:v>42190</c:v>
                </c:pt>
                <c:pt idx="400">
                  <c:v>42191</c:v>
                </c:pt>
                <c:pt idx="401">
                  <c:v>42192</c:v>
                </c:pt>
                <c:pt idx="402">
                  <c:v>42193</c:v>
                </c:pt>
                <c:pt idx="403">
                  <c:v>42194</c:v>
                </c:pt>
                <c:pt idx="404">
                  <c:v>42195</c:v>
                </c:pt>
                <c:pt idx="405">
                  <c:v>42196</c:v>
                </c:pt>
                <c:pt idx="406">
                  <c:v>42197</c:v>
                </c:pt>
                <c:pt idx="407">
                  <c:v>42198</c:v>
                </c:pt>
                <c:pt idx="408">
                  <c:v>42199</c:v>
                </c:pt>
                <c:pt idx="409">
                  <c:v>42200</c:v>
                </c:pt>
                <c:pt idx="410">
                  <c:v>42201</c:v>
                </c:pt>
                <c:pt idx="411">
                  <c:v>42202</c:v>
                </c:pt>
                <c:pt idx="412">
                  <c:v>42203</c:v>
                </c:pt>
                <c:pt idx="413">
                  <c:v>42204</c:v>
                </c:pt>
                <c:pt idx="414">
                  <c:v>42205</c:v>
                </c:pt>
                <c:pt idx="415">
                  <c:v>42206</c:v>
                </c:pt>
                <c:pt idx="416">
                  <c:v>42207</c:v>
                </c:pt>
                <c:pt idx="417">
                  <c:v>42208</c:v>
                </c:pt>
                <c:pt idx="418">
                  <c:v>42209</c:v>
                </c:pt>
                <c:pt idx="419">
                  <c:v>42210</c:v>
                </c:pt>
                <c:pt idx="420">
                  <c:v>42211</c:v>
                </c:pt>
                <c:pt idx="421">
                  <c:v>42212</c:v>
                </c:pt>
                <c:pt idx="422">
                  <c:v>42213</c:v>
                </c:pt>
                <c:pt idx="423">
                  <c:v>42214</c:v>
                </c:pt>
                <c:pt idx="424">
                  <c:v>42215</c:v>
                </c:pt>
                <c:pt idx="425">
                  <c:v>42216</c:v>
                </c:pt>
                <c:pt idx="426">
                  <c:v>42217</c:v>
                </c:pt>
                <c:pt idx="427">
                  <c:v>42218</c:v>
                </c:pt>
                <c:pt idx="428">
                  <c:v>42219</c:v>
                </c:pt>
                <c:pt idx="429">
                  <c:v>42220</c:v>
                </c:pt>
                <c:pt idx="430">
                  <c:v>42221</c:v>
                </c:pt>
                <c:pt idx="431">
                  <c:v>42222</c:v>
                </c:pt>
                <c:pt idx="432">
                  <c:v>42223</c:v>
                </c:pt>
                <c:pt idx="433">
                  <c:v>42224</c:v>
                </c:pt>
                <c:pt idx="434">
                  <c:v>42225</c:v>
                </c:pt>
                <c:pt idx="435">
                  <c:v>42226</c:v>
                </c:pt>
                <c:pt idx="436">
                  <c:v>42227</c:v>
                </c:pt>
                <c:pt idx="437">
                  <c:v>42228</c:v>
                </c:pt>
                <c:pt idx="438">
                  <c:v>42229</c:v>
                </c:pt>
                <c:pt idx="439">
                  <c:v>42230</c:v>
                </c:pt>
                <c:pt idx="440">
                  <c:v>42231</c:v>
                </c:pt>
                <c:pt idx="441">
                  <c:v>42232</c:v>
                </c:pt>
                <c:pt idx="442">
                  <c:v>42233</c:v>
                </c:pt>
                <c:pt idx="443">
                  <c:v>42234</c:v>
                </c:pt>
                <c:pt idx="444">
                  <c:v>42235</c:v>
                </c:pt>
                <c:pt idx="445">
                  <c:v>42236</c:v>
                </c:pt>
                <c:pt idx="446">
                  <c:v>42237</c:v>
                </c:pt>
                <c:pt idx="447">
                  <c:v>42238</c:v>
                </c:pt>
                <c:pt idx="448">
                  <c:v>42239</c:v>
                </c:pt>
                <c:pt idx="449">
                  <c:v>42240</c:v>
                </c:pt>
                <c:pt idx="450">
                  <c:v>42241</c:v>
                </c:pt>
                <c:pt idx="451">
                  <c:v>42242</c:v>
                </c:pt>
                <c:pt idx="452">
                  <c:v>42243</c:v>
                </c:pt>
                <c:pt idx="453">
                  <c:v>42244</c:v>
                </c:pt>
                <c:pt idx="454">
                  <c:v>42245</c:v>
                </c:pt>
                <c:pt idx="455">
                  <c:v>42246</c:v>
                </c:pt>
                <c:pt idx="456">
                  <c:v>42247</c:v>
                </c:pt>
                <c:pt idx="457">
                  <c:v>42248</c:v>
                </c:pt>
                <c:pt idx="458">
                  <c:v>42249</c:v>
                </c:pt>
                <c:pt idx="459">
                  <c:v>42250</c:v>
                </c:pt>
                <c:pt idx="460">
                  <c:v>42251</c:v>
                </c:pt>
                <c:pt idx="461">
                  <c:v>42252</c:v>
                </c:pt>
                <c:pt idx="462">
                  <c:v>42253</c:v>
                </c:pt>
                <c:pt idx="463">
                  <c:v>42254</c:v>
                </c:pt>
                <c:pt idx="464">
                  <c:v>42255</c:v>
                </c:pt>
                <c:pt idx="465">
                  <c:v>42256</c:v>
                </c:pt>
                <c:pt idx="466">
                  <c:v>42257</c:v>
                </c:pt>
                <c:pt idx="467">
                  <c:v>42258</c:v>
                </c:pt>
                <c:pt idx="468">
                  <c:v>42259</c:v>
                </c:pt>
                <c:pt idx="469">
                  <c:v>42260</c:v>
                </c:pt>
                <c:pt idx="470">
                  <c:v>42261</c:v>
                </c:pt>
                <c:pt idx="471">
                  <c:v>42262</c:v>
                </c:pt>
                <c:pt idx="472">
                  <c:v>42263</c:v>
                </c:pt>
                <c:pt idx="473">
                  <c:v>42264</c:v>
                </c:pt>
                <c:pt idx="474">
                  <c:v>42265</c:v>
                </c:pt>
                <c:pt idx="475">
                  <c:v>42266</c:v>
                </c:pt>
                <c:pt idx="476">
                  <c:v>42267</c:v>
                </c:pt>
                <c:pt idx="477">
                  <c:v>42268</c:v>
                </c:pt>
                <c:pt idx="478">
                  <c:v>42269</c:v>
                </c:pt>
                <c:pt idx="479">
                  <c:v>42270</c:v>
                </c:pt>
                <c:pt idx="480">
                  <c:v>42271</c:v>
                </c:pt>
                <c:pt idx="481">
                  <c:v>42272</c:v>
                </c:pt>
                <c:pt idx="482">
                  <c:v>42273</c:v>
                </c:pt>
                <c:pt idx="483">
                  <c:v>42274</c:v>
                </c:pt>
                <c:pt idx="484">
                  <c:v>42275</c:v>
                </c:pt>
                <c:pt idx="485">
                  <c:v>42276</c:v>
                </c:pt>
                <c:pt idx="486">
                  <c:v>42277</c:v>
                </c:pt>
                <c:pt idx="487">
                  <c:v>42278</c:v>
                </c:pt>
                <c:pt idx="488">
                  <c:v>42279</c:v>
                </c:pt>
                <c:pt idx="489">
                  <c:v>42280</c:v>
                </c:pt>
                <c:pt idx="490">
                  <c:v>42281</c:v>
                </c:pt>
                <c:pt idx="491">
                  <c:v>42282</c:v>
                </c:pt>
                <c:pt idx="492">
                  <c:v>42283</c:v>
                </c:pt>
                <c:pt idx="493">
                  <c:v>42284</c:v>
                </c:pt>
                <c:pt idx="494">
                  <c:v>42285</c:v>
                </c:pt>
                <c:pt idx="495">
                  <c:v>42286</c:v>
                </c:pt>
                <c:pt idx="496">
                  <c:v>42287</c:v>
                </c:pt>
                <c:pt idx="497">
                  <c:v>42288</c:v>
                </c:pt>
                <c:pt idx="498">
                  <c:v>42289</c:v>
                </c:pt>
                <c:pt idx="499">
                  <c:v>42290</c:v>
                </c:pt>
                <c:pt idx="500">
                  <c:v>42291</c:v>
                </c:pt>
                <c:pt idx="501">
                  <c:v>42292</c:v>
                </c:pt>
                <c:pt idx="502">
                  <c:v>42293</c:v>
                </c:pt>
                <c:pt idx="503">
                  <c:v>42294</c:v>
                </c:pt>
                <c:pt idx="504">
                  <c:v>42295</c:v>
                </c:pt>
                <c:pt idx="505">
                  <c:v>42296</c:v>
                </c:pt>
                <c:pt idx="506">
                  <c:v>42297</c:v>
                </c:pt>
                <c:pt idx="507">
                  <c:v>42298</c:v>
                </c:pt>
                <c:pt idx="508">
                  <c:v>42299</c:v>
                </c:pt>
                <c:pt idx="509">
                  <c:v>42300</c:v>
                </c:pt>
                <c:pt idx="510">
                  <c:v>42301</c:v>
                </c:pt>
                <c:pt idx="511">
                  <c:v>42302</c:v>
                </c:pt>
                <c:pt idx="512">
                  <c:v>42303</c:v>
                </c:pt>
                <c:pt idx="513">
                  <c:v>42304</c:v>
                </c:pt>
                <c:pt idx="514">
                  <c:v>42305</c:v>
                </c:pt>
                <c:pt idx="515">
                  <c:v>42306</c:v>
                </c:pt>
                <c:pt idx="516">
                  <c:v>42307</c:v>
                </c:pt>
                <c:pt idx="517">
                  <c:v>42308</c:v>
                </c:pt>
                <c:pt idx="518">
                  <c:v>42309</c:v>
                </c:pt>
                <c:pt idx="519">
                  <c:v>42310</c:v>
                </c:pt>
                <c:pt idx="520">
                  <c:v>42311</c:v>
                </c:pt>
                <c:pt idx="521">
                  <c:v>42312</c:v>
                </c:pt>
                <c:pt idx="522">
                  <c:v>42313</c:v>
                </c:pt>
                <c:pt idx="523">
                  <c:v>42314</c:v>
                </c:pt>
                <c:pt idx="524">
                  <c:v>42315</c:v>
                </c:pt>
                <c:pt idx="525">
                  <c:v>42316</c:v>
                </c:pt>
                <c:pt idx="526">
                  <c:v>42317</c:v>
                </c:pt>
                <c:pt idx="527">
                  <c:v>42318</c:v>
                </c:pt>
                <c:pt idx="528">
                  <c:v>42319</c:v>
                </c:pt>
                <c:pt idx="529">
                  <c:v>42320</c:v>
                </c:pt>
                <c:pt idx="530">
                  <c:v>42321</c:v>
                </c:pt>
                <c:pt idx="531">
                  <c:v>42322</c:v>
                </c:pt>
                <c:pt idx="532">
                  <c:v>42323</c:v>
                </c:pt>
                <c:pt idx="533">
                  <c:v>42324</c:v>
                </c:pt>
                <c:pt idx="534">
                  <c:v>42325</c:v>
                </c:pt>
                <c:pt idx="535">
                  <c:v>42326</c:v>
                </c:pt>
                <c:pt idx="536">
                  <c:v>42327</c:v>
                </c:pt>
                <c:pt idx="537">
                  <c:v>42328</c:v>
                </c:pt>
                <c:pt idx="538">
                  <c:v>42329</c:v>
                </c:pt>
                <c:pt idx="539">
                  <c:v>42330</c:v>
                </c:pt>
                <c:pt idx="540">
                  <c:v>42331</c:v>
                </c:pt>
                <c:pt idx="541">
                  <c:v>42332</c:v>
                </c:pt>
                <c:pt idx="542">
                  <c:v>42333</c:v>
                </c:pt>
                <c:pt idx="543">
                  <c:v>42334</c:v>
                </c:pt>
                <c:pt idx="544">
                  <c:v>42335</c:v>
                </c:pt>
                <c:pt idx="545">
                  <c:v>42336</c:v>
                </c:pt>
                <c:pt idx="546">
                  <c:v>42337</c:v>
                </c:pt>
                <c:pt idx="547">
                  <c:v>42338</c:v>
                </c:pt>
                <c:pt idx="548">
                  <c:v>42339</c:v>
                </c:pt>
                <c:pt idx="549">
                  <c:v>42340</c:v>
                </c:pt>
                <c:pt idx="550">
                  <c:v>42341</c:v>
                </c:pt>
                <c:pt idx="551">
                  <c:v>42342</c:v>
                </c:pt>
                <c:pt idx="552">
                  <c:v>42343</c:v>
                </c:pt>
                <c:pt idx="553">
                  <c:v>42344</c:v>
                </c:pt>
                <c:pt idx="554">
                  <c:v>42345</c:v>
                </c:pt>
                <c:pt idx="555">
                  <c:v>42346</c:v>
                </c:pt>
                <c:pt idx="556">
                  <c:v>42347</c:v>
                </c:pt>
                <c:pt idx="557">
                  <c:v>42348</c:v>
                </c:pt>
                <c:pt idx="558">
                  <c:v>42349</c:v>
                </c:pt>
                <c:pt idx="559">
                  <c:v>42350</c:v>
                </c:pt>
                <c:pt idx="560">
                  <c:v>42351</c:v>
                </c:pt>
                <c:pt idx="561">
                  <c:v>42352</c:v>
                </c:pt>
                <c:pt idx="562">
                  <c:v>42353</c:v>
                </c:pt>
                <c:pt idx="563">
                  <c:v>42354</c:v>
                </c:pt>
                <c:pt idx="564">
                  <c:v>42355</c:v>
                </c:pt>
                <c:pt idx="565">
                  <c:v>42356</c:v>
                </c:pt>
                <c:pt idx="566">
                  <c:v>42357</c:v>
                </c:pt>
                <c:pt idx="567">
                  <c:v>42358</c:v>
                </c:pt>
                <c:pt idx="568">
                  <c:v>42359</c:v>
                </c:pt>
                <c:pt idx="569">
                  <c:v>42360</c:v>
                </c:pt>
                <c:pt idx="570">
                  <c:v>42361</c:v>
                </c:pt>
                <c:pt idx="571">
                  <c:v>42362</c:v>
                </c:pt>
                <c:pt idx="572">
                  <c:v>42363</c:v>
                </c:pt>
                <c:pt idx="573">
                  <c:v>42364</c:v>
                </c:pt>
                <c:pt idx="574">
                  <c:v>42365</c:v>
                </c:pt>
                <c:pt idx="575">
                  <c:v>42366</c:v>
                </c:pt>
                <c:pt idx="576">
                  <c:v>42367</c:v>
                </c:pt>
                <c:pt idx="577">
                  <c:v>42368</c:v>
                </c:pt>
                <c:pt idx="578">
                  <c:v>42369</c:v>
                </c:pt>
                <c:pt idx="579">
                  <c:v>42370</c:v>
                </c:pt>
                <c:pt idx="580">
                  <c:v>42371</c:v>
                </c:pt>
                <c:pt idx="581">
                  <c:v>42372</c:v>
                </c:pt>
                <c:pt idx="582">
                  <c:v>42373</c:v>
                </c:pt>
                <c:pt idx="583">
                  <c:v>42374</c:v>
                </c:pt>
                <c:pt idx="584">
                  <c:v>42375</c:v>
                </c:pt>
                <c:pt idx="585">
                  <c:v>42376</c:v>
                </c:pt>
                <c:pt idx="586">
                  <c:v>42377</c:v>
                </c:pt>
                <c:pt idx="587">
                  <c:v>42378</c:v>
                </c:pt>
                <c:pt idx="588">
                  <c:v>42379</c:v>
                </c:pt>
                <c:pt idx="589">
                  <c:v>42380</c:v>
                </c:pt>
                <c:pt idx="590">
                  <c:v>42381</c:v>
                </c:pt>
                <c:pt idx="591">
                  <c:v>42382</c:v>
                </c:pt>
                <c:pt idx="592">
                  <c:v>42383</c:v>
                </c:pt>
                <c:pt idx="593">
                  <c:v>42384</c:v>
                </c:pt>
                <c:pt idx="594">
                  <c:v>42385</c:v>
                </c:pt>
                <c:pt idx="595">
                  <c:v>42386</c:v>
                </c:pt>
                <c:pt idx="596">
                  <c:v>42387</c:v>
                </c:pt>
                <c:pt idx="597">
                  <c:v>42388</c:v>
                </c:pt>
                <c:pt idx="598">
                  <c:v>42389</c:v>
                </c:pt>
                <c:pt idx="599">
                  <c:v>42390</c:v>
                </c:pt>
                <c:pt idx="600">
                  <c:v>42391</c:v>
                </c:pt>
                <c:pt idx="601">
                  <c:v>42392</c:v>
                </c:pt>
                <c:pt idx="602">
                  <c:v>42393</c:v>
                </c:pt>
                <c:pt idx="603">
                  <c:v>42394</c:v>
                </c:pt>
                <c:pt idx="604">
                  <c:v>42395</c:v>
                </c:pt>
                <c:pt idx="605">
                  <c:v>42396</c:v>
                </c:pt>
                <c:pt idx="606">
                  <c:v>42397</c:v>
                </c:pt>
                <c:pt idx="607">
                  <c:v>42398</c:v>
                </c:pt>
                <c:pt idx="608">
                  <c:v>42399</c:v>
                </c:pt>
                <c:pt idx="609">
                  <c:v>42400</c:v>
                </c:pt>
                <c:pt idx="610">
                  <c:v>42401</c:v>
                </c:pt>
                <c:pt idx="611">
                  <c:v>42402</c:v>
                </c:pt>
                <c:pt idx="612">
                  <c:v>42403</c:v>
                </c:pt>
                <c:pt idx="613">
                  <c:v>42404</c:v>
                </c:pt>
                <c:pt idx="614">
                  <c:v>42405</c:v>
                </c:pt>
                <c:pt idx="615">
                  <c:v>42406</c:v>
                </c:pt>
                <c:pt idx="616">
                  <c:v>42407</c:v>
                </c:pt>
                <c:pt idx="617">
                  <c:v>42408</c:v>
                </c:pt>
                <c:pt idx="618">
                  <c:v>42409</c:v>
                </c:pt>
                <c:pt idx="619">
                  <c:v>42410</c:v>
                </c:pt>
                <c:pt idx="620">
                  <c:v>42411</c:v>
                </c:pt>
                <c:pt idx="621">
                  <c:v>42412</c:v>
                </c:pt>
                <c:pt idx="622">
                  <c:v>42413</c:v>
                </c:pt>
                <c:pt idx="623">
                  <c:v>42414</c:v>
                </c:pt>
                <c:pt idx="624">
                  <c:v>42415</c:v>
                </c:pt>
                <c:pt idx="625">
                  <c:v>42416</c:v>
                </c:pt>
                <c:pt idx="626">
                  <c:v>42417</c:v>
                </c:pt>
                <c:pt idx="627">
                  <c:v>42418</c:v>
                </c:pt>
                <c:pt idx="628">
                  <c:v>42419</c:v>
                </c:pt>
                <c:pt idx="629">
                  <c:v>42420</c:v>
                </c:pt>
                <c:pt idx="630">
                  <c:v>42421</c:v>
                </c:pt>
                <c:pt idx="631">
                  <c:v>42422</c:v>
                </c:pt>
                <c:pt idx="632">
                  <c:v>42423</c:v>
                </c:pt>
                <c:pt idx="633">
                  <c:v>42424</c:v>
                </c:pt>
                <c:pt idx="634">
                  <c:v>42425</c:v>
                </c:pt>
                <c:pt idx="635">
                  <c:v>42426</c:v>
                </c:pt>
                <c:pt idx="636">
                  <c:v>42427</c:v>
                </c:pt>
                <c:pt idx="637">
                  <c:v>42428</c:v>
                </c:pt>
                <c:pt idx="638">
                  <c:v>42429</c:v>
                </c:pt>
                <c:pt idx="639">
                  <c:v>42430</c:v>
                </c:pt>
                <c:pt idx="640">
                  <c:v>42431</c:v>
                </c:pt>
                <c:pt idx="641">
                  <c:v>42432</c:v>
                </c:pt>
                <c:pt idx="642">
                  <c:v>42433</c:v>
                </c:pt>
                <c:pt idx="643">
                  <c:v>42434</c:v>
                </c:pt>
                <c:pt idx="644">
                  <c:v>42435</c:v>
                </c:pt>
                <c:pt idx="645">
                  <c:v>42436</c:v>
                </c:pt>
                <c:pt idx="646">
                  <c:v>42437</c:v>
                </c:pt>
                <c:pt idx="647">
                  <c:v>42438</c:v>
                </c:pt>
                <c:pt idx="648">
                  <c:v>42439</c:v>
                </c:pt>
                <c:pt idx="649">
                  <c:v>42440</c:v>
                </c:pt>
                <c:pt idx="650">
                  <c:v>42441</c:v>
                </c:pt>
                <c:pt idx="651">
                  <c:v>42442</c:v>
                </c:pt>
                <c:pt idx="652">
                  <c:v>42443</c:v>
                </c:pt>
                <c:pt idx="653">
                  <c:v>42444</c:v>
                </c:pt>
                <c:pt idx="654">
                  <c:v>42445</c:v>
                </c:pt>
                <c:pt idx="655">
                  <c:v>42446</c:v>
                </c:pt>
                <c:pt idx="656">
                  <c:v>42447</c:v>
                </c:pt>
                <c:pt idx="657">
                  <c:v>42448</c:v>
                </c:pt>
                <c:pt idx="658">
                  <c:v>42449</c:v>
                </c:pt>
                <c:pt idx="659">
                  <c:v>42450</c:v>
                </c:pt>
                <c:pt idx="660">
                  <c:v>42451</c:v>
                </c:pt>
                <c:pt idx="661">
                  <c:v>42452</c:v>
                </c:pt>
                <c:pt idx="662">
                  <c:v>42453</c:v>
                </c:pt>
                <c:pt idx="663">
                  <c:v>42454</c:v>
                </c:pt>
                <c:pt idx="664">
                  <c:v>42455</c:v>
                </c:pt>
                <c:pt idx="665">
                  <c:v>42456</c:v>
                </c:pt>
                <c:pt idx="666">
                  <c:v>42457</c:v>
                </c:pt>
                <c:pt idx="667">
                  <c:v>42458</c:v>
                </c:pt>
                <c:pt idx="668">
                  <c:v>42459</c:v>
                </c:pt>
                <c:pt idx="669">
                  <c:v>42460</c:v>
                </c:pt>
                <c:pt idx="670">
                  <c:v>42461</c:v>
                </c:pt>
                <c:pt idx="671">
                  <c:v>42462</c:v>
                </c:pt>
                <c:pt idx="672">
                  <c:v>42463</c:v>
                </c:pt>
                <c:pt idx="673">
                  <c:v>42464</c:v>
                </c:pt>
                <c:pt idx="674">
                  <c:v>42465</c:v>
                </c:pt>
                <c:pt idx="675">
                  <c:v>42466</c:v>
                </c:pt>
                <c:pt idx="676">
                  <c:v>42467</c:v>
                </c:pt>
                <c:pt idx="677">
                  <c:v>42468</c:v>
                </c:pt>
                <c:pt idx="678">
                  <c:v>42469</c:v>
                </c:pt>
                <c:pt idx="679">
                  <c:v>42470</c:v>
                </c:pt>
                <c:pt idx="680">
                  <c:v>42471</c:v>
                </c:pt>
                <c:pt idx="681">
                  <c:v>42472</c:v>
                </c:pt>
                <c:pt idx="682">
                  <c:v>42473</c:v>
                </c:pt>
                <c:pt idx="683">
                  <c:v>42474</c:v>
                </c:pt>
                <c:pt idx="684">
                  <c:v>42475</c:v>
                </c:pt>
                <c:pt idx="685">
                  <c:v>42476</c:v>
                </c:pt>
                <c:pt idx="686">
                  <c:v>42477</c:v>
                </c:pt>
                <c:pt idx="687">
                  <c:v>42478</c:v>
                </c:pt>
                <c:pt idx="688">
                  <c:v>42479</c:v>
                </c:pt>
                <c:pt idx="689">
                  <c:v>42480</c:v>
                </c:pt>
                <c:pt idx="690">
                  <c:v>42481</c:v>
                </c:pt>
                <c:pt idx="691">
                  <c:v>42482</c:v>
                </c:pt>
                <c:pt idx="692">
                  <c:v>42483</c:v>
                </c:pt>
                <c:pt idx="693">
                  <c:v>42484</c:v>
                </c:pt>
                <c:pt idx="694">
                  <c:v>42485</c:v>
                </c:pt>
                <c:pt idx="695">
                  <c:v>42486</c:v>
                </c:pt>
                <c:pt idx="696">
                  <c:v>42487</c:v>
                </c:pt>
                <c:pt idx="697">
                  <c:v>42488</c:v>
                </c:pt>
                <c:pt idx="698">
                  <c:v>42489</c:v>
                </c:pt>
                <c:pt idx="699">
                  <c:v>42490</c:v>
                </c:pt>
                <c:pt idx="700">
                  <c:v>42491</c:v>
                </c:pt>
                <c:pt idx="701">
                  <c:v>42492</c:v>
                </c:pt>
                <c:pt idx="702">
                  <c:v>42493</c:v>
                </c:pt>
                <c:pt idx="703">
                  <c:v>42494</c:v>
                </c:pt>
                <c:pt idx="704">
                  <c:v>42495</c:v>
                </c:pt>
                <c:pt idx="705">
                  <c:v>42496</c:v>
                </c:pt>
                <c:pt idx="706">
                  <c:v>42497</c:v>
                </c:pt>
                <c:pt idx="707">
                  <c:v>42498</c:v>
                </c:pt>
                <c:pt idx="708">
                  <c:v>42499</c:v>
                </c:pt>
                <c:pt idx="709">
                  <c:v>42500</c:v>
                </c:pt>
                <c:pt idx="710">
                  <c:v>42501</c:v>
                </c:pt>
                <c:pt idx="711">
                  <c:v>42502</c:v>
                </c:pt>
                <c:pt idx="712">
                  <c:v>42503</c:v>
                </c:pt>
                <c:pt idx="713">
                  <c:v>42504</c:v>
                </c:pt>
                <c:pt idx="714">
                  <c:v>42505</c:v>
                </c:pt>
                <c:pt idx="715">
                  <c:v>42506</c:v>
                </c:pt>
                <c:pt idx="716">
                  <c:v>42507</c:v>
                </c:pt>
                <c:pt idx="717">
                  <c:v>42508</c:v>
                </c:pt>
                <c:pt idx="718">
                  <c:v>42509</c:v>
                </c:pt>
                <c:pt idx="719">
                  <c:v>42510</c:v>
                </c:pt>
                <c:pt idx="720">
                  <c:v>42511</c:v>
                </c:pt>
                <c:pt idx="721">
                  <c:v>42512</c:v>
                </c:pt>
                <c:pt idx="722">
                  <c:v>42513</c:v>
                </c:pt>
                <c:pt idx="723">
                  <c:v>42514</c:v>
                </c:pt>
                <c:pt idx="724">
                  <c:v>42515</c:v>
                </c:pt>
                <c:pt idx="725">
                  <c:v>42516</c:v>
                </c:pt>
                <c:pt idx="726">
                  <c:v>42517</c:v>
                </c:pt>
                <c:pt idx="727">
                  <c:v>42518</c:v>
                </c:pt>
                <c:pt idx="728">
                  <c:v>42519</c:v>
                </c:pt>
                <c:pt idx="729">
                  <c:v>42520</c:v>
                </c:pt>
                <c:pt idx="730">
                  <c:v>42521</c:v>
                </c:pt>
                <c:pt idx="731">
                  <c:v>42522</c:v>
                </c:pt>
                <c:pt idx="732">
                  <c:v>42523</c:v>
                </c:pt>
                <c:pt idx="733">
                  <c:v>42524</c:v>
                </c:pt>
                <c:pt idx="734">
                  <c:v>42525</c:v>
                </c:pt>
                <c:pt idx="735">
                  <c:v>42526</c:v>
                </c:pt>
                <c:pt idx="736">
                  <c:v>42527</c:v>
                </c:pt>
                <c:pt idx="737">
                  <c:v>42528</c:v>
                </c:pt>
                <c:pt idx="738">
                  <c:v>42529</c:v>
                </c:pt>
                <c:pt idx="739">
                  <c:v>42530</c:v>
                </c:pt>
                <c:pt idx="740">
                  <c:v>42531</c:v>
                </c:pt>
                <c:pt idx="741">
                  <c:v>42532</c:v>
                </c:pt>
                <c:pt idx="742">
                  <c:v>42533</c:v>
                </c:pt>
                <c:pt idx="743">
                  <c:v>42534</c:v>
                </c:pt>
                <c:pt idx="744">
                  <c:v>42535</c:v>
                </c:pt>
                <c:pt idx="745">
                  <c:v>42536</c:v>
                </c:pt>
                <c:pt idx="746">
                  <c:v>42537</c:v>
                </c:pt>
                <c:pt idx="747">
                  <c:v>42538</c:v>
                </c:pt>
                <c:pt idx="748">
                  <c:v>42539</c:v>
                </c:pt>
                <c:pt idx="749">
                  <c:v>42540</c:v>
                </c:pt>
                <c:pt idx="750">
                  <c:v>42541</c:v>
                </c:pt>
                <c:pt idx="751">
                  <c:v>42542</c:v>
                </c:pt>
                <c:pt idx="752">
                  <c:v>42543</c:v>
                </c:pt>
                <c:pt idx="753">
                  <c:v>42544</c:v>
                </c:pt>
                <c:pt idx="754">
                  <c:v>42545</c:v>
                </c:pt>
                <c:pt idx="755">
                  <c:v>42546</c:v>
                </c:pt>
                <c:pt idx="756">
                  <c:v>42547</c:v>
                </c:pt>
                <c:pt idx="757">
                  <c:v>42548</c:v>
                </c:pt>
                <c:pt idx="758">
                  <c:v>42549</c:v>
                </c:pt>
                <c:pt idx="759">
                  <c:v>42550</c:v>
                </c:pt>
                <c:pt idx="760">
                  <c:v>42551</c:v>
                </c:pt>
              </c:numCache>
            </c:numRef>
          </c:cat>
          <c:val>
            <c:numRef>
              <c:f>Chart4_Data!$B$2:$B$762</c:f>
              <c:numCache>
                <c:formatCode>General</c:formatCode>
                <c:ptCount val="761"/>
                <c:pt idx="0">
                  <c:v>4353</c:v>
                </c:pt>
                <c:pt idx="1">
                  <c:v>4555</c:v>
                </c:pt>
                <c:pt idx="2">
                  <c:v>4361</c:v>
                </c:pt>
                <c:pt idx="3">
                  <c:v>2969</c:v>
                </c:pt>
                <c:pt idx="4">
                  <c:v>3707</c:v>
                </c:pt>
                <c:pt idx="5">
                  <c:v>4946</c:v>
                </c:pt>
                <c:pt idx="6">
                  <c:v>8831</c:v>
                </c:pt>
                <c:pt idx="7">
                  <c:v>5210</c:v>
                </c:pt>
                <c:pt idx="8">
                  <c:v>3694</c:v>
                </c:pt>
                <c:pt idx="9">
                  <c:v>3556</c:v>
                </c:pt>
                <c:pt idx="10">
                  <c:v>3768</c:v>
                </c:pt>
                <c:pt idx="11">
                  <c:v>3838</c:v>
                </c:pt>
                <c:pt idx="12">
                  <c:v>5574</c:v>
                </c:pt>
                <c:pt idx="13">
                  <c:v>6275</c:v>
                </c:pt>
                <c:pt idx="14">
                  <c:v>5333</c:v>
                </c:pt>
                <c:pt idx="15">
                  <c:v>5315</c:v>
                </c:pt>
                <c:pt idx="16">
                  <c:v>6047</c:v>
                </c:pt>
                <c:pt idx="17">
                  <c:v>6157</c:v>
                </c:pt>
                <c:pt idx="18">
                  <c:v>3290</c:v>
                </c:pt>
                <c:pt idx="19">
                  <c:v>6047</c:v>
                </c:pt>
                <c:pt idx="20">
                  <c:v>7032</c:v>
                </c:pt>
                <c:pt idx="21">
                  <c:v>5392</c:v>
                </c:pt>
                <c:pt idx="22">
                  <c:v>5626</c:v>
                </c:pt>
                <c:pt idx="23">
                  <c:v>5404</c:v>
                </c:pt>
                <c:pt idx="24">
                  <c:v>5779</c:v>
                </c:pt>
                <c:pt idx="25">
                  <c:v>5267</c:v>
                </c:pt>
                <c:pt idx="26">
                  <c:v>8736</c:v>
                </c:pt>
                <c:pt idx="27">
                  <c:v>8416</c:v>
                </c:pt>
                <c:pt idx="28">
                  <c:v>6619</c:v>
                </c:pt>
                <c:pt idx="29">
                  <c:v>6365</c:v>
                </c:pt>
                <c:pt idx="30">
                  <c:v>4304</c:v>
                </c:pt>
                <c:pt idx="31">
                  <c:v>4608</c:v>
                </c:pt>
                <c:pt idx="32">
                  <c:v>4930</c:v>
                </c:pt>
                <c:pt idx="33">
                  <c:v>6226</c:v>
                </c:pt>
                <c:pt idx="34">
                  <c:v>5719</c:v>
                </c:pt>
                <c:pt idx="35">
                  <c:v>5523</c:v>
                </c:pt>
                <c:pt idx="36">
                  <c:v>6039</c:v>
                </c:pt>
                <c:pt idx="37">
                  <c:v>5085</c:v>
                </c:pt>
                <c:pt idx="38">
                  <c:v>5165</c:v>
                </c:pt>
                <c:pt idx="39">
                  <c:v>4085</c:v>
                </c:pt>
                <c:pt idx="40">
                  <c:v>6060</c:v>
                </c:pt>
                <c:pt idx="41">
                  <c:v>6786</c:v>
                </c:pt>
                <c:pt idx="42">
                  <c:v>8072</c:v>
                </c:pt>
                <c:pt idx="43">
                  <c:v>7907</c:v>
                </c:pt>
                <c:pt idx="44">
                  <c:v>5382</c:v>
                </c:pt>
                <c:pt idx="45">
                  <c:v>4936</c:v>
                </c:pt>
                <c:pt idx="46">
                  <c:v>4785</c:v>
                </c:pt>
                <c:pt idx="47">
                  <c:v>5565</c:v>
                </c:pt>
                <c:pt idx="48">
                  <c:v>5931</c:v>
                </c:pt>
                <c:pt idx="49">
                  <c:v>8040</c:v>
                </c:pt>
                <c:pt idx="50">
                  <c:v>7392</c:v>
                </c:pt>
                <c:pt idx="51">
                  <c:v>6345</c:v>
                </c:pt>
                <c:pt idx="52">
                  <c:v>5279</c:v>
                </c:pt>
                <c:pt idx="53">
                  <c:v>6077</c:v>
                </c:pt>
                <c:pt idx="54">
                  <c:v>7430</c:v>
                </c:pt>
                <c:pt idx="55">
                  <c:v>6812</c:v>
                </c:pt>
                <c:pt idx="56">
                  <c:v>6393</c:v>
                </c:pt>
                <c:pt idx="57">
                  <c:v>5596</c:v>
                </c:pt>
                <c:pt idx="58">
                  <c:v>21609</c:v>
                </c:pt>
                <c:pt idx="59">
                  <c:v>4765</c:v>
                </c:pt>
                <c:pt idx="60">
                  <c:v>5259</c:v>
                </c:pt>
                <c:pt idx="61">
                  <c:v>7833</c:v>
                </c:pt>
                <c:pt idx="62">
                  <c:v>6711</c:v>
                </c:pt>
                <c:pt idx="63">
                  <c:v>5756</c:v>
                </c:pt>
                <c:pt idx="64">
                  <c:v>5509</c:v>
                </c:pt>
                <c:pt idx="65">
                  <c:v>5582</c:v>
                </c:pt>
                <c:pt idx="66">
                  <c:v>4849</c:v>
                </c:pt>
                <c:pt idx="67">
                  <c:v>5657</c:v>
                </c:pt>
                <c:pt idx="68">
                  <c:v>7876</c:v>
                </c:pt>
                <c:pt idx="69">
                  <c:v>7213</c:v>
                </c:pt>
                <c:pt idx="70">
                  <c:v>6800</c:v>
                </c:pt>
                <c:pt idx="71">
                  <c:v>6193</c:v>
                </c:pt>
                <c:pt idx="72">
                  <c:v>5126</c:v>
                </c:pt>
                <c:pt idx="73">
                  <c:v>5838</c:v>
                </c:pt>
                <c:pt idx="74">
                  <c:v>5709</c:v>
                </c:pt>
                <c:pt idx="75">
                  <c:v>6348</c:v>
                </c:pt>
                <c:pt idx="76">
                  <c:v>6680</c:v>
                </c:pt>
                <c:pt idx="77">
                  <c:v>6903</c:v>
                </c:pt>
                <c:pt idx="78">
                  <c:v>6084</c:v>
                </c:pt>
                <c:pt idx="79">
                  <c:v>5632</c:v>
                </c:pt>
                <c:pt idx="80">
                  <c:v>100886</c:v>
                </c:pt>
                <c:pt idx="81">
                  <c:v>5778</c:v>
                </c:pt>
                <c:pt idx="82">
                  <c:v>7227</c:v>
                </c:pt>
                <c:pt idx="83">
                  <c:v>6595</c:v>
                </c:pt>
                <c:pt idx="84">
                  <c:v>5490</c:v>
                </c:pt>
                <c:pt idx="85">
                  <c:v>4575</c:v>
                </c:pt>
                <c:pt idx="86">
                  <c:v>4405</c:v>
                </c:pt>
                <c:pt idx="87">
                  <c:v>5190</c:v>
                </c:pt>
                <c:pt idx="88">
                  <c:v>5109</c:v>
                </c:pt>
                <c:pt idx="89">
                  <c:v>7392</c:v>
                </c:pt>
                <c:pt idx="90">
                  <c:v>8556</c:v>
                </c:pt>
                <c:pt idx="91">
                  <c:v>7927</c:v>
                </c:pt>
                <c:pt idx="92">
                  <c:v>5042</c:v>
                </c:pt>
                <c:pt idx="93">
                  <c:v>4585</c:v>
                </c:pt>
                <c:pt idx="94">
                  <c:v>4578</c:v>
                </c:pt>
                <c:pt idx="95">
                  <c:v>4296</c:v>
                </c:pt>
                <c:pt idx="96">
                  <c:v>5276</c:v>
                </c:pt>
                <c:pt idx="97">
                  <c:v>5560</c:v>
                </c:pt>
                <c:pt idx="98">
                  <c:v>4546</c:v>
                </c:pt>
                <c:pt idx="99">
                  <c:v>6036</c:v>
                </c:pt>
                <c:pt idx="100">
                  <c:v>6209</c:v>
                </c:pt>
                <c:pt idx="101">
                  <c:v>6003</c:v>
                </c:pt>
                <c:pt idx="102">
                  <c:v>5779</c:v>
                </c:pt>
                <c:pt idx="103">
                  <c:v>6589</c:v>
                </c:pt>
                <c:pt idx="104">
                  <c:v>5710</c:v>
                </c:pt>
                <c:pt idx="105">
                  <c:v>5077</c:v>
                </c:pt>
                <c:pt idx="106">
                  <c:v>5891</c:v>
                </c:pt>
                <c:pt idx="107">
                  <c:v>5074</c:v>
                </c:pt>
                <c:pt idx="108">
                  <c:v>4297</c:v>
                </c:pt>
                <c:pt idx="109">
                  <c:v>4130</c:v>
                </c:pt>
                <c:pt idx="110">
                  <c:v>5266</c:v>
                </c:pt>
                <c:pt idx="111">
                  <c:v>4966</c:v>
                </c:pt>
                <c:pt idx="112">
                  <c:v>4846</c:v>
                </c:pt>
                <c:pt idx="113">
                  <c:v>5035</c:v>
                </c:pt>
                <c:pt idx="114">
                  <c:v>4944</c:v>
                </c:pt>
                <c:pt idx="115">
                  <c:v>3739</c:v>
                </c:pt>
                <c:pt idx="116">
                  <c:v>22922</c:v>
                </c:pt>
                <c:pt idx="117">
                  <c:v>5494</c:v>
                </c:pt>
                <c:pt idx="118">
                  <c:v>5872</c:v>
                </c:pt>
                <c:pt idx="119">
                  <c:v>5584</c:v>
                </c:pt>
                <c:pt idx="120">
                  <c:v>5342</c:v>
                </c:pt>
                <c:pt idx="121">
                  <c:v>5243</c:v>
                </c:pt>
                <c:pt idx="122">
                  <c:v>6019</c:v>
                </c:pt>
                <c:pt idx="123">
                  <c:v>4577</c:v>
                </c:pt>
                <c:pt idx="124">
                  <c:v>5522</c:v>
                </c:pt>
                <c:pt idx="125">
                  <c:v>6832</c:v>
                </c:pt>
                <c:pt idx="126">
                  <c:v>6451</c:v>
                </c:pt>
                <c:pt idx="127">
                  <c:v>5851</c:v>
                </c:pt>
                <c:pt idx="128">
                  <c:v>4912</c:v>
                </c:pt>
                <c:pt idx="129">
                  <c:v>4681</c:v>
                </c:pt>
                <c:pt idx="130">
                  <c:v>4002</c:v>
                </c:pt>
                <c:pt idx="131">
                  <c:v>5494</c:v>
                </c:pt>
                <c:pt idx="132">
                  <c:v>4934</c:v>
                </c:pt>
                <c:pt idx="133">
                  <c:v>3974</c:v>
                </c:pt>
                <c:pt idx="134">
                  <c:v>4404</c:v>
                </c:pt>
                <c:pt idx="135">
                  <c:v>4478</c:v>
                </c:pt>
                <c:pt idx="136">
                  <c:v>4175</c:v>
                </c:pt>
                <c:pt idx="137">
                  <c:v>3108</c:v>
                </c:pt>
                <c:pt idx="138">
                  <c:v>4626</c:v>
                </c:pt>
                <c:pt idx="139">
                  <c:v>4640</c:v>
                </c:pt>
                <c:pt idx="140">
                  <c:v>4192</c:v>
                </c:pt>
                <c:pt idx="141">
                  <c:v>5052</c:v>
                </c:pt>
                <c:pt idx="142">
                  <c:v>4807</c:v>
                </c:pt>
                <c:pt idx="143">
                  <c:v>4335</c:v>
                </c:pt>
                <c:pt idx="144">
                  <c:v>169870</c:v>
                </c:pt>
                <c:pt idx="145">
                  <c:v>6168</c:v>
                </c:pt>
                <c:pt idx="146">
                  <c:v>4579</c:v>
                </c:pt>
                <c:pt idx="147">
                  <c:v>4787</c:v>
                </c:pt>
                <c:pt idx="148">
                  <c:v>7740</c:v>
                </c:pt>
                <c:pt idx="149">
                  <c:v>4365</c:v>
                </c:pt>
                <c:pt idx="150">
                  <c:v>4332</c:v>
                </c:pt>
                <c:pt idx="151">
                  <c:v>2989</c:v>
                </c:pt>
                <c:pt idx="152">
                  <c:v>4244</c:v>
                </c:pt>
                <c:pt idx="153">
                  <c:v>4558</c:v>
                </c:pt>
                <c:pt idx="154">
                  <c:v>3861</c:v>
                </c:pt>
                <c:pt idx="155">
                  <c:v>4206</c:v>
                </c:pt>
                <c:pt idx="156">
                  <c:v>4320</c:v>
                </c:pt>
                <c:pt idx="157">
                  <c:v>4259</c:v>
                </c:pt>
                <c:pt idx="158">
                  <c:v>3367</c:v>
                </c:pt>
                <c:pt idx="159">
                  <c:v>4502</c:v>
                </c:pt>
                <c:pt idx="160">
                  <c:v>4664</c:v>
                </c:pt>
                <c:pt idx="161">
                  <c:v>4315</c:v>
                </c:pt>
                <c:pt idx="162">
                  <c:v>3916</c:v>
                </c:pt>
                <c:pt idx="163">
                  <c:v>4997</c:v>
                </c:pt>
                <c:pt idx="164">
                  <c:v>3392</c:v>
                </c:pt>
                <c:pt idx="165">
                  <c:v>3244</c:v>
                </c:pt>
                <c:pt idx="166">
                  <c:v>32426</c:v>
                </c:pt>
                <c:pt idx="167">
                  <c:v>5160</c:v>
                </c:pt>
                <c:pt idx="168">
                  <c:v>4958</c:v>
                </c:pt>
                <c:pt idx="169">
                  <c:v>4759</c:v>
                </c:pt>
                <c:pt idx="170">
                  <c:v>5026</c:v>
                </c:pt>
                <c:pt idx="171">
                  <c:v>4613</c:v>
                </c:pt>
                <c:pt idx="172">
                  <c:v>4152</c:v>
                </c:pt>
                <c:pt idx="173">
                  <c:v>5312</c:v>
                </c:pt>
                <c:pt idx="174">
                  <c:v>8797</c:v>
                </c:pt>
                <c:pt idx="175">
                  <c:v>5824</c:v>
                </c:pt>
                <c:pt idx="176">
                  <c:v>4103</c:v>
                </c:pt>
                <c:pt idx="177">
                  <c:v>3416</c:v>
                </c:pt>
                <c:pt idx="178">
                  <c:v>3218</c:v>
                </c:pt>
                <c:pt idx="179">
                  <c:v>4416</c:v>
                </c:pt>
                <c:pt idx="180">
                  <c:v>6421</c:v>
                </c:pt>
                <c:pt idx="181">
                  <c:v>6177</c:v>
                </c:pt>
                <c:pt idx="182">
                  <c:v>6899</c:v>
                </c:pt>
                <c:pt idx="183">
                  <c:v>3806</c:v>
                </c:pt>
                <c:pt idx="184">
                  <c:v>3598</c:v>
                </c:pt>
                <c:pt idx="185">
                  <c:v>3271</c:v>
                </c:pt>
                <c:pt idx="186">
                  <c:v>2492</c:v>
                </c:pt>
                <c:pt idx="187">
                  <c:v>3545</c:v>
                </c:pt>
                <c:pt idx="188">
                  <c:v>3983</c:v>
                </c:pt>
                <c:pt idx="189">
                  <c:v>3224</c:v>
                </c:pt>
                <c:pt idx="190">
                  <c:v>16497</c:v>
                </c:pt>
                <c:pt idx="191">
                  <c:v>2514</c:v>
                </c:pt>
                <c:pt idx="192">
                  <c:v>3422</c:v>
                </c:pt>
                <c:pt idx="193">
                  <c:v>8939</c:v>
                </c:pt>
                <c:pt idx="194">
                  <c:v>2605</c:v>
                </c:pt>
                <c:pt idx="195">
                  <c:v>2992</c:v>
                </c:pt>
                <c:pt idx="196">
                  <c:v>3585</c:v>
                </c:pt>
                <c:pt idx="197">
                  <c:v>5074</c:v>
                </c:pt>
                <c:pt idx="198">
                  <c:v>4702</c:v>
                </c:pt>
                <c:pt idx="199">
                  <c:v>4168</c:v>
                </c:pt>
                <c:pt idx="200">
                  <c:v>2236</c:v>
                </c:pt>
                <c:pt idx="201">
                  <c:v>3441</c:v>
                </c:pt>
                <c:pt idx="202">
                  <c:v>3230</c:v>
                </c:pt>
                <c:pt idx="203">
                  <c:v>2477</c:v>
                </c:pt>
                <c:pt idx="204">
                  <c:v>1762</c:v>
                </c:pt>
                <c:pt idx="205">
                  <c:v>2538</c:v>
                </c:pt>
                <c:pt idx="206">
                  <c:v>2175</c:v>
                </c:pt>
                <c:pt idx="207">
                  <c:v>1814</c:v>
                </c:pt>
                <c:pt idx="208">
                  <c:v>2717</c:v>
                </c:pt>
                <c:pt idx="209">
                  <c:v>2284</c:v>
                </c:pt>
                <c:pt idx="210">
                  <c:v>2397</c:v>
                </c:pt>
                <c:pt idx="211">
                  <c:v>1678</c:v>
                </c:pt>
                <c:pt idx="212">
                  <c:v>2982</c:v>
                </c:pt>
                <c:pt idx="213">
                  <c:v>2470</c:v>
                </c:pt>
                <c:pt idx="214">
                  <c:v>2229</c:v>
                </c:pt>
                <c:pt idx="215">
                  <c:v>3097</c:v>
                </c:pt>
                <c:pt idx="216">
                  <c:v>2406</c:v>
                </c:pt>
                <c:pt idx="217">
                  <c:v>2194</c:v>
                </c:pt>
                <c:pt idx="218">
                  <c:v>2010</c:v>
                </c:pt>
                <c:pt idx="219">
                  <c:v>2390</c:v>
                </c:pt>
                <c:pt idx="220">
                  <c:v>2315</c:v>
                </c:pt>
                <c:pt idx="221">
                  <c:v>1494</c:v>
                </c:pt>
                <c:pt idx="222">
                  <c:v>4466</c:v>
                </c:pt>
                <c:pt idx="223">
                  <c:v>2849</c:v>
                </c:pt>
                <c:pt idx="224">
                  <c:v>3152</c:v>
                </c:pt>
                <c:pt idx="225">
                  <c:v>4149</c:v>
                </c:pt>
                <c:pt idx="226">
                  <c:v>3169</c:v>
                </c:pt>
                <c:pt idx="227">
                  <c:v>3308</c:v>
                </c:pt>
                <c:pt idx="228">
                  <c:v>1195</c:v>
                </c:pt>
                <c:pt idx="229">
                  <c:v>2863</c:v>
                </c:pt>
                <c:pt idx="230">
                  <c:v>2682</c:v>
                </c:pt>
                <c:pt idx="231">
                  <c:v>2677</c:v>
                </c:pt>
                <c:pt idx="232">
                  <c:v>2713</c:v>
                </c:pt>
                <c:pt idx="233">
                  <c:v>47500</c:v>
                </c:pt>
                <c:pt idx="234">
                  <c:v>1759</c:v>
                </c:pt>
                <c:pt idx="235">
                  <c:v>1877</c:v>
                </c:pt>
                <c:pt idx="236">
                  <c:v>3076</c:v>
                </c:pt>
                <c:pt idx="237">
                  <c:v>2424</c:v>
                </c:pt>
                <c:pt idx="238">
                  <c:v>2177</c:v>
                </c:pt>
                <c:pt idx="239">
                  <c:v>2162</c:v>
                </c:pt>
                <c:pt idx="240">
                  <c:v>2281</c:v>
                </c:pt>
                <c:pt idx="241">
                  <c:v>1829</c:v>
                </c:pt>
                <c:pt idx="242">
                  <c:v>1636</c:v>
                </c:pt>
                <c:pt idx="243">
                  <c:v>3034</c:v>
                </c:pt>
                <c:pt idx="244">
                  <c:v>3023</c:v>
                </c:pt>
                <c:pt idx="245">
                  <c:v>2194</c:v>
                </c:pt>
                <c:pt idx="246">
                  <c:v>2037</c:v>
                </c:pt>
                <c:pt idx="247">
                  <c:v>4264</c:v>
                </c:pt>
                <c:pt idx="248">
                  <c:v>4177</c:v>
                </c:pt>
                <c:pt idx="249">
                  <c:v>4257</c:v>
                </c:pt>
                <c:pt idx="250">
                  <c:v>5048</c:v>
                </c:pt>
                <c:pt idx="251">
                  <c:v>5035</c:v>
                </c:pt>
                <c:pt idx="252">
                  <c:v>4837</c:v>
                </c:pt>
                <c:pt idx="253">
                  <c:v>4204</c:v>
                </c:pt>
                <c:pt idx="254">
                  <c:v>3870</c:v>
                </c:pt>
                <c:pt idx="255">
                  <c:v>3467</c:v>
                </c:pt>
                <c:pt idx="256">
                  <c:v>2246</c:v>
                </c:pt>
                <c:pt idx="257">
                  <c:v>4121</c:v>
                </c:pt>
                <c:pt idx="258">
                  <c:v>4995</c:v>
                </c:pt>
                <c:pt idx="259">
                  <c:v>4757</c:v>
                </c:pt>
                <c:pt idx="260">
                  <c:v>4082</c:v>
                </c:pt>
                <c:pt idx="261">
                  <c:v>2081</c:v>
                </c:pt>
                <c:pt idx="262">
                  <c:v>2263</c:v>
                </c:pt>
                <c:pt idx="263">
                  <c:v>1927</c:v>
                </c:pt>
                <c:pt idx="264">
                  <c:v>3792</c:v>
                </c:pt>
                <c:pt idx="265">
                  <c:v>3863</c:v>
                </c:pt>
                <c:pt idx="266">
                  <c:v>2725</c:v>
                </c:pt>
                <c:pt idx="267">
                  <c:v>2738</c:v>
                </c:pt>
                <c:pt idx="268">
                  <c:v>2009</c:v>
                </c:pt>
                <c:pt idx="269">
                  <c:v>2312</c:v>
                </c:pt>
                <c:pt idx="270">
                  <c:v>1971</c:v>
                </c:pt>
                <c:pt idx="271">
                  <c:v>4238</c:v>
                </c:pt>
                <c:pt idx="272">
                  <c:v>4265</c:v>
                </c:pt>
                <c:pt idx="273">
                  <c:v>4132</c:v>
                </c:pt>
                <c:pt idx="274">
                  <c:v>2824</c:v>
                </c:pt>
                <c:pt idx="275">
                  <c:v>2234</c:v>
                </c:pt>
                <c:pt idx="276">
                  <c:v>1877</c:v>
                </c:pt>
                <c:pt idx="277">
                  <c:v>1144</c:v>
                </c:pt>
                <c:pt idx="278">
                  <c:v>3490</c:v>
                </c:pt>
                <c:pt idx="279">
                  <c:v>4078</c:v>
                </c:pt>
                <c:pt idx="280">
                  <c:v>3969</c:v>
                </c:pt>
                <c:pt idx="281">
                  <c:v>4206</c:v>
                </c:pt>
                <c:pt idx="282">
                  <c:v>2035</c:v>
                </c:pt>
                <c:pt idx="283">
                  <c:v>1436</c:v>
                </c:pt>
                <c:pt idx="284">
                  <c:v>1547</c:v>
                </c:pt>
                <c:pt idx="285">
                  <c:v>2579</c:v>
                </c:pt>
                <c:pt idx="286">
                  <c:v>2696</c:v>
                </c:pt>
                <c:pt idx="287">
                  <c:v>2511</c:v>
                </c:pt>
                <c:pt idx="288">
                  <c:v>3096</c:v>
                </c:pt>
                <c:pt idx="289">
                  <c:v>2554</c:v>
                </c:pt>
                <c:pt idx="290">
                  <c:v>1577</c:v>
                </c:pt>
                <c:pt idx="291">
                  <c:v>1502</c:v>
                </c:pt>
                <c:pt idx="292">
                  <c:v>3113</c:v>
                </c:pt>
                <c:pt idx="293">
                  <c:v>3685</c:v>
                </c:pt>
                <c:pt idx="294">
                  <c:v>4106</c:v>
                </c:pt>
                <c:pt idx="295">
                  <c:v>3312</c:v>
                </c:pt>
                <c:pt idx="296">
                  <c:v>3092</c:v>
                </c:pt>
                <c:pt idx="297">
                  <c:v>1742</c:v>
                </c:pt>
                <c:pt idx="298">
                  <c:v>2170</c:v>
                </c:pt>
                <c:pt idx="299">
                  <c:v>3441</c:v>
                </c:pt>
                <c:pt idx="300">
                  <c:v>3488</c:v>
                </c:pt>
                <c:pt idx="301">
                  <c:v>2984</c:v>
                </c:pt>
                <c:pt idx="302">
                  <c:v>2161</c:v>
                </c:pt>
                <c:pt idx="303">
                  <c:v>1701</c:v>
                </c:pt>
                <c:pt idx="304">
                  <c:v>1338</c:v>
                </c:pt>
                <c:pt idx="305">
                  <c:v>1432</c:v>
                </c:pt>
                <c:pt idx="306">
                  <c:v>2390</c:v>
                </c:pt>
                <c:pt idx="307">
                  <c:v>2623</c:v>
                </c:pt>
                <c:pt idx="308">
                  <c:v>3027</c:v>
                </c:pt>
                <c:pt idx="309">
                  <c:v>2433</c:v>
                </c:pt>
                <c:pt idx="310">
                  <c:v>3296</c:v>
                </c:pt>
                <c:pt idx="311">
                  <c:v>2035</c:v>
                </c:pt>
                <c:pt idx="312">
                  <c:v>1995</c:v>
                </c:pt>
                <c:pt idx="313">
                  <c:v>3541</c:v>
                </c:pt>
                <c:pt idx="314">
                  <c:v>3317</c:v>
                </c:pt>
                <c:pt idx="315">
                  <c:v>3314</c:v>
                </c:pt>
                <c:pt idx="316">
                  <c:v>2490</c:v>
                </c:pt>
                <c:pt idx="317">
                  <c:v>2106</c:v>
                </c:pt>
                <c:pt idx="318">
                  <c:v>2688</c:v>
                </c:pt>
                <c:pt idx="319">
                  <c:v>1512</c:v>
                </c:pt>
                <c:pt idx="320">
                  <c:v>2469</c:v>
                </c:pt>
                <c:pt idx="321">
                  <c:v>3190</c:v>
                </c:pt>
                <c:pt idx="322">
                  <c:v>2722</c:v>
                </c:pt>
                <c:pt idx="323">
                  <c:v>2317</c:v>
                </c:pt>
                <c:pt idx="324">
                  <c:v>2186</c:v>
                </c:pt>
                <c:pt idx="325">
                  <c:v>1808</c:v>
                </c:pt>
                <c:pt idx="326">
                  <c:v>1151</c:v>
                </c:pt>
                <c:pt idx="327">
                  <c:v>2261</c:v>
                </c:pt>
                <c:pt idx="328">
                  <c:v>3208</c:v>
                </c:pt>
                <c:pt idx="329">
                  <c:v>2868</c:v>
                </c:pt>
                <c:pt idx="330">
                  <c:v>2627</c:v>
                </c:pt>
                <c:pt idx="331">
                  <c:v>2447</c:v>
                </c:pt>
                <c:pt idx="332">
                  <c:v>2392</c:v>
                </c:pt>
                <c:pt idx="333">
                  <c:v>1787</c:v>
                </c:pt>
                <c:pt idx="334">
                  <c:v>3153</c:v>
                </c:pt>
                <c:pt idx="335">
                  <c:v>3581</c:v>
                </c:pt>
                <c:pt idx="336">
                  <c:v>3774</c:v>
                </c:pt>
                <c:pt idx="337">
                  <c:v>3799</c:v>
                </c:pt>
                <c:pt idx="338">
                  <c:v>2648</c:v>
                </c:pt>
                <c:pt idx="339">
                  <c:v>2009</c:v>
                </c:pt>
                <c:pt idx="340">
                  <c:v>1809</c:v>
                </c:pt>
                <c:pt idx="341">
                  <c:v>2767</c:v>
                </c:pt>
                <c:pt idx="342">
                  <c:v>2648</c:v>
                </c:pt>
                <c:pt idx="343">
                  <c:v>2469</c:v>
                </c:pt>
                <c:pt idx="344">
                  <c:v>2727</c:v>
                </c:pt>
                <c:pt idx="345">
                  <c:v>2659</c:v>
                </c:pt>
                <c:pt idx="346">
                  <c:v>1742</c:v>
                </c:pt>
                <c:pt idx="347">
                  <c:v>1573</c:v>
                </c:pt>
                <c:pt idx="348">
                  <c:v>2876</c:v>
                </c:pt>
                <c:pt idx="349">
                  <c:v>3577</c:v>
                </c:pt>
                <c:pt idx="350">
                  <c:v>3927</c:v>
                </c:pt>
                <c:pt idx="351">
                  <c:v>3059</c:v>
                </c:pt>
                <c:pt idx="352">
                  <c:v>2484</c:v>
                </c:pt>
                <c:pt idx="353">
                  <c:v>1448</c:v>
                </c:pt>
                <c:pt idx="354">
                  <c:v>1560</c:v>
                </c:pt>
                <c:pt idx="355">
                  <c:v>1792</c:v>
                </c:pt>
                <c:pt idx="356">
                  <c:v>3380</c:v>
                </c:pt>
                <c:pt idx="357">
                  <c:v>4037</c:v>
                </c:pt>
                <c:pt idx="358">
                  <c:v>4748</c:v>
                </c:pt>
                <c:pt idx="359">
                  <c:v>3222</c:v>
                </c:pt>
                <c:pt idx="360">
                  <c:v>2251</c:v>
                </c:pt>
                <c:pt idx="361">
                  <c:v>2684</c:v>
                </c:pt>
                <c:pt idx="362">
                  <c:v>2781</c:v>
                </c:pt>
                <c:pt idx="363">
                  <c:v>3109</c:v>
                </c:pt>
                <c:pt idx="364">
                  <c:v>2689</c:v>
                </c:pt>
                <c:pt idx="365">
                  <c:v>2710</c:v>
                </c:pt>
                <c:pt idx="366">
                  <c:v>2244</c:v>
                </c:pt>
                <c:pt idx="367">
                  <c:v>8738</c:v>
                </c:pt>
                <c:pt idx="368">
                  <c:v>3392</c:v>
                </c:pt>
                <c:pt idx="369">
                  <c:v>3598</c:v>
                </c:pt>
                <c:pt idx="370">
                  <c:v>4280</c:v>
                </c:pt>
                <c:pt idx="371">
                  <c:v>4507</c:v>
                </c:pt>
                <c:pt idx="372">
                  <c:v>3555</c:v>
                </c:pt>
                <c:pt idx="373">
                  <c:v>3537</c:v>
                </c:pt>
                <c:pt idx="374">
                  <c:v>1903</c:v>
                </c:pt>
                <c:pt idx="375">
                  <c:v>1183</c:v>
                </c:pt>
                <c:pt idx="376">
                  <c:v>2591</c:v>
                </c:pt>
                <c:pt idx="377">
                  <c:v>2429</c:v>
                </c:pt>
                <c:pt idx="378">
                  <c:v>1743</c:v>
                </c:pt>
                <c:pt idx="379">
                  <c:v>1876</c:v>
                </c:pt>
                <c:pt idx="380">
                  <c:v>2148</c:v>
                </c:pt>
                <c:pt idx="381">
                  <c:v>2406</c:v>
                </c:pt>
                <c:pt idx="382">
                  <c:v>1994</c:v>
                </c:pt>
                <c:pt idx="383">
                  <c:v>2716</c:v>
                </c:pt>
                <c:pt idx="384">
                  <c:v>3852</c:v>
                </c:pt>
                <c:pt idx="385">
                  <c:v>3298</c:v>
                </c:pt>
                <c:pt idx="386">
                  <c:v>2600</c:v>
                </c:pt>
                <c:pt idx="387">
                  <c:v>2400</c:v>
                </c:pt>
                <c:pt idx="388">
                  <c:v>1809</c:v>
                </c:pt>
                <c:pt idx="389">
                  <c:v>1566</c:v>
                </c:pt>
                <c:pt idx="390">
                  <c:v>3205</c:v>
                </c:pt>
                <c:pt idx="391">
                  <c:v>3286</c:v>
                </c:pt>
                <c:pt idx="392">
                  <c:v>3343</c:v>
                </c:pt>
                <c:pt idx="393">
                  <c:v>1996</c:v>
                </c:pt>
                <c:pt idx="394">
                  <c:v>1469</c:v>
                </c:pt>
                <c:pt idx="395">
                  <c:v>1872</c:v>
                </c:pt>
                <c:pt idx="396">
                  <c:v>1797</c:v>
                </c:pt>
                <c:pt idx="397">
                  <c:v>2377</c:v>
                </c:pt>
                <c:pt idx="398">
                  <c:v>2356</c:v>
                </c:pt>
                <c:pt idx="399">
                  <c:v>2737</c:v>
                </c:pt>
                <c:pt idx="400">
                  <c:v>2026</c:v>
                </c:pt>
                <c:pt idx="401">
                  <c:v>2547</c:v>
                </c:pt>
                <c:pt idx="402">
                  <c:v>2362</c:v>
                </c:pt>
                <c:pt idx="403">
                  <c:v>2401</c:v>
                </c:pt>
                <c:pt idx="404">
                  <c:v>2851</c:v>
                </c:pt>
                <c:pt idx="405">
                  <c:v>3379</c:v>
                </c:pt>
                <c:pt idx="406">
                  <c:v>3611</c:v>
                </c:pt>
                <c:pt idx="407">
                  <c:v>2842</c:v>
                </c:pt>
                <c:pt idx="408">
                  <c:v>2102</c:v>
                </c:pt>
                <c:pt idx="409">
                  <c:v>2108</c:v>
                </c:pt>
                <c:pt idx="410">
                  <c:v>1277</c:v>
                </c:pt>
                <c:pt idx="411">
                  <c:v>3465</c:v>
                </c:pt>
                <c:pt idx="412">
                  <c:v>3637</c:v>
                </c:pt>
                <c:pt idx="413">
                  <c:v>3506</c:v>
                </c:pt>
                <c:pt idx="414">
                  <c:v>2222</c:v>
                </c:pt>
                <c:pt idx="415">
                  <c:v>3369</c:v>
                </c:pt>
                <c:pt idx="416">
                  <c:v>1474</c:v>
                </c:pt>
                <c:pt idx="417">
                  <c:v>1377</c:v>
                </c:pt>
                <c:pt idx="418">
                  <c:v>2686</c:v>
                </c:pt>
                <c:pt idx="419">
                  <c:v>3015</c:v>
                </c:pt>
                <c:pt idx="420">
                  <c:v>3153</c:v>
                </c:pt>
                <c:pt idx="421">
                  <c:v>2553</c:v>
                </c:pt>
                <c:pt idx="422">
                  <c:v>3491</c:v>
                </c:pt>
                <c:pt idx="423">
                  <c:v>2633</c:v>
                </c:pt>
                <c:pt idx="424">
                  <c:v>2222</c:v>
                </c:pt>
                <c:pt idx="425">
                  <c:v>4833</c:v>
                </c:pt>
                <c:pt idx="426">
                  <c:v>3234</c:v>
                </c:pt>
                <c:pt idx="427">
                  <c:v>3039</c:v>
                </c:pt>
                <c:pt idx="428">
                  <c:v>2679</c:v>
                </c:pt>
                <c:pt idx="429">
                  <c:v>2641</c:v>
                </c:pt>
                <c:pt idx="430">
                  <c:v>1846</c:v>
                </c:pt>
                <c:pt idx="431">
                  <c:v>3627</c:v>
                </c:pt>
                <c:pt idx="432">
                  <c:v>4254</c:v>
                </c:pt>
                <c:pt idx="433">
                  <c:v>3614</c:v>
                </c:pt>
                <c:pt idx="434">
                  <c:v>3643</c:v>
                </c:pt>
                <c:pt idx="435">
                  <c:v>3586</c:v>
                </c:pt>
                <c:pt idx="436">
                  <c:v>5752</c:v>
                </c:pt>
                <c:pt idx="437">
                  <c:v>2378</c:v>
                </c:pt>
                <c:pt idx="438">
                  <c:v>1942</c:v>
                </c:pt>
                <c:pt idx="439">
                  <c:v>3140</c:v>
                </c:pt>
                <c:pt idx="440">
                  <c:v>3543</c:v>
                </c:pt>
                <c:pt idx="441">
                  <c:v>2984</c:v>
                </c:pt>
                <c:pt idx="442">
                  <c:v>2585</c:v>
                </c:pt>
                <c:pt idx="443">
                  <c:v>3245</c:v>
                </c:pt>
                <c:pt idx="444">
                  <c:v>3448</c:v>
                </c:pt>
                <c:pt idx="445">
                  <c:v>2273</c:v>
                </c:pt>
                <c:pt idx="446">
                  <c:v>4247</c:v>
                </c:pt>
                <c:pt idx="447">
                  <c:v>3635</c:v>
                </c:pt>
                <c:pt idx="448">
                  <c:v>3537</c:v>
                </c:pt>
                <c:pt idx="449">
                  <c:v>3023</c:v>
                </c:pt>
                <c:pt idx="450">
                  <c:v>2453</c:v>
                </c:pt>
                <c:pt idx="451">
                  <c:v>1867</c:v>
                </c:pt>
                <c:pt idx="452">
                  <c:v>1968</c:v>
                </c:pt>
                <c:pt idx="453">
                  <c:v>2849</c:v>
                </c:pt>
                <c:pt idx="454">
                  <c:v>2805</c:v>
                </c:pt>
                <c:pt idx="455">
                  <c:v>20880</c:v>
                </c:pt>
                <c:pt idx="456">
                  <c:v>2239</c:v>
                </c:pt>
                <c:pt idx="457">
                  <c:v>2426</c:v>
                </c:pt>
                <c:pt idx="458">
                  <c:v>1796</c:v>
                </c:pt>
                <c:pt idx="459">
                  <c:v>2407</c:v>
                </c:pt>
                <c:pt idx="460">
                  <c:v>2455</c:v>
                </c:pt>
                <c:pt idx="461">
                  <c:v>3868</c:v>
                </c:pt>
                <c:pt idx="462">
                  <c:v>3674</c:v>
                </c:pt>
                <c:pt idx="463">
                  <c:v>3739</c:v>
                </c:pt>
                <c:pt idx="464">
                  <c:v>4083</c:v>
                </c:pt>
                <c:pt idx="465">
                  <c:v>2969</c:v>
                </c:pt>
                <c:pt idx="466">
                  <c:v>2362</c:v>
                </c:pt>
                <c:pt idx="467">
                  <c:v>3249</c:v>
                </c:pt>
                <c:pt idx="468">
                  <c:v>3520</c:v>
                </c:pt>
                <c:pt idx="469">
                  <c:v>4212</c:v>
                </c:pt>
                <c:pt idx="470">
                  <c:v>4850</c:v>
                </c:pt>
                <c:pt idx="471">
                  <c:v>3134</c:v>
                </c:pt>
                <c:pt idx="472">
                  <c:v>1767</c:v>
                </c:pt>
                <c:pt idx="473">
                  <c:v>1848</c:v>
                </c:pt>
                <c:pt idx="474">
                  <c:v>3603</c:v>
                </c:pt>
                <c:pt idx="475">
                  <c:v>2893</c:v>
                </c:pt>
                <c:pt idx="476">
                  <c:v>3287</c:v>
                </c:pt>
                <c:pt idx="477">
                  <c:v>2576</c:v>
                </c:pt>
                <c:pt idx="478">
                  <c:v>2119</c:v>
                </c:pt>
                <c:pt idx="479">
                  <c:v>13821</c:v>
                </c:pt>
                <c:pt idx="480">
                  <c:v>13552</c:v>
                </c:pt>
                <c:pt idx="481">
                  <c:v>4463</c:v>
                </c:pt>
                <c:pt idx="482">
                  <c:v>3850</c:v>
                </c:pt>
                <c:pt idx="483">
                  <c:v>3463</c:v>
                </c:pt>
                <c:pt idx="484">
                  <c:v>2281</c:v>
                </c:pt>
                <c:pt idx="485">
                  <c:v>2246</c:v>
                </c:pt>
                <c:pt idx="486">
                  <c:v>2226</c:v>
                </c:pt>
                <c:pt idx="487">
                  <c:v>2079</c:v>
                </c:pt>
                <c:pt idx="488">
                  <c:v>2928</c:v>
                </c:pt>
                <c:pt idx="489">
                  <c:v>2849</c:v>
                </c:pt>
                <c:pt idx="490">
                  <c:v>3028</c:v>
                </c:pt>
                <c:pt idx="491">
                  <c:v>2734</c:v>
                </c:pt>
                <c:pt idx="492">
                  <c:v>2573</c:v>
                </c:pt>
                <c:pt idx="493">
                  <c:v>1645</c:v>
                </c:pt>
                <c:pt idx="494">
                  <c:v>1207</c:v>
                </c:pt>
                <c:pt idx="495">
                  <c:v>2697</c:v>
                </c:pt>
                <c:pt idx="496">
                  <c:v>3319</c:v>
                </c:pt>
                <c:pt idx="497">
                  <c:v>3264</c:v>
                </c:pt>
                <c:pt idx="498">
                  <c:v>2959</c:v>
                </c:pt>
                <c:pt idx="499">
                  <c:v>2492</c:v>
                </c:pt>
                <c:pt idx="500">
                  <c:v>1807</c:v>
                </c:pt>
                <c:pt idx="501">
                  <c:v>1418</c:v>
                </c:pt>
                <c:pt idx="502">
                  <c:v>3461</c:v>
                </c:pt>
                <c:pt idx="503">
                  <c:v>3733</c:v>
                </c:pt>
                <c:pt idx="504">
                  <c:v>3275</c:v>
                </c:pt>
                <c:pt idx="505">
                  <c:v>2944</c:v>
                </c:pt>
                <c:pt idx="506">
                  <c:v>2225</c:v>
                </c:pt>
                <c:pt idx="507">
                  <c:v>1358</c:v>
                </c:pt>
                <c:pt idx="508">
                  <c:v>1278</c:v>
                </c:pt>
                <c:pt idx="509">
                  <c:v>3237</c:v>
                </c:pt>
                <c:pt idx="510">
                  <c:v>3718</c:v>
                </c:pt>
                <c:pt idx="511">
                  <c:v>4255</c:v>
                </c:pt>
                <c:pt idx="512">
                  <c:v>3435</c:v>
                </c:pt>
                <c:pt idx="513">
                  <c:v>2171</c:v>
                </c:pt>
                <c:pt idx="514">
                  <c:v>2272</c:v>
                </c:pt>
                <c:pt idx="515">
                  <c:v>2419</c:v>
                </c:pt>
                <c:pt idx="516">
                  <c:v>3095</c:v>
                </c:pt>
                <c:pt idx="517">
                  <c:v>4616</c:v>
                </c:pt>
                <c:pt idx="518">
                  <c:v>2714</c:v>
                </c:pt>
                <c:pt idx="519">
                  <c:v>2738</c:v>
                </c:pt>
                <c:pt idx="520">
                  <c:v>3364</c:v>
                </c:pt>
                <c:pt idx="521">
                  <c:v>2427</c:v>
                </c:pt>
                <c:pt idx="522">
                  <c:v>2521</c:v>
                </c:pt>
                <c:pt idx="523">
                  <c:v>2789</c:v>
                </c:pt>
                <c:pt idx="524">
                  <c:v>3604</c:v>
                </c:pt>
                <c:pt idx="525">
                  <c:v>3070</c:v>
                </c:pt>
                <c:pt idx="526">
                  <c:v>2759</c:v>
                </c:pt>
                <c:pt idx="527">
                  <c:v>2384</c:v>
                </c:pt>
                <c:pt idx="528">
                  <c:v>2253</c:v>
                </c:pt>
                <c:pt idx="529">
                  <c:v>1558</c:v>
                </c:pt>
                <c:pt idx="530">
                  <c:v>3201</c:v>
                </c:pt>
                <c:pt idx="531">
                  <c:v>3493</c:v>
                </c:pt>
                <c:pt idx="532">
                  <c:v>2804</c:v>
                </c:pt>
                <c:pt idx="533">
                  <c:v>2440</c:v>
                </c:pt>
                <c:pt idx="534">
                  <c:v>2230</c:v>
                </c:pt>
                <c:pt idx="535">
                  <c:v>1816</c:v>
                </c:pt>
                <c:pt idx="536">
                  <c:v>6768</c:v>
                </c:pt>
                <c:pt idx="537">
                  <c:v>3117</c:v>
                </c:pt>
                <c:pt idx="538">
                  <c:v>3150</c:v>
                </c:pt>
                <c:pt idx="539">
                  <c:v>3400</c:v>
                </c:pt>
                <c:pt idx="540">
                  <c:v>2435</c:v>
                </c:pt>
                <c:pt idx="541">
                  <c:v>2045</c:v>
                </c:pt>
                <c:pt idx="542">
                  <c:v>1377</c:v>
                </c:pt>
                <c:pt idx="543">
                  <c:v>1272</c:v>
                </c:pt>
                <c:pt idx="544">
                  <c:v>2475</c:v>
                </c:pt>
                <c:pt idx="545">
                  <c:v>2684</c:v>
                </c:pt>
                <c:pt idx="546">
                  <c:v>2602</c:v>
                </c:pt>
                <c:pt idx="547">
                  <c:v>1279</c:v>
                </c:pt>
                <c:pt idx="548">
                  <c:v>1034</c:v>
                </c:pt>
                <c:pt idx="549">
                  <c:v>1157</c:v>
                </c:pt>
                <c:pt idx="550">
                  <c:v>1933</c:v>
                </c:pt>
                <c:pt idx="551">
                  <c:v>2114</c:v>
                </c:pt>
                <c:pt idx="552">
                  <c:v>3015</c:v>
                </c:pt>
                <c:pt idx="553">
                  <c:v>3417</c:v>
                </c:pt>
                <c:pt idx="554">
                  <c:v>3181</c:v>
                </c:pt>
                <c:pt idx="555">
                  <c:v>2241</c:v>
                </c:pt>
                <c:pt idx="556">
                  <c:v>1646</c:v>
                </c:pt>
                <c:pt idx="557">
                  <c:v>1751</c:v>
                </c:pt>
                <c:pt idx="558">
                  <c:v>2862</c:v>
                </c:pt>
                <c:pt idx="559">
                  <c:v>3436</c:v>
                </c:pt>
                <c:pt idx="560">
                  <c:v>5766</c:v>
                </c:pt>
                <c:pt idx="561">
                  <c:v>3318</c:v>
                </c:pt>
                <c:pt idx="562">
                  <c:v>2592</c:v>
                </c:pt>
                <c:pt idx="563">
                  <c:v>1827</c:v>
                </c:pt>
                <c:pt idx="564">
                  <c:v>1539</c:v>
                </c:pt>
                <c:pt idx="565">
                  <c:v>2523</c:v>
                </c:pt>
                <c:pt idx="566">
                  <c:v>2811</c:v>
                </c:pt>
                <c:pt idx="567">
                  <c:v>3309</c:v>
                </c:pt>
                <c:pt idx="568">
                  <c:v>2303</c:v>
                </c:pt>
                <c:pt idx="569">
                  <c:v>3920</c:v>
                </c:pt>
                <c:pt idx="570">
                  <c:v>3702</c:v>
                </c:pt>
                <c:pt idx="571">
                  <c:v>2072</c:v>
                </c:pt>
                <c:pt idx="572">
                  <c:v>4016</c:v>
                </c:pt>
                <c:pt idx="573">
                  <c:v>4468</c:v>
                </c:pt>
                <c:pt idx="574">
                  <c:v>4301</c:v>
                </c:pt>
                <c:pt idx="575">
                  <c:v>2388</c:v>
                </c:pt>
                <c:pt idx="576">
                  <c:v>1862</c:v>
                </c:pt>
                <c:pt idx="577">
                  <c:v>3028</c:v>
                </c:pt>
                <c:pt idx="578">
                  <c:v>2892</c:v>
                </c:pt>
                <c:pt idx="579">
                  <c:v>3619</c:v>
                </c:pt>
                <c:pt idx="580">
                  <c:v>2025</c:v>
                </c:pt>
                <c:pt idx="581">
                  <c:v>2154</c:v>
                </c:pt>
                <c:pt idx="582">
                  <c:v>1553</c:v>
                </c:pt>
                <c:pt idx="583">
                  <c:v>1219</c:v>
                </c:pt>
                <c:pt idx="584">
                  <c:v>1026</c:v>
                </c:pt>
                <c:pt idx="585">
                  <c:v>2262</c:v>
                </c:pt>
                <c:pt idx="586">
                  <c:v>3428</c:v>
                </c:pt>
                <c:pt idx="587">
                  <c:v>2415</c:v>
                </c:pt>
                <c:pt idx="588">
                  <c:v>2670</c:v>
                </c:pt>
                <c:pt idx="589">
                  <c:v>2527</c:v>
                </c:pt>
                <c:pt idx="590">
                  <c:v>2202</c:v>
                </c:pt>
                <c:pt idx="591">
                  <c:v>2460</c:v>
                </c:pt>
                <c:pt idx="592">
                  <c:v>2411</c:v>
                </c:pt>
                <c:pt idx="593">
                  <c:v>2839</c:v>
                </c:pt>
                <c:pt idx="594">
                  <c:v>2553</c:v>
                </c:pt>
                <c:pt idx="595">
                  <c:v>3339</c:v>
                </c:pt>
                <c:pt idx="596">
                  <c:v>4436</c:v>
                </c:pt>
                <c:pt idx="597">
                  <c:v>2431</c:v>
                </c:pt>
                <c:pt idx="598">
                  <c:v>2107</c:v>
                </c:pt>
                <c:pt idx="599">
                  <c:v>1742</c:v>
                </c:pt>
                <c:pt idx="600">
                  <c:v>1348</c:v>
                </c:pt>
                <c:pt idx="601">
                  <c:v>2064</c:v>
                </c:pt>
                <c:pt idx="602">
                  <c:v>2458</c:v>
                </c:pt>
                <c:pt idx="603">
                  <c:v>2589</c:v>
                </c:pt>
                <c:pt idx="604">
                  <c:v>2687</c:v>
                </c:pt>
                <c:pt idx="605">
                  <c:v>3237</c:v>
                </c:pt>
                <c:pt idx="606">
                  <c:v>3749</c:v>
                </c:pt>
                <c:pt idx="607">
                  <c:v>1885</c:v>
                </c:pt>
                <c:pt idx="608">
                  <c:v>2146</c:v>
                </c:pt>
                <c:pt idx="609">
                  <c:v>2365</c:v>
                </c:pt>
                <c:pt idx="610">
                  <c:v>2130</c:v>
                </c:pt>
                <c:pt idx="611">
                  <c:v>1700</c:v>
                </c:pt>
                <c:pt idx="612">
                  <c:v>1227</c:v>
                </c:pt>
                <c:pt idx="613">
                  <c:v>1016</c:v>
                </c:pt>
                <c:pt idx="614">
                  <c:v>1832</c:v>
                </c:pt>
                <c:pt idx="615">
                  <c:v>2383</c:v>
                </c:pt>
                <c:pt idx="616">
                  <c:v>2640</c:v>
                </c:pt>
                <c:pt idx="617">
                  <c:v>2489</c:v>
                </c:pt>
                <c:pt idx="618">
                  <c:v>1791</c:v>
                </c:pt>
                <c:pt idx="619">
                  <c:v>1077</c:v>
                </c:pt>
                <c:pt idx="620">
                  <c:v>7577</c:v>
                </c:pt>
                <c:pt idx="621">
                  <c:v>2630</c:v>
                </c:pt>
                <c:pt idx="622">
                  <c:v>2830</c:v>
                </c:pt>
                <c:pt idx="623">
                  <c:v>4477</c:v>
                </c:pt>
                <c:pt idx="624">
                  <c:v>3004</c:v>
                </c:pt>
                <c:pt idx="625">
                  <c:v>2590</c:v>
                </c:pt>
                <c:pt idx="626">
                  <c:v>1436</c:v>
                </c:pt>
                <c:pt idx="627">
                  <c:v>1071</c:v>
                </c:pt>
                <c:pt idx="628">
                  <c:v>2144</c:v>
                </c:pt>
                <c:pt idx="629">
                  <c:v>2394</c:v>
                </c:pt>
                <c:pt idx="630">
                  <c:v>2999</c:v>
                </c:pt>
                <c:pt idx="631">
                  <c:v>2678</c:v>
                </c:pt>
                <c:pt idx="632">
                  <c:v>2077</c:v>
                </c:pt>
                <c:pt idx="633">
                  <c:v>1171</c:v>
                </c:pt>
                <c:pt idx="634">
                  <c:v>52504</c:v>
                </c:pt>
                <c:pt idx="635">
                  <c:v>2210</c:v>
                </c:pt>
                <c:pt idx="636">
                  <c:v>2330</c:v>
                </c:pt>
                <c:pt idx="637">
                  <c:v>2636</c:v>
                </c:pt>
                <c:pt idx="638">
                  <c:v>2021</c:v>
                </c:pt>
                <c:pt idx="639">
                  <c:v>1380</c:v>
                </c:pt>
                <c:pt idx="640">
                  <c:v>1111</c:v>
                </c:pt>
                <c:pt idx="641">
                  <c:v>2519</c:v>
                </c:pt>
                <c:pt idx="642">
                  <c:v>1620</c:v>
                </c:pt>
                <c:pt idx="643">
                  <c:v>1992</c:v>
                </c:pt>
                <c:pt idx="644">
                  <c:v>2443</c:v>
                </c:pt>
                <c:pt idx="645">
                  <c:v>2572</c:v>
                </c:pt>
                <c:pt idx="646">
                  <c:v>22597</c:v>
                </c:pt>
                <c:pt idx="647">
                  <c:v>1355</c:v>
                </c:pt>
                <c:pt idx="648">
                  <c:v>703</c:v>
                </c:pt>
                <c:pt idx="649">
                  <c:v>2231</c:v>
                </c:pt>
                <c:pt idx="650">
                  <c:v>2499</c:v>
                </c:pt>
                <c:pt idx="651">
                  <c:v>2664</c:v>
                </c:pt>
                <c:pt idx="652">
                  <c:v>3249</c:v>
                </c:pt>
                <c:pt idx="653">
                  <c:v>2142</c:v>
                </c:pt>
                <c:pt idx="654">
                  <c:v>1068</c:v>
                </c:pt>
                <c:pt idx="655">
                  <c:v>2839</c:v>
                </c:pt>
                <c:pt idx="656">
                  <c:v>2313</c:v>
                </c:pt>
                <c:pt idx="657">
                  <c:v>2408</c:v>
                </c:pt>
                <c:pt idx="658">
                  <c:v>2935</c:v>
                </c:pt>
                <c:pt idx="659">
                  <c:v>2391</c:v>
                </c:pt>
                <c:pt idx="660">
                  <c:v>1758</c:v>
                </c:pt>
                <c:pt idx="661">
                  <c:v>1199</c:v>
                </c:pt>
                <c:pt idx="662">
                  <c:v>2205</c:v>
                </c:pt>
                <c:pt idx="663">
                  <c:v>2167</c:v>
                </c:pt>
                <c:pt idx="664">
                  <c:v>2426</c:v>
                </c:pt>
                <c:pt idx="665">
                  <c:v>2673</c:v>
                </c:pt>
                <c:pt idx="666">
                  <c:v>1745</c:v>
                </c:pt>
                <c:pt idx="667">
                  <c:v>1285</c:v>
                </c:pt>
                <c:pt idx="668">
                  <c:v>835</c:v>
                </c:pt>
                <c:pt idx="669">
                  <c:v>1826</c:v>
                </c:pt>
                <c:pt idx="670">
                  <c:v>29762</c:v>
                </c:pt>
                <c:pt idx="671">
                  <c:v>1978</c:v>
                </c:pt>
                <c:pt idx="672">
                  <c:v>2936</c:v>
                </c:pt>
                <c:pt idx="673">
                  <c:v>2295</c:v>
                </c:pt>
                <c:pt idx="674">
                  <c:v>2260</c:v>
                </c:pt>
                <c:pt idx="675">
                  <c:v>1246</c:v>
                </c:pt>
                <c:pt idx="676">
                  <c:v>723</c:v>
                </c:pt>
                <c:pt idx="677">
                  <c:v>2445</c:v>
                </c:pt>
                <c:pt idx="678">
                  <c:v>2164</c:v>
                </c:pt>
                <c:pt idx="679">
                  <c:v>2711</c:v>
                </c:pt>
                <c:pt idx="680">
                  <c:v>2455</c:v>
                </c:pt>
                <c:pt idx="681">
                  <c:v>1825</c:v>
                </c:pt>
                <c:pt idx="682">
                  <c:v>1232</c:v>
                </c:pt>
                <c:pt idx="683">
                  <c:v>1627</c:v>
                </c:pt>
                <c:pt idx="684">
                  <c:v>1862</c:v>
                </c:pt>
                <c:pt idx="685">
                  <c:v>2337</c:v>
                </c:pt>
                <c:pt idx="686">
                  <c:v>3725</c:v>
                </c:pt>
                <c:pt idx="687">
                  <c:v>2132</c:v>
                </c:pt>
                <c:pt idx="688">
                  <c:v>1785</c:v>
                </c:pt>
                <c:pt idx="689">
                  <c:v>1133</c:v>
                </c:pt>
                <c:pt idx="690">
                  <c:v>805</c:v>
                </c:pt>
                <c:pt idx="691">
                  <c:v>2044</c:v>
                </c:pt>
                <c:pt idx="692">
                  <c:v>2375</c:v>
                </c:pt>
                <c:pt idx="693">
                  <c:v>3376</c:v>
                </c:pt>
                <c:pt idx="694">
                  <c:v>2050</c:v>
                </c:pt>
                <c:pt idx="695">
                  <c:v>2335</c:v>
                </c:pt>
                <c:pt idx="696">
                  <c:v>1048</c:v>
                </c:pt>
                <c:pt idx="697">
                  <c:v>1651</c:v>
                </c:pt>
                <c:pt idx="698">
                  <c:v>1734</c:v>
                </c:pt>
                <c:pt idx="699">
                  <c:v>1885</c:v>
                </c:pt>
                <c:pt idx="700">
                  <c:v>1876</c:v>
                </c:pt>
                <c:pt idx="701">
                  <c:v>1946</c:v>
                </c:pt>
                <c:pt idx="702">
                  <c:v>1500</c:v>
                </c:pt>
                <c:pt idx="703">
                  <c:v>1080</c:v>
                </c:pt>
                <c:pt idx="704">
                  <c:v>52956</c:v>
                </c:pt>
                <c:pt idx="705">
                  <c:v>2025</c:v>
                </c:pt>
                <c:pt idx="706">
                  <c:v>3738</c:v>
                </c:pt>
                <c:pt idx="707">
                  <c:v>2666</c:v>
                </c:pt>
                <c:pt idx="708">
                  <c:v>2209</c:v>
                </c:pt>
                <c:pt idx="709">
                  <c:v>2085</c:v>
                </c:pt>
                <c:pt idx="710">
                  <c:v>1481</c:v>
                </c:pt>
                <c:pt idx="711">
                  <c:v>2139</c:v>
                </c:pt>
                <c:pt idx="712">
                  <c:v>3921</c:v>
                </c:pt>
                <c:pt idx="713">
                  <c:v>2503</c:v>
                </c:pt>
                <c:pt idx="714">
                  <c:v>2750</c:v>
                </c:pt>
                <c:pt idx="715">
                  <c:v>1896</c:v>
                </c:pt>
                <c:pt idx="716">
                  <c:v>2527</c:v>
                </c:pt>
                <c:pt idx="717">
                  <c:v>3495</c:v>
                </c:pt>
                <c:pt idx="718">
                  <c:v>3193</c:v>
                </c:pt>
                <c:pt idx="719">
                  <c:v>1911</c:v>
                </c:pt>
                <c:pt idx="720">
                  <c:v>3596</c:v>
                </c:pt>
                <c:pt idx="721">
                  <c:v>2128</c:v>
                </c:pt>
                <c:pt idx="722">
                  <c:v>2337</c:v>
                </c:pt>
                <c:pt idx="723">
                  <c:v>2100</c:v>
                </c:pt>
                <c:pt idx="724">
                  <c:v>2468</c:v>
                </c:pt>
                <c:pt idx="725">
                  <c:v>3821</c:v>
                </c:pt>
                <c:pt idx="726">
                  <c:v>53928</c:v>
                </c:pt>
                <c:pt idx="727">
                  <c:v>100727</c:v>
                </c:pt>
                <c:pt idx="728">
                  <c:v>2844</c:v>
                </c:pt>
                <c:pt idx="729">
                  <c:v>2572</c:v>
                </c:pt>
                <c:pt idx="730">
                  <c:v>1898</c:v>
                </c:pt>
                <c:pt idx="731">
                  <c:v>1681</c:v>
                </c:pt>
                <c:pt idx="732">
                  <c:v>1453</c:v>
                </c:pt>
                <c:pt idx="733">
                  <c:v>2122</c:v>
                </c:pt>
                <c:pt idx="734">
                  <c:v>1562</c:v>
                </c:pt>
                <c:pt idx="735">
                  <c:v>2072</c:v>
                </c:pt>
                <c:pt idx="736">
                  <c:v>2735</c:v>
                </c:pt>
                <c:pt idx="737">
                  <c:v>1907</c:v>
                </c:pt>
                <c:pt idx="738">
                  <c:v>1236</c:v>
                </c:pt>
                <c:pt idx="739">
                  <c:v>2176</c:v>
                </c:pt>
                <c:pt idx="740">
                  <c:v>2592</c:v>
                </c:pt>
                <c:pt idx="741">
                  <c:v>1901</c:v>
                </c:pt>
                <c:pt idx="742">
                  <c:v>2046</c:v>
                </c:pt>
                <c:pt idx="743">
                  <c:v>2193</c:v>
                </c:pt>
                <c:pt idx="744">
                  <c:v>2606</c:v>
                </c:pt>
                <c:pt idx="745">
                  <c:v>2253</c:v>
                </c:pt>
                <c:pt idx="746">
                  <c:v>5440</c:v>
                </c:pt>
                <c:pt idx="747">
                  <c:v>5851</c:v>
                </c:pt>
                <c:pt idx="748">
                  <c:v>2706</c:v>
                </c:pt>
                <c:pt idx="749">
                  <c:v>4083</c:v>
                </c:pt>
                <c:pt idx="750">
                  <c:v>2599</c:v>
                </c:pt>
                <c:pt idx="751">
                  <c:v>2261</c:v>
                </c:pt>
                <c:pt idx="752">
                  <c:v>1903</c:v>
                </c:pt>
                <c:pt idx="753">
                  <c:v>4389</c:v>
                </c:pt>
                <c:pt idx="754">
                  <c:v>3586</c:v>
                </c:pt>
                <c:pt idx="755">
                  <c:v>2862</c:v>
                </c:pt>
                <c:pt idx="756">
                  <c:v>3081</c:v>
                </c:pt>
                <c:pt idx="757">
                  <c:v>2477</c:v>
                </c:pt>
                <c:pt idx="758">
                  <c:v>2125</c:v>
                </c:pt>
                <c:pt idx="759">
                  <c:v>3051</c:v>
                </c:pt>
                <c:pt idx="760">
                  <c:v>1192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736232"/>
        <c:axId val="345726432"/>
      </c:lineChart>
      <c:lineChart>
        <c:grouping val="standard"/>
        <c:varyColors val="0"/>
        <c:ser>
          <c:idx val="1"/>
          <c:order val="1"/>
          <c:tx>
            <c:strRef>
              <c:f>Chart4_Data!$C$1</c:f>
              <c:strCache>
                <c:ptCount val="1"/>
                <c:pt idx="0">
                  <c:v>Percentage</c:v>
                </c:pt>
              </c:strCache>
            </c:strRef>
          </c:tx>
          <c:marker>
            <c:symbol val="none"/>
          </c:marker>
          <c:cat>
            <c:numRef>
              <c:f>Chart4_Data!$A$2:$A$762</c:f>
              <c:numCache>
                <c:formatCode>m/d/yyyy</c:formatCode>
                <c:ptCount val="761"/>
                <c:pt idx="0">
                  <c:v>41791</c:v>
                </c:pt>
                <c:pt idx="1">
                  <c:v>41792</c:v>
                </c:pt>
                <c:pt idx="2">
                  <c:v>41793</c:v>
                </c:pt>
                <c:pt idx="3">
                  <c:v>41794</c:v>
                </c:pt>
                <c:pt idx="4">
                  <c:v>41795</c:v>
                </c:pt>
                <c:pt idx="5">
                  <c:v>41796</c:v>
                </c:pt>
                <c:pt idx="6">
                  <c:v>41797</c:v>
                </c:pt>
                <c:pt idx="7">
                  <c:v>41798</c:v>
                </c:pt>
                <c:pt idx="8">
                  <c:v>41799</c:v>
                </c:pt>
                <c:pt idx="9">
                  <c:v>41800</c:v>
                </c:pt>
                <c:pt idx="10">
                  <c:v>41801</c:v>
                </c:pt>
                <c:pt idx="11">
                  <c:v>41802</c:v>
                </c:pt>
                <c:pt idx="12">
                  <c:v>41803</c:v>
                </c:pt>
                <c:pt idx="13">
                  <c:v>41804</c:v>
                </c:pt>
                <c:pt idx="14">
                  <c:v>41805</c:v>
                </c:pt>
                <c:pt idx="15">
                  <c:v>41806</c:v>
                </c:pt>
                <c:pt idx="16">
                  <c:v>41807</c:v>
                </c:pt>
                <c:pt idx="17">
                  <c:v>41808</c:v>
                </c:pt>
                <c:pt idx="18">
                  <c:v>41809</c:v>
                </c:pt>
                <c:pt idx="19">
                  <c:v>41810</c:v>
                </c:pt>
                <c:pt idx="20">
                  <c:v>41811</c:v>
                </c:pt>
                <c:pt idx="21">
                  <c:v>41812</c:v>
                </c:pt>
                <c:pt idx="22">
                  <c:v>41813</c:v>
                </c:pt>
                <c:pt idx="23">
                  <c:v>41814</c:v>
                </c:pt>
                <c:pt idx="24">
                  <c:v>41815</c:v>
                </c:pt>
                <c:pt idx="25">
                  <c:v>41816</c:v>
                </c:pt>
                <c:pt idx="26">
                  <c:v>41817</c:v>
                </c:pt>
                <c:pt idx="27">
                  <c:v>41818</c:v>
                </c:pt>
                <c:pt idx="28">
                  <c:v>41819</c:v>
                </c:pt>
                <c:pt idx="29">
                  <c:v>41820</c:v>
                </c:pt>
                <c:pt idx="30">
                  <c:v>41821</c:v>
                </c:pt>
                <c:pt idx="31">
                  <c:v>41822</c:v>
                </c:pt>
                <c:pt idx="32">
                  <c:v>41823</c:v>
                </c:pt>
                <c:pt idx="33">
                  <c:v>41824</c:v>
                </c:pt>
                <c:pt idx="34">
                  <c:v>41825</c:v>
                </c:pt>
                <c:pt idx="35">
                  <c:v>41826</c:v>
                </c:pt>
                <c:pt idx="36">
                  <c:v>41827</c:v>
                </c:pt>
                <c:pt idx="37">
                  <c:v>41828</c:v>
                </c:pt>
                <c:pt idx="38">
                  <c:v>41829</c:v>
                </c:pt>
                <c:pt idx="39">
                  <c:v>41830</c:v>
                </c:pt>
                <c:pt idx="40">
                  <c:v>41831</c:v>
                </c:pt>
                <c:pt idx="41">
                  <c:v>41832</c:v>
                </c:pt>
                <c:pt idx="42">
                  <c:v>41833</c:v>
                </c:pt>
                <c:pt idx="43">
                  <c:v>41834</c:v>
                </c:pt>
                <c:pt idx="44">
                  <c:v>41835</c:v>
                </c:pt>
                <c:pt idx="45">
                  <c:v>41836</c:v>
                </c:pt>
                <c:pt idx="46">
                  <c:v>41837</c:v>
                </c:pt>
                <c:pt idx="47">
                  <c:v>41838</c:v>
                </c:pt>
                <c:pt idx="48">
                  <c:v>41839</c:v>
                </c:pt>
                <c:pt idx="49">
                  <c:v>41840</c:v>
                </c:pt>
                <c:pt idx="50">
                  <c:v>41841</c:v>
                </c:pt>
                <c:pt idx="51">
                  <c:v>41842</c:v>
                </c:pt>
                <c:pt idx="52">
                  <c:v>41843</c:v>
                </c:pt>
                <c:pt idx="53">
                  <c:v>41844</c:v>
                </c:pt>
                <c:pt idx="54">
                  <c:v>41845</c:v>
                </c:pt>
                <c:pt idx="55">
                  <c:v>41846</c:v>
                </c:pt>
                <c:pt idx="56">
                  <c:v>41847</c:v>
                </c:pt>
                <c:pt idx="57">
                  <c:v>41848</c:v>
                </c:pt>
                <c:pt idx="58">
                  <c:v>41849</c:v>
                </c:pt>
                <c:pt idx="59">
                  <c:v>41850</c:v>
                </c:pt>
                <c:pt idx="60">
                  <c:v>41851</c:v>
                </c:pt>
                <c:pt idx="61">
                  <c:v>41852</c:v>
                </c:pt>
                <c:pt idx="62">
                  <c:v>41853</c:v>
                </c:pt>
                <c:pt idx="63">
                  <c:v>41854</c:v>
                </c:pt>
                <c:pt idx="64">
                  <c:v>41855</c:v>
                </c:pt>
                <c:pt idx="65">
                  <c:v>41856</c:v>
                </c:pt>
                <c:pt idx="66">
                  <c:v>41857</c:v>
                </c:pt>
                <c:pt idx="67">
                  <c:v>41858</c:v>
                </c:pt>
                <c:pt idx="68">
                  <c:v>41859</c:v>
                </c:pt>
                <c:pt idx="69">
                  <c:v>41860</c:v>
                </c:pt>
                <c:pt idx="70">
                  <c:v>41861</c:v>
                </c:pt>
                <c:pt idx="71">
                  <c:v>41862</c:v>
                </c:pt>
                <c:pt idx="72">
                  <c:v>41863</c:v>
                </c:pt>
                <c:pt idx="73">
                  <c:v>41864</c:v>
                </c:pt>
                <c:pt idx="74">
                  <c:v>41865</c:v>
                </c:pt>
                <c:pt idx="75">
                  <c:v>41866</c:v>
                </c:pt>
                <c:pt idx="76">
                  <c:v>41867</c:v>
                </c:pt>
                <c:pt idx="77">
                  <c:v>41868</c:v>
                </c:pt>
                <c:pt idx="78">
                  <c:v>41869</c:v>
                </c:pt>
                <c:pt idx="79">
                  <c:v>41870</c:v>
                </c:pt>
                <c:pt idx="80">
                  <c:v>41871</c:v>
                </c:pt>
                <c:pt idx="81">
                  <c:v>41872</c:v>
                </c:pt>
                <c:pt idx="82">
                  <c:v>41873</c:v>
                </c:pt>
                <c:pt idx="83">
                  <c:v>41874</c:v>
                </c:pt>
                <c:pt idx="84">
                  <c:v>41875</c:v>
                </c:pt>
                <c:pt idx="85">
                  <c:v>41876</c:v>
                </c:pt>
                <c:pt idx="86">
                  <c:v>41877</c:v>
                </c:pt>
                <c:pt idx="87">
                  <c:v>41878</c:v>
                </c:pt>
                <c:pt idx="88">
                  <c:v>41879</c:v>
                </c:pt>
                <c:pt idx="89">
                  <c:v>41880</c:v>
                </c:pt>
                <c:pt idx="90">
                  <c:v>41881</c:v>
                </c:pt>
                <c:pt idx="91">
                  <c:v>41882</c:v>
                </c:pt>
                <c:pt idx="92">
                  <c:v>41883</c:v>
                </c:pt>
                <c:pt idx="93">
                  <c:v>41884</c:v>
                </c:pt>
                <c:pt idx="94">
                  <c:v>41885</c:v>
                </c:pt>
                <c:pt idx="95">
                  <c:v>41886</c:v>
                </c:pt>
                <c:pt idx="96">
                  <c:v>41887</c:v>
                </c:pt>
                <c:pt idx="97">
                  <c:v>41888</c:v>
                </c:pt>
                <c:pt idx="98">
                  <c:v>41889</c:v>
                </c:pt>
                <c:pt idx="99">
                  <c:v>41890</c:v>
                </c:pt>
                <c:pt idx="100">
                  <c:v>41891</c:v>
                </c:pt>
                <c:pt idx="101">
                  <c:v>41892</c:v>
                </c:pt>
                <c:pt idx="102">
                  <c:v>41893</c:v>
                </c:pt>
                <c:pt idx="103">
                  <c:v>41894</c:v>
                </c:pt>
                <c:pt idx="104">
                  <c:v>41895</c:v>
                </c:pt>
                <c:pt idx="105">
                  <c:v>41896</c:v>
                </c:pt>
                <c:pt idx="106">
                  <c:v>41897</c:v>
                </c:pt>
                <c:pt idx="107">
                  <c:v>41898</c:v>
                </c:pt>
                <c:pt idx="108">
                  <c:v>41899</c:v>
                </c:pt>
                <c:pt idx="109">
                  <c:v>41900</c:v>
                </c:pt>
                <c:pt idx="110">
                  <c:v>41901</c:v>
                </c:pt>
                <c:pt idx="111">
                  <c:v>41902</c:v>
                </c:pt>
                <c:pt idx="112">
                  <c:v>41903</c:v>
                </c:pt>
                <c:pt idx="113">
                  <c:v>41904</c:v>
                </c:pt>
                <c:pt idx="114">
                  <c:v>41905</c:v>
                </c:pt>
                <c:pt idx="115">
                  <c:v>41906</c:v>
                </c:pt>
                <c:pt idx="116">
                  <c:v>41907</c:v>
                </c:pt>
                <c:pt idx="117">
                  <c:v>41908</c:v>
                </c:pt>
                <c:pt idx="118">
                  <c:v>41909</c:v>
                </c:pt>
                <c:pt idx="119">
                  <c:v>41910</c:v>
                </c:pt>
                <c:pt idx="120">
                  <c:v>41911</c:v>
                </c:pt>
                <c:pt idx="121">
                  <c:v>41912</c:v>
                </c:pt>
                <c:pt idx="122">
                  <c:v>41913</c:v>
                </c:pt>
                <c:pt idx="123">
                  <c:v>41914</c:v>
                </c:pt>
                <c:pt idx="124">
                  <c:v>41915</c:v>
                </c:pt>
                <c:pt idx="125">
                  <c:v>41916</c:v>
                </c:pt>
                <c:pt idx="126">
                  <c:v>41917</c:v>
                </c:pt>
                <c:pt idx="127">
                  <c:v>41918</c:v>
                </c:pt>
                <c:pt idx="128">
                  <c:v>41919</c:v>
                </c:pt>
                <c:pt idx="129">
                  <c:v>41920</c:v>
                </c:pt>
                <c:pt idx="130">
                  <c:v>41921</c:v>
                </c:pt>
                <c:pt idx="131">
                  <c:v>41922</c:v>
                </c:pt>
                <c:pt idx="132">
                  <c:v>41923</c:v>
                </c:pt>
                <c:pt idx="133">
                  <c:v>41924</c:v>
                </c:pt>
                <c:pt idx="134">
                  <c:v>41925</c:v>
                </c:pt>
                <c:pt idx="135">
                  <c:v>41926</c:v>
                </c:pt>
                <c:pt idx="136">
                  <c:v>41927</c:v>
                </c:pt>
                <c:pt idx="137">
                  <c:v>41928</c:v>
                </c:pt>
                <c:pt idx="138">
                  <c:v>41929</c:v>
                </c:pt>
                <c:pt idx="139">
                  <c:v>41930</c:v>
                </c:pt>
                <c:pt idx="140">
                  <c:v>41931</c:v>
                </c:pt>
                <c:pt idx="141">
                  <c:v>41932</c:v>
                </c:pt>
                <c:pt idx="142">
                  <c:v>41933</c:v>
                </c:pt>
                <c:pt idx="143">
                  <c:v>41934</c:v>
                </c:pt>
                <c:pt idx="144">
                  <c:v>41935</c:v>
                </c:pt>
                <c:pt idx="145">
                  <c:v>41936</c:v>
                </c:pt>
                <c:pt idx="146">
                  <c:v>41937</c:v>
                </c:pt>
                <c:pt idx="147">
                  <c:v>41938</c:v>
                </c:pt>
                <c:pt idx="148">
                  <c:v>41939</c:v>
                </c:pt>
                <c:pt idx="149">
                  <c:v>41940</c:v>
                </c:pt>
                <c:pt idx="150">
                  <c:v>41941</c:v>
                </c:pt>
                <c:pt idx="151">
                  <c:v>41942</c:v>
                </c:pt>
                <c:pt idx="152">
                  <c:v>41943</c:v>
                </c:pt>
                <c:pt idx="153">
                  <c:v>41944</c:v>
                </c:pt>
                <c:pt idx="154">
                  <c:v>41945</c:v>
                </c:pt>
                <c:pt idx="155">
                  <c:v>41946</c:v>
                </c:pt>
                <c:pt idx="156">
                  <c:v>41947</c:v>
                </c:pt>
                <c:pt idx="157">
                  <c:v>41948</c:v>
                </c:pt>
                <c:pt idx="158">
                  <c:v>41949</c:v>
                </c:pt>
                <c:pt idx="159">
                  <c:v>41950</c:v>
                </c:pt>
                <c:pt idx="160">
                  <c:v>41951</c:v>
                </c:pt>
                <c:pt idx="161">
                  <c:v>41952</c:v>
                </c:pt>
                <c:pt idx="162">
                  <c:v>41953</c:v>
                </c:pt>
                <c:pt idx="163">
                  <c:v>41954</c:v>
                </c:pt>
                <c:pt idx="164">
                  <c:v>41955</c:v>
                </c:pt>
                <c:pt idx="165">
                  <c:v>41956</c:v>
                </c:pt>
                <c:pt idx="166">
                  <c:v>41957</c:v>
                </c:pt>
                <c:pt idx="167">
                  <c:v>41958</c:v>
                </c:pt>
                <c:pt idx="168">
                  <c:v>41959</c:v>
                </c:pt>
                <c:pt idx="169">
                  <c:v>41960</c:v>
                </c:pt>
                <c:pt idx="170">
                  <c:v>41961</c:v>
                </c:pt>
                <c:pt idx="171">
                  <c:v>41962</c:v>
                </c:pt>
                <c:pt idx="172">
                  <c:v>41963</c:v>
                </c:pt>
                <c:pt idx="173">
                  <c:v>41964</c:v>
                </c:pt>
                <c:pt idx="174">
                  <c:v>41965</c:v>
                </c:pt>
                <c:pt idx="175">
                  <c:v>41966</c:v>
                </c:pt>
                <c:pt idx="176">
                  <c:v>41967</c:v>
                </c:pt>
                <c:pt idx="177">
                  <c:v>41968</c:v>
                </c:pt>
                <c:pt idx="178">
                  <c:v>41969</c:v>
                </c:pt>
                <c:pt idx="179">
                  <c:v>41970</c:v>
                </c:pt>
                <c:pt idx="180">
                  <c:v>41971</c:v>
                </c:pt>
                <c:pt idx="181">
                  <c:v>41972</c:v>
                </c:pt>
                <c:pt idx="182">
                  <c:v>41973</c:v>
                </c:pt>
                <c:pt idx="183">
                  <c:v>41974</c:v>
                </c:pt>
                <c:pt idx="184">
                  <c:v>41975</c:v>
                </c:pt>
                <c:pt idx="185">
                  <c:v>41976</c:v>
                </c:pt>
                <c:pt idx="186">
                  <c:v>41977</c:v>
                </c:pt>
                <c:pt idx="187">
                  <c:v>41978</c:v>
                </c:pt>
                <c:pt idx="188">
                  <c:v>41979</c:v>
                </c:pt>
                <c:pt idx="189">
                  <c:v>41980</c:v>
                </c:pt>
                <c:pt idx="190">
                  <c:v>41981</c:v>
                </c:pt>
                <c:pt idx="191">
                  <c:v>41982</c:v>
                </c:pt>
                <c:pt idx="192">
                  <c:v>41983</c:v>
                </c:pt>
                <c:pt idx="193">
                  <c:v>41984</c:v>
                </c:pt>
                <c:pt idx="194">
                  <c:v>41985</c:v>
                </c:pt>
                <c:pt idx="195">
                  <c:v>41986</c:v>
                </c:pt>
                <c:pt idx="196">
                  <c:v>41987</c:v>
                </c:pt>
                <c:pt idx="197">
                  <c:v>41988</c:v>
                </c:pt>
                <c:pt idx="198">
                  <c:v>41989</c:v>
                </c:pt>
                <c:pt idx="199">
                  <c:v>41990</c:v>
                </c:pt>
                <c:pt idx="200">
                  <c:v>41991</c:v>
                </c:pt>
                <c:pt idx="201">
                  <c:v>41992</c:v>
                </c:pt>
                <c:pt idx="202">
                  <c:v>41993</c:v>
                </c:pt>
                <c:pt idx="203">
                  <c:v>41994</c:v>
                </c:pt>
                <c:pt idx="204">
                  <c:v>41995</c:v>
                </c:pt>
                <c:pt idx="205">
                  <c:v>41996</c:v>
                </c:pt>
                <c:pt idx="206">
                  <c:v>41997</c:v>
                </c:pt>
                <c:pt idx="207">
                  <c:v>41998</c:v>
                </c:pt>
                <c:pt idx="208">
                  <c:v>41999</c:v>
                </c:pt>
                <c:pt idx="209">
                  <c:v>42000</c:v>
                </c:pt>
                <c:pt idx="210">
                  <c:v>42001</c:v>
                </c:pt>
                <c:pt idx="211">
                  <c:v>42002</c:v>
                </c:pt>
                <c:pt idx="212">
                  <c:v>42003</c:v>
                </c:pt>
                <c:pt idx="213">
                  <c:v>42004</c:v>
                </c:pt>
                <c:pt idx="214">
                  <c:v>42005</c:v>
                </c:pt>
                <c:pt idx="215">
                  <c:v>42006</c:v>
                </c:pt>
                <c:pt idx="216">
                  <c:v>42007</c:v>
                </c:pt>
                <c:pt idx="217">
                  <c:v>42008</c:v>
                </c:pt>
                <c:pt idx="218">
                  <c:v>42009</c:v>
                </c:pt>
                <c:pt idx="219">
                  <c:v>42010</c:v>
                </c:pt>
                <c:pt idx="220">
                  <c:v>42011</c:v>
                </c:pt>
                <c:pt idx="221">
                  <c:v>42012</c:v>
                </c:pt>
                <c:pt idx="222">
                  <c:v>42013</c:v>
                </c:pt>
                <c:pt idx="223">
                  <c:v>42014</c:v>
                </c:pt>
                <c:pt idx="224">
                  <c:v>42015</c:v>
                </c:pt>
                <c:pt idx="225">
                  <c:v>42016</c:v>
                </c:pt>
                <c:pt idx="226">
                  <c:v>42017</c:v>
                </c:pt>
                <c:pt idx="227">
                  <c:v>42018</c:v>
                </c:pt>
                <c:pt idx="228">
                  <c:v>42019</c:v>
                </c:pt>
                <c:pt idx="229">
                  <c:v>42020</c:v>
                </c:pt>
                <c:pt idx="230">
                  <c:v>42021</c:v>
                </c:pt>
                <c:pt idx="231">
                  <c:v>42022</c:v>
                </c:pt>
                <c:pt idx="232">
                  <c:v>42023</c:v>
                </c:pt>
                <c:pt idx="233">
                  <c:v>42024</c:v>
                </c:pt>
                <c:pt idx="234">
                  <c:v>42025</c:v>
                </c:pt>
                <c:pt idx="235">
                  <c:v>42026</c:v>
                </c:pt>
                <c:pt idx="236">
                  <c:v>42027</c:v>
                </c:pt>
                <c:pt idx="237">
                  <c:v>42028</c:v>
                </c:pt>
                <c:pt idx="238">
                  <c:v>42029</c:v>
                </c:pt>
                <c:pt idx="239">
                  <c:v>42030</c:v>
                </c:pt>
                <c:pt idx="240">
                  <c:v>42031</c:v>
                </c:pt>
                <c:pt idx="241">
                  <c:v>42032</c:v>
                </c:pt>
                <c:pt idx="242">
                  <c:v>42033</c:v>
                </c:pt>
                <c:pt idx="243">
                  <c:v>42034</c:v>
                </c:pt>
                <c:pt idx="244">
                  <c:v>42035</c:v>
                </c:pt>
                <c:pt idx="245">
                  <c:v>42036</c:v>
                </c:pt>
                <c:pt idx="246">
                  <c:v>42037</c:v>
                </c:pt>
                <c:pt idx="247">
                  <c:v>42038</c:v>
                </c:pt>
                <c:pt idx="248">
                  <c:v>42039</c:v>
                </c:pt>
                <c:pt idx="249">
                  <c:v>42040</c:v>
                </c:pt>
                <c:pt idx="250">
                  <c:v>42041</c:v>
                </c:pt>
                <c:pt idx="251">
                  <c:v>42042</c:v>
                </c:pt>
                <c:pt idx="252">
                  <c:v>42043</c:v>
                </c:pt>
                <c:pt idx="253">
                  <c:v>42044</c:v>
                </c:pt>
                <c:pt idx="254">
                  <c:v>42045</c:v>
                </c:pt>
                <c:pt idx="255">
                  <c:v>42046</c:v>
                </c:pt>
                <c:pt idx="256">
                  <c:v>42047</c:v>
                </c:pt>
                <c:pt idx="257">
                  <c:v>42048</c:v>
                </c:pt>
                <c:pt idx="258">
                  <c:v>42049</c:v>
                </c:pt>
                <c:pt idx="259">
                  <c:v>42050</c:v>
                </c:pt>
                <c:pt idx="260">
                  <c:v>42051</c:v>
                </c:pt>
                <c:pt idx="261">
                  <c:v>42052</c:v>
                </c:pt>
                <c:pt idx="262">
                  <c:v>42053</c:v>
                </c:pt>
                <c:pt idx="263">
                  <c:v>42054</c:v>
                </c:pt>
                <c:pt idx="264">
                  <c:v>42055</c:v>
                </c:pt>
                <c:pt idx="265">
                  <c:v>42056</c:v>
                </c:pt>
                <c:pt idx="266">
                  <c:v>42057</c:v>
                </c:pt>
                <c:pt idx="267">
                  <c:v>42058</c:v>
                </c:pt>
                <c:pt idx="268">
                  <c:v>42059</c:v>
                </c:pt>
                <c:pt idx="269">
                  <c:v>42060</c:v>
                </c:pt>
                <c:pt idx="270">
                  <c:v>42061</c:v>
                </c:pt>
                <c:pt idx="271">
                  <c:v>42062</c:v>
                </c:pt>
                <c:pt idx="272">
                  <c:v>42063</c:v>
                </c:pt>
                <c:pt idx="273">
                  <c:v>42064</c:v>
                </c:pt>
                <c:pt idx="274">
                  <c:v>42065</c:v>
                </c:pt>
                <c:pt idx="275">
                  <c:v>42066</c:v>
                </c:pt>
                <c:pt idx="276">
                  <c:v>42067</c:v>
                </c:pt>
                <c:pt idx="277">
                  <c:v>42068</c:v>
                </c:pt>
                <c:pt idx="278">
                  <c:v>42069</c:v>
                </c:pt>
                <c:pt idx="279">
                  <c:v>42070</c:v>
                </c:pt>
                <c:pt idx="280">
                  <c:v>42071</c:v>
                </c:pt>
                <c:pt idx="281">
                  <c:v>42072</c:v>
                </c:pt>
                <c:pt idx="282">
                  <c:v>42073</c:v>
                </c:pt>
                <c:pt idx="283">
                  <c:v>42074</c:v>
                </c:pt>
                <c:pt idx="284">
                  <c:v>42075</c:v>
                </c:pt>
                <c:pt idx="285">
                  <c:v>42076</c:v>
                </c:pt>
                <c:pt idx="286">
                  <c:v>42077</c:v>
                </c:pt>
                <c:pt idx="287">
                  <c:v>42078</c:v>
                </c:pt>
                <c:pt idx="288">
                  <c:v>42079</c:v>
                </c:pt>
                <c:pt idx="289">
                  <c:v>42080</c:v>
                </c:pt>
                <c:pt idx="290">
                  <c:v>42081</c:v>
                </c:pt>
                <c:pt idx="291">
                  <c:v>42082</c:v>
                </c:pt>
                <c:pt idx="292">
                  <c:v>42083</c:v>
                </c:pt>
                <c:pt idx="293">
                  <c:v>42084</c:v>
                </c:pt>
                <c:pt idx="294">
                  <c:v>42085</c:v>
                </c:pt>
                <c:pt idx="295">
                  <c:v>42086</c:v>
                </c:pt>
                <c:pt idx="296">
                  <c:v>42087</c:v>
                </c:pt>
                <c:pt idx="297">
                  <c:v>42088</c:v>
                </c:pt>
                <c:pt idx="298">
                  <c:v>42089</c:v>
                </c:pt>
                <c:pt idx="299">
                  <c:v>42090</c:v>
                </c:pt>
                <c:pt idx="300">
                  <c:v>42091</c:v>
                </c:pt>
                <c:pt idx="301">
                  <c:v>42092</c:v>
                </c:pt>
                <c:pt idx="302">
                  <c:v>42093</c:v>
                </c:pt>
                <c:pt idx="303">
                  <c:v>42094</c:v>
                </c:pt>
                <c:pt idx="304">
                  <c:v>42095</c:v>
                </c:pt>
                <c:pt idx="305">
                  <c:v>42096</c:v>
                </c:pt>
                <c:pt idx="306">
                  <c:v>42097</c:v>
                </c:pt>
                <c:pt idx="307">
                  <c:v>42098</c:v>
                </c:pt>
                <c:pt idx="308">
                  <c:v>42099</c:v>
                </c:pt>
                <c:pt idx="309">
                  <c:v>42100</c:v>
                </c:pt>
                <c:pt idx="310">
                  <c:v>42101</c:v>
                </c:pt>
                <c:pt idx="311">
                  <c:v>42102</c:v>
                </c:pt>
                <c:pt idx="312">
                  <c:v>42103</c:v>
                </c:pt>
                <c:pt idx="313">
                  <c:v>42104</c:v>
                </c:pt>
                <c:pt idx="314">
                  <c:v>42105</c:v>
                </c:pt>
                <c:pt idx="315">
                  <c:v>42106</c:v>
                </c:pt>
                <c:pt idx="316">
                  <c:v>42107</c:v>
                </c:pt>
                <c:pt idx="317">
                  <c:v>42108</c:v>
                </c:pt>
                <c:pt idx="318">
                  <c:v>42109</c:v>
                </c:pt>
                <c:pt idx="319">
                  <c:v>42110</c:v>
                </c:pt>
                <c:pt idx="320">
                  <c:v>42111</c:v>
                </c:pt>
                <c:pt idx="321">
                  <c:v>42112</c:v>
                </c:pt>
                <c:pt idx="322">
                  <c:v>42113</c:v>
                </c:pt>
                <c:pt idx="323">
                  <c:v>42114</c:v>
                </c:pt>
                <c:pt idx="324">
                  <c:v>42115</c:v>
                </c:pt>
                <c:pt idx="325">
                  <c:v>42116</c:v>
                </c:pt>
                <c:pt idx="326">
                  <c:v>42117</c:v>
                </c:pt>
                <c:pt idx="327">
                  <c:v>42118</c:v>
                </c:pt>
                <c:pt idx="328">
                  <c:v>42119</c:v>
                </c:pt>
                <c:pt idx="329">
                  <c:v>42120</c:v>
                </c:pt>
                <c:pt idx="330">
                  <c:v>42121</c:v>
                </c:pt>
                <c:pt idx="331">
                  <c:v>42122</c:v>
                </c:pt>
                <c:pt idx="332">
                  <c:v>42123</c:v>
                </c:pt>
                <c:pt idx="333">
                  <c:v>42124</c:v>
                </c:pt>
                <c:pt idx="334">
                  <c:v>42125</c:v>
                </c:pt>
                <c:pt idx="335">
                  <c:v>42126</c:v>
                </c:pt>
                <c:pt idx="336">
                  <c:v>42127</c:v>
                </c:pt>
                <c:pt idx="337">
                  <c:v>42128</c:v>
                </c:pt>
                <c:pt idx="338">
                  <c:v>42129</c:v>
                </c:pt>
                <c:pt idx="339">
                  <c:v>42130</c:v>
                </c:pt>
                <c:pt idx="340">
                  <c:v>42131</c:v>
                </c:pt>
                <c:pt idx="341">
                  <c:v>42132</c:v>
                </c:pt>
                <c:pt idx="342">
                  <c:v>42133</c:v>
                </c:pt>
                <c:pt idx="343">
                  <c:v>42134</c:v>
                </c:pt>
                <c:pt idx="344">
                  <c:v>42135</c:v>
                </c:pt>
                <c:pt idx="345">
                  <c:v>42136</c:v>
                </c:pt>
                <c:pt idx="346">
                  <c:v>42137</c:v>
                </c:pt>
                <c:pt idx="347">
                  <c:v>42138</c:v>
                </c:pt>
                <c:pt idx="348">
                  <c:v>42139</c:v>
                </c:pt>
                <c:pt idx="349">
                  <c:v>42140</c:v>
                </c:pt>
                <c:pt idx="350">
                  <c:v>42141</c:v>
                </c:pt>
                <c:pt idx="351">
                  <c:v>42142</c:v>
                </c:pt>
                <c:pt idx="352">
                  <c:v>42143</c:v>
                </c:pt>
                <c:pt idx="353">
                  <c:v>42144</c:v>
                </c:pt>
                <c:pt idx="354">
                  <c:v>42145</c:v>
                </c:pt>
                <c:pt idx="355">
                  <c:v>42146</c:v>
                </c:pt>
                <c:pt idx="356">
                  <c:v>42147</c:v>
                </c:pt>
                <c:pt idx="357">
                  <c:v>42148</c:v>
                </c:pt>
                <c:pt idx="358">
                  <c:v>42149</c:v>
                </c:pt>
                <c:pt idx="359">
                  <c:v>42150</c:v>
                </c:pt>
                <c:pt idx="360">
                  <c:v>42151</c:v>
                </c:pt>
                <c:pt idx="361">
                  <c:v>42152</c:v>
                </c:pt>
                <c:pt idx="362">
                  <c:v>42153</c:v>
                </c:pt>
                <c:pt idx="363">
                  <c:v>42154</c:v>
                </c:pt>
                <c:pt idx="364">
                  <c:v>42155</c:v>
                </c:pt>
                <c:pt idx="365">
                  <c:v>42156</c:v>
                </c:pt>
                <c:pt idx="366">
                  <c:v>42157</c:v>
                </c:pt>
                <c:pt idx="367">
                  <c:v>42158</c:v>
                </c:pt>
                <c:pt idx="368">
                  <c:v>42159</c:v>
                </c:pt>
                <c:pt idx="369">
                  <c:v>42160</c:v>
                </c:pt>
                <c:pt idx="370">
                  <c:v>42161</c:v>
                </c:pt>
                <c:pt idx="371">
                  <c:v>42162</c:v>
                </c:pt>
                <c:pt idx="372">
                  <c:v>42163</c:v>
                </c:pt>
                <c:pt idx="373">
                  <c:v>42164</c:v>
                </c:pt>
                <c:pt idx="374">
                  <c:v>42165</c:v>
                </c:pt>
                <c:pt idx="375">
                  <c:v>42166</c:v>
                </c:pt>
                <c:pt idx="376">
                  <c:v>42167</c:v>
                </c:pt>
                <c:pt idx="377">
                  <c:v>42168</c:v>
                </c:pt>
                <c:pt idx="378">
                  <c:v>42169</c:v>
                </c:pt>
                <c:pt idx="379">
                  <c:v>42170</c:v>
                </c:pt>
                <c:pt idx="380">
                  <c:v>42171</c:v>
                </c:pt>
                <c:pt idx="381">
                  <c:v>42172</c:v>
                </c:pt>
                <c:pt idx="382">
                  <c:v>42173</c:v>
                </c:pt>
                <c:pt idx="383">
                  <c:v>42174</c:v>
                </c:pt>
                <c:pt idx="384">
                  <c:v>42175</c:v>
                </c:pt>
                <c:pt idx="385">
                  <c:v>42176</c:v>
                </c:pt>
                <c:pt idx="386">
                  <c:v>42177</c:v>
                </c:pt>
                <c:pt idx="387">
                  <c:v>42178</c:v>
                </c:pt>
                <c:pt idx="388">
                  <c:v>42179</c:v>
                </c:pt>
                <c:pt idx="389">
                  <c:v>42180</c:v>
                </c:pt>
                <c:pt idx="390">
                  <c:v>42181</c:v>
                </c:pt>
                <c:pt idx="391">
                  <c:v>42182</c:v>
                </c:pt>
                <c:pt idx="392">
                  <c:v>42183</c:v>
                </c:pt>
                <c:pt idx="393">
                  <c:v>42184</c:v>
                </c:pt>
                <c:pt idx="394">
                  <c:v>42185</c:v>
                </c:pt>
                <c:pt idx="395">
                  <c:v>42186</c:v>
                </c:pt>
                <c:pt idx="396">
                  <c:v>42187</c:v>
                </c:pt>
                <c:pt idx="397">
                  <c:v>42188</c:v>
                </c:pt>
                <c:pt idx="398">
                  <c:v>42189</c:v>
                </c:pt>
                <c:pt idx="399">
                  <c:v>42190</c:v>
                </c:pt>
                <c:pt idx="400">
                  <c:v>42191</c:v>
                </c:pt>
                <c:pt idx="401">
                  <c:v>42192</c:v>
                </c:pt>
                <c:pt idx="402">
                  <c:v>42193</c:v>
                </c:pt>
                <c:pt idx="403">
                  <c:v>42194</c:v>
                </c:pt>
                <c:pt idx="404">
                  <c:v>42195</c:v>
                </c:pt>
                <c:pt idx="405">
                  <c:v>42196</c:v>
                </c:pt>
                <c:pt idx="406">
                  <c:v>42197</c:v>
                </c:pt>
                <c:pt idx="407">
                  <c:v>42198</c:v>
                </c:pt>
                <c:pt idx="408">
                  <c:v>42199</c:v>
                </c:pt>
                <c:pt idx="409">
                  <c:v>42200</c:v>
                </c:pt>
                <c:pt idx="410">
                  <c:v>42201</c:v>
                </c:pt>
                <c:pt idx="411">
                  <c:v>42202</c:v>
                </c:pt>
                <c:pt idx="412">
                  <c:v>42203</c:v>
                </c:pt>
                <c:pt idx="413">
                  <c:v>42204</c:v>
                </c:pt>
                <c:pt idx="414">
                  <c:v>42205</c:v>
                </c:pt>
                <c:pt idx="415">
                  <c:v>42206</c:v>
                </c:pt>
                <c:pt idx="416">
                  <c:v>42207</c:v>
                </c:pt>
                <c:pt idx="417">
                  <c:v>42208</c:v>
                </c:pt>
                <c:pt idx="418">
                  <c:v>42209</c:v>
                </c:pt>
                <c:pt idx="419">
                  <c:v>42210</c:v>
                </c:pt>
                <c:pt idx="420">
                  <c:v>42211</c:v>
                </c:pt>
                <c:pt idx="421">
                  <c:v>42212</c:v>
                </c:pt>
                <c:pt idx="422">
                  <c:v>42213</c:v>
                </c:pt>
                <c:pt idx="423">
                  <c:v>42214</c:v>
                </c:pt>
                <c:pt idx="424">
                  <c:v>42215</c:v>
                </c:pt>
                <c:pt idx="425">
                  <c:v>42216</c:v>
                </c:pt>
                <c:pt idx="426">
                  <c:v>42217</c:v>
                </c:pt>
                <c:pt idx="427">
                  <c:v>42218</c:v>
                </c:pt>
                <c:pt idx="428">
                  <c:v>42219</c:v>
                </c:pt>
                <c:pt idx="429">
                  <c:v>42220</c:v>
                </c:pt>
                <c:pt idx="430">
                  <c:v>42221</c:v>
                </c:pt>
                <c:pt idx="431">
                  <c:v>42222</c:v>
                </c:pt>
                <c:pt idx="432">
                  <c:v>42223</c:v>
                </c:pt>
                <c:pt idx="433">
                  <c:v>42224</c:v>
                </c:pt>
                <c:pt idx="434">
                  <c:v>42225</c:v>
                </c:pt>
                <c:pt idx="435">
                  <c:v>42226</c:v>
                </c:pt>
                <c:pt idx="436">
                  <c:v>42227</c:v>
                </c:pt>
                <c:pt idx="437">
                  <c:v>42228</c:v>
                </c:pt>
                <c:pt idx="438">
                  <c:v>42229</c:v>
                </c:pt>
                <c:pt idx="439">
                  <c:v>42230</c:v>
                </c:pt>
                <c:pt idx="440">
                  <c:v>42231</c:v>
                </c:pt>
                <c:pt idx="441">
                  <c:v>42232</c:v>
                </c:pt>
                <c:pt idx="442">
                  <c:v>42233</c:v>
                </c:pt>
                <c:pt idx="443">
                  <c:v>42234</c:v>
                </c:pt>
                <c:pt idx="444">
                  <c:v>42235</c:v>
                </c:pt>
                <c:pt idx="445">
                  <c:v>42236</c:v>
                </c:pt>
                <c:pt idx="446">
                  <c:v>42237</c:v>
                </c:pt>
                <c:pt idx="447">
                  <c:v>42238</c:v>
                </c:pt>
                <c:pt idx="448">
                  <c:v>42239</c:v>
                </c:pt>
                <c:pt idx="449">
                  <c:v>42240</c:v>
                </c:pt>
                <c:pt idx="450">
                  <c:v>42241</c:v>
                </c:pt>
                <c:pt idx="451">
                  <c:v>42242</c:v>
                </c:pt>
                <c:pt idx="452">
                  <c:v>42243</c:v>
                </c:pt>
                <c:pt idx="453">
                  <c:v>42244</c:v>
                </c:pt>
                <c:pt idx="454">
                  <c:v>42245</c:v>
                </c:pt>
                <c:pt idx="455">
                  <c:v>42246</c:v>
                </c:pt>
                <c:pt idx="456">
                  <c:v>42247</c:v>
                </c:pt>
                <c:pt idx="457">
                  <c:v>42248</c:v>
                </c:pt>
                <c:pt idx="458">
                  <c:v>42249</c:v>
                </c:pt>
                <c:pt idx="459">
                  <c:v>42250</c:v>
                </c:pt>
                <c:pt idx="460">
                  <c:v>42251</c:v>
                </c:pt>
                <c:pt idx="461">
                  <c:v>42252</c:v>
                </c:pt>
                <c:pt idx="462">
                  <c:v>42253</c:v>
                </c:pt>
                <c:pt idx="463">
                  <c:v>42254</c:v>
                </c:pt>
                <c:pt idx="464">
                  <c:v>42255</c:v>
                </c:pt>
                <c:pt idx="465">
                  <c:v>42256</c:v>
                </c:pt>
                <c:pt idx="466">
                  <c:v>42257</c:v>
                </c:pt>
                <c:pt idx="467">
                  <c:v>42258</c:v>
                </c:pt>
                <c:pt idx="468">
                  <c:v>42259</c:v>
                </c:pt>
                <c:pt idx="469">
                  <c:v>42260</c:v>
                </c:pt>
                <c:pt idx="470">
                  <c:v>42261</c:v>
                </c:pt>
                <c:pt idx="471">
                  <c:v>42262</c:v>
                </c:pt>
                <c:pt idx="472">
                  <c:v>42263</c:v>
                </c:pt>
                <c:pt idx="473">
                  <c:v>42264</c:v>
                </c:pt>
                <c:pt idx="474">
                  <c:v>42265</c:v>
                </c:pt>
                <c:pt idx="475">
                  <c:v>42266</c:v>
                </c:pt>
                <c:pt idx="476">
                  <c:v>42267</c:v>
                </c:pt>
                <c:pt idx="477">
                  <c:v>42268</c:v>
                </c:pt>
                <c:pt idx="478">
                  <c:v>42269</c:v>
                </c:pt>
                <c:pt idx="479">
                  <c:v>42270</c:v>
                </c:pt>
                <c:pt idx="480">
                  <c:v>42271</c:v>
                </c:pt>
                <c:pt idx="481">
                  <c:v>42272</c:v>
                </c:pt>
                <c:pt idx="482">
                  <c:v>42273</c:v>
                </c:pt>
                <c:pt idx="483">
                  <c:v>42274</c:v>
                </c:pt>
                <c:pt idx="484">
                  <c:v>42275</c:v>
                </c:pt>
                <c:pt idx="485">
                  <c:v>42276</c:v>
                </c:pt>
                <c:pt idx="486">
                  <c:v>42277</c:v>
                </c:pt>
                <c:pt idx="487">
                  <c:v>42278</c:v>
                </c:pt>
                <c:pt idx="488">
                  <c:v>42279</c:v>
                </c:pt>
                <c:pt idx="489">
                  <c:v>42280</c:v>
                </c:pt>
                <c:pt idx="490">
                  <c:v>42281</c:v>
                </c:pt>
                <c:pt idx="491">
                  <c:v>42282</c:v>
                </c:pt>
                <c:pt idx="492">
                  <c:v>42283</c:v>
                </c:pt>
                <c:pt idx="493">
                  <c:v>42284</c:v>
                </c:pt>
                <c:pt idx="494">
                  <c:v>42285</c:v>
                </c:pt>
                <c:pt idx="495">
                  <c:v>42286</c:v>
                </c:pt>
                <c:pt idx="496">
                  <c:v>42287</c:v>
                </c:pt>
                <c:pt idx="497">
                  <c:v>42288</c:v>
                </c:pt>
                <c:pt idx="498">
                  <c:v>42289</c:v>
                </c:pt>
                <c:pt idx="499">
                  <c:v>42290</c:v>
                </c:pt>
                <c:pt idx="500">
                  <c:v>42291</c:v>
                </c:pt>
                <c:pt idx="501">
                  <c:v>42292</c:v>
                </c:pt>
                <c:pt idx="502">
                  <c:v>42293</c:v>
                </c:pt>
                <c:pt idx="503">
                  <c:v>42294</c:v>
                </c:pt>
                <c:pt idx="504">
                  <c:v>42295</c:v>
                </c:pt>
                <c:pt idx="505">
                  <c:v>42296</c:v>
                </c:pt>
                <c:pt idx="506">
                  <c:v>42297</c:v>
                </c:pt>
                <c:pt idx="507">
                  <c:v>42298</c:v>
                </c:pt>
                <c:pt idx="508">
                  <c:v>42299</c:v>
                </c:pt>
                <c:pt idx="509">
                  <c:v>42300</c:v>
                </c:pt>
                <c:pt idx="510">
                  <c:v>42301</c:v>
                </c:pt>
                <c:pt idx="511">
                  <c:v>42302</c:v>
                </c:pt>
                <c:pt idx="512">
                  <c:v>42303</c:v>
                </c:pt>
                <c:pt idx="513">
                  <c:v>42304</c:v>
                </c:pt>
                <c:pt idx="514">
                  <c:v>42305</c:v>
                </c:pt>
                <c:pt idx="515">
                  <c:v>42306</c:v>
                </c:pt>
                <c:pt idx="516">
                  <c:v>42307</c:v>
                </c:pt>
                <c:pt idx="517">
                  <c:v>42308</c:v>
                </c:pt>
                <c:pt idx="518">
                  <c:v>42309</c:v>
                </c:pt>
                <c:pt idx="519">
                  <c:v>42310</c:v>
                </c:pt>
                <c:pt idx="520">
                  <c:v>42311</c:v>
                </c:pt>
                <c:pt idx="521">
                  <c:v>42312</c:v>
                </c:pt>
                <c:pt idx="522">
                  <c:v>42313</c:v>
                </c:pt>
                <c:pt idx="523">
                  <c:v>42314</c:v>
                </c:pt>
                <c:pt idx="524">
                  <c:v>42315</c:v>
                </c:pt>
                <c:pt idx="525">
                  <c:v>42316</c:v>
                </c:pt>
                <c:pt idx="526">
                  <c:v>42317</c:v>
                </c:pt>
                <c:pt idx="527">
                  <c:v>42318</c:v>
                </c:pt>
                <c:pt idx="528">
                  <c:v>42319</c:v>
                </c:pt>
                <c:pt idx="529">
                  <c:v>42320</c:v>
                </c:pt>
                <c:pt idx="530">
                  <c:v>42321</c:v>
                </c:pt>
                <c:pt idx="531">
                  <c:v>42322</c:v>
                </c:pt>
                <c:pt idx="532">
                  <c:v>42323</c:v>
                </c:pt>
                <c:pt idx="533">
                  <c:v>42324</c:v>
                </c:pt>
                <c:pt idx="534">
                  <c:v>42325</c:v>
                </c:pt>
                <c:pt idx="535">
                  <c:v>42326</c:v>
                </c:pt>
                <c:pt idx="536">
                  <c:v>42327</c:v>
                </c:pt>
                <c:pt idx="537">
                  <c:v>42328</c:v>
                </c:pt>
                <c:pt idx="538">
                  <c:v>42329</c:v>
                </c:pt>
                <c:pt idx="539">
                  <c:v>42330</c:v>
                </c:pt>
                <c:pt idx="540">
                  <c:v>42331</c:v>
                </c:pt>
                <c:pt idx="541">
                  <c:v>42332</c:v>
                </c:pt>
                <c:pt idx="542">
                  <c:v>42333</c:v>
                </c:pt>
                <c:pt idx="543">
                  <c:v>42334</c:v>
                </c:pt>
                <c:pt idx="544">
                  <c:v>42335</c:v>
                </c:pt>
                <c:pt idx="545">
                  <c:v>42336</c:v>
                </c:pt>
                <c:pt idx="546">
                  <c:v>42337</c:v>
                </c:pt>
                <c:pt idx="547">
                  <c:v>42338</c:v>
                </c:pt>
                <c:pt idx="548">
                  <c:v>42339</c:v>
                </c:pt>
                <c:pt idx="549">
                  <c:v>42340</c:v>
                </c:pt>
                <c:pt idx="550">
                  <c:v>42341</c:v>
                </c:pt>
                <c:pt idx="551">
                  <c:v>42342</c:v>
                </c:pt>
                <c:pt idx="552">
                  <c:v>42343</c:v>
                </c:pt>
                <c:pt idx="553">
                  <c:v>42344</c:v>
                </c:pt>
                <c:pt idx="554">
                  <c:v>42345</c:v>
                </c:pt>
                <c:pt idx="555">
                  <c:v>42346</c:v>
                </c:pt>
                <c:pt idx="556">
                  <c:v>42347</c:v>
                </c:pt>
                <c:pt idx="557">
                  <c:v>42348</c:v>
                </c:pt>
                <c:pt idx="558">
                  <c:v>42349</c:v>
                </c:pt>
                <c:pt idx="559">
                  <c:v>42350</c:v>
                </c:pt>
                <c:pt idx="560">
                  <c:v>42351</c:v>
                </c:pt>
                <c:pt idx="561">
                  <c:v>42352</c:v>
                </c:pt>
                <c:pt idx="562">
                  <c:v>42353</c:v>
                </c:pt>
                <c:pt idx="563">
                  <c:v>42354</c:v>
                </c:pt>
                <c:pt idx="564">
                  <c:v>42355</c:v>
                </c:pt>
                <c:pt idx="565">
                  <c:v>42356</c:v>
                </c:pt>
                <c:pt idx="566">
                  <c:v>42357</c:v>
                </c:pt>
                <c:pt idx="567">
                  <c:v>42358</c:v>
                </c:pt>
                <c:pt idx="568">
                  <c:v>42359</c:v>
                </c:pt>
                <c:pt idx="569">
                  <c:v>42360</c:v>
                </c:pt>
                <c:pt idx="570">
                  <c:v>42361</c:v>
                </c:pt>
                <c:pt idx="571">
                  <c:v>42362</c:v>
                </c:pt>
                <c:pt idx="572">
                  <c:v>42363</c:v>
                </c:pt>
                <c:pt idx="573">
                  <c:v>42364</c:v>
                </c:pt>
                <c:pt idx="574">
                  <c:v>42365</c:v>
                </c:pt>
                <c:pt idx="575">
                  <c:v>42366</c:v>
                </c:pt>
                <c:pt idx="576">
                  <c:v>42367</c:v>
                </c:pt>
                <c:pt idx="577">
                  <c:v>42368</c:v>
                </c:pt>
                <c:pt idx="578">
                  <c:v>42369</c:v>
                </c:pt>
                <c:pt idx="579">
                  <c:v>42370</c:v>
                </c:pt>
                <c:pt idx="580">
                  <c:v>42371</c:v>
                </c:pt>
                <c:pt idx="581">
                  <c:v>42372</c:v>
                </c:pt>
                <c:pt idx="582">
                  <c:v>42373</c:v>
                </c:pt>
                <c:pt idx="583">
                  <c:v>42374</c:v>
                </c:pt>
                <c:pt idx="584">
                  <c:v>42375</c:v>
                </c:pt>
                <c:pt idx="585">
                  <c:v>42376</c:v>
                </c:pt>
                <c:pt idx="586">
                  <c:v>42377</c:v>
                </c:pt>
                <c:pt idx="587">
                  <c:v>42378</c:v>
                </c:pt>
                <c:pt idx="588">
                  <c:v>42379</c:v>
                </c:pt>
                <c:pt idx="589">
                  <c:v>42380</c:v>
                </c:pt>
                <c:pt idx="590">
                  <c:v>42381</c:v>
                </c:pt>
                <c:pt idx="591">
                  <c:v>42382</c:v>
                </c:pt>
                <c:pt idx="592">
                  <c:v>42383</c:v>
                </c:pt>
                <c:pt idx="593">
                  <c:v>42384</c:v>
                </c:pt>
                <c:pt idx="594">
                  <c:v>42385</c:v>
                </c:pt>
                <c:pt idx="595">
                  <c:v>42386</c:v>
                </c:pt>
                <c:pt idx="596">
                  <c:v>42387</c:v>
                </c:pt>
                <c:pt idx="597">
                  <c:v>42388</c:v>
                </c:pt>
                <c:pt idx="598">
                  <c:v>42389</c:v>
                </c:pt>
                <c:pt idx="599">
                  <c:v>42390</c:v>
                </c:pt>
                <c:pt idx="600">
                  <c:v>42391</c:v>
                </c:pt>
                <c:pt idx="601">
                  <c:v>42392</c:v>
                </c:pt>
                <c:pt idx="602">
                  <c:v>42393</c:v>
                </c:pt>
                <c:pt idx="603">
                  <c:v>42394</c:v>
                </c:pt>
                <c:pt idx="604">
                  <c:v>42395</c:v>
                </c:pt>
                <c:pt idx="605">
                  <c:v>42396</c:v>
                </c:pt>
                <c:pt idx="606">
                  <c:v>42397</c:v>
                </c:pt>
                <c:pt idx="607">
                  <c:v>42398</c:v>
                </c:pt>
                <c:pt idx="608">
                  <c:v>42399</c:v>
                </c:pt>
                <c:pt idx="609">
                  <c:v>42400</c:v>
                </c:pt>
                <c:pt idx="610">
                  <c:v>42401</c:v>
                </c:pt>
                <c:pt idx="611">
                  <c:v>42402</c:v>
                </c:pt>
                <c:pt idx="612">
                  <c:v>42403</c:v>
                </c:pt>
                <c:pt idx="613">
                  <c:v>42404</c:v>
                </c:pt>
                <c:pt idx="614">
                  <c:v>42405</c:v>
                </c:pt>
                <c:pt idx="615">
                  <c:v>42406</c:v>
                </c:pt>
                <c:pt idx="616">
                  <c:v>42407</c:v>
                </c:pt>
                <c:pt idx="617">
                  <c:v>42408</c:v>
                </c:pt>
                <c:pt idx="618">
                  <c:v>42409</c:v>
                </c:pt>
                <c:pt idx="619">
                  <c:v>42410</c:v>
                </c:pt>
                <c:pt idx="620">
                  <c:v>42411</c:v>
                </c:pt>
                <c:pt idx="621">
                  <c:v>42412</c:v>
                </c:pt>
                <c:pt idx="622">
                  <c:v>42413</c:v>
                </c:pt>
                <c:pt idx="623">
                  <c:v>42414</c:v>
                </c:pt>
                <c:pt idx="624">
                  <c:v>42415</c:v>
                </c:pt>
                <c:pt idx="625">
                  <c:v>42416</c:v>
                </c:pt>
                <c:pt idx="626">
                  <c:v>42417</c:v>
                </c:pt>
                <c:pt idx="627">
                  <c:v>42418</c:v>
                </c:pt>
                <c:pt idx="628">
                  <c:v>42419</c:v>
                </c:pt>
                <c:pt idx="629">
                  <c:v>42420</c:v>
                </c:pt>
                <c:pt idx="630">
                  <c:v>42421</c:v>
                </c:pt>
                <c:pt idx="631">
                  <c:v>42422</c:v>
                </c:pt>
                <c:pt idx="632">
                  <c:v>42423</c:v>
                </c:pt>
                <c:pt idx="633">
                  <c:v>42424</c:v>
                </c:pt>
                <c:pt idx="634">
                  <c:v>42425</c:v>
                </c:pt>
                <c:pt idx="635">
                  <c:v>42426</c:v>
                </c:pt>
                <c:pt idx="636">
                  <c:v>42427</c:v>
                </c:pt>
                <c:pt idx="637">
                  <c:v>42428</c:v>
                </c:pt>
                <c:pt idx="638">
                  <c:v>42429</c:v>
                </c:pt>
                <c:pt idx="639">
                  <c:v>42430</c:v>
                </c:pt>
                <c:pt idx="640">
                  <c:v>42431</c:v>
                </c:pt>
                <c:pt idx="641">
                  <c:v>42432</c:v>
                </c:pt>
                <c:pt idx="642">
                  <c:v>42433</c:v>
                </c:pt>
                <c:pt idx="643">
                  <c:v>42434</c:v>
                </c:pt>
                <c:pt idx="644">
                  <c:v>42435</c:v>
                </c:pt>
                <c:pt idx="645">
                  <c:v>42436</c:v>
                </c:pt>
                <c:pt idx="646">
                  <c:v>42437</c:v>
                </c:pt>
                <c:pt idx="647">
                  <c:v>42438</c:v>
                </c:pt>
                <c:pt idx="648">
                  <c:v>42439</c:v>
                </c:pt>
                <c:pt idx="649">
                  <c:v>42440</c:v>
                </c:pt>
                <c:pt idx="650">
                  <c:v>42441</c:v>
                </c:pt>
                <c:pt idx="651">
                  <c:v>42442</c:v>
                </c:pt>
                <c:pt idx="652">
                  <c:v>42443</c:v>
                </c:pt>
                <c:pt idx="653">
                  <c:v>42444</c:v>
                </c:pt>
                <c:pt idx="654">
                  <c:v>42445</c:v>
                </c:pt>
                <c:pt idx="655">
                  <c:v>42446</c:v>
                </c:pt>
                <c:pt idx="656">
                  <c:v>42447</c:v>
                </c:pt>
                <c:pt idx="657">
                  <c:v>42448</c:v>
                </c:pt>
                <c:pt idx="658">
                  <c:v>42449</c:v>
                </c:pt>
                <c:pt idx="659">
                  <c:v>42450</c:v>
                </c:pt>
                <c:pt idx="660">
                  <c:v>42451</c:v>
                </c:pt>
                <c:pt idx="661">
                  <c:v>42452</c:v>
                </c:pt>
                <c:pt idx="662">
                  <c:v>42453</c:v>
                </c:pt>
                <c:pt idx="663">
                  <c:v>42454</c:v>
                </c:pt>
                <c:pt idx="664">
                  <c:v>42455</c:v>
                </c:pt>
                <c:pt idx="665">
                  <c:v>42456</c:v>
                </c:pt>
                <c:pt idx="666">
                  <c:v>42457</c:v>
                </c:pt>
                <c:pt idx="667">
                  <c:v>42458</c:v>
                </c:pt>
                <c:pt idx="668">
                  <c:v>42459</c:v>
                </c:pt>
                <c:pt idx="669">
                  <c:v>42460</c:v>
                </c:pt>
                <c:pt idx="670">
                  <c:v>42461</c:v>
                </c:pt>
                <c:pt idx="671">
                  <c:v>42462</c:v>
                </c:pt>
                <c:pt idx="672">
                  <c:v>42463</c:v>
                </c:pt>
                <c:pt idx="673">
                  <c:v>42464</c:v>
                </c:pt>
                <c:pt idx="674">
                  <c:v>42465</c:v>
                </c:pt>
                <c:pt idx="675">
                  <c:v>42466</c:v>
                </c:pt>
                <c:pt idx="676">
                  <c:v>42467</c:v>
                </c:pt>
                <c:pt idx="677">
                  <c:v>42468</c:v>
                </c:pt>
                <c:pt idx="678">
                  <c:v>42469</c:v>
                </c:pt>
                <c:pt idx="679">
                  <c:v>42470</c:v>
                </c:pt>
                <c:pt idx="680">
                  <c:v>42471</c:v>
                </c:pt>
                <c:pt idx="681">
                  <c:v>42472</c:v>
                </c:pt>
                <c:pt idx="682">
                  <c:v>42473</c:v>
                </c:pt>
                <c:pt idx="683">
                  <c:v>42474</c:v>
                </c:pt>
                <c:pt idx="684">
                  <c:v>42475</c:v>
                </c:pt>
                <c:pt idx="685">
                  <c:v>42476</c:v>
                </c:pt>
                <c:pt idx="686">
                  <c:v>42477</c:v>
                </c:pt>
                <c:pt idx="687">
                  <c:v>42478</c:v>
                </c:pt>
                <c:pt idx="688">
                  <c:v>42479</c:v>
                </c:pt>
                <c:pt idx="689">
                  <c:v>42480</c:v>
                </c:pt>
                <c:pt idx="690">
                  <c:v>42481</c:v>
                </c:pt>
                <c:pt idx="691">
                  <c:v>42482</c:v>
                </c:pt>
                <c:pt idx="692">
                  <c:v>42483</c:v>
                </c:pt>
                <c:pt idx="693">
                  <c:v>42484</c:v>
                </c:pt>
                <c:pt idx="694">
                  <c:v>42485</c:v>
                </c:pt>
                <c:pt idx="695">
                  <c:v>42486</c:v>
                </c:pt>
                <c:pt idx="696">
                  <c:v>42487</c:v>
                </c:pt>
                <c:pt idx="697">
                  <c:v>42488</c:v>
                </c:pt>
                <c:pt idx="698">
                  <c:v>42489</c:v>
                </c:pt>
                <c:pt idx="699">
                  <c:v>42490</c:v>
                </c:pt>
                <c:pt idx="700">
                  <c:v>42491</c:v>
                </c:pt>
                <c:pt idx="701">
                  <c:v>42492</c:v>
                </c:pt>
                <c:pt idx="702">
                  <c:v>42493</c:v>
                </c:pt>
                <c:pt idx="703">
                  <c:v>42494</c:v>
                </c:pt>
                <c:pt idx="704">
                  <c:v>42495</c:v>
                </c:pt>
                <c:pt idx="705">
                  <c:v>42496</c:v>
                </c:pt>
                <c:pt idx="706">
                  <c:v>42497</c:v>
                </c:pt>
                <c:pt idx="707">
                  <c:v>42498</c:v>
                </c:pt>
                <c:pt idx="708">
                  <c:v>42499</c:v>
                </c:pt>
                <c:pt idx="709">
                  <c:v>42500</c:v>
                </c:pt>
                <c:pt idx="710">
                  <c:v>42501</c:v>
                </c:pt>
                <c:pt idx="711">
                  <c:v>42502</c:v>
                </c:pt>
                <c:pt idx="712">
                  <c:v>42503</c:v>
                </c:pt>
                <c:pt idx="713">
                  <c:v>42504</c:v>
                </c:pt>
                <c:pt idx="714">
                  <c:v>42505</c:v>
                </c:pt>
                <c:pt idx="715">
                  <c:v>42506</c:v>
                </c:pt>
                <c:pt idx="716">
                  <c:v>42507</c:v>
                </c:pt>
                <c:pt idx="717">
                  <c:v>42508</c:v>
                </c:pt>
                <c:pt idx="718">
                  <c:v>42509</c:v>
                </c:pt>
                <c:pt idx="719">
                  <c:v>42510</c:v>
                </c:pt>
                <c:pt idx="720">
                  <c:v>42511</c:v>
                </c:pt>
                <c:pt idx="721">
                  <c:v>42512</c:v>
                </c:pt>
                <c:pt idx="722">
                  <c:v>42513</c:v>
                </c:pt>
                <c:pt idx="723">
                  <c:v>42514</c:v>
                </c:pt>
                <c:pt idx="724">
                  <c:v>42515</c:v>
                </c:pt>
                <c:pt idx="725">
                  <c:v>42516</c:v>
                </c:pt>
                <c:pt idx="726">
                  <c:v>42517</c:v>
                </c:pt>
                <c:pt idx="727">
                  <c:v>42518</c:v>
                </c:pt>
                <c:pt idx="728">
                  <c:v>42519</c:v>
                </c:pt>
                <c:pt idx="729">
                  <c:v>42520</c:v>
                </c:pt>
                <c:pt idx="730">
                  <c:v>42521</c:v>
                </c:pt>
                <c:pt idx="731">
                  <c:v>42522</c:v>
                </c:pt>
                <c:pt idx="732">
                  <c:v>42523</c:v>
                </c:pt>
                <c:pt idx="733">
                  <c:v>42524</c:v>
                </c:pt>
                <c:pt idx="734">
                  <c:v>42525</c:v>
                </c:pt>
                <c:pt idx="735">
                  <c:v>42526</c:v>
                </c:pt>
                <c:pt idx="736">
                  <c:v>42527</c:v>
                </c:pt>
                <c:pt idx="737">
                  <c:v>42528</c:v>
                </c:pt>
                <c:pt idx="738">
                  <c:v>42529</c:v>
                </c:pt>
                <c:pt idx="739">
                  <c:v>42530</c:v>
                </c:pt>
                <c:pt idx="740">
                  <c:v>42531</c:v>
                </c:pt>
                <c:pt idx="741">
                  <c:v>42532</c:v>
                </c:pt>
                <c:pt idx="742">
                  <c:v>42533</c:v>
                </c:pt>
                <c:pt idx="743">
                  <c:v>42534</c:v>
                </c:pt>
                <c:pt idx="744">
                  <c:v>42535</c:v>
                </c:pt>
                <c:pt idx="745">
                  <c:v>42536</c:v>
                </c:pt>
                <c:pt idx="746">
                  <c:v>42537</c:v>
                </c:pt>
                <c:pt idx="747">
                  <c:v>42538</c:v>
                </c:pt>
                <c:pt idx="748">
                  <c:v>42539</c:v>
                </c:pt>
                <c:pt idx="749">
                  <c:v>42540</c:v>
                </c:pt>
                <c:pt idx="750">
                  <c:v>42541</c:v>
                </c:pt>
                <c:pt idx="751">
                  <c:v>42542</c:v>
                </c:pt>
                <c:pt idx="752">
                  <c:v>42543</c:v>
                </c:pt>
                <c:pt idx="753">
                  <c:v>42544</c:v>
                </c:pt>
                <c:pt idx="754">
                  <c:v>42545</c:v>
                </c:pt>
                <c:pt idx="755">
                  <c:v>42546</c:v>
                </c:pt>
                <c:pt idx="756">
                  <c:v>42547</c:v>
                </c:pt>
                <c:pt idx="757">
                  <c:v>42548</c:v>
                </c:pt>
                <c:pt idx="758">
                  <c:v>42549</c:v>
                </c:pt>
                <c:pt idx="759">
                  <c:v>42550</c:v>
                </c:pt>
                <c:pt idx="760">
                  <c:v>42551</c:v>
                </c:pt>
              </c:numCache>
            </c:numRef>
          </c:cat>
          <c:val>
            <c:numRef>
              <c:f>Chart4_Data!$C$2:$C$762</c:f>
              <c:numCache>
                <c:formatCode>General</c:formatCode>
                <c:ptCount val="761"/>
                <c:pt idx="0">
                  <c:v>6.5711194995744543E-2</c:v>
                </c:pt>
                <c:pt idx="1">
                  <c:v>6.8783902120582788E-2</c:v>
                </c:pt>
                <c:pt idx="2">
                  <c:v>6.5844782061471638E-2</c:v>
                </c:pt>
                <c:pt idx="3">
                  <c:v>4.4827036938897682E-2</c:v>
                </c:pt>
                <c:pt idx="4">
                  <c:v>5.5965986207637888E-2</c:v>
                </c:pt>
                <c:pt idx="5">
                  <c:v>7.4650541586207791E-2</c:v>
                </c:pt>
                <c:pt idx="6">
                  <c:v>0.13326564667868085</c:v>
                </c:pt>
                <c:pt idx="7">
                  <c:v>7.8614193226745968E-2</c:v>
                </c:pt>
                <c:pt idx="8">
                  <c:v>5.5741545136316295E-2</c:v>
                </c:pt>
                <c:pt idx="9">
                  <c:v>5.3656001656153751E-2</c:v>
                </c:pt>
                <c:pt idx="10">
                  <c:v>5.6854978160325004E-2</c:v>
                </c:pt>
                <c:pt idx="11">
                  <c:v>5.7908492511276159E-2</c:v>
                </c:pt>
                <c:pt idx="12">
                  <c:v>8.4075720639337478E-2</c:v>
                </c:pt>
                <c:pt idx="13">
                  <c:v>9.4637542735825822E-2</c:v>
                </c:pt>
                <c:pt idx="14">
                  <c:v>8.0421406359730246E-2</c:v>
                </c:pt>
                <c:pt idx="15">
                  <c:v>8.0165307953937004E-2</c:v>
                </c:pt>
                <c:pt idx="16">
                  <c:v>9.1193693323466454E-2</c:v>
                </c:pt>
                <c:pt idx="17">
                  <c:v>9.2846492191062613E-2</c:v>
                </c:pt>
                <c:pt idx="18">
                  <c:v>4.9612083271695223E-2</c:v>
                </c:pt>
                <c:pt idx="19">
                  <c:v>9.1143853095461996E-2</c:v>
                </c:pt>
                <c:pt idx="20">
                  <c:v>0.1059728479238394</c:v>
                </c:pt>
                <c:pt idx="21">
                  <c:v>8.1252347005386888E-2</c:v>
                </c:pt>
                <c:pt idx="22">
                  <c:v>8.478481745946348E-2</c:v>
                </c:pt>
                <c:pt idx="23">
                  <c:v>8.1432022193390505E-2</c:v>
                </c:pt>
                <c:pt idx="24">
                  <c:v>8.7083966484050021E-2</c:v>
                </c:pt>
                <c:pt idx="25">
                  <c:v>7.9368559592497376E-2</c:v>
                </c:pt>
                <c:pt idx="26">
                  <c:v>0.13160981125833351</c:v>
                </c:pt>
                <c:pt idx="27">
                  <c:v>0.12676672843331327</c:v>
                </c:pt>
                <c:pt idx="28">
                  <c:v>9.9679996939873797E-2</c:v>
                </c:pt>
                <c:pt idx="29">
                  <c:v>9.5911430578131202E-2</c:v>
                </c:pt>
                <c:pt idx="30">
                  <c:v>6.4858123608070681E-2</c:v>
                </c:pt>
                <c:pt idx="31">
                  <c:v>6.9431731114772549E-2</c:v>
                </c:pt>
                <c:pt idx="32">
                  <c:v>7.4264793607141957E-2</c:v>
                </c:pt>
                <c:pt idx="33">
                  <c:v>9.3778138336762018E-2</c:v>
                </c:pt>
                <c:pt idx="34">
                  <c:v>8.6145553600037603E-2</c:v>
                </c:pt>
                <c:pt idx="35">
                  <c:v>8.3186305091158513E-2</c:v>
                </c:pt>
                <c:pt idx="36">
                  <c:v>9.0963193119874844E-2</c:v>
                </c:pt>
                <c:pt idx="37">
                  <c:v>7.6586769420958836E-2</c:v>
                </c:pt>
                <c:pt idx="38">
                  <c:v>7.7787468371073185E-2</c:v>
                </c:pt>
                <c:pt idx="39">
                  <c:v>6.1520852707632877E-2</c:v>
                </c:pt>
                <c:pt idx="40">
                  <c:v>9.1244585175916854E-2</c:v>
                </c:pt>
                <c:pt idx="41">
                  <c:v>0.1021568708624849</c:v>
                </c:pt>
                <c:pt idx="42">
                  <c:v>0.12150902406215867</c:v>
                </c:pt>
                <c:pt idx="43">
                  <c:v>0.11902156357033983</c:v>
                </c:pt>
                <c:pt idx="44">
                  <c:v>8.1010685824243839E-2</c:v>
                </c:pt>
                <c:pt idx="45">
                  <c:v>7.429819738062729E-2</c:v>
                </c:pt>
                <c:pt idx="46">
                  <c:v>7.2021753730455912E-2</c:v>
                </c:pt>
                <c:pt idx="47">
                  <c:v>8.3744531775519507E-2</c:v>
                </c:pt>
                <c:pt idx="48">
                  <c:v>8.9248659012940823E-2</c:v>
                </c:pt>
                <c:pt idx="49">
                  <c:v>0.12095140010271843</c:v>
                </c:pt>
                <c:pt idx="50">
                  <c:v>0.11120130505081383</c:v>
                </c:pt>
                <c:pt idx="51">
                  <c:v>9.5435606009329682E-2</c:v>
                </c:pt>
                <c:pt idx="52">
                  <c:v>7.9403829012375207E-2</c:v>
                </c:pt>
                <c:pt idx="53">
                  <c:v>9.1403209986879869E-2</c:v>
                </c:pt>
                <c:pt idx="54">
                  <c:v>0.11172458551381731</c:v>
                </c:pt>
                <c:pt idx="55">
                  <c:v>0.10242208997296459</c:v>
                </c:pt>
                <c:pt idx="56">
                  <c:v>9.6115508198909932E-2</c:v>
                </c:pt>
                <c:pt idx="57">
                  <c:v>8.413129774481215E-2</c:v>
                </c:pt>
                <c:pt idx="58">
                  <c:v>0.32484825306684623</c:v>
                </c:pt>
                <c:pt idx="59">
                  <c:v>7.1638094868682792E-2</c:v>
                </c:pt>
                <c:pt idx="60">
                  <c:v>7.9087773141557641E-2</c:v>
                </c:pt>
                <c:pt idx="61">
                  <c:v>0.11775793580696658</c:v>
                </c:pt>
                <c:pt idx="62">
                  <c:v>0.10087886824462201</c:v>
                </c:pt>
                <c:pt idx="63">
                  <c:v>8.6517412606290464E-2</c:v>
                </c:pt>
                <c:pt idx="64">
                  <c:v>8.2808284616388256E-2</c:v>
                </c:pt>
                <c:pt idx="65">
                  <c:v>8.3892693099728299E-2</c:v>
                </c:pt>
                <c:pt idx="66">
                  <c:v>7.2874883338568383E-2</c:v>
                </c:pt>
                <c:pt idx="67">
                  <c:v>8.5019380721656282E-2</c:v>
                </c:pt>
                <c:pt idx="68">
                  <c:v>0.11832945136811292</c:v>
                </c:pt>
                <c:pt idx="69">
                  <c:v>0.10836107960866222</c:v>
                </c:pt>
                <c:pt idx="70">
                  <c:v>0.10214363437866328</c:v>
                </c:pt>
                <c:pt idx="71">
                  <c:v>9.3028859225539634E-2</c:v>
                </c:pt>
                <c:pt idx="72">
                  <c:v>7.6993382864841767E-2</c:v>
                </c:pt>
                <c:pt idx="73">
                  <c:v>8.7687940279676163E-2</c:v>
                </c:pt>
                <c:pt idx="74">
                  <c:v>8.5745736331184902E-2</c:v>
                </c:pt>
                <c:pt idx="75">
                  <c:v>9.532267205006513E-2</c:v>
                </c:pt>
                <c:pt idx="76">
                  <c:v>0.10029664082827008</c:v>
                </c:pt>
                <c:pt idx="77">
                  <c:v>0.10363878273449645</c:v>
                </c:pt>
                <c:pt idx="78">
                  <c:v>9.1347387478231054E-2</c:v>
                </c:pt>
                <c:pt idx="79">
                  <c:v>8.455322732252267E-2</c:v>
                </c:pt>
                <c:pt idx="80">
                  <c:v>1.5145316888050668</c:v>
                </c:pt>
                <c:pt idx="81">
                  <c:v>8.6739513045754862E-2</c:v>
                </c:pt>
                <c:pt idx="82">
                  <c:v>0.10843443452725242</c:v>
                </c:pt>
                <c:pt idx="83">
                  <c:v>9.8945046266373571E-2</c:v>
                </c:pt>
                <c:pt idx="84">
                  <c:v>8.2357049763459755E-2</c:v>
                </c:pt>
                <c:pt idx="85">
                  <c:v>6.8633201667599272E-2</c:v>
                </c:pt>
                <c:pt idx="86">
                  <c:v>6.6076642004553807E-2</c:v>
                </c:pt>
                <c:pt idx="87">
                  <c:v>7.7831164858104332E-2</c:v>
                </c:pt>
                <c:pt idx="88">
                  <c:v>7.6612058519076459E-2</c:v>
                </c:pt>
                <c:pt idx="89">
                  <c:v>0.11079797625817607</c:v>
                </c:pt>
                <c:pt idx="90">
                  <c:v>0.12819569651421878</c:v>
                </c:pt>
                <c:pt idx="91">
                  <c:v>0.11879212965800545</c:v>
                </c:pt>
                <c:pt idx="92">
                  <c:v>7.5557415768541955E-2</c:v>
                </c:pt>
                <c:pt idx="93">
                  <c:v>6.8742814614197637E-2</c:v>
                </c:pt>
                <c:pt idx="94">
                  <c:v>6.8637133108810852E-2</c:v>
                </c:pt>
                <c:pt idx="95">
                  <c:v>6.4409244585710318E-2</c:v>
                </c:pt>
                <c:pt idx="96">
                  <c:v>7.9088082628158751E-2</c:v>
                </c:pt>
                <c:pt idx="97">
                  <c:v>8.3331122660564916E-2</c:v>
                </c:pt>
                <c:pt idx="98">
                  <c:v>6.8128639940437649E-2</c:v>
                </c:pt>
                <c:pt idx="99">
                  <c:v>9.0454109300513702E-2</c:v>
                </c:pt>
                <c:pt idx="100">
                  <c:v>9.3029848362395987E-2</c:v>
                </c:pt>
                <c:pt idx="101">
                  <c:v>8.9944913797172191E-2</c:v>
                </c:pt>
                <c:pt idx="102">
                  <c:v>8.6589906964171945E-2</c:v>
                </c:pt>
                <c:pt idx="103">
                  <c:v>9.8693306020546295E-2</c:v>
                </c:pt>
                <c:pt idx="104">
                  <c:v>8.5521047089146623E-2</c:v>
                </c:pt>
                <c:pt idx="105">
                  <c:v>7.6030503851468409E-2</c:v>
                </c:pt>
                <c:pt idx="106">
                  <c:v>8.8226277412710122E-2</c:v>
                </c:pt>
                <c:pt idx="107">
                  <c:v>7.598811506343825E-2</c:v>
                </c:pt>
                <c:pt idx="108">
                  <c:v>6.4351240060526407E-2</c:v>
                </c:pt>
                <c:pt idx="109">
                  <c:v>6.1850985849303146E-2</c:v>
                </c:pt>
                <c:pt idx="110">
                  <c:v>7.8852119184394165E-2</c:v>
                </c:pt>
                <c:pt idx="111">
                  <c:v>7.435127910101727E-2</c:v>
                </c:pt>
                <c:pt idx="112">
                  <c:v>7.2547179994104607E-2</c:v>
                </c:pt>
                <c:pt idx="113">
                  <c:v>7.5381913820282032E-2</c:v>
                </c:pt>
                <c:pt idx="114">
                  <c:v>7.4013394268632696E-2</c:v>
                </c:pt>
                <c:pt idx="115">
                  <c:v>5.5975207429387629E-2</c:v>
                </c:pt>
                <c:pt idx="116">
                  <c:v>0.34314962009076505</c:v>
                </c:pt>
                <c:pt idx="117">
                  <c:v>8.2218344927057777E-2</c:v>
                </c:pt>
                <c:pt idx="118">
                  <c:v>8.7861102848363584E-2</c:v>
                </c:pt>
                <c:pt idx="119">
                  <c:v>8.3541888836625333E-2</c:v>
                </c:pt>
                <c:pt idx="120">
                  <c:v>7.9931087492221234E-2</c:v>
                </c:pt>
                <c:pt idx="121">
                  <c:v>7.8463909220714056E-2</c:v>
                </c:pt>
                <c:pt idx="122">
                  <c:v>9.008217547780295E-2</c:v>
                </c:pt>
                <c:pt idx="123">
                  <c:v>6.8500644073676578E-2</c:v>
                </c:pt>
                <c:pt idx="124">
                  <c:v>8.2626697012001968E-2</c:v>
                </c:pt>
                <c:pt idx="125">
                  <c:v>0.10220006890127596</c:v>
                </c:pt>
                <c:pt idx="126">
                  <c:v>9.6487689555832062E-2</c:v>
                </c:pt>
                <c:pt idx="127">
                  <c:v>8.7521218398273454E-2</c:v>
                </c:pt>
                <c:pt idx="128">
                  <c:v>7.3469121580327978E-2</c:v>
                </c:pt>
                <c:pt idx="129">
                  <c:v>7.0016656814575667E-2</c:v>
                </c:pt>
                <c:pt idx="130">
                  <c:v>5.9856837162929506E-2</c:v>
                </c:pt>
                <c:pt idx="131">
                  <c:v>8.2144058610249315E-2</c:v>
                </c:pt>
                <c:pt idx="132">
                  <c:v>7.3765805676887231E-2</c:v>
                </c:pt>
                <c:pt idx="133">
                  <c:v>5.9410564675441015E-2</c:v>
                </c:pt>
                <c:pt idx="134">
                  <c:v>6.5838118955308708E-2</c:v>
                </c:pt>
                <c:pt idx="135">
                  <c:v>6.6935835021552356E-2</c:v>
                </c:pt>
                <c:pt idx="136">
                  <c:v>6.240734191360791E-2</c:v>
                </c:pt>
                <c:pt idx="137">
                  <c:v>4.6457399103139015E-2</c:v>
                </c:pt>
                <c:pt idx="138">
                  <c:v>6.9130487606051269E-2</c:v>
                </c:pt>
                <c:pt idx="139">
                  <c:v>6.9336086055646395E-2</c:v>
                </c:pt>
                <c:pt idx="140">
                  <c:v>6.2636924885596468E-2</c:v>
                </c:pt>
                <c:pt idx="141">
                  <c:v>7.5484373001576621E-2</c:v>
                </c:pt>
                <c:pt idx="142">
                  <c:v>7.18180330942636E-2</c:v>
                </c:pt>
                <c:pt idx="143">
                  <c:v>6.476655876224309E-2</c:v>
                </c:pt>
                <c:pt idx="144">
                  <c:v>2.5378420379706705</c:v>
                </c:pt>
                <c:pt idx="145">
                  <c:v>9.2125839595291539E-2</c:v>
                </c:pt>
                <c:pt idx="146">
                  <c:v>6.838601974099337E-2</c:v>
                </c:pt>
                <c:pt idx="147">
                  <c:v>7.1484410290947667E-2</c:v>
                </c:pt>
                <c:pt idx="148">
                  <c:v>0.11558803171054606</c:v>
                </c:pt>
                <c:pt idx="149">
                  <c:v>6.518550465527545E-2</c:v>
                </c:pt>
                <c:pt idx="150">
                  <c:v>6.4691321447174127E-2</c:v>
                </c:pt>
                <c:pt idx="151">
                  <c:v>4.4634364070068634E-2</c:v>
                </c:pt>
                <c:pt idx="152">
                  <c:v>6.3376551542055737E-2</c:v>
                </c:pt>
                <c:pt idx="153">
                  <c:v>6.8062002423532914E-2</c:v>
                </c:pt>
                <c:pt idx="154">
                  <c:v>5.7649056256132022E-2</c:v>
                </c:pt>
                <c:pt idx="155">
                  <c:v>6.2812269270194912E-2</c:v>
                </c:pt>
                <c:pt idx="156">
                  <c:v>6.4507738016754398E-2</c:v>
                </c:pt>
                <c:pt idx="157">
                  <c:v>6.3599742435229506E-2</c:v>
                </c:pt>
                <c:pt idx="158">
                  <c:v>5.0276633475427913E-2</c:v>
                </c:pt>
                <c:pt idx="159">
                  <c:v>6.7204802680310247E-2</c:v>
                </c:pt>
                <c:pt idx="160">
                  <c:v>6.961506778140332E-2</c:v>
                </c:pt>
                <c:pt idx="161">
                  <c:v>6.4401821996946024E-2</c:v>
                </c:pt>
                <c:pt idx="162">
                  <c:v>5.8445257643441245E-2</c:v>
                </c:pt>
                <c:pt idx="163">
                  <c:v>7.4573229807324379E-2</c:v>
                </c:pt>
                <c:pt idx="164">
                  <c:v>5.0619801565005479E-2</c:v>
                </c:pt>
                <c:pt idx="165">
                  <c:v>4.8407975975079738E-2</c:v>
                </c:pt>
                <c:pt idx="166">
                  <c:v>0.48371240995469578</c:v>
                </c:pt>
                <c:pt idx="167">
                  <c:v>7.697082224080859E-2</c:v>
                </c:pt>
                <c:pt idx="168">
                  <c:v>7.3953310074385867E-2</c:v>
                </c:pt>
                <c:pt idx="169">
                  <c:v>7.0985299524701284E-2</c:v>
                </c:pt>
                <c:pt idx="170">
                  <c:v>7.4960785784714587E-2</c:v>
                </c:pt>
                <c:pt idx="171">
                  <c:v>6.8796797257792169E-2</c:v>
                </c:pt>
                <c:pt idx="172">
                  <c:v>6.1919606219937785E-2</c:v>
                </c:pt>
                <c:pt idx="173">
                  <c:v>7.9195663083281576E-2</c:v>
                </c:pt>
                <c:pt idx="174">
                  <c:v>0.13113282993948691</c:v>
                </c:pt>
                <c:pt idx="175">
                  <c:v>8.6801648396688302E-2</c:v>
                </c:pt>
                <c:pt idx="176">
                  <c:v>6.1157776480325991E-2</c:v>
                </c:pt>
                <c:pt idx="177">
                  <c:v>5.0916231322455208E-2</c:v>
                </c:pt>
                <c:pt idx="178">
                  <c:v>4.7963289154841535E-2</c:v>
                </c:pt>
                <c:pt idx="179">
                  <c:v>6.5804826104488401E-2</c:v>
                </c:pt>
                <c:pt idx="180">
                  <c:v>9.5646668901053888E-2</c:v>
                </c:pt>
                <c:pt idx="181">
                  <c:v>9.2009749428718812E-2</c:v>
                </c:pt>
                <c:pt idx="182">
                  <c:v>0.1027635025865152</c:v>
                </c:pt>
                <c:pt idx="183">
                  <c:v>5.6714659547382446E-2</c:v>
                </c:pt>
                <c:pt idx="184">
                  <c:v>5.3607583253038667E-2</c:v>
                </c:pt>
                <c:pt idx="185">
                  <c:v>4.873645052922481E-2</c:v>
                </c:pt>
                <c:pt idx="186">
                  <c:v>3.7128285078481926E-2</c:v>
                </c:pt>
                <c:pt idx="187">
                  <c:v>5.2805490936894531E-2</c:v>
                </c:pt>
                <c:pt idx="188">
                  <c:v>5.931997534266855E-2</c:v>
                </c:pt>
                <c:pt idx="189">
                  <c:v>4.8013007593471602E-2</c:v>
                </c:pt>
                <c:pt idx="190">
                  <c:v>0.24566336479736459</c:v>
                </c:pt>
                <c:pt idx="191">
                  <c:v>3.7433926662559951E-2</c:v>
                </c:pt>
                <c:pt idx="192">
                  <c:v>5.0949450908744948E-2</c:v>
                </c:pt>
                <c:pt idx="193">
                  <c:v>0.13308850646228892</c:v>
                </c:pt>
                <c:pt idx="194">
                  <c:v>3.8775053633862577E-2</c:v>
                </c:pt>
                <c:pt idx="195">
                  <c:v>4.4532185815903465E-2</c:v>
                </c:pt>
                <c:pt idx="196">
                  <c:v>5.3352461840339968E-2</c:v>
                </c:pt>
                <c:pt idx="197">
                  <c:v>7.5506368115419678E-2</c:v>
                </c:pt>
                <c:pt idx="198">
                  <c:v>6.9968738765121705E-2</c:v>
                </c:pt>
                <c:pt idx="199">
                  <c:v>6.2021206848165006E-2</c:v>
                </c:pt>
                <c:pt idx="200">
                  <c:v>3.3271720139003175E-2</c:v>
                </c:pt>
                <c:pt idx="201">
                  <c:v>5.1194493549434304E-2</c:v>
                </c:pt>
                <c:pt idx="202">
                  <c:v>4.804980280241921E-2</c:v>
                </c:pt>
                <c:pt idx="203">
                  <c:v>3.6848499706714506E-2</c:v>
                </c:pt>
                <c:pt idx="204">
                  <c:v>2.6213314191563985E-2</c:v>
                </c:pt>
                <c:pt idx="205">
                  <c:v>3.7751593621497881E-2</c:v>
                </c:pt>
                <c:pt idx="206">
                  <c:v>3.2351662421781488E-2</c:v>
                </c:pt>
                <c:pt idx="207">
                  <c:v>2.6982094390624867E-2</c:v>
                </c:pt>
                <c:pt idx="208">
                  <c:v>4.0410242040543207E-2</c:v>
                </c:pt>
                <c:pt idx="209">
                  <c:v>3.3969159453673591E-2</c:v>
                </c:pt>
                <c:pt idx="210">
                  <c:v>3.5648190285488913E-2</c:v>
                </c:pt>
                <c:pt idx="211">
                  <c:v>2.4955851344031728E-2</c:v>
                </c:pt>
                <c:pt idx="212">
                  <c:v>4.4342970122474033E-2</c:v>
                </c:pt>
                <c:pt idx="213">
                  <c:v>3.6735124877115805E-2</c:v>
                </c:pt>
                <c:pt idx="214">
                  <c:v>3.3150867232040901E-2</c:v>
                </c:pt>
                <c:pt idx="215">
                  <c:v>4.6059921027387582E-2</c:v>
                </c:pt>
                <c:pt idx="216">
                  <c:v>3.5780622844574388E-2</c:v>
                </c:pt>
                <c:pt idx="217">
                  <c:v>3.262734927324587E-2</c:v>
                </c:pt>
                <c:pt idx="218">
                  <c:v>2.9893401024287718E-2</c:v>
                </c:pt>
                <c:pt idx="219">
                  <c:v>3.5540814461631758E-2</c:v>
                </c:pt>
                <c:pt idx="220">
                  <c:v>3.4425834335747203E-2</c:v>
                </c:pt>
                <c:pt idx="221">
                  <c:v>2.221511127183445E-2</c:v>
                </c:pt>
                <c:pt idx="222">
                  <c:v>6.6380514034291349E-2</c:v>
                </c:pt>
                <c:pt idx="223">
                  <c:v>4.2343225656100776E-2</c:v>
                </c:pt>
                <c:pt idx="224">
                  <c:v>4.6842312458732473E-2</c:v>
                </c:pt>
                <c:pt idx="225">
                  <c:v>6.1654846391906083E-2</c:v>
                </c:pt>
                <c:pt idx="226">
                  <c:v>4.7090983822634762E-2</c:v>
                </c:pt>
                <c:pt idx="227">
                  <c:v>4.9156369412790911E-2</c:v>
                </c:pt>
                <c:pt idx="228">
                  <c:v>1.7756731881669732E-2</c:v>
                </c:pt>
                <c:pt idx="229">
                  <c:v>4.2528615088255416E-2</c:v>
                </c:pt>
                <c:pt idx="230">
                  <c:v>3.9840045633340856E-2</c:v>
                </c:pt>
                <c:pt idx="231">
                  <c:v>3.9762399979442975E-2</c:v>
                </c:pt>
                <c:pt idx="232">
                  <c:v>4.029592327941383E-2</c:v>
                </c:pt>
                <c:pt idx="233">
                  <c:v>0.70556315005575432</c:v>
                </c:pt>
                <c:pt idx="234">
                  <c:v>2.6128338715959262E-2</c:v>
                </c:pt>
                <c:pt idx="235">
                  <c:v>2.7882537420831122E-2</c:v>
                </c:pt>
                <c:pt idx="236">
                  <c:v>4.5686481717609716E-2</c:v>
                </c:pt>
                <c:pt idx="237">
                  <c:v>3.5998788159606505E-2</c:v>
                </c:pt>
                <c:pt idx="238">
                  <c:v>3.2327051758030308E-2</c:v>
                </c:pt>
                <c:pt idx="239">
                  <c:v>3.2102109058080766E-2</c:v>
                </c:pt>
                <c:pt idx="240">
                  <c:v>3.3867763976280392E-2</c:v>
                </c:pt>
                <c:pt idx="241">
                  <c:v>2.7156241184243739E-2</c:v>
                </c:pt>
                <c:pt idx="242">
                  <c:v>2.4289051591222389E-2</c:v>
                </c:pt>
                <c:pt idx="243">
                  <c:v>4.5040838858159807E-2</c:v>
                </c:pt>
                <c:pt idx="244">
                  <c:v>4.4877799666571162E-2</c:v>
                </c:pt>
                <c:pt idx="245">
                  <c:v>3.2569208826522797E-2</c:v>
                </c:pt>
                <c:pt idx="246">
                  <c:v>3.0245783742200796E-2</c:v>
                </c:pt>
                <c:pt idx="247">
                  <c:v>6.3305459531717762E-2</c:v>
                </c:pt>
                <c:pt idx="248">
                  <c:v>6.2012875280334716E-2</c:v>
                </c:pt>
                <c:pt idx="249">
                  <c:v>6.3196458148045392E-2</c:v>
                </c:pt>
                <c:pt idx="250">
                  <c:v>7.4914270797577273E-2</c:v>
                </c:pt>
                <c:pt idx="251">
                  <c:v>7.4712364814764523E-2</c:v>
                </c:pt>
                <c:pt idx="252">
                  <c:v>7.1766845735110163E-2</c:v>
                </c:pt>
                <c:pt idx="253">
                  <c:v>6.2373054365742892E-2</c:v>
                </c:pt>
                <c:pt idx="254">
                  <c:v>5.7415305377470027E-2</c:v>
                </c:pt>
                <c:pt idx="255">
                  <c:v>5.1432583632095769E-2</c:v>
                </c:pt>
                <c:pt idx="256">
                  <c:v>3.3317515177937927E-2</c:v>
                </c:pt>
                <c:pt idx="257">
                  <c:v>6.1113046382295991E-2</c:v>
                </c:pt>
                <c:pt idx="258">
                  <c:v>7.4068428254606772E-2</c:v>
                </c:pt>
                <c:pt idx="259">
                  <c:v>7.0529233158791893E-2</c:v>
                </c:pt>
                <c:pt idx="260">
                  <c:v>6.0518992615259622E-2</c:v>
                </c:pt>
                <c:pt idx="261">
                  <c:v>3.0851989323225068E-2</c:v>
                </c:pt>
                <c:pt idx="262">
                  <c:v>3.3548177064995556E-2</c:v>
                </c:pt>
                <c:pt idx="263">
                  <c:v>2.856466063789764E-2</c:v>
                </c:pt>
                <c:pt idx="264">
                  <c:v>5.6191405234128633E-2</c:v>
                </c:pt>
                <c:pt idx="265">
                  <c:v>5.723797365423345E-2</c:v>
                </c:pt>
                <c:pt idx="266">
                  <c:v>4.0373223411491452E-2</c:v>
                </c:pt>
                <c:pt idx="267">
                  <c:v>4.0562993009624453E-2</c:v>
                </c:pt>
                <c:pt idx="268">
                  <c:v>2.9761485911439952E-2</c:v>
                </c:pt>
                <c:pt idx="269">
                  <c:v>3.4250537646036992E-2</c:v>
                </c:pt>
                <c:pt idx="270">
                  <c:v>2.9196777540849195E-2</c:v>
                </c:pt>
                <c:pt idx="271">
                  <c:v>6.2762172388642679E-2</c:v>
                </c:pt>
                <c:pt idx="272">
                  <c:v>6.3154412612876479E-2</c:v>
                </c:pt>
                <c:pt idx="273">
                  <c:v>6.1179185869680928E-2</c:v>
                </c:pt>
                <c:pt idx="274">
                  <c:v>4.1822668626882116E-2</c:v>
                </c:pt>
                <c:pt idx="275">
                  <c:v>3.308097123006868E-2</c:v>
                </c:pt>
                <c:pt idx="276">
                  <c:v>2.7794383165340449E-2</c:v>
                </c:pt>
                <c:pt idx="277">
                  <c:v>1.6939868944052382E-2</c:v>
                </c:pt>
                <c:pt idx="278">
                  <c:v>5.1663620388152184E-2</c:v>
                </c:pt>
                <c:pt idx="279">
                  <c:v>6.0357158080695653E-2</c:v>
                </c:pt>
                <c:pt idx="280">
                  <c:v>5.8735999514602975E-2</c:v>
                </c:pt>
                <c:pt idx="281">
                  <c:v>6.2238775822765983E-2</c:v>
                </c:pt>
                <c:pt idx="282">
                  <c:v>3.0112699923911791E-2</c:v>
                </c:pt>
                <c:pt idx="283">
                  <c:v>2.1248698406244038E-2</c:v>
                </c:pt>
                <c:pt idx="284">
                  <c:v>2.2889196609913197E-2</c:v>
                </c:pt>
                <c:pt idx="285">
                  <c:v>3.8152958895845378E-2</c:v>
                </c:pt>
                <c:pt idx="286">
                  <c:v>3.9879763105923519E-2</c:v>
                </c:pt>
                <c:pt idx="287">
                  <c:v>3.7141179376661261E-2</c:v>
                </c:pt>
                <c:pt idx="288">
                  <c:v>4.5792726677325014E-2</c:v>
                </c:pt>
                <c:pt idx="289">
                  <c:v>3.7774800953865491E-2</c:v>
                </c:pt>
                <c:pt idx="290">
                  <c:v>2.3324479299857405E-2</c:v>
                </c:pt>
                <c:pt idx="291">
                  <c:v>2.221451172591966E-2</c:v>
                </c:pt>
                <c:pt idx="292">
                  <c:v>4.6031005053651333E-2</c:v>
                </c:pt>
                <c:pt idx="293">
                  <c:v>5.4484406740216429E-2</c:v>
                </c:pt>
                <c:pt idx="294">
                  <c:v>6.070556544070304E-2</c:v>
                </c:pt>
                <c:pt idx="295">
                  <c:v>4.8963292462092252E-2</c:v>
                </c:pt>
                <c:pt idx="296">
                  <c:v>4.571048087218909E-2</c:v>
                </c:pt>
                <c:pt idx="297">
                  <c:v>2.5752956120037751E-2</c:v>
                </c:pt>
                <c:pt idx="298">
                  <c:v>3.207859699747289E-2</c:v>
                </c:pt>
                <c:pt idx="299">
                  <c:v>5.0854130667774888E-2</c:v>
                </c:pt>
                <c:pt idx="300">
                  <c:v>5.1543900906850508E-2</c:v>
                </c:pt>
                <c:pt idx="301">
                  <c:v>4.4093124560860404E-2</c:v>
                </c:pt>
                <c:pt idx="302">
                  <c:v>3.193437803033012E-2</c:v>
                </c:pt>
                <c:pt idx="303">
                  <c:v>2.5143808244833584E-2</c:v>
                </c:pt>
                <c:pt idx="304">
                  <c:v>1.9779325992118721E-2</c:v>
                </c:pt>
                <c:pt idx="305">
                  <c:v>2.116804441268581E-2</c:v>
                </c:pt>
                <c:pt idx="306">
                  <c:v>3.5324162747137969E-2</c:v>
                </c:pt>
                <c:pt idx="307">
                  <c:v>3.8763676646798619E-2</c:v>
                </c:pt>
                <c:pt idx="308">
                  <c:v>4.4730120882154237E-2</c:v>
                </c:pt>
                <c:pt idx="309">
                  <c:v>3.5954223313409993E-2</c:v>
                </c:pt>
                <c:pt idx="310">
                  <c:v>4.8703412031604616E-2</c:v>
                </c:pt>
                <c:pt idx="311">
                  <c:v>3.0070348360922202E-2</c:v>
                </c:pt>
                <c:pt idx="312">
                  <c:v>2.947653660298799E-2</c:v>
                </c:pt>
                <c:pt idx="313">
                  <c:v>5.2304399492761063E-2</c:v>
                </c:pt>
                <c:pt idx="314">
                  <c:v>4.8990908398078528E-2</c:v>
                </c:pt>
                <c:pt idx="315">
                  <c:v>4.8941351602408374E-2</c:v>
                </c:pt>
                <c:pt idx="316">
                  <c:v>3.6771144958941841E-2</c:v>
                </c:pt>
                <c:pt idx="317">
                  <c:v>3.1099514014716893E-2</c:v>
                </c:pt>
                <c:pt idx="318">
                  <c:v>3.9694681739619431E-2</c:v>
                </c:pt>
                <c:pt idx="319">
                  <c:v>2.2327496829185348E-2</c:v>
                </c:pt>
                <c:pt idx="320">
                  <c:v>3.6452144785734025E-2</c:v>
                </c:pt>
                <c:pt idx="321">
                  <c:v>4.7091578357655373E-2</c:v>
                </c:pt>
                <c:pt idx="322">
                  <c:v>4.0180881871454834E-2</c:v>
                </c:pt>
                <c:pt idx="323">
                  <c:v>3.4202871594566808E-2</c:v>
                </c:pt>
                <c:pt idx="324">
                  <c:v>3.2266892367625297E-2</c:v>
                </c:pt>
                <c:pt idx="325">
                  <c:v>2.6687918594762997E-2</c:v>
                </c:pt>
                <c:pt idx="326">
                  <c:v>1.698971229376172E-2</c:v>
                </c:pt>
                <c:pt idx="327">
                  <c:v>3.336663109625395E-2</c:v>
                </c:pt>
                <c:pt idx="328">
                  <c:v>4.7337110464865773E-2</c:v>
                </c:pt>
                <c:pt idx="329">
                  <c:v>4.2316107520094619E-2</c:v>
                </c:pt>
                <c:pt idx="330">
                  <c:v>3.875962129769632E-2</c:v>
                </c:pt>
                <c:pt idx="331">
                  <c:v>3.6101498470370509E-2</c:v>
                </c:pt>
                <c:pt idx="332">
                  <c:v>3.528955805287208E-2</c:v>
                </c:pt>
                <c:pt idx="333">
                  <c:v>2.6371047275894427E-2</c:v>
                </c:pt>
                <c:pt idx="334">
                  <c:v>4.6525017931978448E-2</c:v>
                </c:pt>
                <c:pt idx="335">
                  <c:v>5.2837012644586179E-2</c:v>
                </c:pt>
                <c:pt idx="336">
                  <c:v>5.5681447823871938E-2</c:v>
                </c:pt>
                <c:pt idx="337">
                  <c:v>5.6052066600891431E-2</c:v>
                </c:pt>
                <c:pt idx="338">
                  <c:v>3.9064563041913858E-2</c:v>
                </c:pt>
                <c:pt idx="339">
                  <c:v>2.9638581909665909E-2</c:v>
                </c:pt>
                <c:pt idx="340">
                  <c:v>2.6686229684204098E-2</c:v>
                </c:pt>
                <c:pt idx="341">
                  <c:v>4.0807784715412528E-2</c:v>
                </c:pt>
                <c:pt idx="342">
                  <c:v>3.9048986127287307E-2</c:v>
                </c:pt>
                <c:pt idx="343">
                  <c:v>3.6406462449366045E-2</c:v>
                </c:pt>
                <c:pt idx="344">
                  <c:v>4.0209336262849622E-2</c:v>
                </c:pt>
                <c:pt idx="345">
                  <c:v>3.9204162865799239E-2</c:v>
                </c:pt>
                <c:pt idx="346">
                  <c:v>2.5683854748512747E-2</c:v>
                </c:pt>
                <c:pt idx="347">
                  <c:v>2.3191108296136152E-2</c:v>
                </c:pt>
                <c:pt idx="348">
                  <c:v>4.2394905299864352E-2</c:v>
                </c:pt>
                <c:pt idx="349">
                  <c:v>5.2720492368425007E-2</c:v>
                </c:pt>
                <c:pt idx="350">
                  <c:v>5.7872621872933121E-2</c:v>
                </c:pt>
                <c:pt idx="351">
                  <c:v>4.5082466722758154E-2</c:v>
                </c:pt>
                <c:pt idx="352">
                  <c:v>3.6607736169637063E-2</c:v>
                </c:pt>
                <c:pt idx="353">
                  <c:v>2.1339696728718809E-2</c:v>
                </c:pt>
                <c:pt idx="354">
                  <c:v>2.2989620333788655E-2</c:v>
                </c:pt>
                <c:pt idx="355">
                  <c:v>2.6407215771709621E-2</c:v>
                </c:pt>
                <c:pt idx="356">
                  <c:v>4.9795316205414226E-2</c:v>
                </c:pt>
                <c:pt idx="357">
                  <c:v>5.9467333549283574E-2</c:v>
                </c:pt>
                <c:pt idx="358">
                  <c:v>6.9933345332567814E-2</c:v>
                </c:pt>
                <c:pt idx="359">
                  <c:v>4.7459817133877778E-2</c:v>
                </c:pt>
                <c:pt idx="360">
                  <c:v>3.3158276488469286E-2</c:v>
                </c:pt>
                <c:pt idx="361">
                  <c:v>3.9536072762871799E-2</c:v>
                </c:pt>
                <c:pt idx="362">
                  <c:v>4.0960601969143015E-2</c:v>
                </c:pt>
                <c:pt idx="363">
                  <c:v>4.5788719155944096E-2</c:v>
                </c:pt>
                <c:pt idx="364">
                  <c:v>3.9599953581608893E-2</c:v>
                </c:pt>
                <c:pt idx="365">
                  <c:v>3.9926558704859047E-2</c:v>
                </c:pt>
                <c:pt idx="366">
                  <c:v>3.3057997339449946E-2</c:v>
                </c:pt>
                <c:pt idx="367">
                  <c:v>0.12872039581889991</c:v>
                </c:pt>
                <c:pt idx="368">
                  <c:v>4.9965869422331506E-2</c:v>
                </c:pt>
                <c:pt idx="369">
                  <c:v>5.2990213600045834E-2</c:v>
                </c:pt>
                <c:pt idx="370">
                  <c:v>6.3027134359419007E-2</c:v>
                </c:pt>
                <c:pt idx="371">
                  <c:v>6.6360684084861579E-2</c:v>
                </c:pt>
                <c:pt idx="372">
                  <c:v>5.2350099796519362E-2</c:v>
                </c:pt>
                <c:pt idx="373">
                  <c:v>5.208097125931406E-2</c:v>
                </c:pt>
                <c:pt idx="374">
                  <c:v>2.8020265881844003E-2</c:v>
                </c:pt>
                <c:pt idx="375">
                  <c:v>1.7418152718770452E-2</c:v>
                </c:pt>
                <c:pt idx="376">
                  <c:v>3.8138595154322948E-2</c:v>
                </c:pt>
                <c:pt idx="377">
                  <c:v>3.5753597218137569E-2</c:v>
                </c:pt>
                <c:pt idx="378">
                  <c:v>2.5654128769302415E-2</c:v>
                </c:pt>
                <c:pt idx="379">
                  <c:v>2.7614875526978968E-2</c:v>
                </c:pt>
                <c:pt idx="380">
                  <c:v>3.1616857849547327E-2</c:v>
                </c:pt>
                <c:pt idx="381">
                  <c:v>3.5414324785273059E-2</c:v>
                </c:pt>
                <c:pt idx="382">
                  <c:v>2.9348890305799541E-2</c:v>
                </c:pt>
                <c:pt idx="383">
                  <c:v>3.9967831487617109E-2</c:v>
                </c:pt>
                <c:pt idx="384">
                  <c:v>5.6681451127551803E-2</c:v>
                </c:pt>
                <c:pt idx="385">
                  <c:v>4.8522313128404784E-2</c:v>
                </c:pt>
                <c:pt idx="386">
                  <c:v>3.8254725267805149E-2</c:v>
                </c:pt>
                <c:pt idx="387">
                  <c:v>3.530909805115847E-2</c:v>
                </c:pt>
                <c:pt idx="388">
                  <c:v>2.661406820528053E-2</c:v>
                </c:pt>
                <c:pt idx="389">
                  <c:v>2.303850858758201E-2</c:v>
                </c:pt>
                <c:pt idx="390">
                  <c:v>4.713704585000595E-2</c:v>
                </c:pt>
                <c:pt idx="391">
                  <c:v>4.832335175238326E-2</c:v>
                </c:pt>
                <c:pt idx="392">
                  <c:v>4.9157210434915589E-2</c:v>
                </c:pt>
                <c:pt idx="393">
                  <c:v>2.9353273559127067E-2</c:v>
                </c:pt>
                <c:pt idx="394">
                  <c:v>2.1611821092372367E-2</c:v>
                </c:pt>
                <c:pt idx="395">
                  <c:v>2.754351566493313E-2</c:v>
                </c:pt>
                <c:pt idx="396">
                  <c:v>2.6437356558582946E-2</c:v>
                </c:pt>
                <c:pt idx="397">
                  <c:v>3.4966115083678903E-2</c:v>
                </c:pt>
                <c:pt idx="398">
                  <c:v>3.4654117051781869E-2</c:v>
                </c:pt>
                <c:pt idx="399">
                  <c:v>4.0255020037792945E-2</c:v>
                </c:pt>
                <c:pt idx="400">
                  <c:v>2.9800524759882197E-2</c:v>
                </c:pt>
                <c:pt idx="401">
                  <c:v>3.7457870925206471E-2</c:v>
                </c:pt>
                <c:pt idx="402">
                  <c:v>3.4735973512423107E-2</c:v>
                </c:pt>
                <c:pt idx="403">
                  <c:v>3.5309332399202226E-2</c:v>
                </c:pt>
                <c:pt idx="404">
                  <c:v>4.1916546229495664E-2</c:v>
                </c:pt>
                <c:pt idx="405">
                  <c:v>4.9671753354092865E-2</c:v>
                </c:pt>
                <c:pt idx="406">
                  <c:v>5.3076785248916306E-2</c:v>
                </c:pt>
                <c:pt idx="407">
                  <c:v>4.177292403119006E-2</c:v>
                </c:pt>
                <c:pt idx="408">
                  <c:v>3.0894000655505436E-2</c:v>
                </c:pt>
                <c:pt idx="409">
                  <c:v>3.098178453315242E-2</c:v>
                </c:pt>
                <c:pt idx="410">
                  <c:v>1.8768046056814418E-2</c:v>
                </c:pt>
                <c:pt idx="411">
                  <c:v>5.0906278676101785E-2</c:v>
                </c:pt>
                <c:pt idx="412">
                  <c:v>5.3427349014855213E-2</c:v>
                </c:pt>
                <c:pt idx="413">
                  <c:v>5.150089259889868E-2</c:v>
                </c:pt>
                <c:pt idx="414">
                  <c:v>3.2640714605427085E-2</c:v>
                </c:pt>
                <c:pt idx="415">
                  <c:v>4.9485673611063166E-2</c:v>
                </c:pt>
                <c:pt idx="416">
                  <c:v>2.1650111577389823E-2</c:v>
                </c:pt>
                <c:pt idx="417">
                  <c:v>2.0225031009511053E-2</c:v>
                </c:pt>
                <c:pt idx="418">
                  <c:v>3.9440641834039773E-2</c:v>
                </c:pt>
                <c:pt idx="419">
                  <c:v>4.4266978478466869E-2</c:v>
                </c:pt>
                <c:pt idx="420">
                  <c:v>4.628854809869018E-2</c:v>
                </c:pt>
                <c:pt idx="421">
                  <c:v>3.7480103834421623E-2</c:v>
                </c:pt>
                <c:pt idx="422">
                  <c:v>5.1242517286092949E-2</c:v>
                </c:pt>
                <c:pt idx="423">
                  <c:v>3.8650040543642988E-2</c:v>
                </c:pt>
                <c:pt idx="424">
                  <c:v>3.2615982330416342E-2</c:v>
                </c:pt>
                <c:pt idx="425">
                  <c:v>7.0948691016468821E-2</c:v>
                </c:pt>
                <c:pt idx="426">
                  <c:v>4.7474744360832717E-2</c:v>
                </c:pt>
                <c:pt idx="427">
                  <c:v>4.4608506412087481E-2</c:v>
                </c:pt>
                <c:pt idx="428">
                  <c:v>3.9332726678511995E-2</c:v>
                </c:pt>
                <c:pt idx="429">
                  <c:v>3.876902118864263E-2</c:v>
                </c:pt>
                <c:pt idx="430">
                  <c:v>2.7098886567525259E-2</c:v>
                </c:pt>
                <c:pt idx="431">
                  <c:v>5.3240960926683366E-2</c:v>
                </c:pt>
                <c:pt idx="432">
                  <c:v>6.2419664395259977E-2</c:v>
                </c:pt>
                <c:pt idx="433">
                  <c:v>5.3022347144084929E-2</c:v>
                </c:pt>
                <c:pt idx="434">
                  <c:v>5.3441317164902184E-2</c:v>
                </c:pt>
                <c:pt idx="435">
                  <c:v>5.260500390063317E-2</c:v>
                </c:pt>
                <c:pt idx="436">
                  <c:v>8.4374470092536138E-2</c:v>
                </c:pt>
                <c:pt idx="437">
                  <c:v>3.4879946538928029E-2</c:v>
                </c:pt>
                <c:pt idx="438">
                  <c:v>2.8483280006629474E-2</c:v>
                </c:pt>
                <c:pt idx="439">
                  <c:v>4.6046646132404348E-2</c:v>
                </c:pt>
                <c:pt idx="440">
                  <c:v>5.1949979046988413E-2</c:v>
                </c:pt>
                <c:pt idx="441">
                  <c:v>4.3749483187237821E-2</c:v>
                </c:pt>
                <c:pt idx="442">
                  <c:v>3.7901002873731743E-2</c:v>
                </c:pt>
                <c:pt idx="443">
                  <c:v>4.7575720167384435E-2</c:v>
                </c:pt>
                <c:pt idx="444">
                  <c:v>5.0550313762337581E-2</c:v>
                </c:pt>
                <c:pt idx="445">
                  <c:v>3.3322455523391248E-2</c:v>
                </c:pt>
                <c:pt idx="446">
                  <c:v>6.2242527782341385E-2</c:v>
                </c:pt>
                <c:pt idx="447">
                  <c:v>5.3265263208796168E-2</c:v>
                </c:pt>
                <c:pt idx="448">
                  <c:v>5.1824593458262298E-2</c:v>
                </c:pt>
                <c:pt idx="449">
                  <c:v>4.4290957157912425E-2</c:v>
                </c:pt>
                <c:pt idx="450">
                  <c:v>3.5938753799904209E-2</c:v>
                </c:pt>
                <c:pt idx="451">
                  <c:v>2.7353744276335232E-2</c:v>
                </c:pt>
                <c:pt idx="452">
                  <c:v>2.88336101438047E-2</c:v>
                </c:pt>
                <c:pt idx="453">
                  <c:v>4.1734576298100602E-2</c:v>
                </c:pt>
                <c:pt idx="454">
                  <c:v>4.1086499898931601E-2</c:v>
                </c:pt>
                <c:pt idx="455">
                  <c:v>0.30582213279300852</c:v>
                </c:pt>
                <c:pt idx="456">
                  <c:v>3.2810403784846398E-2</c:v>
                </c:pt>
                <c:pt idx="457">
                  <c:v>3.555266366535359E-2</c:v>
                </c:pt>
                <c:pt idx="458">
                  <c:v>2.6320467519502573E-2</c:v>
                </c:pt>
                <c:pt idx="459">
                  <c:v>3.5273694265145046E-2</c:v>
                </c:pt>
                <c:pt idx="460">
                  <c:v>3.5973895407254534E-2</c:v>
                </c:pt>
                <c:pt idx="461">
                  <c:v>5.6661323783136548E-2</c:v>
                </c:pt>
                <c:pt idx="462">
                  <c:v>5.3815282339081102E-2</c:v>
                </c:pt>
                <c:pt idx="463">
                  <c:v>5.4762707870172983E-2</c:v>
                </c:pt>
                <c:pt idx="464">
                  <c:v>5.9810303339166898E-2</c:v>
                </c:pt>
                <c:pt idx="465">
                  <c:v>4.3489724472308075E-2</c:v>
                </c:pt>
                <c:pt idx="466">
                  <c:v>3.4599045113229109E-2</c:v>
                </c:pt>
                <c:pt idx="467">
                  <c:v>4.7583612198100728E-2</c:v>
                </c:pt>
                <c:pt idx="468">
                  <c:v>5.1548082645635047E-2</c:v>
                </c:pt>
                <c:pt idx="469">
                  <c:v>6.1674416479778935E-2</c:v>
                </c:pt>
                <c:pt idx="470">
                  <c:v>7.1012598659926374E-2</c:v>
                </c:pt>
                <c:pt idx="471">
                  <c:v>4.588571061284949E-2</c:v>
                </c:pt>
                <c:pt idx="472">
                  <c:v>2.5871084692443754E-2</c:v>
                </c:pt>
                <c:pt idx="473">
                  <c:v>2.7056982180166118E-2</c:v>
                </c:pt>
                <c:pt idx="474">
                  <c:v>5.2744376421814475E-2</c:v>
                </c:pt>
                <c:pt idx="475">
                  <c:v>4.234705438398137E-2</c:v>
                </c:pt>
                <c:pt idx="476">
                  <c:v>4.8110157771166312E-2</c:v>
                </c:pt>
                <c:pt idx="477">
                  <c:v>3.770749000151357E-2</c:v>
                </c:pt>
                <c:pt idx="478">
                  <c:v>3.1017070073987203E-2</c:v>
                </c:pt>
                <c:pt idx="479">
                  <c:v>0.20230564913019256</c:v>
                </c:pt>
                <c:pt idx="480">
                  <c:v>0.19836634657551652</c:v>
                </c:pt>
                <c:pt idx="481">
                  <c:v>6.5311003594373446E-2</c:v>
                </c:pt>
                <c:pt idx="482">
                  <c:v>5.633532423832447E-2</c:v>
                </c:pt>
                <c:pt idx="483">
                  <c:v>5.0666454812706027E-2</c:v>
                </c:pt>
                <c:pt idx="484">
                  <c:v>3.3376962871969861E-2</c:v>
                </c:pt>
                <c:pt idx="485">
                  <c:v>3.286304741994351E-2</c:v>
                </c:pt>
                <c:pt idx="486">
                  <c:v>3.2581180343273328E-2</c:v>
                </c:pt>
                <c:pt idx="487">
                  <c:v>3.0432327885717314E-2</c:v>
                </c:pt>
                <c:pt idx="488">
                  <c:v>4.2851824012476204E-2</c:v>
                </c:pt>
                <c:pt idx="489">
                  <c:v>4.1692032124376596E-2</c:v>
                </c:pt>
                <c:pt idx="490">
                  <c:v>4.430506524828029E-2</c:v>
                </c:pt>
                <c:pt idx="491">
                  <c:v>4.0004893063730985E-2</c:v>
                </c:pt>
                <c:pt idx="492">
                  <c:v>3.7645721716621498E-2</c:v>
                </c:pt>
                <c:pt idx="493">
                  <c:v>2.4068261980324891E-2</c:v>
                </c:pt>
                <c:pt idx="494">
                  <c:v>1.7658856926244061E-2</c:v>
                </c:pt>
                <c:pt idx="495">
                  <c:v>3.9448245277107469E-2</c:v>
                </c:pt>
                <c:pt idx="496">
                  <c:v>4.8538797913782281E-2</c:v>
                </c:pt>
                <c:pt idx="497">
                  <c:v>4.7730198036452183E-2</c:v>
                </c:pt>
                <c:pt idx="498">
                  <c:v>4.3272133754911256E-2</c:v>
                </c:pt>
                <c:pt idx="499">
                  <c:v>3.6440265674688159E-2</c:v>
                </c:pt>
                <c:pt idx="500">
                  <c:v>2.6422806727916304E-2</c:v>
                </c:pt>
                <c:pt idx="501">
                  <c:v>2.0734064854926616E-2</c:v>
                </c:pt>
                <c:pt idx="502">
                  <c:v>5.0592144433044196E-2</c:v>
                </c:pt>
                <c:pt idx="503">
                  <c:v>5.4563499313754003E-2</c:v>
                </c:pt>
                <c:pt idx="504">
                  <c:v>4.7866044062191658E-2</c:v>
                </c:pt>
                <c:pt idx="505">
                  <c:v>4.3029907685939554E-2</c:v>
                </c:pt>
                <c:pt idx="506">
                  <c:v>3.251775871530739E-2</c:v>
                </c:pt>
                <c:pt idx="507">
                  <c:v>1.984702880625237E-2</c:v>
                </c:pt>
                <c:pt idx="508">
                  <c:v>1.867720111472785E-2</c:v>
                </c:pt>
                <c:pt idx="509">
                  <c:v>4.729325382261567E-2</c:v>
                </c:pt>
                <c:pt idx="510">
                  <c:v>5.4311941615393156E-2</c:v>
                </c:pt>
                <c:pt idx="511">
                  <c:v>6.2150567381366546E-2</c:v>
                </c:pt>
                <c:pt idx="512">
                  <c:v>5.0173980285058317E-2</c:v>
                </c:pt>
                <c:pt idx="513">
                  <c:v>3.1709850341483395E-2</c:v>
                </c:pt>
                <c:pt idx="514">
                  <c:v>3.318459177474907E-2</c:v>
                </c:pt>
                <c:pt idx="515">
                  <c:v>3.5330337192212367E-2</c:v>
                </c:pt>
                <c:pt idx="516">
                  <c:v>4.5201585195495032E-2</c:v>
                </c:pt>
                <c:pt idx="517">
                  <c:v>6.7415077230134124E-2</c:v>
                </c:pt>
                <c:pt idx="518">
                  <c:v>3.9634758544145512E-2</c:v>
                </c:pt>
                <c:pt idx="519">
                  <c:v>3.9995226281976277E-2</c:v>
                </c:pt>
                <c:pt idx="520">
                  <c:v>4.9133855139548765E-2</c:v>
                </c:pt>
                <c:pt idx="521">
                  <c:v>3.544780642781048E-2</c:v>
                </c:pt>
                <c:pt idx="522">
                  <c:v>3.6819835331647982E-2</c:v>
                </c:pt>
                <c:pt idx="523">
                  <c:v>4.0726375124814876E-2</c:v>
                </c:pt>
                <c:pt idx="524">
                  <c:v>5.2619399242391611E-2</c:v>
                </c:pt>
                <c:pt idx="525">
                  <c:v>4.4817531333585792E-2</c:v>
                </c:pt>
                <c:pt idx="526">
                  <c:v>4.0278224867533692E-2</c:v>
                </c:pt>
                <c:pt idx="527">
                  <c:v>3.4802767287150566E-2</c:v>
                </c:pt>
                <c:pt idx="528">
                  <c:v>3.2888950524245203E-2</c:v>
                </c:pt>
                <c:pt idx="529">
                  <c:v>2.2742795766920502E-2</c:v>
                </c:pt>
                <c:pt idx="530">
                  <c:v>4.6714023780517346E-2</c:v>
                </c:pt>
                <c:pt idx="531">
                  <c:v>5.0967879000825292E-2</c:v>
                </c:pt>
                <c:pt idx="532">
                  <c:v>4.0913192972677606E-2</c:v>
                </c:pt>
                <c:pt idx="533">
                  <c:v>3.5601374329774949E-2</c:v>
                </c:pt>
                <c:pt idx="534">
                  <c:v>3.253640064535878E-2</c:v>
                </c:pt>
                <c:pt idx="535">
                  <c:v>2.6495739963571276E-2</c:v>
                </c:pt>
                <c:pt idx="536">
                  <c:v>9.8741483765867138E-2</c:v>
                </c:pt>
                <c:pt idx="537">
                  <c:v>4.5466731976167671E-2</c:v>
                </c:pt>
                <c:pt idx="538">
                  <c:v>4.5940145386705183E-2</c:v>
                </c:pt>
                <c:pt idx="539">
                  <c:v>4.9580100297626425E-2</c:v>
                </c:pt>
                <c:pt idx="540">
                  <c:v>3.5511301489928794E-2</c:v>
                </c:pt>
                <c:pt idx="541">
                  <c:v>2.982218975079149E-2</c:v>
                </c:pt>
                <c:pt idx="542">
                  <c:v>2.0080540905899259E-2</c:v>
                </c:pt>
                <c:pt idx="543">
                  <c:v>1.8549445062435214E-2</c:v>
                </c:pt>
                <c:pt idx="544">
                  <c:v>3.6086350042844342E-2</c:v>
                </c:pt>
                <c:pt idx="545">
                  <c:v>3.9130578039114836E-2</c:v>
                </c:pt>
                <c:pt idx="546">
                  <c:v>3.7933402241307174E-2</c:v>
                </c:pt>
                <c:pt idx="547">
                  <c:v>1.8651995902102543E-2</c:v>
                </c:pt>
                <c:pt idx="548">
                  <c:v>1.5079135565949562E-2</c:v>
                </c:pt>
                <c:pt idx="549">
                  <c:v>1.6872451268219187E-2</c:v>
                </c:pt>
                <c:pt idx="550">
                  <c:v>2.8188464603644377E-2</c:v>
                </c:pt>
                <c:pt idx="551">
                  <c:v>3.0824126921914934E-2</c:v>
                </c:pt>
                <c:pt idx="552">
                  <c:v>4.3954089479738112E-2</c:v>
                </c:pt>
                <c:pt idx="553">
                  <c:v>4.9806531433503984E-2</c:v>
                </c:pt>
                <c:pt idx="554">
                  <c:v>4.6366599023808908E-2</c:v>
                </c:pt>
                <c:pt idx="555">
                  <c:v>3.2662805721893916E-2</c:v>
                </c:pt>
                <c:pt idx="556">
                  <c:v>2.399034323097745E-2</c:v>
                </c:pt>
                <c:pt idx="557">
                  <c:v>2.5519595580723101E-2</c:v>
                </c:pt>
                <c:pt idx="558">
                  <c:v>4.1702122699243477E-2</c:v>
                </c:pt>
                <c:pt idx="559">
                  <c:v>5.0059843074921492E-2</c:v>
                </c:pt>
                <c:pt idx="560">
                  <c:v>8.3999164378760191E-2</c:v>
                </c:pt>
                <c:pt idx="561">
                  <c:v>4.8334928716177387E-2</c:v>
                </c:pt>
                <c:pt idx="562">
                  <c:v>3.7756786571169577E-2</c:v>
                </c:pt>
                <c:pt idx="563">
                  <c:v>2.6613623932159294E-2</c:v>
                </c:pt>
                <c:pt idx="564">
                  <c:v>2.2418235712526258E-2</c:v>
                </c:pt>
                <c:pt idx="565">
                  <c:v>3.6746880119966983E-2</c:v>
                </c:pt>
                <c:pt idx="566">
                  <c:v>4.0938864628820959E-2</c:v>
                </c:pt>
                <c:pt idx="567">
                  <c:v>4.818750049148629E-2</c:v>
                </c:pt>
                <c:pt idx="568">
                  <c:v>3.3543952846786282E-2</c:v>
                </c:pt>
                <c:pt idx="569">
                  <c:v>5.7096231328294299E-2</c:v>
                </c:pt>
                <c:pt idx="570">
                  <c:v>5.3920526213066186E-2</c:v>
                </c:pt>
                <c:pt idx="571">
                  <c:v>3.0179353040314924E-2</c:v>
                </c:pt>
                <c:pt idx="572">
                  <c:v>5.8476764732220535E-2</c:v>
                </c:pt>
                <c:pt idx="573">
                  <c:v>6.5054249245134838E-2</c:v>
                </c:pt>
                <c:pt idx="574">
                  <c:v>6.2621254973046367E-2</c:v>
                </c:pt>
                <c:pt idx="575">
                  <c:v>3.4770023522182995E-2</c:v>
                </c:pt>
                <c:pt idx="576">
                  <c:v>2.7110794478774593E-2</c:v>
                </c:pt>
                <c:pt idx="577">
                  <c:v>4.4086061583044865E-2</c:v>
                </c:pt>
                <c:pt idx="578">
                  <c:v>4.211451565904193E-2</c:v>
                </c:pt>
                <c:pt idx="579">
                  <c:v>5.2695262959409066E-2</c:v>
                </c:pt>
                <c:pt idx="580">
                  <c:v>2.9484076705773958E-2</c:v>
                </c:pt>
                <c:pt idx="581">
                  <c:v>3.1360938044384896E-2</c:v>
                </c:pt>
                <c:pt idx="582">
                  <c:v>2.2614221476666432E-2</c:v>
                </c:pt>
                <c:pt idx="583">
                  <c:v>1.7749371018495018E-2</c:v>
                </c:pt>
                <c:pt idx="584">
                  <c:v>1.4938927306393467E-2</c:v>
                </c:pt>
                <c:pt idx="585">
                  <c:v>3.2934369314835538E-2</c:v>
                </c:pt>
                <c:pt idx="586">
                  <c:v>4.990064996033277E-2</c:v>
                </c:pt>
                <c:pt idx="587">
                  <c:v>3.5150341576901091E-2</c:v>
                </c:pt>
                <c:pt idx="588">
                  <c:v>3.8857123231073126E-2</c:v>
                </c:pt>
                <c:pt idx="589">
                  <c:v>3.6774122194281458E-2</c:v>
                </c:pt>
                <c:pt idx="590">
                  <c:v>3.2041035807239847E-2</c:v>
                </c:pt>
                <c:pt idx="591">
                  <c:v>3.5794568858055764E-2</c:v>
                </c:pt>
                <c:pt idx="592">
                  <c:v>3.5080684118446122E-2</c:v>
                </c:pt>
                <c:pt idx="593">
                  <c:v>4.1306748219001134E-2</c:v>
                </c:pt>
                <c:pt idx="594">
                  <c:v>3.7136500860118014E-2</c:v>
                </c:pt>
                <c:pt idx="595">
                  <c:v>4.8564934546424021E-2</c:v>
                </c:pt>
                <c:pt idx="596">
                  <c:v>6.450640963373272E-2</c:v>
                </c:pt>
                <c:pt idx="597">
                  <c:v>3.5352117120647862E-2</c:v>
                </c:pt>
                <c:pt idx="598">
                  <c:v>3.0639834489634445E-2</c:v>
                </c:pt>
                <c:pt idx="599">
                  <c:v>2.5332721004723054E-2</c:v>
                </c:pt>
                <c:pt idx="600">
                  <c:v>1.9601157166236862E-2</c:v>
                </c:pt>
                <c:pt idx="601">
                  <c:v>3.0008409333313172E-2</c:v>
                </c:pt>
                <c:pt idx="602">
                  <c:v>3.5732254639850712E-2</c:v>
                </c:pt>
                <c:pt idx="603">
                  <c:v>3.7634861889214825E-2</c:v>
                </c:pt>
                <c:pt idx="604">
                  <c:v>3.9058059725834808E-2</c:v>
                </c:pt>
                <c:pt idx="605">
                  <c:v>4.7053241680537705E-2</c:v>
                </c:pt>
                <c:pt idx="606">
                  <c:v>5.4493663167531022E-2</c:v>
                </c:pt>
                <c:pt idx="607">
                  <c:v>2.7396909861114382E-2</c:v>
                </c:pt>
                <c:pt idx="608">
                  <c:v>3.11880888822747E-2</c:v>
                </c:pt>
                <c:pt idx="609">
                  <c:v>3.4368111391626592E-2</c:v>
                </c:pt>
                <c:pt idx="610">
                  <c:v>3.0963010686163576E-2</c:v>
                </c:pt>
                <c:pt idx="611">
                  <c:v>2.471041932273392E-2</c:v>
                </c:pt>
                <c:pt idx="612">
                  <c:v>1.7834914104611729E-2</c:v>
                </c:pt>
                <c:pt idx="613">
                  <c:v>1.4767459031929107E-2</c:v>
                </c:pt>
                <c:pt idx="614">
                  <c:v>2.6624110719096594E-2</c:v>
                </c:pt>
                <c:pt idx="615">
                  <c:v>3.4626758274276762E-2</c:v>
                </c:pt>
                <c:pt idx="616">
                  <c:v>3.8357491530476989E-2</c:v>
                </c:pt>
                <c:pt idx="617">
                  <c:v>3.6162014542389244E-2</c:v>
                </c:pt>
                <c:pt idx="618">
                  <c:v>2.6018732906593185E-2</c:v>
                </c:pt>
                <c:pt idx="619">
                  <c:v>1.5645342031581799E-2</c:v>
                </c:pt>
                <c:pt idx="620">
                  <c:v>0.11006079417207977</c:v>
                </c:pt>
                <c:pt idx="621">
                  <c:v>3.8189243237309413E-2</c:v>
                </c:pt>
                <c:pt idx="622">
                  <c:v>4.1089597391638165E-2</c:v>
                </c:pt>
                <c:pt idx="623">
                  <c:v>6.4995765911295952E-2</c:v>
                </c:pt>
                <c:pt idx="624">
                  <c:v>4.3609546483944023E-2</c:v>
                </c:pt>
                <c:pt idx="625">
                  <c:v>3.7596555284573265E-2</c:v>
                </c:pt>
                <c:pt idx="626">
                  <c:v>2.0844080760071566E-2</c:v>
                </c:pt>
                <c:pt idx="627">
                  <c:v>1.5545453832905096E-2</c:v>
                </c:pt>
                <c:pt idx="628">
                  <c:v>3.1112495178579048E-2</c:v>
                </c:pt>
                <c:pt idx="629">
                  <c:v>3.4737301695206439E-2</c:v>
                </c:pt>
                <c:pt idx="630">
                  <c:v>4.3511997065733152E-2</c:v>
                </c:pt>
                <c:pt idx="631">
                  <c:v>3.8852191928087178E-2</c:v>
                </c:pt>
                <c:pt idx="632">
                  <c:v>3.0129491535455175E-2</c:v>
                </c:pt>
                <c:pt idx="633">
                  <c:v>1.6986316948717859E-2</c:v>
                </c:pt>
                <c:pt idx="634">
                  <c:v>0.76154913691871395</c:v>
                </c:pt>
                <c:pt idx="635">
                  <c:v>3.2046481028120716E-2</c:v>
                </c:pt>
                <c:pt idx="636">
                  <c:v>3.3783612338123215E-2</c:v>
                </c:pt>
                <c:pt idx="637">
                  <c:v>3.8217410089048304E-2</c:v>
                </c:pt>
                <c:pt idx="638">
                  <c:v>2.9311367067076474E-2</c:v>
                </c:pt>
                <c:pt idx="639">
                  <c:v>2.0015316067947646E-2</c:v>
                </c:pt>
                <c:pt idx="640">
                  <c:v>1.611364426816933E-2</c:v>
                </c:pt>
                <c:pt idx="641">
                  <c:v>3.6533624712799882E-2</c:v>
                </c:pt>
                <c:pt idx="642">
                  <c:v>2.3490400981144747E-2</c:v>
                </c:pt>
                <c:pt idx="643">
                  <c:v>2.8882332045324383E-2</c:v>
                </c:pt>
                <c:pt idx="644">
                  <c:v>3.5418352650809261E-2</c:v>
                </c:pt>
                <c:pt idx="645">
                  <c:v>3.7286353687449314E-2</c:v>
                </c:pt>
                <c:pt idx="646">
                  <c:v>0.32756092427351546</c:v>
                </c:pt>
                <c:pt idx="647">
                  <c:v>1.9640487756656243E-2</c:v>
                </c:pt>
                <c:pt idx="648">
                  <c:v>1.0189378956627887E-2</c:v>
                </c:pt>
                <c:pt idx="649">
                  <c:v>3.2327668963510595E-2</c:v>
                </c:pt>
                <c:pt idx="650">
                  <c:v>3.6206408693710737E-2</c:v>
                </c:pt>
                <c:pt idx="651">
                  <c:v>3.8594052285669006E-2</c:v>
                </c:pt>
                <c:pt idx="652">
                  <c:v>4.70657701040662E-2</c:v>
                </c:pt>
                <c:pt idx="653">
                  <c:v>3.1027303592605419E-2</c:v>
                </c:pt>
                <c:pt idx="654">
                  <c:v>1.5469956417598437E-2</c:v>
                </c:pt>
                <c:pt idx="655">
                  <c:v>4.1120577003241267E-2</c:v>
                </c:pt>
                <c:pt idx="656">
                  <c:v>3.3493779106137482E-2</c:v>
                </c:pt>
                <c:pt idx="657">
                  <c:v>3.4866286776656673E-2</c:v>
                </c:pt>
                <c:pt idx="658">
                  <c:v>4.2493325941762861E-2</c:v>
                </c:pt>
                <c:pt idx="659">
                  <c:v>3.4616133000076439E-2</c:v>
                </c:pt>
                <c:pt idx="660">
                  <c:v>2.5451507277929445E-2</c:v>
                </c:pt>
                <c:pt idx="661">
                  <c:v>1.7358115143225442E-2</c:v>
                </c:pt>
                <c:pt idx="662">
                  <c:v>3.1920373073160334E-2</c:v>
                </c:pt>
                <c:pt idx="663">
                  <c:v>3.1365131526574386E-2</c:v>
                </c:pt>
                <c:pt idx="664">
                  <c:v>3.5110621614307072E-2</c:v>
                </c:pt>
                <c:pt idx="665">
                  <c:v>3.8682580986317536E-2</c:v>
                </c:pt>
                <c:pt idx="666">
                  <c:v>2.5254345266988359E-2</c:v>
                </c:pt>
                <c:pt idx="667">
                  <c:v>1.8596108160174863E-2</c:v>
                </c:pt>
                <c:pt idx="668">
                  <c:v>1.2084343799146918E-2</c:v>
                </c:pt>
                <c:pt idx="669">
                  <c:v>2.6433580201161572E-2</c:v>
                </c:pt>
                <c:pt idx="670">
                  <c:v>0.43077469970826238</c:v>
                </c:pt>
                <c:pt idx="671">
                  <c:v>2.8628354460132628E-2</c:v>
                </c:pt>
                <c:pt idx="672">
                  <c:v>4.2487393790560012E-2</c:v>
                </c:pt>
                <c:pt idx="673">
                  <c:v>3.3212619811450725E-2</c:v>
                </c:pt>
                <c:pt idx="674">
                  <c:v>3.2702715960560527E-2</c:v>
                </c:pt>
                <c:pt idx="675">
                  <c:v>1.8029432252310185E-2</c:v>
                </c:pt>
                <c:pt idx="676">
                  <c:v>1.0461180339463132E-2</c:v>
                </c:pt>
                <c:pt idx="677">
                  <c:v>3.5368469291706263E-2</c:v>
                </c:pt>
                <c:pt idx="678">
                  <c:v>3.1300253613053074E-2</c:v>
                </c:pt>
                <c:pt idx="679">
                  <c:v>3.9207133702544687E-2</c:v>
                </c:pt>
                <c:pt idx="680">
                  <c:v>3.5501873573417587E-2</c:v>
                </c:pt>
                <c:pt idx="681">
                  <c:v>2.6389844667205259E-2</c:v>
                </c:pt>
                <c:pt idx="682">
                  <c:v>1.7814473536758618E-2</c:v>
                </c:pt>
                <c:pt idx="683">
                  <c:v>2.3525444785622036E-2</c:v>
                </c:pt>
                <c:pt idx="684">
                  <c:v>2.6918869390137257E-2</c:v>
                </c:pt>
                <c:pt idx="685">
                  <c:v>3.3782172206682712E-2</c:v>
                </c:pt>
                <c:pt idx="686">
                  <c:v>5.3837773275478562E-2</c:v>
                </c:pt>
                <c:pt idx="687">
                  <c:v>3.0814146757432541E-2</c:v>
                </c:pt>
                <c:pt idx="688">
                  <c:v>2.5797675694456085E-2</c:v>
                </c:pt>
                <c:pt idx="689">
                  <c:v>1.6373852186458433E-2</c:v>
                </c:pt>
                <c:pt idx="690">
                  <c:v>1.1633692734953986E-2</c:v>
                </c:pt>
                <c:pt idx="691">
                  <c:v>2.9532881988828651E-2</c:v>
                </c:pt>
                <c:pt idx="692">
                  <c:v>3.4311145603644289E-2</c:v>
                </c:pt>
                <c:pt idx="693">
                  <c:v>4.8763316928194141E-2</c:v>
                </c:pt>
                <c:pt idx="694">
                  <c:v>2.9610559038688145E-2</c:v>
                </c:pt>
                <c:pt idx="695">
                  <c:v>3.3722774816784956E-2</c:v>
                </c:pt>
                <c:pt idx="696">
                  <c:v>1.5135335607292343E-2</c:v>
                </c:pt>
                <c:pt idx="697">
                  <c:v>2.3843617066599657E-2</c:v>
                </c:pt>
                <c:pt idx="698">
                  <c:v>2.5039855825882026E-2</c:v>
                </c:pt>
                <c:pt idx="699">
                  <c:v>2.7221847951898921E-2</c:v>
                </c:pt>
                <c:pt idx="700">
                  <c:v>2.7090636084091877E-2</c:v>
                </c:pt>
                <c:pt idx="701">
                  <c:v>2.8109233695488886E-2</c:v>
                </c:pt>
                <c:pt idx="702">
                  <c:v>2.1664310071160039E-2</c:v>
                </c:pt>
                <c:pt idx="703">
                  <c:v>1.5597255749502296E-2</c:v>
                </c:pt>
                <c:pt idx="704">
                  <c:v>0.76474744748426593</c:v>
                </c:pt>
                <c:pt idx="705">
                  <c:v>2.9236397278892708E-2</c:v>
                </c:pt>
                <c:pt idx="706">
                  <c:v>5.3959638536824783E-2</c:v>
                </c:pt>
                <c:pt idx="707">
                  <c:v>3.8480163446875798E-2</c:v>
                </c:pt>
                <c:pt idx="708">
                  <c:v>3.1884063828171889E-2</c:v>
                </c:pt>
                <c:pt idx="709">
                  <c:v>3.0092303269222055E-2</c:v>
                </c:pt>
                <c:pt idx="710">
                  <c:v>2.1373790652596238E-2</c:v>
                </c:pt>
                <c:pt idx="711">
                  <c:v>3.0869030309808747E-2</c:v>
                </c:pt>
                <c:pt idx="712">
                  <c:v>5.65738822293659E-2</c:v>
                </c:pt>
                <c:pt idx="713">
                  <c:v>3.6111182044648887E-2</c:v>
                </c:pt>
                <c:pt idx="714">
                  <c:v>3.9671102040133306E-2</c:v>
                </c:pt>
                <c:pt idx="715">
                  <c:v>2.7352045055858185E-2</c:v>
                </c:pt>
                <c:pt idx="716">
                  <c:v>3.6452180134643707E-2</c:v>
                </c:pt>
                <c:pt idx="717">
                  <c:v>5.0414240616568323E-2</c:v>
                </c:pt>
                <c:pt idx="718">
                  <c:v>4.60546072348283E-2</c:v>
                </c:pt>
                <c:pt idx="719">
                  <c:v>2.7560831774653641E-2</c:v>
                </c:pt>
                <c:pt idx="720">
                  <c:v>5.1858505883762819E-2</c:v>
                </c:pt>
                <c:pt idx="721">
                  <c:v>3.0686365159670041E-2</c:v>
                </c:pt>
                <c:pt idx="722">
                  <c:v>3.3698236545470772E-2</c:v>
                </c:pt>
                <c:pt idx="723">
                  <c:v>3.0278117485439831E-2</c:v>
                </c:pt>
                <c:pt idx="724">
                  <c:v>3.5583720073197503E-2</c:v>
                </c:pt>
                <c:pt idx="725">
                  <c:v>5.509180333163391E-2</c:v>
                </c:pt>
                <c:pt idx="726">
                  <c:v>0.77752378398368482</c:v>
                </c:pt>
                <c:pt idx="727">
                  <c:v>1.4520383489084088</c:v>
                </c:pt>
                <c:pt idx="728">
                  <c:v>4.0995581443185734E-2</c:v>
                </c:pt>
                <c:pt idx="729">
                  <c:v>3.70717096875786E-2</c:v>
                </c:pt>
                <c:pt idx="730">
                  <c:v>2.73718825004979E-2</c:v>
                </c:pt>
                <c:pt idx="731">
                  <c:v>2.4244109481840932E-2</c:v>
                </c:pt>
                <c:pt idx="732">
                  <c:v>2.0955846190723295E-2</c:v>
                </c:pt>
                <c:pt idx="733">
                  <c:v>3.0598974198950725E-2</c:v>
                </c:pt>
                <c:pt idx="734">
                  <c:v>2.252314281763363E-2</c:v>
                </c:pt>
                <c:pt idx="735">
                  <c:v>2.9874581546793948E-2</c:v>
                </c:pt>
                <c:pt idx="736">
                  <c:v>3.9433120418513004E-2</c:v>
                </c:pt>
                <c:pt idx="737">
                  <c:v>2.7491466400872577E-2</c:v>
                </c:pt>
                <c:pt idx="738">
                  <c:v>1.781819901256039E-2</c:v>
                </c:pt>
                <c:pt idx="739">
                  <c:v>3.1367728085620057E-2</c:v>
                </c:pt>
                <c:pt idx="740">
                  <c:v>3.7361375890323609E-2</c:v>
                </c:pt>
                <c:pt idx="741">
                  <c:v>2.7400640607086343E-2</c:v>
                </c:pt>
                <c:pt idx="742">
                  <c:v>2.9490042786506361E-2</c:v>
                </c:pt>
                <c:pt idx="743">
                  <c:v>3.160882429587128E-2</c:v>
                </c:pt>
                <c:pt idx="744">
                  <c:v>3.755663399172255E-2</c:v>
                </c:pt>
                <c:pt idx="745">
                  <c:v>3.2469338596834575E-2</c:v>
                </c:pt>
                <c:pt idx="746">
                  <c:v>7.8394288976048096E-2</c:v>
                </c:pt>
                <c:pt idx="747">
                  <c:v>8.4302465893954098E-2</c:v>
                </c:pt>
                <c:pt idx="748">
                  <c:v>3.8985478557554583E-2</c:v>
                </c:pt>
                <c:pt idx="749">
                  <c:v>5.8820766799213879E-2</c:v>
                </c:pt>
                <c:pt idx="750">
                  <c:v>3.7443924157828663E-2</c:v>
                </c:pt>
                <c:pt idx="751">
                  <c:v>3.2571516158698917E-2</c:v>
                </c:pt>
                <c:pt idx="752">
                  <c:v>2.7413962941162405E-2</c:v>
                </c:pt>
                <c:pt idx="753">
                  <c:v>6.3224674477197193E-2</c:v>
                </c:pt>
                <c:pt idx="754">
                  <c:v>5.1646613877471076E-2</c:v>
                </c:pt>
                <c:pt idx="755">
                  <c:v>4.1215414046420477E-2</c:v>
                </c:pt>
                <c:pt idx="756">
                  <c:v>4.4365866189898004E-2</c:v>
                </c:pt>
                <c:pt idx="757">
                  <c:v>3.5667862363234194E-2</c:v>
                </c:pt>
                <c:pt idx="758">
                  <c:v>3.0597248205885354E-2</c:v>
                </c:pt>
                <c:pt idx="759">
                  <c:v>4.3933662617406631E-2</c:v>
                </c:pt>
                <c:pt idx="760">
                  <c:v>1.7170564639325231E-2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734272"/>
        <c:axId val="345729960"/>
      </c:lineChart>
      <c:dateAx>
        <c:axId val="345736232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low"/>
        <c:txPr>
          <a:bodyPr rot="-5400000"/>
          <a:lstStyle/>
          <a:p>
            <a:pPr>
              <a:defRPr/>
            </a:pPr>
            <a:endParaRPr lang="en-US"/>
          </a:p>
        </c:txPr>
        <c:crossAx val="345726432"/>
        <c:crosses val="autoZero"/>
        <c:auto val="1"/>
        <c:lblOffset val="100"/>
        <c:baseTimeUnit val="days"/>
      </c:dateAx>
      <c:valAx>
        <c:axId val="345726432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COUNT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345736232"/>
        <c:crosses val="autoZero"/>
        <c:crossBetween val="between"/>
      </c:valAx>
      <c:dateAx>
        <c:axId val="34573427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45729960"/>
        <c:crosses val="autoZero"/>
        <c:auto val="1"/>
        <c:lblOffset val="100"/>
        <c:baseTimeUnit val="days"/>
      </c:dateAx>
      <c:valAx>
        <c:axId val="345729960"/>
        <c:scaling>
          <c:orientation val="minMax"/>
        </c:scaling>
        <c:delete val="0"/>
        <c:axPos val="r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45734272"/>
        <c:crosses val="max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/>
              <a:t>ESI ID Count/Percentage Estimated by ERCOT</a:t>
            </a:r>
          </a:p>
          <a:p>
            <a:pPr>
              <a:defRPr/>
            </a:pPr>
            <a:r>
              <a:rPr lang="en-US"/>
              <a:t>FINAL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Chart6_Data!$B$1</c:f>
              <c:strCache>
                <c:ptCount val="1"/>
                <c:pt idx="0">
                  <c:v>Count</c:v>
                </c:pt>
              </c:strCache>
            </c:strRef>
          </c:tx>
          <c:marker>
            <c:symbol val="none"/>
          </c:marker>
          <c:cat>
            <c:numRef>
              <c:f>Chart6_Data!$A$2:$A$762</c:f>
              <c:numCache>
                <c:formatCode>m/d/yyyy</c:formatCode>
                <c:ptCount val="761"/>
                <c:pt idx="0">
                  <c:v>41730</c:v>
                </c:pt>
                <c:pt idx="1">
                  <c:v>41731</c:v>
                </c:pt>
                <c:pt idx="2">
                  <c:v>41732</c:v>
                </c:pt>
                <c:pt idx="3">
                  <c:v>41733</c:v>
                </c:pt>
                <c:pt idx="4">
                  <c:v>41734</c:v>
                </c:pt>
                <c:pt idx="5">
                  <c:v>41735</c:v>
                </c:pt>
                <c:pt idx="6">
                  <c:v>41736</c:v>
                </c:pt>
                <c:pt idx="7">
                  <c:v>41737</c:v>
                </c:pt>
                <c:pt idx="8">
                  <c:v>41738</c:v>
                </c:pt>
                <c:pt idx="9">
                  <c:v>41739</c:v>
                </c:pt>
                <c:pt idx="10">
                  <c:v>41740</c:v>
                </c:pt>
                <c:pt idx="11">
                  <c:v>41741</c:v>
                </c:pt>
                <c:pt idx="12">
                  <c:v>41742</c:v>
                </c:pt>
                <c:pt idx="13">
                  <c:v>41743</c:v>
                </c:pt>
                <c:pt idx="14">
                  <c:v>41744</c:v>
                </c:pt>
                <c:pt idx="15">
                  <c:v>41745</c:v>
                </c:pt>
                <c:pt idx="16">
                  <c:v>41746</c:v>
                </c:pt>
                <c:pt idx="17">
                  <c:v>41747</c:v>
                </c:pt>
                <c:pt idx="18">
                  <c:v>41748</c:v>
                </c:pt>
                <c:pt idx="19">
                  <c:v>41749</c:v>
                </c:pt>
                <c:pt idx="20">
                  <c:v>41750</c:v>
                </c:pt>
                <c:pt idx="21">
                  <c:v>41751</c:v>
                </c:pt>
                <c:pt idx="22">
                  <c:v>41752</c:v>
                </c:pt>
                <c:pt idx="23">
                  <c:v>41753</c:v>
                </c:pt>
                <c:pt idx="24">
                  <c:v>41754</c:v>
                </c:pt>
                <c:pt idx="25">
                  <c:v>41755</c:v>
                </c:pt>
                <c:pt idx="26">
                  <c:v>41756</c:v>
                </c:pt>
                <c:pt idx="27">
                  <c:v>41757</c:v>
                </c:pt>
                <c:pt idx="28">
                  <c:v>41758</c:v>
                </c:pt>
                <c:pt idx="29">
                  <c:v>41759</c:v>
                </c:pt>
                <c:pt idx="30">
                  <c:v>41760</c:v>
                </c:pt>
                <c:pt idx="31">
                  <c:v>41761</c:v>
                </c:pt>
                <c:pt idx="32">
                  <c:v>41762</c:v>
                </c:pt>
                <c:pt idx="33">
                  <c:v>41763</c:v>
                </c:pt>
                <c:pt idx="34">
                  <c:v>41764</c:v>
                </c:pt>
                <c:pt idx="35">
                  <c:v>41765</c:v>
                </c:pt>
                <c:pt idx="36">
                  <c:v>41766</c:v>
                </c:pt>
                <c:pt idx="37">
                  <c:v>41767</c:v>
                </c:pt>
                <c:pt idx="38">
                  <c:v>41768</c:v>
                </c:pt>
                <c:pt idx="39">
                  <c:v>41769</c:v>
                </c:pt>
                <c:pt idx="40">
                  <c:v>41770</c:v>
                </c:pt>
                <c:pt idx="41">
                  <c:v>41771</c:v>
                </c:pt>
                <c:pt idx="42">
                  <c:v>41772</c:v>
                </c:pt>
                <c:pt idx="43">
                  <c:v>41773</c:v>
                </c:pt>
                <c:pt idx="44">
                  <c:v>41774</c:v>
                </c:pt>
                <c:pt idx="45">
                  <c:v>41775</c:v>
                </c:pt>
                <c:pt idx="46">
                  <c:v>41776</c:v>
                </c:pt>
                <c:pt idx="47">
                  <c:v>41777</c:v>
                </c:pt>
                <c:pt idx="48">
                  <c:v>41778</c:v>
                </c:pt>
                <c:pt idx="49">
                  <c:v>41779</c:v>
                </c:pt>
                <c:pt idx="50">
                  <c:v>41780</c:v>
                </c:pt>
                <c:pt idx="51">
                  <c:v>41781</c:v>
                </c:pt>
                <c:pt idx="52">
                  <c:v>41782</c:v>
                </c:pt>
                <c:pt idx="53">
                  <c:v>41783</c:v>
                </c:pt>
                <c:pt idx="54">
                  <c:v>41784</c:v>
                </c:pt>
                <c:pt idx="55">
                  <c:v>41785</c:v>
                </c:pt>
                <c:pt idx="56">
                  <c:v>41786</c:v>
                </c:pt>
                <c:pt idx="57">
                  <c:v>41787</c:v>
                </c:pt>
                <c:pt idx="58">
                  <c:v>41788</c:v>
                </c:pt>
                <c:pt idx="59">
                  <c:v>41789</c:v>
                </c:pt>
                <c:pt idx="60">
                  <c:v>41790</c:v>
                </c:pt>
                <c:pt idx="61">
                  <c:v>41791</c:v>
                </c:pt>
                <c:pt idx="62">
                  <c:v>41792</c:v>
                </c:pt>
                <c:pt idx="63">
                  <c:v>41793</c:v>
                </c:pt>
                <c:pt idx="64">
                  <c:v>41794</c:v>
                </c:pt>
                <c:pt idx="65">
                  <c:v>41795</c:v>
                </c:pt>
                <c:pt idx="66">
                  <c:v>41796</c:v>
                </c:pt>
                <c:pt idx="67">
                  <c:v>41797</c:v>
                </c:pt>
                <c:pt idx="68">
                  <c:v>41798</c:v>
                </c:pt>
                <c:pt idx="69">
                  <c:v>41799</c:v>
                </c:pt>
                <c:pt idx="70">
                  <c:v>41800</c:v>
                </c:pt>
                <c:pt idx="71">
                  <c:v>41801</c:v>
                </c:pt>
                <c:pt idx="72">
                  <c:v>41802</c:v>
                </c:pt>
                <c:pt idx="73">
                  <c:v>41803</c:v>
                </c:pt>
                <c:pt idx="74">
                  <c:v>41804</c:v>
                </c:pt>
                <c:pt idx="75">
                  <c:v>41805</c:v>
                </c:pt>
                <c:pt idx="76">
                  <c:v>41806</c:v>
                </c:pt>
                <c:pt idx="77">
                  <c:v>41807</c:v>
                </c:pt>
                <c:pt idx="78">
                  <c:v>41808</c:v>
                </c:pt>
                <c:pt idx="79">
                  <c:v>41809</c:v>
                </c:pt>
                <c:pt idx="80">
                  <c:v>41810</c:v>
                </c:pt>
                <c:pt idx="81">
                  <c:v>41811</c:v>
                </c:pt>
                <c:pt idx="82">
                  <c:v>41812</c:v>
                </c:pt>
                <c:pt idx="83">
                  <c:v>41813</c:v>
                </c:pt>
                <c:pt idx="84">
                  <c:v>41814</c:v>
                </c:pt>
                <c:pt idx="85">
                  <c:v>41815</c:v>
                </c:pt>
                <c:pt idx="86">
                  <c:v>41816</c:v>
                </c:pt>
                <c:pt idx="87">
                  <c:v>41817</c:v>
                </c:pt>
                <c:pt idx="88">
                  <c:v>41818</c:v>
                </c:pt>
                <c:pt idx="89">
                  <c:v>41819</c:v>
                </c:pt>
                <c:pt idx="90">
                  <c:v>41820</c:v>
                </c:pt>
                <c:pt idx="91">
                  <c:v>41821</c:v>
                </c:pt>
                <c:pt idx="92">
                  <c:v>41822</c:v>
                </c:pt>
                <c:pt idx="93">
                  <c:v>41823</c:v>
                </c:pt>
                <c:pt idx="94">
                  <c:v>41824</c:v>
                </c:pt>
                <c:pt idx="95">
                  <c:v>41825</c:v>
                </c:pt>
                <c:pt idx="96">
                  <c:v>41826</c:v>
                </c:pt>
                <c:pt idx="97">
                  <c:v>41827</c:v>
                </c:pt>
                <c:pt idx="98">
                  <c:v>41828</c:v>
                </c:pt>
                <c:pt idx="99">
                  <c:v>41829</c:v>
                </c:pt>
                <c:pt idx="100">
                  <c:v>41830</c:v>
                </c:pt>
                <c:pt idx="101">
                  <c:v>41831</c:v>
                </c:pt>
                <c:pt idx="102">
                  <c:v>41832</c:v>
                </c:pt>
                <c:pt idx="103">
                  <c:v>41833</c:v>
                </c:pt>
                <c:pt idx="104">
                  <c:v>41834</c:v>
                </c:pt>
                <c:pt idx="105">
                  <c:v>41835</c:v>
                </c:pt>
                <c:pt idx="106">
                  <c:v>41836</c:v>
                </c:pt>
                <c:pt idx="107">
                  <c:v>41837</c:v>
                </c:pt>
                <c:pt idx="108">
                  <c:v>41838</c:v>
                </c:pt>
                <c:pt idx="109">
                  <c:v>41839</c:v>
                </c:pt>
                <c:pt idx="110">
                  <c:v>41840</c:v>
                </c:pt>
                <c:pt idx="111">
                  <c:v>41841</c:v>
                </c:pt>
                <c:pt idx="112">
                  <c:v>41842</c:v>
                </c:pt>
                <c:pt idx="113">
                  <c:v>41843</c:v>
                </c:pt>
                <c:pt idx="114">
                  <c:v>41844</c:v>
                </c:pt>
                <c:pt idx="115">
                  <c:v>41845</c:v>
                </c:pt>
                <c:pt idx="116">
                  <c:v>41846</c:v>
                </c:pt>
                <c:pt idx="117">
                  <c:v>41847</c:v>
                </c:pt>
                <c:pt idx="118">
                  <c:v>41848</c:v>
                </c:pt>
                <c:pt idx="119">
                  <c:v>41849</c:v>
                </c:pt>
                <c:pt idx="120">
                  <c:v>41850</c:v>
                </c:pt>
                <c:pt idx="121">
                  <c:v>41851</c:v>
                </c:pt>
                <c:pt idx="122">
                  <c:v>41852</c:v>
                </c:pt>
                <c:pt idx="123">
                  <c:v>41853</c:v>
                </c:pt>
                <c:pt idx="124">
                  <c:v>41854</c:v>
                </c:pt>
                <c:pt idx="125">
                  <c:v>41855</c:v>
                </c:pt>
                <c:pt idx="126">
                  <c:v>41856</c:v>
                </c:pt>
                <c:pt idx="127">
                  <c:v>41857</c:v>
                </c:pt>
                <c:pt idx="128">
                  <c:v>41858</c:v>
                </c:pt>
                <c:pt idx="129">
                  <c:v>41859</c:v>
                </c:pt>
                <c:pt idx="130">
                  <c:v>41860</c:v>
                </c:pt>
                <c:pt idx="131">
                  <c:v>41861</c:v>
                </c:pt>
                <c:pt idx="132">
                  <c:v>41862</c:v>
                </c:pt>
                <c:pt idx="133">
                  <c:v>41863</c:v>
                </c:pt>
                <c:pt idx="134">
                  <c:v>41864</c:v>
                </c:pt>
                <c:pt idx="135">
                  <c:v>41865</c:v>
                </c:pt>
                <c:pt idx="136">
                  <c:v>41866</c:v>
                </c:pt>
                <c:pt idx="137">
                  <c:v>41867</c:v>
                </c:pt>
                <c:pt idx="138">
                  <c:v>41868</c:v>
                </c:pt>
                <c:pt idx="139">
                  <c:v>41869</c:v>
                </c:pt>
                <c:pt idx="140">
                  <c:v>41870</c:v>
                </c:pt>
                <c:pt idx="141">
                  <c:v>41871</c:v>
                </c:pt>
                <c:pt idx="142">
                  <c:v>41872</c:v>
                </c:pt>
                <c:pt idx="143">
                  <c:v>41873</c:v>
                </c:pt>
                <c:pt idx="144">
                  <c:v>41874</c:v>
                </c:pt>
                <c:pt idx="145">
                  <c:v>41875</c:v>
                </c:pt>
                <c:pt idx="146">
                  <c:v>41876</c:v>
                </c:pt>
                <c:pt idx="147">
                  <c:v>41877</c:v>
                </c:pt>
                <c:pt idx="148">
                  <c:v>41878</c:v>
                </c:pt>
                <c:pt idx="149">
                  <c:v>41879</c:v>
                </c:pt>
                <c:pt idx="150">
                  <c:v>41880</c:v>
                </c:pt>
                <c:pt idx="151">
                  <c:v>41881</c:v>
                </c:pt>
                <c:pt idx="152">
                  <c:v>41882</c:v>
                </c:pt>
                <c:pt idx="153">
                  <c:v>41883</c:v>
                </c:pt>
                <c:pt idx="154">
                  <c:v>41884</c:v>
                </c:pt>
                <c:pt idx="155">
                  <c:v>41885</c:v>
                </c:pt>
                <c:pt idx="156">
                  <c:v>41886</c:v>
                </c:pt>
                <c:pt idx="157">
                  <c:v>41887</c:v>
                </c:pt>
                <c:pt idx="158">
                  <c:v>41888</c:v>
                </c:pt>
                <c:pt idx="159">
                  <c:v>41889</c:v>
                </c:pt>
                <c:pt idx="160">
                  <c:v>41890</c:v>
                </c:pt>
                <c:pt idx="161">
                  <c:v>41891</c:v>
                </c:pt>
                <c:pt idx="162">
                  <c:v>41892</c:v>
                </c:pt>
                <c:pt idx="163">
                  <c:v>41893</c:v>
                </c:pt>
                <c:pt idx="164">
                  <c:v>41894</c:v>
                </c:pt>
                <c:pt idx="165">
                  <c:v>41895</c:v>
                </c:pt>
                <c:pt idx="166">
                  <c:v>41896</c:v>
                </c:pt>
                <c:pt idx="167">
                  <c:v>41897</c:v>
                </c:pt>
                <c:pt idx="168">
                  <c:v>41898</c:v>
                </c:pt>
                <c:pt idx="169">
                  <c:v>41899</c:v>
                </c:pt>
                <c:pt idx="170">
                  <c:v>41900</c:v>
                </c:pt>
                <c:pt idx="171">
                  <c:v>41901</c:v>
                </c:pt>
                <c:pt idx="172">
                  <c:v>41902</c:v>
                </c:pt>
                <c:pt idx="173">
                  <c:v>41903</c:v>
                </c:pt>
                <c:pt idx="174">
                  <c:v>41904</c:v>
                </c:pt>
                <c:pt idx="175">
                  <c:v>41905</c:v>
                </c:pt>
                <c:pt idx="176">
                  <c:v>41906</c:v>
                </c:pt>
                <c:pt idx="177">
                  <c:v>41907</c:v>
                </c:pt>
                <c:pt idx="178">
                  <c:v>41908</c:v>
                </c:pt>
                <c:pt idx="179">
                  <c:v>41909</c:v>
                </c:pt>
                <c:pt idx="180">
                  <c:v>41910</c:v>
                </c:pt>
                <c:pt idx="181">
                  <c:v>41911</c:v>
                </c:pt>
                <c:pt idx="182">
                  <c:v>41912</c:v>
                </c:pt>
                <c:pt idx="183">
                  <c:v>41913</c:v>
                </c:pt>
                <c:pt idx="184">
                  <c:v>41914</c:v>
                </c:pt>
                <c:pt idx="185">
                  <c:v>41915</c:v>
                </c:pt>
                <c:pt idx="186">
                  <c:v>41916</c:v>
                </c:pt>
                <c:pt idx="187">
                  <c:v>41917</c:v>
                </c:pt>
                <c:pt idx="188">
                  <c:v>41918</c:v>
                </c:pt>
                <c:pt idx="189">
                  <c:v>41919</c:v>
                </c:pt>
                <c:pt idx="190">
                  <c:v>41920</c:v>
                </c:pt>
                <c:pt idx="191">
                  <c:v>41921</c:v>
                </c:pt>
                <c:pt idx="192">
                  <c:v>41922</c:v>
                </c:pt>
                <c:pt idx="193">
                  <c:v>41923</c:v>
                </c:pt>
                <c:pt idx="194">
                  <c:v>41924</c:v>
                </c:pt>
                <c:pt idx="195">
                  <c:v>41925</c:v>
                </c:pt>
                <c:pt idx="196">
                  <c:v>41926</c:v>
                </c:pt>
                <c:pt idx="197">
                  <c:v>41927</c:v>
                </c:pt>
                <c:pt idx="198">
                  <c:v>41928</c:v>
                </c:pt>
                <c:pt idx="199">
                  <c:v>41929</c:v>
                </c:pt>
                <c:pt idx="200">
                  <c:v>41930</c:v>
                </c:pt>
                <c:pt idx="201">
                  <c:v>41931</c:v>
                </c:pt>
                <c:pt idx="202">
                  <c:v>41932</c:v>
                </c:pt>
                <c:pt idx="203">
                  <c:v>41933</c:v>
                </c:pt>
                <c:pt idx="204">
                  <c:v>41934</c:v>
                </c:pt>
                <c:pt idx="205">
                  <c:v>41935</c:v>
                </c:pt>
                <c:pt idx="206">
                  <c:v>41936</c:v>
                </c:pt>
                <c:pt idx="207">
                  <c:v>41937</c:v>
                </c:pt>
                <c:pt idx="208">
                  <c:v>41938</c:v>
                </c:pt>
                <c:pt idx="209">
                  <c:v>41939</c:v>
                </c:pt>
                <c:pt idx="210">
                  <c:v>41940</c:v>
                </c:pt>
                <c:pt idx="211">
                  <c:v>41941</c:v>
                </c:pt>
                <c:pt idx="212">
                  <c:v>41942</c:v>
                </c:pt>
                <c:pt idx="213">
                  <c:v>41943</c:v>
                </c:pt>
                <c:pt idx="214">
                  <c:v>41944</c:v>
                </c:pt>
                <c:pt idx="215">
                  <c:v>41945</c:v>
                </c:pt>
                <c:pt idx="216">
                  <c:v>41946</c:v>
                </c:pt>
                <c:pt idx="217">
                  <c:v>41947</c:v>
                </c:pt>
                <c:pt idx="218">
                  <c:v>41948</c:v>
                </c:pt>
                <c:pt idx="219">
                  <c:v>41949</c:v>
                </c:pt>
                <c:pt idx="220">
                  <c:v>41950</c:v>
                </c:pt>
                <c:pt idx="221">
                  <c:v>41951</c:v>
                </c:pt>
                <c:pt idx="222">
                  <c:v>41952</c:v>
                </c:pt>
                <c:pt idx="223">
                  <c:v>41953</c:v>
                </c:pt>
                <c:pt idx="224">
                  <c:v>41954</c:v>
                </c:pt>
                <c:pt idx="225">
                  <c:v>41955</c:v>
                </c:pt>
                <c:pt idx="226">
                  <c:v>41956</c:v>
                </c:pt>
                <c:pt idx="227">
                  <c:v>41957</c:v>
                </c:pt>
                <c:pt idx="228">
                  <c:v>41958</c:v>
                </c:pt>
                <c:pt idx="229">
                  <c:v>41959</c:v>
                </c:pt>
                <c:pt idx="230">
                  <c:v>41960</c:v>
                </c:pt>
                <c:pt idx="231">
                  <c:v>41961</c:v>
                </c:pt>
                <c:pt idx="232">
                  <c:v>41962</c:v>
                </c:pt>
                <c:pt idx="233">
                  <c:v>41963</c:v>
                </c:pt>
                <c:pt idx="234">
                  <c:v>41964</c:v>
                </c:pt>
                <c:pt idx="235">
                  <c:v>41965</c:v>
                </c:pt>
                <c:pt idx="236">
                  <c:v>41966</c:v>
                </c:pt>
                <c:pt idx="237">
                  <c:v>41967</c:v>
                </c:pt>
                <c:pt idx="238">
                  <c:v>41968</c:v>
                </c:pt>
                <c:pt idx="239">
                  <c:v>41969</c:v>
                </c:pt>
                <c:pt idx="240">
                  <c:v>41970</c:v>
                </c:pt>
                <c:pt idx="241">
                  <c:v>41971</c:v>
                </c:pt>
                <c:pt idx="242">
                  <c:v>41972</c:v>
                </c:pt>
                <c:pt idx="243">
                  <c:v>41973</c:v>
                </c:pt>
                <c:pt idx="244">
                  <c:v>41974</c:v>
                </c:pt>
                <c:pt idx="245">
                  <c:v>41975</c:v>
                </c:pt>
                <c:pt idx="246">
                  <c:v>41976</c:v>
                </c:pt>
                <c:pt idx="247">
                  <c:v>41977</c:v>
                </c:pt>
                <c:pt idx="248">
                  <c:v>41978</c:v>
                </c:pt>
                <c:pt idx="249">
                  <c:v>41979</c:v>
                </c:pt>
                <c:pt idx="250">
                  <c:v>41980</c:v>
                </c:pt>
                <c:pt idx="251">
                  <c:v>41981</c:v>
                </c:pt>
                <c:pt idx="252">
                  <c:v>41982</c:v>
                </c:pt>
                <c:pt idx="253">
                  <c:v>41983</c:v>
                </c:pt>
                <c:pt idx="254">
                  <c:v>41984</c:v>
                </c:pt>
                <c:pt idx="255">
                  <c:v>41985</c:v>
                </c:pt>
                <c:pt idx="256">
                  <c:v>41986</c:v>
                </c:pt>
                <c:pt idx="257">
                  <c:v>41987</c:v>
                </c:pt>
                <c:pt idx="258">
                  <c:v>41988</c:v>
                </c:pt>
                <c:pt idx="259">
                  <c:v>41989</c:v>
                </c:pt>
                <c:pt idx="260">
                  <c:v>41990</c:v>
                </c:pt>
                <c:pt idx="261">
                  <c:v>41991</c:v>
                </c:pt>
                <c:pt idx="262">
                  <c:v>41992</c:v>
                </c:pt>
                <c:pt idx="263">
                  <c:v>41993</c:v>
                </c:pt>
                <c:pt idx="264">
                  <c:v>41994</c:v>
                </c:pt>
                <c:pt idx="265">
                  <c:v>41995</c:v>
                </c:pt>
                <c:pt idx="266">
                  <c:v>41996</c:v>
                </c:pt>
                <c:pt idx="267">
                  <c:v>41997</c:v>
                </c:pt>
                <c:pt idx="268">
                  <c:v>41998</c:v>
                </c:pt>
                <c:pt idx="269">
                  <c:v>41999</c:v>
                </c:pt>
                <c:pt idx="270">
                  <c:v>42000</c:v>
                </c:pt>
                <c:pt idx="271">
                  <c:v>42001</c:v>
                </c:pt>
                <c:pt idx="272">
                  <c:v>42002</c:v>
                </c:pt>
                <c:pt idx="273">
                  <c:v>42003</c:v>
                </c:pt>
                <c:pt idx="274">
                  <c:v>42004</c:v>
                </c:pt>
                <c:pt idx="275">
                  <c:v>42005</c:v>
                </c:pt>
                <c:pt idx="276">
                  <c:v>42006</c:v>
                </c:pt>
                <c:pt idx="277">
                  <c:v>42007</c:v>
                </c:pt>
                <c:pt idx="278">
                  <c:v>42008</c:v>
                </c:pt>
                <c:pt idx="279">
                  <c:v>42009</c:v>
                </c:pt>
                <c:pt idx="280">
                  <c:v>42010</c:v>
                </c:pt>
                <c:pt idx="281">
                  <c:v>42011</c:v>
                </c:pt>
                <c:pt idx="282">
                  <c:v>42012</c:v>
                </c:pt>
                <c:pt idx="283">
                  <c:v>42013</c:v>
                </c:pt>
                <c:pt idx="284">
                  <c:v>42014</c:v>
                </c:pt>
                <c:pt idx="285">
                  <c:v>42015</c:v>
                </c:pt>
                <c:pt idx="286">
                  <c:v>42016</c:v>
                </c:pt>
                <c:pt idx="287">
                  <c:v>42017</c:v>
                </c:pt>
                <c:pt idx="288">
                  <c:v>42018</c:v>
                </c:pt>
                <c:pt idx="289">
                  <c:v>42019</c:v>
                </c:pt>
                <c:pt idx="290">
                  <c:v>42020</c:v>
                </c:pt>
                <c:pt idx="291">
                  <c:v>42021</c:v>
                </c:pt>
                <c:pt idx="292">
                  <c:v>42022</c:v>
                </c:pt>
                <c:pt idx="293">
                  <c:v>42023</c:v>
                </c:pt>
                <c:pt idx="294">
                  <c:v>42024</c:v>
                </c:pt>
                <c:pt idx="295">
                  <c:v>42025</c:v>
                </c:pt>
                <c:pt idx="296">
                  <c:v>42026</c:v>
                </c:pt>
                <c:pt idx="297">
                  <c:v>42027</c:v>
                </c:pt>
                <c:pt idx="298">
                  <c:v>42028</c:v>
                </c:pt>
                <c:pt idx="299">
                  <c:v>42029</c:v>
                </c:pt>
                <c:pt idx="300">
                  <c:v>42030</c:v>
                </c:pt>
                <c:pt idx="301">
                  <c:v>42031</c:v>
                </c:pt>
                <c:pt idx="302">
                  <c:v>42032</c:v>
                </c:pt>
                <c:pt idx="303">
                  <c:v>42033</c:v>
                </c:pt>
                <c:pt idx="304">
                  <c:v>42034</c:v>
                </c:pt>
                <c:pt idx="305">
                  <c:v>42035</c:v>
                </c:pt>
                <c:pt idx="306">
                  <c:v>42036</c:v>
                </c:pt>
                <c:pt idx="307">
                  <c:v>42037</c:v>
                </c:pt>
                <c:pt idx="308">
                  <c:v>42038</c:v>
                </c:pt>
                <c:pt idx="309">
                  <c:v>42039</c:v>
                </c:pt>
                <c:pt idx="310">
                  <c:v>42040</c:v>
                </c:pt>
                <c:pt idx="311">
                  <c:v>42041</c:v>
                </c:pt>
                <c:pt idx="312">
                  <c:v>42042</c:v>
                </c:pt>
                <c:pt idx="313">
                  <c:v>42043</c:v>
                </c:pt>
                <c:pt idx="314">
                  <c:v>42044</c:v>
                </c:pt>
                <c:pt idx="315">
                  <c:v>42045</c:v>
                </c:pt>
                <c:pt idx="316">
                  <c:v>42046</c:v>
                </c:pt>
                <c:pt idx="317">
                  <c:v>42047</c:v>
                </c:pt>
                <c:pt idx="318">
                  <c:v>42048</c:v>
                </c:pt>
                <c:pt idx="319">
                  <c:v>42049</c:v>
                </c:pt>
                <c:pt idx="320">
                  <c:v>42050</c:v>
                </c:pt>
                <c:pt idx="321">
                  <c:v>42051</c:v>
                </c:pt>
                <c:pt idx="322">
                  <c:v>42052</c:v>
                </c:pt>
                <c:pt idx="323">
                  <c:v>42053</c:v>
                </c:pt>
                <c:pt idx="324">
                  <c:v>42054</c:v>
                </c:pt>
                <c:pt idx="325">
                  <c:v>42055</c:v>
                </c:pt>
                <c:pt idx="326">
                  <c:v>42056</c:v>
                </c:pt>
                <c:pt idx="327">
                  <c:v>42057</c:v>
                </c:pt>
                <c:pt idx="328">
                  <c:v>42058</c:v>
                </c:pt>
                <c:pt idx="329">
                  <c:v>42059</c:v>
                </c:pt>
                <c:pt idx="330">
                  <c:v>42060</c:v>
                </c:pt>
                <c:pt idx="331">
                  <c:v>42061</c:v>
                </c:pt>
                <c:pt idx="332">
                  <c:v>42062</c:v>
                </c:pt>
                <c:pt idx="333">
                  <c:v>42063</c:v>
                </c:pt>
                <c:pt idx="334">
                  <c:v>42064</c:v>
                </c:pt>
                <c:pt idx="335">
                  <c:v>42065</c:v>
                </c:pt>
                <c:pt idx="336">
                  <c:v>42066</c:v>
                </c:pt>
                <c:pt idx="337">
                  <c:v>42067</c:v>
                </c:pt>
                <c:pt idx="338">
                  <c:v>42068</c:v>
                </c:pt>
                <c:pt idx="339">
                  <c:v>42069</c:v>
                </c:pt>
                <c:pt idx="340">
                  <c:v>42070</c:v>
                </c:pt>
                <c:pt idx="341">
                  <c:v>42071</c:v>
                </c:pt>
                <c:pt idx="342">
                  <c:v>42072</c:v>
                </c:pt>
                <c:pt idx="343">
                  <c:v>42073</c:v>
                </c:pt>
                <c:pt idx="344">
                  <c:v>42074</c:v>
                </c:pt>
                <c:pt idx="345">
                  <c:v>42075</c:v>
                </c:pt>
                <c:pt idx="346">
                  <c:v>42076</c:v>
                </c:pt>
                <c:pt idx="347">
                  <c:v>42077</c:v>
                </c:pt>
                <c:pt idx="348">
                  <c:v>42078</c:v>
                </c:pt>
                <c:pt idx="349">
                  <c:v>42079</c:v>
                </c:pt>
                <c:pt idx="350">
                  <c:v>42080</c:v>
                </c:pt>
                <c:pt idx="351">
                  <c:v>42081</c:v>
                </c:pt>
                <c:pt idx="352">
                  <c:v>42082</c:v>
                </c:pt>
                <c:pt idx="353">
                  <c:v>42083</c:v>
                </c:pt>
                <c:pt idx="354">
                  <c:v>42084</c:v>
                </c:pt>
                <c:pt idx="355">
                  <c:v>42085</c:v>
                </c:pt>
                <c:pt idx="356">
                  <c:v>42086</c:v>
                </c:pt>
                <c:pt idx="357">
                  <c:v>42087</c:v>
                </c:pt>
                <c:pt idx="358">
                  <c:v>42088</c:v>
                </c:pt>
                <c:pt idx="359">
                  <c:v>42089</c:v>
                </c:pt>
                <c:pt idx="360">
                  <c:v>42090</c:v>
                </c:pt>
                <c:pt idx="361">
                  <c:v>42091</c:v>
                </c:pt>
                <c:pt idx="362">
                  <c:v>42092</c:v>
                </c:pt>
                <c:pt idx="363">
                  <c:v>42093</c:v>
                </c:pt>
                <c:pt idx="364">
                  <c:v>42094</c:v>
                </c:pt>
                <c:pt idx="365">
                  <c:v>42095</c:v>
                </c:pt>
                <c:pt idx="366">
                  <c:v>42096</c:v>
                </c:pt>
                <c:pt idx="367">
                  <c:v>42097</c:v>
                </c:pt>
                <c:pt idx="368">
                  <c:v>42098</c:v>
                </c:pt>
                <c:pt idx="369">
                  <c:v>42099</c:v>
                </c:pt>
                <c:pt idx="370">
                  <c:v>42100</c:v>
                </c:pt>
                <c:pt idx="371">
                  <c:v>42101</c:v>
                </c:pt>
                <c:pt idx="372">
                  <c:v>42102</c:v>
                </c:pt>
                <c:pt idx="373">
                  <c:v>42103</c:v>
                </c:pt>
                <c:pt idx="374">
                  <c:v>42104</c:v>
                </c:pt>
                <c:pt idx="375">
                  <c:v>42105</c:v>
                </c:pt>
                <c:pt idx="376">
                  <c:v>42106</c:v>
                </c:pt>
                <c:pt idx="377">
                  <c:v>42107</c:v>
                </c:pt>
                <c:pt idx="378">
                  <c:v>42108</c:v>
                </c:pt>
                <c:pt idx="379">
                  <c:v>42109</c:v>
                </c:pt>
                <c:pt idx="380">
                  <c:v>42110</c:v>
                </c:pt>
                <c:pt idx="381">
                  <c:v>42111</c:v>
                </c:pt>
                <c:pt idx="382">
                  <c:v>42112</c:v>
                </c:pt>
                <c:pt idx="383">
                  <c:v>42113</c:v>
                </c:pt>
                <c:pt idx="384">
                  <c:v>42114</c:v>
                </c:pt>
                <c:pt idx="385">
                  <c:v>42115</c:v>
                </c:pt>
                <c:pt idx="386">
                  <c:v>42116</c:v>
                </c:pt>
                <c:pt idx="387">
                  <c:v>42117</c:v>
                </c:pt>
                <c:pt idx="388">
                  <c:v>42118</c:v>
                </c:pt>
                <c:pt idx="389">
                  <c:v>42119</c:v>
                </c:pt>
                <c:pt idx="390">
                  <c:v>42120</c:v>
                </c:pt>
                <c:pt idx="391">
                  <c:v>42121</c:v>
                </c:pt>
                <c:pt idx="392">
                  <c:v>42122</c:v>
                </c:pt>
                <c:pt idx="393">
                  <c:v>42123</c:v>
                </c:pt>
                <c:pt idx="394">
                  <c:v>42124</c:v>
                </c:pt>
                <c:pt idx="395">
                  <c:v>42125</c:v>
                </c:pt>
                <c:pt idx="396">
                  <c:v>42126</c:v>
                </c:pt>
                <c:pt idx="397">
                  <c:v>42127</c:v>
                </c:pt>
                <c:pt idx="398">
                  <c:v>42128</c:v>
                </c:pt>
                <c:pt idx="399">
                  <c:v>42129</c:v>
                </c:pt>
                <c:pt idx="400">
                  <c:v>42130</c:v>
                </c:pt>
                <c:pt idx="401">
                  <c:v>42131</c:v>
                </c:pt>
                <c:pt idx="402">
                  <c:v>42132</c:v>
                </c:pt>
                <c:pt idx="403">
                  <c:v>42133</c:v>
                </c:pt>
                <c:pt idx="404">
                  <c:v>42134</c:v>
                </c:pt>
                <c:pt idx="405">
                  <c:v>42135</c:v>
                </c:pt>
                <c:pt idx="406">
                  <c:v>42136</c:v>
                </c:pt>
                <c:pt idx="407">
                  <c:v>42137</c:v>
                </c:pt>
                <c:pt idx="408">
                  <c:v>42138</c:v>
                </c:pt>
                <c:pt idx="409">
                  <c:v>42139</c:v>
                </c:pt>
                <c:pt idx="410">
                  <c:v>42140</c:v>
                </c:pt>
                <c:pt idx="411">
                  <c:v>42141</c:v>
                </c:pt>
                <c:pt idx="412">
                  <c:v>42142</c:v>
                </c:pt>
                <c:pt idx="413">
                  <c:v>42143</c:v>
                </c:pt>
                <c:pt idx="414">
                  <c:v>42144</c:v>
                </c:pt>
                <c:pt idx="415">
                  <c:v>42145</c:v>
                </c:pt>
                <c:pt idx="416">
                  <c:v>42146</c:v>
                </c:pt>
                <c:pt idx="417">
                  <c:v>42147</c:v>
                </c:pt>
                <c:pt idx="418">
                  <c:v>42148</c:v>
                </c:pt>
                <c:pt idx="419">
                  <c:v>42149</c:v>
                </c:pt>
                <c:pt idx="420">
                  <c:v>42150</c:v>
                </c:pt>
                <c:pt idx="421">
                  <c:v>42151</c:v>
                </c:pt>
                <c:pt idx="422">
                  <c:v>42152</c:v>
                </c:pt>
                <c:pt idx="423">
                  <c:v>42153</c:v>
                </c:pt>
                <c:pt idx="424">
                  <c:v>42154</c:v>
                </c:pt>
                <c:pt idx="425">
                  <c:v>42155</c:v>
                </c:pt>
                <c:pt idx="426">
                  <c:v>42156</c:v>
                </c:pt>
                <c:pt idx="427">
                  <c:v>42157</c:v>
                </c:pt>
                <c:pt idx="428">
                  <c:v>42158</c:v>
                </c:pt>
                <c:pt idx="429">
                  <c:v>42159</c:v>
                </c:pt>
                <c:pt idx="430">
                  <c:v>42160</c:v>
                </c:pt>
                <c:pt idx="431">
                  <c:v>42161</c:v>
                </c:pt>
                <c:pt idx="432">
                  <c:v>42162</c:v>
                </c:pt>
                <c:pt idx="433">
                  <c:v>42163</c:v>
                </c:pt>
                <c:pt idx="434">
                  <c:v>42164</c:v>
                </c:pt>
                <c:pt idx="435">
                  <c:v>42165</c:v>
                </c:pt>
                <c:pt idx="436">
                  <c:v>42166</c:v>
                </c:pt>
                <c:pt idx="437">
                  <c:v>42167</c:v>
                </c:pt>
                <c:pt idx="438">
                  <c:v>42168</c:v>
                </c:pt>
                <c:pt idx="439">
                  <c:v>42169</c:v>
                </c:pt>
                <c:pt idx="440">
                  <c:v>42170</c:v>
                </c:pt>
                <c:pt idx="441">
                  <c:v>42171</c:v>
                </c:pt>
                <c:pt idx="442">
                  <c:v>42172</c:v>
                </c:pt>
                <c:pt idx="443">
                  <c:v>42173</c:v>
                </c:pt>
                <c:pt idx="444">
                  <c:v>42174</c:v>
                </c:pt>
                <c:pt idx="445">
                  <c:v>42175</c:v>
                </c:pt>
                <c:pt idx="446">
                  <c:v>42176</c:v>
                </c:pt>
                <c:pt idx="447">
                  <c:v>42177</c:v>
                </c:pt>
                <c:pt idx="448">
                  <c:v>42178</c:v>
                </c:pt>
                <c:pt idx="449">
                  <c:v>42179</c:v>
                </c:pt>
                <c:pt idx="450">
                  <c:v>42180</c:v>
                </c:pt>
                <c:pt idx="451">
                  <c:v>42181</c:v>
                </c:pt>
                <c:pt idx="452">
                  <c:v>42182</c:v>
                </c:pt>
                <c:pt idx="453">
                  <c:v>42183</c:v>
                </c:pt>
                <c:pt idx="454">
                  <c:v>42184</c:v>
                </c:pt>
                <c:pt idx="455">
                  <c:v>42185</c:v>
                </c:pt>
                <c:pt idx="456">
                  <c:v>42186</c:v>
                </c:pt>
                <c:pt idx="457">
                  <c:v>42187</c:v>
                </c:pt>
                <c:pt idx="458">
                  <c:v>42188</c:v>
                </c:pt>
                <c:pt idx="459">
                  <c:v>42189</c:v>
                </c:pt>
                <c:pt idx="460">
                  <c:v>42190</c:v>
                </c:pt>
                <c:pt idx="461">
                  <c:v>42191</c:v>
                </c:pt>
                <c:pt idx="462">
                  <c:v>42192</c:v>
                </c:pt>
                <c:pt idx="463">
                  <c:v>42193</c:v>
                </c:pt>
                <c:pt idx="464">
                  <c:v>42194</c:v>
                </c:pt>
                <c:pt idx="465">
                  <c:v>42195</c:v>
                </c:pt>
                <c:pt idx="466">
                  <c:v>42196</c:v>
                </c:pt>
                <c:pt idx="467">
                  <c:v>42197</c:v>
                </c:pt>
                <c:pt idx="468">
                  <c:v>42198</c:v>
                </c:pt>
                <c:pt idx="469">
                  <c:v>42199</c:v>
                </c:pt>
                <c:pt idx="470">
                  <c:v>42200</c:v>
                </c:pt>
                <c:pt idx="471">
                  <c:v>42201</c:v>
                </c:pt>
                <c:pt idx="472">
                  <c:v>42202</c:v>
                </c:pt>
                <c:pt idx="473">
                  <c:v>42203</c:v>
                </c:pt>
                <c:pt idx="474">
                  <c:v>42204</c:v>
                </c:pt>
                <c:pt idx="475">
                  <c:v>42205</c:v>
                </c:pt>
                <c:pt idx="476">
                  <c:v>42206</c:v>
                </c:pt>
                <c:pt idx="477">
                  <c:v>42207</c:v>
                </c:pt>
                <c:pt idx="478">
                  <c:v>42208</c:v>
                </c:pt>
                <c:pt idx="479">
                  <c:v>42209</c:v>
                </c:pt>
                <c:pt idx="480">
                  <c:v>42210</c:v>
                </c:pt>
                <c:pt idx="481">
                  <c:v>42211</c:v>
                </c:pt>
                <c:pt idx="482">
                  <c:v>42212</c:v>
                </c:pt>
                <c:pt idx="483">
                  <c:v>42213</c:v>
                </c:pt>
                <c:pt idx="484">
                  <c:v>42214</c:v>
                </c:pt>
                <c:pt idx="485">
                  <c:v>42215</c:v>
                </c:pt>
                <c:pt idx="486">
                  <c:v>42216</c:v>
                </c:pt>
                <c:pt idx="487">
                  <c:v>42217</c:v>
                </c:pt>
                <c:pt idx="488">
                  <c:v>42218</c:v>
                </c:pt>
                <c:pt idx="489">
                  <c:v>42219</c:v>
                </c:pt>
                <c:pt idx="490">
                  <c:v>42220</c:v>
                </c:pt>
                <c:pt idx="491">
                  <c:v>42221</c:v>
                </c:pt>
                <c:pt idx="492">
                  <c:v>42222</c:v>
                </c:pt>
                <c:pt idx="493">
                  <c:v>42223</c:v>
                </c:pt>
                <c:pt idx="494">
                  <c:v>42224</c:v>
                </c:pt>
                <c:pt idx="495">
                  <c:v>42225</c:v>
                </c:pt>
                <c:pt idx="496">
                  <c:v>42226</c:v>
                </c:pt>
                <c:pt idx="497">
                  <c:v>42227</c:v>
                </c:pt>
                <c:pt idx="498">
                  <c:v>42228</c:v>
                </c:pt>
                <c:pt idx="499">
                  <c:v>42229</c:v>
                </c:pt>
                <c:pt idx="500">
                  <c:v>42230</c:v>
                </c:pt>
                <c:pt idx="501">
                  <c:v>42231</c:v>
                </c:pt>
                <c:pt idx="502">
                  <c:v>42232</c:v>
                </c:pt>
                <c:pt idx="503">
                  <c:v>42233</c:v>
                </c:pt>
                <c:pt idx="504">
                  <c:v>42234</c:v>
                </c:pt>
                <c:pt idx="505">
                  <c:v>42235</c:v>
                </c:pt>
                <c:pt idx="506">
                  <c:v>42236</c:v>
                </c:pt>
                <c:pt idx="507">
                  <c:v>42237</c:v>
                </c:pt>
                <c:pt idx="508">
                  <c:v>42238</c:v>
                </c:pt>
                <c:pt idx="509">
                  <c:v>42239</c:v>
                </c:pt>
                <c:pt idx="510">
                  <c:v>42240</c:v>
                </c:pt>
                <c:pt idx="511">
                  <c:v>42241</c:v>
                </c:pt>
                <c:pt idx="512">
                  <c:v>42242</c:v>
                </c:pt>
                <c:pt idx="513">
                  <c:v>42243</c:v>
                </c:pt>
                <c:pt idx="514">
                  <c:v>42244</c:v>
                </c:pt>
                <c:pt idx="515">
                  <c:v>42245</c:v>
                </c:pt>
                <c:pt idx="516">
                  <c:v>42246</c:v>
                </c:pt>
                <c:pt idx="517">
                  <c:v>42247</c:v>
                </c:pt>
                <c:pt idx="518">
                  <c:v>42248</c:v>
                </c:pt>
                <c:pt idx="519">
                  <c:v>42249</c:v>
                </c:pt>
                <c:pt idx="520">
                  <c:v>42250</c:v>
                </c:pt>
                <c:pt idx="521">
                  <c:v>42251</c:v>
                </c:pt>
                <c:pt idx="522">
                  <c:v>42252</c:v>
                </c:pt>
                <c:pt idx="523">
                  <c:v>42253</c:v>
                </c:pt>
                <c:pt idx="524">
                  <c:v>42254</c:v>
                </c:pt>
                <c:pt idx="525">
                  <c:v>42255</c:v>
                </c:pt>
                <c:pt idx="526">
                  <c:v>42256</c:v>
                </c:pt>
                <c:pt idx="527">
                  <c:v>42257</c:v>
                </c:pt>
                <c:pt idx="528">
                  <c:v>42258</c:v>
                </c:pt>
                <c:pt idx="529">
                  <c:v>42259</c:v>
                </c:pt>
                <c:pt idx="530">
                  <c:v>42260</c:v>
                </c:pt>
                <c:pt idx="531">
                  <c:v>42261</c:v>
                </c:pt>
                <c:pt idx="532">
                  <c:v>42262</c:v>
                </c:pt>
                <c:pt idx="533">
                  <c:v>42263</c:v>
                </c:pt>
                <c:pt idx="534">
                  <c:v>42264</c:v>
                </c:pt>
                <c:pt idx="535">
                  <c:v>42265</c:v>
                </c:pt>
                <c:pt idx="536">
                  <c:v>42266</c:v>
                </c:pt>
                <c:pt idx="537">
                  <c:v>42267</c:v>
                </c:pt>
                <c:pt idx="538">
                  <c:v>42268</c:v>
                </c:pt>
                <c:pt idx="539">
                  <c:v>42269</c:v>
                </c:pt>
                <c:pt idx="540">
                  <c:v>42270</c:v>
                </c:pt>
                <c:pt idx="541">
                  <c:v>42271</c:v>
                </c:pt>
                <c:pt idx="542">
                  <c:v>42272</c:v>
                </c:pt>
                <c:pt idx="543">
                  <c:v>42273</c:v>
                </c:pt>
                <c:pt idx="544">
                  <c:v>42274</c:v>
                </c:pt>
                <c:pt idx="545">
                  <c:v>42275</c:v>
                </c:pt>
                <c:pt idx="546">
                  <c:v>42276</c:v>
                </c:pt>
                <c:pt idx="547">
                  <c:v>42277</c:v>
                </c:pt>
                <c:pt idx="548">
                  <c:v>42278</c:v>
                </c:pt>
                <c:pt idx="549">
                  <c:v>42279</c:v>
                </c:pt>
                <c:pt idx="550">
                  <c:v>42280</c:v>
                </c:pt>
                <c:pt idx="551">
                  <c:v>42281</c:v>
                </c:pt>
                <c:pt idx="552">
                  <c:v>42282</c:v>
                </c:pt>
                <c:pt idx="553">
                  <c:v>42283</c:v>
                </c:pt>
                <c:pt idx="554">
                  <c:v>42284</c:v>
                </c:pt>
                <c:pt idx="555">
                  <c:v>42285</c:v>
                </c:pt>
                <c:pt idx="556">
                  <c:v>42286</c:v>
                </c:pt>
                <c:pt idx="557">
                  <c:v>42287</c:v>
                </c:pt>
                <c:pt idx="558">
                  <c:v>42288</c:v>
                </c:pt>
                <c:pt idx="559">
                  <c:v>42289</c:v>
                </c:pt>
                <c:pt idx="560">
                  <c:v>42290</c:v>
                </c:pt>
                <c:pt idx="561">
                  <c:v>42291</c:v>
                </c:pt>
                <c:pt idx="562">
                  <c:v>42292</c:v>
                </c:pt>
                <c:pt idx="563">
                  <c:v>42293</c:v>
                </c:pt>
                <c:pt idx="564">
                  <c:v>42294</c:v>
                </c:pt>
                <c:pt idx="565">
                  <c:v>42295</c:v>
                </c:pt>
                <c:pt idx="566">
                  <c:v>42296</c:v>
                </c:pt>
                <c:pt idx="567">
                  <c:v>42297</c:v>
                </c:pt>
                <c:pt idx="568">
                  <c:v>42298</c:v>
                </c:pt>
                <c:pt idx="569">
                  <c:v>42299</c:v>
                </c:pt>
                <c:pt idx="570">
                  <c:v>42300</c:v>
                </c:pt>
                <c:pt idx="571">
                  <c:v>42301</c:v>
                </c:pt>
                <c:pt idx="572">
                  <c:v>42302</c:v>
                </c:pt>
                <c:pt idx="573">
                  <c:v>42303</c:v>
                </c:pt>
                <c:pt idx="574">
                  <c:v>42304</c:v>
                </c:pt>
                <c:pt idx="575">
                  <c:v>42305</c:v>
                </c:pt>
                <c:pt idx="576">
                  <c:v>42306</c:v>
                </c:pt>
                <c:pt idx="577">
                  <c:v>42307</c:v>
                </c:pt>
                <c:pt idx="578">
                  <c:v>42308</c:v>
                </c:pt>
                <c:pt idx="579">
                  <c:v>42309</c:v>
                </c:pt>
                <c:pt idx="580">
                  <c:v>42310</c:v>
                </c:pt>
                <c:pt idx="581">
                  <c:v>42311</c:v>
                </c:pt>
                <c:pt idx="582">
                  <c:v>42312</c:v>
                </c:pt>
                <c:pt idx="583">
                  <c:v>42313</c:v>
                </c:pt>
                <c:pt idx="584">
                  <c:v>42314</c:v>
                </c:pt>
                <c:pt idx="585">
                  <c:v>42315</c:v>
                </c:pt>
                <c:pt idx="586">
                  <c:v>42316</c:v>
                </c:pt>
                <c:pt idx="587">
                  <c:v>42317</c:v>
                </c:pt>
                <c:pt idx="588">
                  <c:v>42318</c:v>
                </c:pt>
                <c:pt idx="589">
                  <c:v>42319</c:v>
                </c:pt>
                <c:pt idx="590">
                  <c:v>42320</c:v>
                </c:pt>
                <c:pt idx="591">
                  <c:v>42321</c:v>
                </c:pt>
                <c:pt idx="592">
                  <c:v>42322</c:v>
                </c:pt>
                <c:pt idx="593">
                  <c:v>42323</c:v>
                </c:pt>
                <c:pt idx="594">
                  <c:v>42324</c:v>
                </c:pt>
                <c:pt idx="595">
                  <c:v>42325</c:v>
                </c:pt>
                <c:pt idx="596">
                  <c:v>42326</c:v>
                </c:pt>
                <c:pt idx="597">
                  <c:v>42327</c:v>
                </c:pt>
                <c:pt idx="598">
                  <c:v>42328</c:v>
                </c:pt>
                <c:pt idx="599">
                  <c:v>42329</c:v>
                </c:pt>
                <c:pt idx="600">
                  <c:v>42330</c:v>
                </c:pt>
                <c:pt idx="601">
                  <c:v>42331</c:v>
                </c:pt>
                <c:pt idx="602">
                  <c:v>42332</c:v>
                </c:pt>
                <c:pt idx="603">
                  <c:v>42333</c:v>
                </c:pt>
                <c:pt idx="604">
                  <c:v>42334</c:v>
                </c:pt>
                <c:pt idx="605">
                  <c:v>42335</c:v>
                </c:pt>
                <c:pt idx="606">
                  <c:v>42336</c:v>
                </c:pt>
                <c:pt idx="607">
                  <c:v>42337</c:v>
                </c:pt>
                <c:pt idx="608">
                  <c:v>42338</c:v>
                </c:pt>
                <c:pt idx="609">
                  <c:v>42339</c:v>
                </c:pt>
                <c:pt idx="610">
                  <c:v>42340</c:v>
                </c:pt>
                <c:pt idx="611">
                  <c:v>42341</c:v>
                </c:pt>
                <c:pt idx="612">
                  <c:v>42342</c:v>
                </c:pt>
                <c:pt idx="613">
                  <c:v>42343</c:v>
                </c:pt>
                <c:pt idx="614">
                  <c:v>42344</c:v>
                </c:pt>
                <c:pt idx="615">
                  <c:v>42345</c:v>
                </c:pt>
                <c:pt idx="616">
                  <c:v>42346</c:v>
                </c:pt>
                <c:pt idx="617">
                  <c:v>42347</c:v>
                </c:pt>
                <c:pt idx="618">
                  <c:v>42348</c:v>
                </c:pt>
                <c:pt idx="619">
                  <c:v>42349</c:v>
                </c:pt>
                <c:pt idx="620">
                  <c:v>42350</c:v>
                </c:pt>
                <c:pt idx="621">
                  <c:v>42351</c:v>
                </c:pt>
                <c:pt idx="622">
                  <c:v>42352</c:v>
                </c:pt>
                <c:pt idx="623">
                  <c:v>42353</c:v>
                </c:pt>
                <c:pt idx="624">
                  <c:v>42354</c:v>
                </c:pt>
                <c:pt idx="625">
                  <c:v>42355</c:v>
                </c:pt>
                <c:pt idx="626">
                  <c:v>42356</c:v>
                </c:pt>
                <c:pt idx="627">
                  <c:v>42357</c:v>
                </c:pt>
                <c:pt idx="628">
                  <c:v>42358</c:v>
                </c:pt>
                <c:pt idx="629">
                  <c:v>42359</c:v>
                </c:pt>
                <c:pt idx="630">
                  <c:v>42360</c:v>
                </c:pt>
                <c:pt idx="631">
                  <c:v>42361</c:v>
                </c:pt>
                <c:pt idx="632">
                  <c:v>42362</c:v>
                </c:pt>
                <c:pt idx="633">
                  <c:v>42363</c:v>
                </c:pt>
                <c:pt idx="634">
                  <c:v>42364</c:v>
                </c:pt>
                <c:pt idx="635">
                  <c:v>42365</c:v>
                </c:pt>
                <c:pt idx="636">
                  <c:v>42366</c:v>
                </c:pt>
                <c:pt idx="637">
                  <c:v>42367</c:v>
                </c:pt>
                <c:pt idx="638">
                  <c:v>42368</c:v>
                </c:pt>
                <c:pt idx="639">
                  <c:v>42369</c:v>
                </c:pt>
                <c:pt idx="640">
                  <c:v>42370</c:v>
                </c:pt>
                <c:pt idx="641">
                  <c:v>42371</c:v>
                </c:pt>
                <c:pt idx="642">
                  <c:v>42372</c:v>
                </c:pt>
                <c:pt idx="643">
                  <c:v>42373</c:v>
                </c:pt>
                <c:pt idx="644">
                  <c:v>42374</c:v>
                </c:pt>
                <c:pt idx="645">
                  <c:v>42375</c:v>
                </c:pt>
                <c:pt idx="646">
                  <c:v>42376</c:v>
                </c:pt>
                <c:pt idx="647">
                  <c:v>42377</c:v>
                </c:pt>
                <c:pt idx="648">
                  <c:v>42378</c:v>
                </c:pt>
                <c:pt idx="649">
                  <c:v>42379</c:v>
                </c:pt>
                <c:pt idx="650">
                  <c:v>42380</c:v>
                </c:pt>
                <c:pt idx="651">
                  <c:v>42381</c:v>
                </c:pt>
                <c:pt idx="652">
                  <c:v>42382</c:v>
                </c:pt>
                <c:pt idx="653">
                  <c:v>42383</c:v>
                </c:pt>
                <c:pt idx="654">
                  <c:v>42384</c:v>
                </c:pt>
                <c:pt idx="655">
                  <c:v>42385</c:v>
                </c:pt>
                <c:pt idx="656">
                  <c:v>42386</c:v>
                </c:pt>
                <c:pt idx="657">
                  <c:v>42387</c:v>
                </c:pt>
                <c:pt idx="658">
                  <c:v>42388</c:v>
                </c:pt>
                <c:pt idx="659">
                  <c:v>42389</c:v>
                </c:pt>
                <c:pt idx="660">
                  <c:v>42390</c:v>
                </c:pt>
                <c:pt idx="661">
                  <c:v>42391</c:v>
                </c:pt>
                <c:pt idx="662">
                  <c:v>42392</c:v>
                </c:pt>
                <c:pt idx="663">
                  <c:v>42393</c:v>
                </c:pt>
                <c:pt idx="664">
                  <c:v>42394</c:v>
                </c:pt>
                <c:pt idx="665">
                  <c:v>42395</c:v>
                </c:pt>
                <c:pt idx="666">
                  <c:v>42396</c:v>
                </c:pt>
                <c:pt idx="667">
                  <c:v>42397</c:v>
                </c:pt>
                <c:pt idx="668">
                  <c:v>42398</c:v>
                </c:pt>
                <c:pt idx="669">
                  <c:v>42399</c:v>
                </c:pt>
                <c:pt idx="670">
                  <c:v>42400</c:v>
                </c:pt>
                <c:pt idx="671">
                  <c:v>42401</c:v>
                </c:pt>
                <c:pt idx="672">
                  <c:v>42402</c:v>
                </c:pt>
                <c:pt idx="673">
                  <c:v>42403</c:v>
                </c:pt>
                <c:pt idx="674">
                  <c:v>42404</c:v>
                </c:pt>
                <c:pt idx="675">
                  <c:v>42405</c:v>
                </c:pt>
                <c:pt idx="676">
                  <c:v>42406</c:v>
                </c:pt>
                <c:pt idx="677">
                  <c:v>42407</c:v>
                </c:pt>
                <c:pt idx="678">
                  <c:v>42408</c:v>
                </c:pt>
                <c:pt idx="679">
                  <c:v>42409</c:v>
                </c:pt>
                <c:pt idx="680">
                  <c:v>42410</c:v>
                </c:pt>
                <c:pt idx="681">
                  <c:v>42411</c:v>
                </c:pt>
                <c:pt idx="682">
                  <c:v>42412</c:v>
                </c:pt>
                <c:pt idx="683">
                  <c:v>42413</c:v>
                </c:pt>
                <c:pt idx="684">
                  <c:v>42414</c:v>
                </c:pt>
                <c:pt idx="685">
                  <c:v>42415</c:v>
                </c:pt>
                <c:pt idx="686">
                  <c:v>42416</c:v>
                </c:pt>
                <c:pt idx="687">
                  <c:v>42417</c:v>
                </c:pt>
                <c:pt idx="688">
                  <c:v>42418</c:v>
                </c:pt>
                <c:pt idx="689">
                  <c:v>42419</c:v>
                </c:pt>
                <c:pt idx="690">
                  <c:v>42420</c:v>
                </c:pt>
                <c:pt idx="691">
                  <c:v>42421</c:v>
                </c:pt>
                <c:pt idx="692">
                  <c:v>42422</c:v>
                </c:pt>
                <c:pt idx="693">
                  <c:v>42423</c:v>
                </c:pt>
                <c:pt idx="694">
                  <c:v>42424</c:v>
                </c:pt>
                <c:pt idx="695">
                  <c:v>42425</c:v>
                </c:pt>
                <c:pt idx="696">
                  <c:v>42426</c:v>
                </c:pt>
                <c:pt idx="697">
                  <c:v>42427</c:v>
                </c:pt>
                <c:pt idx="698">
                  <c:v>42428</c:v>
                </c:pt>
                <c:pt idx="699">
                  <c:v>42429</c:v>
                </c:pt>
                <c:pt idx="700">
                  <c:v>42430</c:v>
                </c:pt>
                <c:pt idx="701">
                  <c:v>42431</c:v>
                </c:pt>
                <c:pt idx="702">
                  <c:v>42432</c:v>
                </c:pt>
                <c:pt idx="703">
                  <c:v>42433</c:v>
                </c:pt>
                <c:pt idx="704">
                  <c:v>42434</c:v>
                </c:pt>
                <c:pt idx="705">
                  <c:v>42435</c:v>
                </c:pt>
                <c:pt idx="706">
                  <c:v>42436</c:v>
                </c:pt>
                <c:pt idx="707">
                  <c:v>42437</c:v>
                </c:pt>
                <c:pt idx="708">
                  <c:v>42438</c:v>
                </c:pt>
                <c:pt idx="709">
                  <c:v>42439</c:v>
                </c:pt>
                <c:pt idx="710">
                  <c:v>42440</c:v>
                </c:pt>
                <c:pt idx="711">
                  <c:v>42441</c:v>
                </c:pt>
                <c:pt idx="712">
                  <c:v>42442</c:v>
                </c:pt>
                <c:pt idx="713">
                  <c:v>42443</c:v>
                </c:pt>
                <c:pt idx="714">
                  <c:v>42444</c:v>
                </c:pt>
                <c:pt idx="715">
                  <c:v>42445</c:v>
                </c:pt>
                <c:pt idx="716">
                  <c:v>42446</c:v>
                </c:pt>
                <c:pt idx="717">
                  <c:v>42447</c:v>
                </c:pt>
                <c:pt idx="718">
                  <c:v>42448</c:v>
                </c:pt>
                <c:pt idx="719">
                  <c:v>42449</c:v>
                </c:pt>
                <c:pt idx="720">
                  <c:v>42450</c:v>
                </c:pt>
                <c:pt idx="721">
                  <c:v>42451</c:v>
                </c:pt>
                <c:pt idx="722">
                  <c:v>42452</c:v>
                </c:pt>
                <c:pt idx="723">
                  <c:v>42453</c:v>
                </c:pt>
                <c:pt idx="724">
                  <c:v>42454</c:v>
                </c:pt>
                <c:pt idx="725">
                  <c:v>42455</c:v>
                </c:pt>
                <c:pt idx="726">
                  <c:v>42456</c:v>
                </c:pt>
                <c:pt idx="727">
                  <c:v>42457</c:v>
                </c:pt>
                <c:pt idx="728">
                  <c:v>42458</c:v>
                </c:pt>
                <c:pt idx="729">
                  <c:v>42459</c:v>
                </c:pt>
                <c:pt idx="730">
                  <c:v>42460</c:v>
                </c:pt>
                <c:pt idx="731">
                  <c:v>42461</c:v>
                </c:pt>
                <c:pt idx="732">
                  <c:v>42462</c:v>
                </c:pt>
                <c:pt idx="733">
                  <c:v>42463</c:v>
                </c:pt>
                <c:pt idx="734">
                  <c:v>42464</c:v>
                </c:pt>
                <c:pt idx="735">
                  <c:v>42465</c:v>
                </c:pt>
                <c:pt idx="736">
                  <c:v>42466</c:v>
                </c:pt>
                <c:pt idx="737">
                  <c:v>42467</c:v>
                </c:pt>
                <c:pt idx="738">
                  <c:v>42468</c:v>
                </c:pt>
                <c:pt idx="739">
                  <c:v>42469</c:v>
                </c:pt>
                <c:pt idx="740">
                  <c:v>42470</c:v>
                </c:pt>
                <c:pt idx="741">
                  <c:v>42471</c:v>
                </c:pt>
                <c:pt idx="742">
                  <c:v>42472</c:v>
                </c:pt>
                <c:pt idx="743">
                  <c:v>42473</c:v>
                </c:pt>
                <c:pt idx="744">
                  <c:v>42474</c:v>
                </c:pt>
                <c:pt idx="745">
                  <c:v>42475</c:v>
                </c:pt>
                <c:pt idx="746">
                  <c:v>42476</c:v>
                </c:pt>
                <c:pt idx="747">
                  <c:v>42477</c:v>
                </c:pt>
                <c:pt idx="748">
                  <c:v>42478</c:v>
                </c:pt>
                <c:pt idx="749">
                  <c:v>42479</c:v>
                </c:pt>
                <c:pt idx="750">
                  <c:v>42480</c:v>
                </c:pt>
                <c:pt idx="751">
                  <c:v>42481</c:v>
                </c:pt>
                <c:pt idx="752">
                  <c:v>42482</c:v>
                </c:pt>
                <c:pt idx="753">
                  <c:v>42483</c:v>
                </c:pt>
                <c:pt idx="754">
                  <c:v>42484</c:v>
                </c:pt>
                <c:pt idx="755">
                  <c:v>42485</c:v>
                </c:pt>
                <c:pt idx="756">
                  <c:v>42486</c:v>
                </c:pt>
                <c:pt idx="757">
                  <c:v>42487</c:v>
                </c:pt>
                <c:pt idx="758">
                  <c:v>42488</c:v>
                </c:pt>
                <c:pt idx="759">
                  <c:v>42489</c:v>
                </c:pt>
                <c:pt idx="760">
                  <c:v>42490</c:v>
                </c:pt>
              </c:numCache>
            </c:numRef>
          </c:cat>
          <c:val>
            <c:numRef>
              <c:f>Chart6_Data!$B$2:$B$762</c:f>
              <c:numCache>
                <c:formatCode>General</c:formatCode>
                <c:ptCount val="761"/>
                <c:pt idx="0">
                  <c:v>697</c:v>
                </c:pt>
                <c:pt idx="1">
                  <c:v>722</c:v>
                </c:pt>
                <c:pt idx="2">
                  <c:v>709</c:v>
                </c:pt>
                <c:pt idx="3">
                  <c:v>699</c:v>
                </c:pt>
                <c:pt idx="4">
                  <c:v>697</c:v>
                </c:pt>
                <c:pt idx="5">
                  <c:v>713</c:v>
                </c:pt>
                <c:pt idx="6">
                  <c:v>778</c:v>
                </c:pt>
                <c:pt idx="7">
                  <c:v>877</c:v>
                </c:pt>
                <c:pt idx="8">
                  <c:v>731</c:v>
                </c:pt>
                <c:pt idx="9">
                  <c:v>749</c:v>
                </c:pt>
                <c:pt idx="10">
                  <c:v>733</c:v>
                </c:pt>
                <c:pt idx="11">
                  <c:v>757</c:v>
                </c:pt>
                <c:pt idx="12">
                  <c:v>830</c:v>
                </c:pt>
                <c:pt idx="13">
                  <c:v>1376</c:v>
                </c:pt>
                <c:pt idx="14">
                  <c:v>1329</c:v>
                </c:pt>
                <c:pt idx="15">
                  <c:v>868</c:v>
                </c:pt>
                <c:pt idx="16">
                  <c:v>875</c:v>
                </c:pt>
                <c:pt idx="17">
                  <c:v>751</c:v>
                </c:pt>
                <c:pt idx="18">
                  <c:v>856</c:v>
                </c:pt>
                <c:pt idx="19">
                  <c:v>780</c:v>
                </c:pt>
                <c:pt idx="20">
                  <c:v>808</c:v>
                </c:pt>
                <c:pt idx="21">
                  <c:v>975</c:v>
                </c:pt>
                <c:pt idx="22">
                  <c:v>918</c:v>
                </c:pt>
                <c:pt idx="23">
                  <c:v>914</c:v>
                </c:pt>
                <c:pt idx="24">
                  <c:v>894</c:v>
                </c:pt>
                <c:pt idx="25">
                  <c:v>798</c:v>
                </c:pt>
                <c:pt idx="26">
                  <c:v>826</c:v>
                </c:pt>
                <c:pt idx="27">
                  <c:v>1063</c:v>
                </c:pt>
                <c:pt idx="28">
                  <c:v>974</c:v>
                </c:pt>
                <c:pt idx="29">
                  <c:v>935</c:v>
                </c:pt>
                <c:pt idx="30">
                  <c:v>929</c:v>
                </c:pt>
                <c:pt idx="31">
                  <c:v>912</c:v>
                </c:pt>
                <c:pt idx="32">
                  <c:v>831</c:v>
                </c:pt>
                <c:pt idx="33">
                  <c:v>865</c:v>
                </c:pt>
                <c:pt idx="34">
                  <c:v>1036</c:v>
                </c:pt>
                <c:pt idx="35">
                  <c:v>1005</c:v>
                </c:pt>
                <c:pt idx="36">
                  <c:v>1027</c:v>
                </c:pt>
                <c:pt idx="37">
                  <c:v>1028</c:v>
                </c:pt>
                <c:pt idx="38">
                  <c:v>1011</c:v>
                </c:pt>
                <c:pt idx="39">
                  <c:v>1099</c:v>
                </c:pt>
                <c:pt idx="40">
                  <c:v>1018</c:v>
                </c:pt>
                <c:pt idx="41">
                  <c:v>1183</c:v>
                </c:pt>
                <c:pt idx="42">
                  <c:v>1131</c:v>
                </c:pt>
                <c:pt idx="43">
                  <c:v>1157</c:v>
                </c:pt>
                <c:pt idx="44">
                  <c:v>1138</c:v>
                </c:pt>
                <c:pt idx="45">
                  <c:v>1413</c:v>
                </c:pt>
                <c:pt idx="46">
                  <c:v>1481</c:v>
                </c:pt>
                <c:pt idx="47">
                  <c:v>1131</c:v>
                </c:pt>
                <c:pt idx="48">
                  <c:v>1215</c:v>
                </c:pt>
                <c:pt idx="49">
                  <c:v>1244</c:v>
                </c:pt>
                <c:pt idx="50">
                  <c:v>1301</c:v>
                </c:pt>
                <c:pt idx="51">
                  <c:v>1246</c:v>
                </c:pt>
                <c:pt idx="52">
                  <c:v>1292</c:v>
                </c:pt>
                <c:pt idx="53">
                  <c:v>1441</c:v>
                </c:pt>
                <c:pt idx="54">
                  <c:v>1290</c:v>
                </c:pt>
                <c:pt idx="55">
                  <c:v>1323</c:v>
                </c:pt>
                <c:pt idx="56">
                  <c:v>1459</c:v>
                </c:pt>
                <c:pt idx="57">
                  <c:v>1517</c:v>
                </c:pt>
                <c:pt idx="58">
                  <c:v>1521</c:v>
                </c:pt>
                <c:pt idx="59">
                  <c:v>1396</c:v>
                </c:pt>
                <c:pt idx="60">
                  <c:v>1460</c:v>
                </c:pt>
                <c:pt idx="61">
                  <c:v>1492</c:v>
                </c:pt>
                <c:pt idx="62">
                  <c:v>1505</c:v>
                </c:pt>
                <c:pt idx="63">
                  <c:v>1517</c:v>
                </c:pt>
                <c:pt idx="64">
                  <c:v>1528</c:v>
                </c:pt>
                <c:pt idx="65">
                  <c:v>1519</c:v>
                </c:pt>
                <c:pt idx="66">
                  <c:v>1512</c:v>
                </c:pt>
                <c:pt idx="67">
                  <c:v>5118</c:v>
                </c:pt>
                <c:pt idx="68">
                  <c:v>1555</c:v>
                </c:pt>
                <c:pt idx="69">
                  <c:v>1571</c:v>
                </c:pt>
                <c:pt idx="70">
                  <c:v>1530</c:v>
                </c:pt>
                <c:pt idx="71">
                  <c:v>1618</c:v>
                </c:pt>
                <c:pt idx="72">
                  <c:v>1662</c:v>
                </c:pt>
                <c:pt idx="73">
                  <c:v>1672</c:v>
                </c:pt>
                <c:pt idx="74">
                  <c:v>1708</c:v>
                </c:pt>
                <c:pt idx="75">
                  <c:v>1997</c:v>
                </c:pt>
                <c:pt idx="76">
                  <c:v>1767</c:v>
                </c:pt>
                <c:pt idx="77">
                  <c:v>1725</c:v>
                </c:pt>
                <c:pt idx="78">
                  <c:v>1721</c:v>
                </c:pt>
                <c:pt idx="79">
                  <c:v>1766</c:v>
                </c:pt>
                <c:pt idx="80">
                  <c:v>1911</c:v>
                </c:pt>
                <c:pt idx="81">
                  <c:v>2011</c:v>
                </c:pt>
                <c:pt idx="82">
                  <c:v>1827</c:v>
                </c:pt>
                <c:pt idx="83">
                  <c:v>2018</c:v>
                </c:pt>
                <c:pt idx="84">
                  <c:v>1860</c:v>
                </c:pt>
                <c:pt idx="85">
                  <c:v>1910</c:v>
                </c:pt>
                <c:pt idx="86">
                  <c:v>1913</c:v>
                </c:pt>
                <c:pt idx="87">
                  <c:v>1923</c:v>
                </c:pt>
                <c:pt idx="88">
                  <c:v>2966</c:v>
                </c:pt>
                <c:pt idx="89">
                  <c:v>1903</c:v>
                </c:pt>
                <c:pt idx="90">
                  <c:v>1978</c:v>
                </c:pt>
                <c:pt idx="91">
                  <c:v>1945</c:v>
                </c:pt>
                <c:pt idx="92">
                  <c:v>1969</c:v>
                </c:pt>
                <c:pt idx="93">
                  <c:v>1944</c:v>
                </c:pt>
                <c:pt idx="94">
                  <c:v>1938</c:v>
                </c:pt>
                <c:pt idx="95">
                  <c:v>1943</c:v>
                </c:pt>
                <c:pt idx="96">
                  <c:v>1980</c:v>
                </c:pt>
                <c:pt idx="97">
                  <c:v>1987</c:v>
                </c:pt>
                <c:pt idx="98">
                  <c:v>2004</c:v>
                </c:pt>
                <c:pt idx="99">
                  <c:v>1966</c:v>
                </c:pt>
                <c:pt idx="100">
                  <c:v>1968</c:v>
                </c:pt>
                <c:pt idx="101">
                  <c:v>1972</c:v>
                </c:pt>
                <c:pt idx="102">
                  <c:v>1911</c:v>
                </c:pt>
                <c:pt idx="103">
                  <c:v>1935</c:v>
                </c:pt>
                <c:pt idx="104">
                  <c:v>1943</c:v>
                </c:pt>
                <c:pt idx="105">
                  <c:v>1992</c:v>
                </c:pt>
                <c:pt idx="106">
                  <c:v>2045</c:v>
                </c:pt>
                <c:pt idx="107">
                  <c:v>2086</c:v>
                </c:pt>
                <c:pt idx="108">
                  <c:v>2108</c:v>
                </c:pt>
                <c:pt idx="109">
                  <c:v>2152</c:v>
                </c:pt>
                <c:pt idx="110">
                  <c:v>2229</c:v>
                </c:pt>
                <c:pt idx="111">
                  <c:v>2301</c:v>
                </c:pt>
                <c:pt idx="112">
                  <c:v>2252</c:v>
                </c:pt>
                <c:pt idx="113">
                  <c:v>2193</c:v>
                </c:pt>
                <c:pt idx="114">
                  <c:v>2216</c:v>
                </c:pt>
                <c:pt idx="115">
                  <c:v>2184</c:v>
                </c:pt>
                <c:pt idx="116">
                  <c:v>2194</c:v>
                </c:pt>
                <c:pt idx="117">
                  <c:v>2228</c:v>
                </c:pt>
                <c:pt idx="118">
                  <c:v>2252</c:v>
                </c:pt>
                <c:pt idx="119">
                  <c:v>2211</c:v>
                </c:pt>
                <c:pt idx="120">
                  <c:v>2271</c:v>
                </c:pt>
                <c:pt idx="121">
                  <c:v>2273</c:v>
                </c:pt>
                <c:pt idx="122">
                  <c:v>2359</c:v>
                </c:pt>
                <c:pt idx="123">
                  <c:v>2373</c:v>
                </c:pt>
                <c:pt idx="124">
                  <c:v>2421</c:v>
                </c:pt>
                <c:pt idx="125">
                  <c:v>2562</c:v>
                </c:pt>
                <c:pt idx="126">
                  <c:v>2367</c:v>
                </c:pt>
                <c:pt idx="127">
                  <c:v>2405</c:v>
                </c:pt>
                <c:pt idx="128">
                  <c:v>2332</c:v>
                </c:pt>
                <c:pt idx="129">
                  <c:v>2336</c:v>
                </c:pt>
                <c:pt idx="130">
                  <c:v>2403</c:v>
                </c:pt>
                <c:pt idx="131">
                  <c:v>2463</c:v>
                </c:pt>
                <c:pt idx="132">
                  <c:v>2491</c:v>
                </c:pt>
                <c:pt idx="133">
                  <c:v>2470</c:v>
                </c:pt>
                <c:pt idx="134">
                  <c:v>2480</c:v>
                </c:pt>
                <c:pt idx="135">
                  <c:v>1987</c:v>
                </c:pt>
                <c:pt idx="136">
                  <c:v>2156</c:v>
                </c:pt>
                <c:pt idx="137">
                  <c:v>2262</c:v>
                </c:pt>
                <c:pt idx="138">
                  <c:v>2753</c:v>
                </c:pt>
                <c:pt idx="139">
                  <c:v>2417</c:v>
                </c:pt>
                <c:pt idx="140">
                  <c:v>2487</c:v>
                </c:pt>
                <c:pt idx="141">
                  <c:v>2593</c:v>
                </c:pt>
                <c:pt idx="142">
                  <c:v>2851</c:v>
                </c:pt>
                <c:pt idx="143">
                  <c:v>2548</c:v>
                </c:pt>
                <c:pt idx="144">
                  <c:v>2550</c:v>
                </c:pt>
                <c:pt idx="145">
                  <c:v>2572</c:v>
                </c:pt>
                <c:pt idx="146">
                  <c:v>2522</c:v>
                </c:pt>
                <c:pt idx="147">
                  <c:v>2515</c:v>
                </c:pt>
                <c:pt idx="148">
                  <c:v>2601</c:v>
                </c:pt>
                <c:pt idx="149">
                  <c:v>2615</c:v>
                </c:pt>
                <c:pt idx="150">
                  <c:v>2532</c:v>
                </c:pt>
                <c:pt idx="151">
                  <c:v>1144</c:v>
                </c:pt>
                <c:pt idx="152">
                  <c:v>1194</c:v>
                </c:pt>
                <c:pt idx="153">
                  <c:v>1385</c:v>
                </c:pt>
                <c:pt idx="154">
                  <c:v>1346</c:v>
                </c:pt>
                <c:pt idx="155">
                  <c:v>1754</c:v>
                </c:pt>
                <c:pt idx="156">
                  <c:v>1855</c:v>
                </c:pt>
                <c:pt idx="157">
                  <c:v>1860</c:v>
                </c:pt>
                <c:pt idx="158">
                  <c:v>1330</c:v>
                </c:pt>
                <c:pt idx="159">
                  <c:v>1320</c:v>
                </c:pt>
                <c:pt idx="160">
                  <c:v>2023</c:v>
                </c:pt>
                <c:pt idx="161">
                  <c:v>1935</c:v>
                </c:pt>
                <c:pt idx="162">
                  <c:v>1889</c:v>
                </c:pt>
                <c:pt idx="163">
                  <c:v>1804</c:v>
                </c:pt>
                <c:pt idx="164">
                  <c:v>1604</c:v>
                </c:pt>
                <c:pt idx="165">
                  <c:v>1439</c:v>
                </c:pt>
                <c:pt idx="166">
                  <c:v>1476</c:v>
                </c:pt>
                <c:pt idx="167">
                  <c:v>1780</c:v>
                </c:pt>
                <c:pt idx="168">
                  <c:v>1748</c:v>
                </c:pt>
                <c:pt idx="169">
                  <c:v>1748</c:v>
                </c:pt>
                <c:pt idx="170">
                  <c:v>1821</c:v>
                </c:pt>
                <c:pt idx="171">
                  <c:v>1875</c:v>
                </c:pt>
                <c:pt idx="172">
                  <c:v>1935</c:v>
                </c:pt>
                <c:pt idx="173">
                  <c:v>1934</c:v>
                </c:pt>
                <c:pt idx="174">
                  <c:v>2008</c:v>
                </c:pt>
                <c:pt idx="175">
                  <c:v>1979</c:v>
                </c:pt>
                <c:pt idx="176">
                  <c:v>1227</c:v>
                </c:pt>
                <c:pt idx="177">
                  <c:v>1129</c:v>
                </c:pt>
                <c:pt idx="178">
                  <c:v>1157</c:v>
                </c:pt>
                <c:pt idx="179">
                  <c:v>1022</c:v>
                </c:pt>
                <c:pt idx="180">
                  <c:v>1040</c:v>
                </c:pt>
                <c:pt idx="181">
                  <c:v>933</c:v>
                </c:pt>
                <c:pt idx="182">
                  <c:v>882</c:v>
                </c:pt>
                <c:pt idx="183">
                  <c:v>913</c:v>
                </c:pt>
                <c:pt idx="184">
                  <c:v>928</c:v>
                </c:pt>
                <c:pt idx="185">
                  <c:v>1110</c:v>
                </c:pt>
                <c:pt idx="186">
                  <c:v>986</c:v>
                </c:pt>
                <c:pt idx="187">
                  <c:v>981</c:v>
                </c:pt>
                <c:pt idx="188">
                  <c:v>1038</c:v>
                </c:pt>
                <c:pt idx="189">
                  <c:v>1064</c:v>
                </c:pt>
                <c:pt idx="190">
                  <c:v>1358</c:v>
                </c:pt>
                <c:pt idx="191">
                  <c:v>1206</c:v>
                </c:pt>
                <c:pt idx="192">
                  <c:v>1339</c:v>
                </c:pt>
                <c:pt idx="193">
                  <c:v>1276</c:v>
                </c:pt>
                <c:pt idx="194">
                  <c:v>1349</c:v>
                </c:pt>
                <c:pt idx="195">
                  <c:v>1457</c:v>
                </c:pt>
                <c:pt idx="196">
                  <c:v>1602</c:v>
                </c:pt>
                <c:pt idx="197">
                  <c:v>1582</c:v>
                </c:pt>
                <c:pt idx="198">
                  <c:v>1635</c:v>
                </c:pt>
                <c:pt idx="199">
                  <c:v>1351</c:v>
                </c:pt>
                <c:pt idx="200">
                  <c:v>1165</c:v>
                </c:pt>
                <c:pt idx="201">
                  <c:v>1251</c:v>
                </c:pt>
                <c:pt idx="202">
                  <c:v>1206</c:v>
                </c:pt>
                <c:pt idx="203">
                  <c:v>1202</c:v>
                </c:pt>
                <c:pt idx="204">
                  <c:v>1300</c:v>
                </c:pt>
                <c:pt idx="205">
                  <c:v>1329</c:v>
                </c:pt>
                <c:pt idx="206">
                  <c:v>1637</c:v>
                </c:pt>
                <c:pt idx="207">
                  <c:v>1465</c:v>
                </c:pt>
                <c:pt idx="208">
                  <c:v>1589</c:v>
                </c:pt>
                <c:pt idx="209">
                  <c:v>1745</c:v>
                </c:pt>
                <c:pt idx="210">
                  <c:v>1434</c:v>
                </c:pt>
                <c:pt idx="211">
                  <c:v>1323</c:v>
                </c:pt>
                <c:pt idx="212">
                  <c:v>1230</c:v>
                </c:pt>
                <c:pt idx="213">
                  <c:v>1411</c:v>
                </c:pt>
                <c:pt idx="214">
                  <c:v>1330</c:v>
                </c:pt>
                <c:pt idx="215">
                  <c:v>1345</c:v>
                </c:pt>
                <c:pt idx="216">
                  <c:v>1594</c:v>
                </c:pt>
                <c:pt idx="217">
                  <c:v>1747</c:v>
                </c:pt>
                <c:pt idx="218">
                  <c:v>1703</c:v>
                </c:pt>
                <c:pt idx="219">
                  <c:v>1787</c:v>
                </c:pt>
                <c:pt idx="220">
                  <c:v>1689</c:v>
                </c:pt>
                <c:pt idx="221">
                  <c:v>1511</c:v>
                </c:pt>
                <c:pt idx="222">
                  <c:v>1815</c:v>
                </c:pt>
                <c:pt idx="223">
                  <c:v>1811</c:v>
                </c:pt>
                <c:pt idx="224">
                  <c:v>1965</c:v>
                </c:pt>
                <c:pt idx="225">
                  <c:v>1702</c:v>
                </c:pt>
                <c:pt idx="226">
                  <c:v>1821</c:v>
                </c:pt>
                <c:pt idx="227">
                  <c:v>2179</c:v>
                </c:pt>
                <c:pt idx="228">
                  <c:v>2062</c:v>
                </c:pt>
                <c:pt idx="229">
                  <c:v>2107</c:v>
                </c:pt>
                <c:pt idx="230">
                  <c:v>2184</c:v>
                </c:pt>
                <c:pt idx="231">
                  <c:v>2055</c:v>
                </c:pt>
                <c:pt idx="232">
                  <c:v>1993</c:v>
                </c:pt>
                <c:pt idx="233">
                  <c:v>1895</c:v>
                </c:pt>
                <c:pt idx="234">
                  <c:v>2033</c:v>
                </c:pt>
                <c:pt idx="235">
                  <c:v>1933</c:v>
                </c:pt>
                <c:pt idx="236">
                  <c:v>2060</c:v>
                </c:pt>
                <c:pt idx="237">
                  <c:v>2001</c:v>
                </c:pt>
                <c:pt idx="238">
                  <c:v>1846</c:v>
                </c:pt>
                <c:pt idx="239">
                  <c:v>1750</c:v>
                </c:pt>
                <c:pt idx="240">
                  <c:v>1461</c:v>
                </c:pt>
                <c:pt idx="241">
                  <c:v>1512</c:v>
                </c:pt>
                <c:pt idx="242">
                  <c:v>1527</c:v>
                </c:pt>
                <c:pt idx="243">
                  <c:v>2392</c:v>
                </c:pt>
                <c:pt idx="244">
                  <c:v>1699</c:v>
                </c:pt>
                <c:pt idx="245">
                  <c:v>1539</c:v>
                </c:pt>
                <c:pt idx="246">
                  <c:v>1445</c:v>
                </c:pt>
                <c:pt idx="247">
                  <c:v>1439</c:v>
                </c:pt>
                <c:pt idx="248">
                  <c:v>1210</c:v>
                </c:pt>
                <c:pt idx="249">
                  <c:v>1148</c:v>
                </c:pt>
                <c:pt idx="250">
                  <c:v>1188</c:v>
                </c:pt>
                <c:pt idx="251">
                  <c:v>952</c:v>
                </c:pt>
                <c:pt idx="252">
                  <c:v>789</c:v>
                </c:pt>
                <c:pt idx="253">
                  <c:v>810</c:v>
                </c:pt>
                <c:pt idx="254">
                  <c:v>998</c:v>
                </c:pt>
                <c:pt idx="255">
                  <c:v>972</c:v>
                </c:pt>
                <c:pt idx="256">
                  <c:v>773</c:v>
                </c:pt>
                <c:pt idx="257">
                  <c:v>826</c:v>
                </c:pt>
                <c:pt idx="258">
                  <c:v>1679</c:v>
                </c:pt>
                <c:pt idx="259">
                  <c:v>741</c:v>
                </c:pt>
                <c:pt idx="260">
                  <c:v>1685</c:v>
                </c:pt>
                <c:pt idx="261">
                  <c:v>887</c:v>
                </c:pt>
                <c:pt idx="262">
                  <c:v>899</c:v>
                </c:pt>
                <c:pt idx="263">
                  <c:v>823</c:v>
                </c:pt>
                <c:pt idx="264">
                  <c:v>863</c:v>
                </c:pt>
                <c:pt idx="265">
                  <c:v>580</c:v>
                </c:pt>
                <c:pt idx="266">
                  <c:v>483</c:v>
                </c:pt>
                <c:pt idx="267">
                  <c:v>415</c:v>
                </c:pt>
                <c:pt idx="268">
                  <c:v>400</c:v>
                </c:pt>
                <c:pt idx="269">
                  <c:v>684</c:v>
                </c:pt>
                <c:pt idx="270">
                  <c:v>409</c:v>
                </c:pt>
                <c:pt idx="271">
                  <c:v>450</c:v>
                </c:pt>
                <c:pt idx="272">
                  <c:v>558</c:v>
                </c:pt>
                <c:pt idx="273">
                  <c:v>590</c:v>
                </c:pt>
                <c:pt idx="274">
                  <c:v>516</c:v>
                </c:pt>
                <c:pt idx="275">
                  <c:v>613</c:v>
                </c:pt>
                <c:pt idx="276">
                  <c:v>914</c:v>
                </c:pt>
                <c:pt idx="277">
                  <c:v>662</c:v>
                </c:pt>
                <c:pt idx="278">
                  <c:v>671</c:v>
                </c:pt>
                <c:pt idx="279">
                  <c:v>735</c:v>
                </c:pt>
                <c:pt idx="280">
                  <c:v>683</c:v>
                </c:pt>
                <c:pt idx="281">
                  <c:v>723</c:v>
                </c:pt>
                <c:pt idx="282">
                  <c:v>646</c:v>
                </c:pt>
                <c:pt idx="283">
                  <c:v>1034</c:v>
                </c:pt>
                <c:pt idx="284">
                  <c:v>895</c:v>
                </c:pt>
                <c:pt idx="285">
                  <c:v>948</c:v>
                </c:pt>
                <c:pt idx="286">
                  <c:v>1263</c:v>
                </c:pt>
                <c:pt idx="287">
                  <c:v>949</c:v>
                </c:pt>
                <c:pt idx="288">
                  <c:v>1048</c:v>
                </c:pt>
                <c:pt idx="289">
                  <c:v>1154</c:v>
                </c:pt>
                <c:pt idx="290">
                  <c:v>1296</c:v>
                </c:pt>
                <c:pt idx="291">
                  <c:v>1208</c:v>
                </c:pt>
                <c:pt idx="292">
                  <c:v>1252</c:v>
                </c:pt>
                <c:pt idx="293">
                  <c:v>1319</c:v>
                </c:pt>
                <c:pt idx="294">
                  <c:v>1781</c:v>
                </c:pt>
                <c:pt idx="295">
                  <c:v>1336</c:v>
                </c:pt>
                <c:pt idx="296">
                  <c:v>1321</c:v>
                </c:pt>
                <c:pt idx="297">
                  <c:v>1288</c:v>
                </c:pt>
                <c:pt idx="298">
                  <c:v>1267</c:v>
                </c:pt>
                <c:pt idx="299">
                  <c:v>1277</c:v>
                </c:pt>
                <c:pt idx="300">
                  <c:v>1249</c:v>
                </c:pt>
                <c:pt idx="301">
                  <c:v>1231</c:v>
                </c:pt>
                <c:pt idx="302">
                  <c:v>1225</c:v>
                </c:pt>
                <c:pt idx="303">
                  <c:v>1242</c:v>
                </c:pt>
                <c:pt idx="304">
                  <c:v>1242</c:v>
                </c:pt>
                <c:pt idx="305">
                  <c:v>1237</c:v>
                </c:pt>
                <c:pt idx="306">
                  <c:v>1233</c:v>
                </c:pt>
                <c:pt idx="307">
                  <c:v>1198</c:v>
                </c:pt>
                <c:pt idx="308">
                  <c:v>1049</c:v>
                </c:pt>
                <c:pt idx="309">
                  <c:v>913</c:v>
                </c:pt>
                <c:pt idx="310">
                  <c:v>886</c:v>
                </c:pt>
                <c:pt idx="311">
                  <c:v>887</c:v>
                </c:pt>
                <c:pt idx="312">
                  <c:v>903</c:v>
                </c:pt>
                <c:pt idx="313">
                  <c:v>875</c:v>
                </c:pt>
                <c:pt idx="314">
                  <c:v>774</c:v>
                </c:pt>
                <c:pt idx="315">
                  <c:v>728</c:v>
                </c:pt>
                <c:pt idx="316">
                  <c:v>668</c:v>
                </c:pt>
                <c:pt idx="317">
                  <c:v>599</c:v>
                </c:pt>
                <c:pt idx="318">
                  <c:v>280</c:v>
                </c:pt>
                <c:pt idx="319">
                  <c:v>184</c:v>
                </c:pt>
                <c:pt idx="320">
                  <c:v>262</c:v>
                </c:pt>
                <c:pt idx="321">
                  <c:v>174</c:v>
                </c:pt>
                <c:pt idx="322">
                  <c:v>174</c:v>
                </c:pt>
                <c:pt idx="323">
                  <c:v>165</c:v>
                </c:pt>
                <c:pt idx="324">
                  <c:v>165</c:v>
                </c:pt>
                <c:pt idx="325">
                  <c:v>148</c:v>
                </c:pt>
                <c:pt idx="326">
                  <c:v>88</c:v>
                </c:pt>
                <c:pt idx="327">
                  <c:v>121</c:v>
                </c:pt>
                <c:pt idx="328">
                  <c:v>261</c:v>
                </c:pt>
                <c:pt idx="329">
                  <c:v>111</c:v>
                </c:pt>
                <c:pt idx="330">
                  <c:v>105</c:v>
                </c:pt>
                <c:pt idx="331">
                  <c:v>77</c:v>
                </c:pt>
                <c:pt idx="332">
                  <c:v>379</c:v>
                </c:pt>
                <c:pt idx="333">
                  <c:v>64</c:v>
                </c:pt>
                <c:pt idx="334">
                  <c:v>106</c:v>
                </c:pt>
                <c:pt idx="335">
                  <c:v>125</c:v>
                </c:pt>
                <c:pt idx="336">
                  <c:v>110</c:v>
                </c:pt>
                <c:pt idx="337">
                  <c:v>104</c:v>
                </c:pt>
                <c:pt idx="338">
                  <c:v>99</c:v>
                </c:pt>
                <c:pt idx="339">
                  <c:v>143</c:v>
                </c:pt>
                <c:pt idx="340">
                  <c:v>83</c:v>
                </c:pt>
                <c:pt idx="341">
                  <c:v>103</c:v>
                </c:pt>
                <c:pt idx="342">
                  <c:v>98</c:v>
                </c:pt>
                <c:pt idx="343">
                  <c:v>143</c:v>
                </c:pt>
                <c:pt idx="344">
                  <c:v>146</c:v>
                </c:pt>
                <c:pt idx="345">
                  <c:v>71</c:v>
                </c:pt>
                <c:pt idx="346">
                  <c:v>166</c:v>
                </c:pt>
                <c:pt idx="347">
                  <c:v>48</c:v>
                </c:pt>
                <c:pt idx="348">
                  <c:v>44</c:v>
                </c:pt>
                <c:pt idx="349">
                  <c:v>51</c:v>
                </c:pt>
                <c:pt idx="350">
                  <c:v>49</c:v>
                </c:pt>
                <c:pt idx="351">
                  <c:v>41</c:v>
                </c:pt>
                <c:pt idx="352">
                  <c:v>95</c:v>
                </c:pt>
                <c:pt idx="353">
                  <c:v>47</c:v>
                </c:pt>
                <c:pt idx="354">
                  <c:v>43</c:v>
                </c:pt>
                <c:pt idx="355">
                  <c:v>49</c:v>
                </c:pt>
                <c:pt idx="356">
                  <c:v>67</c:v>
                </c:pt>
                <c:pt idx="357">
                  <c:v>60</c:v>
                </c:pt>
                <c:pt idx="358">
                  <c:v>56</c:v>
                </c:pt>
                <c:pt idx="359">
                  <c:v>54</c:v>
                </c:pt>
                <c:pt idx="360">
                  <c:v>64</c:v>
                </c:pt>
                <c:pt idx="361">
                  <c:v>58</c:v>
                </c:pt>
                <c:pt idx="362">
                  <c:v>47</c:v>
                </c:pt>
                <c:pt idx="363">
                  <c:v>50</c:v>
                </c:pt>
                <c:pt idx="364">
                  <c:v>83</c:v>
                </c:pt>
                <c:pt idx="365">
                  <c:v>64</c:v>
                </c:pt>
                <c:pt idx="366">
                  <c:v>65</c:v>
                </c:pt>
                <c:pt idx="367">
                  <c:v>57</c:v>
                </c:pt>
                <c:pt idx="368">
                  <c:v>58</c:v>
                </c:pt>
                <c:pt idx="369">
                  <c:v>64</c:v>
                </c:pt>
                <c:pt idx="370">
                  <c:v>73</c:v>
                </c:pt>
                <c:pt idx="371">
                  <c:v>101</c:v>
                </c:pt>
                <c:pt idx="372">
                  <c:v>175</c:v>
                </c:pt>
                <c:pt idx="373">
                  <c:v>72</c:v>
                </c:pt>
                <c:pt idx="374">
                  <c:v>55</c:v>
                </c:pt>
                <c:pt idx="375">
                  <c:v>51</c:v>
                </c:pt>
                <c:pt idx="376">
                  <c:v>56</c:v>
                </c:pt>
                <c:pt idx="377">
                  <c:v>62</c:v>
                </c:pt>
                <c:pt idx="378">
                  <c:v>62</c:v>
                </c:pt>
                <c:pt idx="379">
                  <c:v>57</c:v>
                </c:pt>
                <c:pt idx="380">
                  <c:v>46</c:v>
                </c:pt>
                <c:pt idx="381">
                  <c:v>54</c:v>
                </c:pt>
                <c:pt idx="382">
                  <c:v>50</c:v>
                </c:pt>
                <c:pt idx="383">
                  <c:v>50</c:v>
                </c:pt>
                <c:pt idx="384">
                  <c:v>70</c:v>
                </c:pt>
                <c:pt idx="385">
                  <c:v>47</c:v>
                </c:pt>
                <c:pt idx="386">
                  <c:v>58</c:v>
                </c:pt>
                <c:pt idx="387">
                  <c:v>61</c:v>
                </c:pt>
                <c:pt idx="388">
                  <c:v>56</c:v>
                </c:pt>
                <c:pt idx="389">
                  <c:v>61</c:v>
                </c:pt>
                <c:pt idx="390">
                  <c:v>64</c:v>
                </c:pt>
                <c:pt idx="391">
                  <c:v>66</c:v>
                </c:pt>
                <c:pt idx="392">
                  <c:v>68</c:v>
                </c:pt>
                <c:pt idx="393">
                  <c:v>80</c:v>
                </c:pt>
                <c:pt idx="394">
                  <c:v>76</c:v>
                </c:pt>
                <c:pt idx="395">
                  <c:v>68</c:v>
                </c:pt>
                <c:pt idx="396">
                  <c:v>64</c:v>
                </c:pt>
                <c:pt idx="397">
                  <c:v>72</c:v>
                </c:pt>
                <c:pt idx="398">
                  <c:v>70</c:v>
                </c:pt>
                <c:pt idx="399">
                  <c:v>74</c:v>
                </c:pt>
                <c:pt idx="400">
                  <c:v>78</c:v>
                </c:pt>
                <c:pt idx="401">
                  <c:v>90</c:v>
                </c:pt>
                <c:pt idx="402">
                  <c:v>42</c:v>
                </c:pt>
                <c:pt idx="403">
                  <c:v>47</c:v>
                </c:pt>
                <c:pt idx="404">
                  <c:v>45</c:v>
                </c:pt>
                <c:pt idx="405">
                  <c:v>51</c:v>
                </c:pt>
                <c:pt idx="406">
                  <c:v>43</c:v>
                </c:pt>
                <c:pt idx="407">
                  <c:v>36</c:v>
                </c:pt>
                <c:pt idx="408">
                  <c:v>44</c:v>
                </c:pt>
                <c:pt idx="409">
                  <c:v>38</c:v>
                </c:pt>
                <c:pt idx="410">
                  <c:v>36</c:v>
                </c:pt>
                <c:pt idx="411">
                  <c:v>44</c:v>
                </c:pt>
                <c:pt idx="412">
                  <c:v>53</c:v>
                </c:pt>
                <c:pt idx="413">
                  <c:v>47</c:v>
                </c:pt>
                <c:pt idx="414">
                  <c:v>54</c:v>
                </c:pt>
                <c:pt idx="415">
                  <c:v>48</c:v>
                </c:pt>
                <c:pt idx="416">
                  <c:v>47</c:v>
                </c:pt>
                <c:pt idx="417">
                  <c:v>49</c:v>
                </c:pt>
                <c:pt idx="418">
                  <c:v>42</c:v>
                </c:pt>
                <c:pt idx="419">
                  <c:v>52</c:v>
                </c:pt>
                <c:pt idx="420">
                  <c:v>70</c:v>
                </c:pt>
                <c:pt idx="421">
                  <c:v>58</c:v>
                </c:pt>
                <c:pt idx="422">
                  <c:v>56</c:v>
                </c:pt>
                <c:pt idx="423">
                  <c:v>43</c:v>
                </c:pt>
                <c:pt idx="424">
                  <c:v>53</c:v>
                </c:pt>
                <c:pt idx="425">
                  <c:v>45</c:v>
                </c:pt>
                <c:pt idx="426">
                  <c:v>58</c:v>
                </c:pt>
                <c:pt idx="427">
                  <c:v>42</c:v>
                </c:pt>
                <c:pt idx="428">
                  <c:v>47</c:v>
                </c:pt>
                <c:pt idx="429">
                  <c:v>45</c:v>
                </c:pt>
                <c:pt idx="430">
                  <c:v>41</c:v>
                </c:pt>
                <c:pt idx="431">
                  <c:v>46</c:v>
                </c:pt>
                <c:pt idx="432">
                  <c:v>42</c:v>
                </c:pt>
                <c:pt idx="433">
                  <c:v>55</c:v>
                </c:pt>
                <c:pt idx="434">
                  <c:v>70</c:v>
                </c:pt>
                <c:pt idx="435">
                  <c:v>58</c:v>
                </c:pt>
                <c:pt idx="436">
                  <c:v>56</c:v>
                </c:pt>
                <c:pt idx="437">
                  <c:v>45</c:v>
                </c:pt>
                <c:pt idx="438">
                  <c:v>58</c:v>
                </c:pt>
                <c:pt idx="439">
                  <c:v>62</c:v>
                </c:pt>
                <c:pt idx="440">
                  <c:v>53</c:v>
                </c:pt>
                <c:pt idx="441">
                  <c:v>52</c:v>
                </c:pt>
                <c:pt idx="442">
                  <c:v>55</c:v>
                </c:pt>
                <c:pt idx="443">
                  <c:v>56</c:v>
                </c:pt>
                <c:pt idx="444">
                  <c:v>53</c:v>
                </c:pt>
                <c:pt idx="445">
                  <c:v>51</c:v>
                </c:pt>
                <c:pt idx="446">
                  <c:v>49</c:v>
                </c:pt>
                <c:pt idx="447">
                  <c:v>55</c:v>
                </c:pt>
                <c:pt idx="448">
                  <c:v>54</c:v>
                </c:pt>
                <c:pt idx="449">
                  <c:v>56</c:v>
                </c:pt>
                <c:pt idx="450">
                  <c:v>59</c:v>
                </c:pt>
                <c:pt idx="451">
                  <c:v>55</c:v>
                </c:pt>
                <c:pt idx="452">
                  <c:v>59</c:v>
                </c:pt>
                <c:pt idx="453">
                  <c:v>67</c:v>
                </c:pt>
                <c:pt idx="454">
                  <c:v>79</c:v>
                </c:pt>
                <c:pt idx="455">
                  <c:v>71</c:v>
                </c:pt>
                <c:pt idx="456">
                  <c:v>70</c:v>
                </c:pt>
                <c:pt idx="457">
                  <c:v>78</c:v>
                </c:pt>
                <c:pt idx="458">
                  <c:v>66</c:v>
                </c:pt>
                <c:pt idx="459">
                  <c:v>75</c:v>
                </c:pt>
                <c:pt idx="460">
                  <c:v>88</c:v>
                </c:pt>
                <c:pt idx="461">
                  <c:v>99</c:v>
                </c:pt>
                <c:pt idx="462">
                  <c:v>111</c:v>
                </c:pt>
                <c:pt idx="463">
                  <c:v>120</c:v>
                </c:pt>
                <c:pt idx="464">
                  <c:v>102</c:v>
                </c:pt>
                <c:pt idx="465">
                  <c:v>87</c:v>
                </c:pt>
                <c:pt idx="466">
                  <c:v>92</c:v>
                </c:pt>
                <c:pt idx="467">
                  <c:v>89</c:v>
                </c:pt>
                <c:pt idx="468">
                  <c:v>100</c:v>
                </c:pt>
                <c:pt idx="469">
                  <c:v>109</c:v>
                </c:pt>
                <c:pt idx="470">
                  <c:v>121</c:v>
                </c:pt>
                <c:pt idx="471">
                  <c:v>105</c:v>
                </c:pt>
                <c:pt idx="472">
                  <c:v>101</c:v>
                </c:pt>
                <c:pt idx="473">
                  <c:v>91</c:v>
                </c:pt>
                <c:pt idx="474">
                  <c:v>98</c:v>
                </c:pt>
                <c:pt idx="475">
                  <c:v>118</c:v>
                </c:pt>
                <c:pt idx="476">
                  <c:v>120</c:v>
                </c:pt>
                <c:pt idx="477">
                  <c:v>141</c:v>
                </c:pt>
                <c:pt idx="478">
                  <c:v>101</c:v>
                </c:pt>
                <c:pt idx="479">
                  <c:v>106</c:v>
                </c:pt>
                <c:pt idx="480">
                  <c:v>106</c:v>
                </c:pt>
                <c:pt idx="481">
                  <c:v>110</c:v>
                </c:pt>
                <c:pt idx="482">
                  <c:v>121</c:v>
                </c:pt>
                <c:pt idx="483">
                  <c:v>108</c:v>
                </c:pt>
                <c:pt idx="484">
                  <c:v>99</c:v>
                </c:pt>
                <c:pt idx="485">
                  <c:v>102</c:v>
                </c:pt>
                <c:pt idx="486">
                  <c:v>221</c:v>
                </c:pt>
                <c:pt idx="487">
                  <c:v>98</c:v>
                </c:pt>
                <c:pt idx="488">
                  <c:v>117</c:v>
                </c:pt>
                <c:pt idx="489">
                  <c:v>105</c:v>
                </c:pt>
                <c:pt idx="490">
                  <c:v>104</c:v>
                </c:pt>
                <c:pt idx="491">
                  <c:v>100</c:v>
                </c:pt>
                <c:pt idx="492">
                  <c:v>107</c:v>
                </c:pt>
                <c:pt idx="493">
                  <c:v>121</c:v>
                </c:pt>
                <c:pt idx="494">
                  <c:v>137</c:v>
                </c:pt>
                <c:pt idx="495">
                  <c:v>146</c:v>
                </c:pt>
                <c:pt idx="496">
                  <c:v>156</c:v>
                </c:pt>
                <c:pt idx="497">
                  <c:v>165</c:v>
                </c:pt>
                <c:pt idx="498">
                  <c:v>152</c:v>
                </c:pt>
                <c:pt idx="499">
                  <c:v>151</c:v>
                </c:pt>
                <c:pt idx="500">
                  <c:v>152</c:v>
                </c:pt>
                <c:pt idx="501">
                  <c:v>137</c:v>
                </c:pt>
                <c:pt idx="502">
                  <c:v>141</c:v>
                </c:pt>
                <c:pt idx="503">
                  <c:v>158</c:v>
                </c:pt>
                <c:pt idx="504">
                  <c:v>177</c:v>
                </c:pt>
                <c:pt idx="505">
                  <c:v>181</c:v>
                </c:pt>
                <c:pt idx="506">
                  <c:v>199</c:v>
                </c:pt>
                <c:pt idx="507">
                  <c:v>191</c:v>
                </c:pt>
                <c:pt idx="508">
                  <c:v>189</c:v>
                </c:pt>
                <c:pt idx="509">
                  <c:v>192</c:v>
                </c:pt>
                <c:pt idx="510">
                  <c:v>202</c:v>
                </c:pt>
                <c:pt idx="511">
                  <c:v>201</c:v>
                </c:pt>
                <c:pt idx="512">
                  <c:v>203</c:v>
                </c:pt>
                <c:pt idx="513">
                  <c:v>210</c:v>
                </c:pt>
                <c:pt idx="514">
                  <c:v>202</c:v>
                </c:pt>
                <c:pt idx="515">
                  <c:v>197</c:v>
                </c:pt>
                <c:pt idx="516">
                  <c:v>197</c:v>
                </c:pt>
                <c:pt idx="517">
                  <c:v>206</c:v>
                </c:pt>
                <c:pt idx="518">
                  <c:v>210</c:v>
                </c:pt>
                <c:pt idx="519">
                  <c:v>187</c:v>
                </c:pt>
                <c:pt idx="520">
                  <c:v>178</c:v>
                </c:pt>
                <c:pt idx="521">
                  <c:v>206</c:v>
                </c:pt>
                <c:pt idx="522">
                  <c:v>213</c:v>
                </c:pt>
                <c:pt idx="523">
                  <c:v>210</c:v>
                </c:pt>
                <c:pt idx="524">
                  <c:v>225</c:v>
                </c:pt>
                <c:pt idx="525">
                  <c:v>240</c:v>
                </c:pt>
                <c:pt idx="526">
                  <c:v>219</c:v>
                </c:pt>
                <c:pt idx="527">
                  <c:v>227</c:v>
                </c:pt>
                <c:pt idx="528">
                  <c:v>277</c:v>
                </c:pt>
                <c:pt idx="529">
                  <c:v>244</c:v>
                </c:pt>
                <c:pt idx="530">
                  <c:v>243</c:v>
                </c:pt>
                <c:pt idx="531">
                  <c:v>258</c:v>
                </c:pt>
                <c:pt idx="532">
                  <c:v>266</c:v>
                </c:pt>
                <c:pt idx="533">
                  <c:v>268</c:v>
                </c:pt>
                <c:pt idx="534">
                  <c:v>279</c:v>
                </c:pt>
                <c:pt idx="535">
                  <c:v>89</c:v>
                </c:pt>
                <c:pt idx="536">
                  <c:v>91</c:v>
                </c:pt>
                <c:pt idx="537">
                  <c:v>62</c:v>
                </c:pt>
                <c:pt idx="538">
                  <c:v>64</c:v>
                </c:pt>
                <c:pt idx="539">
                  <c:v>65</c:v>
                </c:pt>
                <c:pt idx="540">
                  <c:v>53</c:v>
                </c:pt>
                <c:pt idx="541">
                  <c:v>62</c:v>
                </c:pt>
                <c:pt idx="542">
                  <c:v>51</c:v>
                </c:pt>
                <c:pt idx="543">
                  <c:v>60</c:v>
                </c:pt>
                <c:pt idx="544">
                  <c:v>59</c:v>
                </c:pt>
                <c:pt idx="545">
                  <c:v>58</c:v>
                </c:pt>
                <c:pt idx="546">
                  <c:v>70</c:v>
                </c:pt>
                <c:pt idx="547">
                  <c:v>60</c:v>
                </c:pt>
                <c:pt idx="548">
                  <c:v>60</c:v>
                </c:pt>
                <c:pt idx="549">
                  <c:v>57</c:v>
                </c:pt>
                <c:pt idx="550">
                  <c:v>63</c:v>
                </c:pt>
                <c:pt idx="551">
                  <c:v>63</c:v>
                </c:pt>
                <c:pt idx="552">
                  <c:v>53</c:v>
                </c:pt>
                <c:pt idx="553">
                  <c:v>52</c:v>
                </c:pt>
                <c:pt idx="554">
                  <c:v>66</c:v>
                </c:pt>
                <c:pt idx="555">
                  <c:v>53</c:v>
                </c:pt>
                <c:pt idx="556">
                  <c:v>50</c:v>
                </c:pt>
                <c:pt idx="557">
                  <c:v>60</c:v>
                </c:pt>
                <c:pt idx="558">
                  <c:v>57</c:v>
                </c:pt>
                <c:pt idx="559">
                  <c:v>44</c:v>
                </c:pt>
                <c:pt idx="560">
                  <c:v>46</c:v>
                </c:pt>
                <c:pt idx="561">
                  <c:v>54</c:v>
                </c:pt>
                <c:pt idx="562">
                  <c:v>54</c:v>
                </c:pt>
                <c:pt idx="563">
                  <c:v>45</c:v>
                </c:pt>
                <c:pt idx="564">
                  <c:v>47</c:v>
                </c:pt>
                <c:pt idx="565">
                  <c:v>44</c:v>
                </c:pt>
                <c:pt idx="566">
                  <c:v>55</c:v>
                </c:pt>
                <c:pt idx="567">
                  <c:v>47</c:v>
                </c:pt>
                <c:pt idx="568">
                  <c:v>47</c:v>
                </c:pt>
                <c:pt idx="569">
                  <c:v>49</c:v>
                </c:pt>
                <c:pt idx="570">
                  <c:v>52</c:v>
                </c:pt>
                <c:pt idx="571">
                  <c:v>52</c:v>
                </c:pt>
                <c:pt idx="572">
                  <c:v>45</c:v>
                </c:pt>
                <c:pt idx="573">
                  <c:v>51</c:v>
                </c:pt>
                <c:pt idx="574">
                  <c:v>43</c:v>
                </c:pt>
                <c:pt idx="575">
                  <c:v>50</c:v>
                </c:pt>
                <c:pt idx="576">
                  <c:v>44</c:v>
                </c:pt>
                <c:pt idx="577">
                  <c:v>55</c:v>
                </c:pt>
                <c:pt idx="578">
                  <c:v>52</c:v>
                </c:pt>
                <c:pt idx="579">
                  <c:v>47</c:v>
                </c:pt>
                <c:pt idx="580">
                  <c:v>41</c:v>
                </c:pt>
                <c:pt idx="581">
                  <c:v>53</c:v>
                </c:pt>
                <c:pt idx="582">
                  <c:v>57</c:v>
                </c:pt>
                <c:pt idx="583">
                  <c:v>53</c:v>
                </c:pt>
                <c:pt idx="584">
                  <c:v>62</c:v>
                </c:pt>
                <c:pt idx="585">
                  <c:v>226</c:v>
                </c:pt>
                <c:pt idx="586">
                  <c:v>51</c:v>
                </c:pt>
                <c:pt idx="587">
                  <c:v>2248</c:v>
                </c:pt>
                <c:pt idx="588">
                  <c:v>58</c:v>
                </c:pt>
                <c:pt idx="589">
                  <c:v>335</c:v>
                </c:pt>
                <c:pt idx="590">
                  <c:v>340</c:v>
                </c:pt>
                <c:pt idx="591">
                  <c:v>353</c:v>
                </c:pt>
                <c:pt idx="592">
                  <c:v>346</c:v>
                </c:pt>
                <c:pt idx="593">
                  <c:v>336</c:v>
                </c:pt>
                <c:pt idx="594">
                  <c:v>343</c:v>
                </c:pt>
                <c:pt idx="595">
                  <c:v>346</c:v>
                </c:pt>
                <c:pt idx="596">
                  <c:v>140</c:v>
                </c:pt>
                <c:pt idx="597">
                  <c:v>149</c:v>
                </c:pt>
                <c:pt idx="598">
                  <c:v>148</c:v>
                </c:pt>
                <c:pt idx="599">
                  <c:v>140</c:v>
                </c:pt>
                <c:pt idx="600">
                  <c:v>134</c:v>
                </c:pt>
                <c:pt idx="601">
                  <c:v>136</c:v>
                </c:pt>
                <c:pt idx="602">
                  <c:v>144</c:v>
                </c:pt>
                <c:pt idx="603">
                  <c:v>143</c:v>
                </c:pt>
                <c:pt idx="604">
                  <c:v>138</c:v>
                </c:pt>
                <c:pt idx="605">
                  <c:v>140</c:v>
                </c:pt>
                <c:pt idx="606">
                  <c:v>139</c:v>
                </c:pt>
                <c:pt idx="607">
                  <c:v>135</c:v>
                </c:pt>
                <c:pt idx="608">
                  <c:v>140</c:v>
                </c:pt>
                <c:pt idx="609">
                  <c:v>140</c:v>
                </c:pt>
                <c:pt idx="610">
                  <c:v>135</c:v>
                </c:pt>
                <c:pt idx="611">
                  <c:v>144</c:v>
                </c:pt>
                <c:pt idx="612">
                  <c:v>152</c:v>
                </c:pt>
                <c:pt idx="613">
                  <c:v>149</c:v>
                </c:pt>
                <c:pt idx="614">
                  <c:v>143</c:v>
                </c:pt>
                <c:pt idx="615">
                  <c:v>150</c:v>
                </c:pt>
                <c:pt idx="616">
                  <c:v>150</c:v>
                </c:pt>
                <c:pt idx="617">
                  <c:v>156</c:v>
                </c:pt>
                <c:pt idx="618">
                  <c:v>272</c:v>
                </c:pt>
                <c:pt idx="619">
                  <c:v>140</c:v>
                </c:pt>
                <c:pt idx="620">
                  <c:v>114</c:v>
                </c:pt>
                <c:pt idx="621">
                  <c:v>74</c:v>
                </c:pt>
                <c:pt idx="622">
                  <c:v>66</c:v>
                </c:pt>
                <c:pt idx="623">
                  <c:v>62</c:v>
                </c:pt>
                <c:pt idx="624">
                  <c:v>66</c:v>
                </c:pt>
                <c:pt idx="625">
                  <c:v>73</c:v>
                </c:pt>
                <c:pt idx="626">
                  <c:v>55</c:v>
                </c:pt>
                <c:pt idx="627">
                  <c:v>55</c:v>
                </c:pt>
                <c:pt idx="628">
                  <c:v>49</c:v>
                </c:pt>
                <c:pt idx="629">
                  <c:v>44</c:v>
                </c:pt>
                <c:pt idx="630">
                  <c:v>52</c:v>
                </c:pt>
                <c:pt idx="631">
                  <c:v>49</c:v>
                </c:pt>
                <c:pt idx="632">
                  <c:v>47</c:v>
                </c:pt>
                <c:pt idx="633">
                  <c:v>45</c:v>
                </c:pt>
                <c:pt idx="634">
                  <c:v>44</c:v>
                </c:pt>
                <c:pt idx="635">
                  <c:v>39</c:v>
                </c:pt>
                <c:pt idx="636">
                  <c:v>34</c:v>
                </c:pt>
                <c:pt idx="637">
                  <c:v>30</c:v>
                </c:pt>
                <c:pt idx="638">
                  <c:v>31</c:v>
                </c:pt>
                <c:pt idx="639">
                  <c:v>29</c:v>
                </c:pt>
                <c:pt idx="640">
                  <c:v>46</c:v>
                </c:pt>
                <c:pt idx="641">
                  <c:v>46</c:v>
                </c:pt>
                <c:pt idx="642">
                  <c:v>27</c:v>
                </c:pt>
                <c:pt idx="643">
                  <c:v>24</c:v>
                </c:pt>
                <c:pt idx="644">
                  <c:v>41</c:v>
                </c:pt>
                <c:pt idx="645">
                  <c:v>42</c:v>
                </c:pt>
                <c:pt idx="646">
                  <c:v>48</c:v>
                </c:pt>
                <c:pt idx="647">
                  <c:v>49</c:v>
                </c:pt>
                <c:pt idx="648">
                  <c:v>31</c:v>
                </c:pt>
                <c:pt idx="649">
                  <c:v>33</c:v>
                </c:pt>
                <c:pt idx="650">
                  <c:v>35</c:v>
                </c:pt>
                <c:pt idx="651">
                  <c:v>33</c:v>
                </c:pt>
                <c:pt idx="652">
                  <c:v>38</c:v>
                </c:pt>
                <c:pt idx="653">
                  <c:v>50</c:v>
                </c:pt>
                <c:pt idx="654">
                  <c:v>36</c:v>
                </c:pt>
                <c:pt idx="655">
                  <c:v>32</c:v>
                </c:pt>
                <c:pt idx="656">
                  <c:v>32</c:v>
                </c:pt>
                <c:pt idx="657">
                  <c:v>26</c:v>
                </c:pt>
                <c:pt idx="658">
                  <c:v>30</c:v>
                </c:pt>
                <c:pt idx="659">
                  <c:v>26</c:v>
                </c:pt>
                <c:pt idx="660">
                  <c:v>31</c:v>
                </c:pt>
                <c:pt idx="661">
                  <c:v>44</c:v>
                </c:pt>
                <c:pt idx="662">
                  <c:v>40</c:v>
                </c:pt>
                <c:pt idx="663">
                  <c:v>32</c:v>
                </c:pt>
                <c:pt idx="664">
                  <c:v>43</c:v>
                </c:pt>
                <c:pt idx="665">
                  <c:v>41</c:v>
                </c:pt>
                <c:pt idx="666">
                  <c:v>58</c:v>
                </c:pt>
                <c:pt idx="667">
                  <c:v>67</c:v>
                </c:pt>
                <c:pt idx="668">
                  <c:v>74</c:v>
                </c:pt>
                <c:pt idx="669">
                  <c:v>54</c:v>
                </c:pt>
                <c:pt idx="670">
                  <c:v>55</c:v>
                </c:pt>
                <c:pt idx="671">
                  <c:v>64</c:v>
                </c:pt>
                <c:pt idx="672">
                  <c:v>57</c:v>
                </c:pt>
                <c:pt idx="673">
                  <c:v>59</c:v>
                </c:pt>
                <c:pt idx="674">
                  <c:v>58</c:v>
                </c:pt>
                <c:pt idx="675">
                  <c:v>59</c:v>
                </c:pt>
                <c:pt idx="676">
                  <c:v>56</c:v>
                </c:pt>
                <c:pt idx="677">
                  <c:v>54</c:v>
                </c:pt>
                <c:pt idx="678">
                  <c:v>58</c:v>
                </c:pt>
                <c:pt idx="679">
                  <c:v>59</c:v>
                </c:pt>
                <c:pt idx="680">
                  <c:v>57</c:v>
                </c:pt>
                <c:pt idx="681">
                  <c:v>146</c:v>
                </c:pt>
                <c:pt idx="682">
                  <c:v>2112</c:v>
                </c:pt>
                <c:pt idx="683">
                  <c:v>69</c:v>
                </c:pt>
                <c:pt idx="684">
                  <c:v>77</c:v>
                </c:pt>
                <c:pt idx="685">
                  <c:v>59</c:v>
                </c:pt>
                <c:pt idx="686">
                  <c:v>65</c:v>
                </c:pt>
                <c:pt idx="687">
                  <c:v>64</c:v>
                </c:pt>
                <c:pt idx="688">
                  <c:v>1506</c:v>
                </c:pt>
                <c:pt idx="689">
                  <c:v>58</c:v>
                </c:pt>
                <c:pt idx="690">
                  <c:v>48</c:v>
                </c:pt>
                <c:pt idx="691">
                  <c:v>47</c:v>
                </c:pt>
                <c:pt idx="692">
                  <c:v>44</c:v>
                </c:pt>
                <c:pt idx="693">
                  <c:v>47</c:v>
                </c:pt>
                <c:pt idx="694">
                  <c:v>46</c:v>
                </c:pt>
                <c:pt idx="695">
                  <c:v>50</c:v>
                </c:pt>
                <c:pt idx="696">
                  <c:v>50</c:v>
                </c:pt>
                <c:pt idx="697">
                  <c:v>40</c:v>
                </c:pt>
                <c:pt idx="698">
                  <c:v>39</c:v>
                </c:pt>
                <c:pt idx="699">
                  <c:v>34</c:v>
                </c:pt>
                <c:pt idx="700">
                  <c:v>34</c:v>
                </c:pt>
                <c:pt idx="701">
                  <c:v>35</c:v>
                </c:pt>
                <c:pt idx="702">
                  <c:v>33</c:v>
                </c:pt>
                <c:pt idx="703">
                  <c:v>39</c:v>
                </c:pt>
                <c:pt idx="704">
                  <c:v>32</c:v>
                </c:pt>
                <c:pt idx="705">
                  <c:v>30</c:v>
                </c:pt>
                <c:pt idx="706">
                  <c:v>28</c:v>
                </c:pt>
                <c:pt idx="707">
                  <c:v>50</c:v>
                </c:pt>
                <c:pt idx="708">
                  <c:v>29</c:v>
                </c:pt>
                <c:pt idx="709">
                  <c:v>33</c:v>
                </c:pt>
                <c:pt idx="710">
                  <c:v>41</c:v>
                </c:pt>
                <c:pt idx="711">
                  <c:v>39</c:v>
                </c:pt>
                <c:pt idx="712">
                  <c:v>33</c:v>
                </c:pt>
                <c:pt idx="713">
                  <c:v>38</c:v>
                </c:pt>
                <c:pt idx="714">
                  <c:v>35</c:v>
                </c:pt>
                <c:pt idx="715">
                  <c:v>39</c:v>
                </c:pt>
                <c:pt idx="716">
                  <c:v>37</c:v>
                </c:pt>
                <c:pt idx="717">
                  <c:v>40</c:v>
                </c:pt>
                <c:pt idx="718">
                  <c:v>37</c:v>
                </c:pt>
                <c:pt idx="719">
                  <c:v>56</c:v>
                </c:pt>
                <c:pt idx="720">
                  <c:v>78</c:v>
                </c:pt>
                <c:pt idx="721">
                  <c:v>41</c:v>
                </c:pt>
                <c:pt idx="722">
                  <c:v>47</c:v>
                </c:pt>
                <c:pt idx="723">
                  <c:v>46</c:v>
                </c:pt>
                <c:pt idx="724">
                  <c:v>39</c:v>
                </c:pt>
                <c:pt idx="725">
                  <c:v>60</c:v>
                </c:pt>
                <c:pt idx="726">
                  <c:v>38</c:v>
                </c:pt>
                <c:pt idx="727">
                  <c:v>40</c:v>
                </c:pt>
                <c:pt idx="728">
                  <c:v>36</c:v>
                </c:pt>
                <c:pt idx="729">
                  <c:v>183</c:v>
                </c:pt>
                <c:pt idx="730">
                  <c:v>50</c:v>
                </c:pt>
                <c:pt idx="731">
                  <c:v>57</c:v>
                </c:pt>
                <c:pt idx="732">
                  <c:v>54</c:v>
                </c:pt>
                <c:pt idx="733">
                  <c:v>48</c:v>
                </c:pt>
                <c:pt idx="734">
                  <c:v>48</c:v>
                </c:pt>
                <c:pt idx="735">
                  <c:v>53</c:v>
                </c:pt>
                <c:pt idx="736">
                  <c:v>53</c:v>
                </c:pt>
                <c:pt idx="737">
                  <c:v>62</c:v>
                </c:pt>
                <c:pt idx="738">
                  <c:v>129</c:v>
                </c:pt>
                <c:pt idx="739">
                  <c:v>52</c:v>
                </c:pt>
                <c:pt idx="740">
                  <c:v>50</c:v>
                </c:pt>
                <c:pt idx="741">
                  <c:v>51</c:v>
                </c:pt>
                <c:pt idx="742">
                  <c:v>56</c:v>
                </c:pt>
                <c:pt idx="743">
                  <c:v>58</c:v>
                </c:pt>
                <c:pt idx="744">
                  <c:v>56</c:v>
                </c:pt>
                <c:pt idx="745">
                  <c:v>56</c:v>
                </c:pt>
                <c:pt idx="746">
                  <c:v>53</c:v>
                </c:pt>
                <c:pt idx="747">
                  <c:v>58</c:v>
                </c:pt>
                <c:pt idx="748">
                  <c:v>58</c:v>
                </c:pt>
                <c:pt idx="749">
                  <c:v>52</c:v>
                </c:pt>
                <c:pt idx="750">
                  <c:v>53</c:v>
                </c:pt>
                <c:pt idx="751">
                  <c:v>53</c:v>
                </c:pt>
                <c:pt idx="752">
                  <c:v>48</c:v>
                </c:pt>
                <c:pt idx="753">
                  <c:v>43</c:v>
                </c:pt>
                <c:pt idx="754">
                  <c:v>39</c:v>
                </c:pt>
                <c:pt idx="755">
                  <c:v>32</c:v>
                </c:pt>
                <c:pt idx="756">
                  <c:v>33</c:v>
                </c:pt>
                <c:pt idx="757">
                  <c:v>34</c:v>
                </c:pt>
                <c:pt idx="758">
                  <c:v>52</c:v>
                </c:pt>
                <c:pt idx="759">
                  <c:v>30</c:v>
                </c:pt>
                <c:pt idx="760">
                  <c:v>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738192"/>
        <c:axId val="345737016"/>
      </c:lineChart>
      <c:lineChart>
        <c:grouping val="standard"/>
        <c:varyColors val="0"/>
        <c:ser>
          <c:idx val="1"/>
          <c:order val="1"/>
          <c:tx>
            <c:strRef>
              <c:f>Chart6_Data!$C$1</c:f>
              <c:strCache>
                <c:ptCount val="1"/>
                <c:pt idx="0">
                  <c:v>Percentage</c:v>
                </c:pt>
              </c:strCache>
            </c:strRef>
          </c:tx>
          <c:marker>
            <c:symbol val="none"/>
          </c:marker>
          <c:cat>
            <c:numRef>
              <c:f>Chart6_Data!$A$2:$A$762</c:f>
              <c:numCache>
                <c:formatCode>m/d/yyyy</c:formatCode>
                <c:ptCount val="761"/>
                <c:pt idx="0">
                  <c:v>41730</c:v>
                </c:pt>
                <c:pt idx="1">
                  <c:v>41731</c:v>
                </c:pt>
                <c:pt idx="2">
                  <c:v>41732</c:v>
                </c:pt>
                <c:pt idx="3">
                  <c:v>41733</c:v>
                </c:pt>
                <c:pt idx="4">
                  <c:v>41734</c:v>
                </c:pt>
                <c:pt idx="5">
                  <c:v>41735</c:v>
                </c:pt>
                <c:pt idx="6">
                  <c:v>41736</c:v>
                </c:pt>
                <c:pt idx="7">
                  <c:v>41737</c:v>
                </c:pt>
                <c:pt idx="8">
                  <c:v>41738</c:v>
                </c:pt>
                <c:pt idx="9">
                  <c:v>41739</c:v>
                </c:pt>
                <c:pt idx="10">
                  <c:v>41740</c:v>
                </c:pt>
                <c:pt idx="11">
                  <c:v>41741</c:v>
                </c:pt>
                <c:pt idx="12">
                  <c:v>41742</c:v>
                </c:pt>
                <c:pt idx="13">
                  <c:v>41743</c:v>
                </c:pt>
                <c:pt idx="14">
                  <c:v>41744</c:v>
                </c:pt>
                <c:pt idx="15">
                  <c:v>41745</c:v>
                </c:pt>
                <c:pt idx="16">
                  <c:v>41746</c:v>
                </c:pt>
                <c:pt idx="17">
                  <c:v>41747</c:v>
                </c:pt>
                <c:pt idx="18">
                  <c:v>41748</c:v>
                </c:pt>
                <c:pt idx="19">
                  <c:v>41749</c:v>
                </c:pt>
                <c:pt idx="20">
                  <c:v>41750</c:v>
                </c:pt>
                <c:pt idx="21">
                  <c:v>41751</c:v>
                </c:pt>
                <c:pt idx="22">
                  <c:v>41752</c:v>
                </c:pt>
                <c:pt idx="23">
                  <c:v>41753</c:v>
                </c:pt>
                <c:pt idx="24">
                  <c:v>41754</c:v>
                </c:pt>
                <c:pt idx="25">
                  <c:v>41755</c:v>
                </c:pt>
                <c:pt idx="26">
                  <c:v>41756</c:v>
                </c:pt>
                <c:pt idx="27">
                  <c:v>41757</c:v>
                </c:pt>
                <c:pt idx="28">
                  <c:v>41758</c:v>
                </c:pt>
                <c:pt idx="29">
                  <c:v>41759</c:v>
                </c:pt>
                <c:pt idx="30">
                  <c:v>41760</c:v>
                </c:pt>
                <c:pt idx="31">
                  <c:v>41761</c:v>
                </c:pt>
                <c:pt idx="32">
                  <c:v>41762</c:v>
                </c:pt>
                <c:pt idx="33">
                  <c:v>41763</c:v>
                </c:pt>
                <c:pt idx="34">
                  <c:v>41764</c:v>
                </c:pt>
                <c:pt idx="35">
                  <c:v>41765</c:v>
                </c:pt>
                <c:pt idx="36">
                  <c:v>41766</c:v>
                </c:pt>
                <c:pt idx="37">
                  <c:v>41767</c:v>
                </c:pt>
                <c:pt idx="38">
                  <c:v>41768</c:v>
                </c:pt>
                <c:pt idx="39">
                  <c:v>41769</c:v>
                </c:pt>
                <c:pt idx="40">
                  <c:v>41770</c:v>
                </c:pt>
                <c:pt idx="41">
                  <c:v>41771</c:v>
                </c:pt>
                <c:pt idx="42">
                  <c:v>41772</c:v>
                </c:pt>
                <c:pt idx="43">
                  <c:v>41773</c:v>
                </c:pt>
                <c:pt idx="44">
                  <c:v>41774</c:v>
                </c:pt>
                <c:pt idx="45">
                  <c:v>41775</c:v>
                </c:pt>
                <c:pt idx="46">
                  <c:v>41776</c:v>
                </c:pt>
                <c:pt idx="47">
                  <c:v>41777</c:v>
                </c:pt>
                <c:pt idx="48">
                  <c:v>41778</c:v>
                </c:pt>
                <c:pt idx="49">
                  <c:v>41779</c:v>
                </c:pt>
                <c:pt idx="50">
                  <c:v>41780</c:v>
                </c:pt>
                <c:pt idx="51">
                  <c:v>41781</c:v>
                </c:pt>
                <c:pt idx="52">
                  <c:v>41782</c:v>
                </c:pt>
                <c:pt idx="53">
                  <c:v>41783</c:v>
                </c:pt>
                <c:pt idx="54">
                  <c:v>41784</c:v>
                </c:pt>
                <c:pt idx="55">
                  <c:v>41785</c:v>
                </c:pt>
                <c:pt idx="56">
                  <c:v>41786</c:v>
                </c:pt>
                <c:pt idx="57">
                  <c:v>41787</c:v>
                </c:pt>
                <c:pt idx="58">
                  <c:v>41788</c:v>
                </c:pt>
                <c:pt idx="59">
                  <c:v>41789</c:v>
                </c:pt>
                <c:pt idx="60">
                  <c:v>41790</c:v>
                </c:pt>
                <c:pt idx="61">
                  <c:v>41791</c:v>
                </c:pt>
                <c:pt idx="62">
                  <c:v>41792</c:v>
                </c:pt>
                <c:pt idx="63">
                  <c:v>41793</c:v>
                </c:pt>
                <c:pt idx="64">
                  <c:v>41794</c:v>
                </c:pt>
                <c:pt idx="65">
                  <c:v>41795</c:v>
                </c:pt>
                <c:pt idx="66">
                  <c:v>41796</c:v>
                </c:pt>
                <c:pt idx="67">
                  <c:v>41797</c:v>
                </c:pt>
                <c:pt idx="68">
                  <c:v>41798</c:v>
                </c:pt>
                <c:pt idx="69">
                  <c:v>41799</c:v>
                </c:pt>
                <c:pt idx="70">
                  <c:v>41800</c:v>
                </c:pt>
                <c:pt idx="71">
                  <c:v>41801</c:v>
                </c:pt>
                <c:pt idx="72">
                  <c:v>41802</c:v>
                </c:pt>
                <c:pt idx="73">
                  <c:v>41803</c:v>
                </c:pt>
                <c:pt idx="74">
                  <c:v>41804</c:v>
                </c:pt>
                <c:pt idx="75">
                  <c:v>41805</c:v>
                </c:pt>
                <c:pt idx="76">
                  <c:v>41806</c:v>
                </c:pt>
                <c:pt idx="77">
                  <c:v>41807</c:v>
                </c:pt>
                <c:pt idx="78">
                  <c:v>41808</c:v>
                </c:pt>
                <c:pt idx="79">
                  <c:v>41809</c:v>
                </c:pt>
                <c:pt idx="80">
                  <c:v>41810</c:v>
                </c:pt>
                <c:pt idx="81">
                  <c:v>41811</c:v>
                </c:pt>
                <c:pt idx="82">
                  <c:v>41812</c:v>
                </c:pt>
                <c:pt idx="83">
                  <c:v>41813</c:v>
                </c:pt>
                <c:pt idx="84">
                  <c:v>41814</c:v>
                </c:pt>
                <c:pt idx="85">
                  <c:v>41815</c:v>
                </c:pt>
                <c:pt idx="86">
                  <c:v>41816</c:v>
                </c:pt>
                <c:pt idx="87">
                  <c:v>41817</c:v>
                </c:pt>
                <c:pt idx="88">
                  <c:v>41818</c:v>
                </c:pt>
                <c:pt idx="89">
                  <c:v>41819</c:v>
                </c:pt>
                <c:pt idx="90">
                  <c:v>41820</c:v>
                </c:pt>
                <c:pt idx="91">
                  <c:v>41821</c:v>
                </c:pt>
                <c:pt idx="92">
                  <c:v>41822</c:v>
                </c:pt>
                <c:pt idx="93">
                  <c:v>41823</c:v>
                </c:pt>
                <c:pt idx="94">
                  <c:v>41824</c:v>
                </c:pt>
                <c:pt idx="95">
                  <c:v>41825</c:v>
                </c:pt>
                <c:pt idx="96">
                  <c:v>41826</c:v>
                </c:pt>
                <c:pt idx="97">
                  <c:v>41827</c:v>
                </c:pt>
                <c:pt idx="98">
                  <c:v>41828</c:v>
                </c:pt>
                <c:pt idx="99">
                  <c:v>41829</c:v>
                </c:pt>
                <c:pt idx="100">
                  <c:v>41830</c:v>
                </c:pt>
                <c:pt idx="101">
                  <c:v>41831</c:v>
                </c:pt>
                <c:pt idx="102">
                  <c:v>41832</c:v>
                </c:pt>
                <c:pt idx="103">
                  <c:v>41833</c:v>
                </c:pt>
                <c:pt idx="104">
                  <c:v>41834</c:v>
                </c:pt>
                <c:pt idx="105">
                  <c:v>41835</c:v>
                </c:pt>
                <c:pt idx="106">
                  <c:v>41836</c:v>
                </c:pt>
                <c:pt idx="107">
                  <c:v>41837</c:v>
                </c:pt>
                <c:pt idx="108">
                  <c:v>41838</c:v>
                </c:pt>
                <c:pt idx="109">
                  <c:v>41839</c:v>
                </c:pt>
                <c:pt idx="110">
                  <c:v>41840</c:v>
                </c:pt>
                <c:pt idx="111">
                  <c:v>41841</c:v>
                </c:pt>
                <c:pt idx="112">
                  <c:v>41842</c:v>
                </c:pt>
                <c:pt idx="113">
                  <c:v>41843</c:v>
                </c:pt>
                <c:pt idx="114">
                  <c:v>41844</c:v>
                </c:pt>
                <c:pt idx="115">
                  <c:v>41845</c:v>
                </c:pt>
                <c:pt idx="116">
                  <c:v>41846</c:v>
                </c:pt>
                <c:pt idx="117">
                  <c:v>41847</c:v>
                </c:pt>
                <c:pt idx="118">
                  <c:v>41848</c:v>
                </c:pt>
                <c:pt idx="119">
                  <c:v>41849</c:v>
                </c:pt>
                <c:pt idx="120">
                  <c:v>41850</c:v>
                </c:pt>
                <c:pt idx="121">
                  <c:v>41851</c:v>
                </c:pt>
                <c:pt idx="122">
                  <c:v>41852</c:v>
                </c:pt>
                <c:pt idx="123">
                  <c:v>41853</c:v>
                </c:pt>
                <c:pt idx="124">
                  <c:v>41854</c:v>
                </c:pt>
                <c:pt idx="125">
                  <c:v>41855</c:v>
                </c:pt>
                <c:pt idx="126">
                  <c:v>41856</c:v>
                </c:pt>
                <c:pt idx="127">
                  <c:v>41857</c:v>
                </c:pt>
                <c:pt idx="128">
                  <c:v>41858</c:v>
                </c:pt>
                <c:pt idx="129">
                  <c:v>41859</c:v>
                </c:pt>
                <c:pt idx="130">
                  <c:v>41860</c:v>
                </c:pt>
                <c:pt idx="131">
                  <c:v>41861</c:v>
                </c:pt>
                <c:pt idx="132">
                  <c:v>41862</c:v>
                </c:pt>
                <c:pt idx="133">
                  <c:v>41863</c:v>
                </c:pt>
                <c:pt idx="134">
                  <c:v>41864</c:v>
                </c:pt>
                <c:pt idx="135">
                  <c:v>41865</c:v>
                </c:pt>
                <c:pt idx="136">
                  <c:v>41866</c:v>
                </c:pt>
                <c:pt idx="137">
                  <c:v>41867</c:v>
                </c:pt>
                <c:pt idx="138">
                  <c:v>41868</c:v>
                </c:pt>
                <c:pt idx="139">
                  <c:v>41869</c:v>
                </c:pt>
                <c:pt idx="140">
                  <c:v>41870</c:v>
                </c:pt>
                <c:pt idx="141">
                  <c:v>41871</c:v>
                </c:pt>
                <c:pt idx="142">
                  <c:v>41872</c:v>
                </c:pt>
                <c:pt idx="143">
                  <c:v>41873</c:v>
                </c:pt>
                <c:pt idx="144">
                  <c:v>41874</c:v>
                </c:pt>
                <c:pt idx="145">
                  <c:v>41875</c:v>
                </c:pt>
                <c:pt idx="146">
                  <c:v>41876</c:v>
                </c:pt>
                <c:pt idx="147">
                  <c:v>41877</c:v>
                </c:pt>
                <c:pt idx="148">
                  <c:v>41878</c:v>
                </c:pt>
                <c:pt idx="149">
                  <c:v>41879</c:v>
                </c:pt>
                <c:pt idx="150">
                  <c:v>41880</c:v>
                </c:pt>
                <c:pt idx="151">
                  <c:v>41881</c:v>
                </c:pt>
                <c:pt idx="152">
                  <c:v>41882</c:v>
                </c:pt>
                <c:pt idx="153">
                  <c:v>41883</c:v>
                </c:pt>
                <c:pt idx="154">
                  <c:v>41884</c:v>
                </c:pt>
                <c:pt idx="155">
                  <c:v>41885</c:v>
                </c:pt>
                <c:pt idx="156">
                  <c:v>41886</c:v>
                </c:pt>
                <c:pt idx="157">
                  <c:v>41887</c:v>
                </c:pt>
                <c:pt idx="158">
                  <c:v>41888</c:v>
                </c:pt>
                <c:pt idx="159">
                  <c:v>41889</c:v>
                </c:pt>
                <c:pt idx="160">
                  <c:v>41890</c:v>
                </c:pt>
                <c:pt idx="161">
                  <c:v>41891</c:v>
                </c:pt>
                <c:pt idx="162">
                  <c:v>41892</c:v>
                </c:pt>
                <c:pt idx="163">
                  <c:v>41893</c:v>
                </c:pt>
                <c:pt idx="164">
                  <c:v>41894</c:v>
                </c:pt>
                <c:pt idx="165">
                  <c:v>41895</c:v>
                </c:pt>
                <c:pt idx="166">
                  <c:v>41896</c:v>
                </c:pt>
                <c:pt idx="167">
                  <c:v>41897</c:v>
                </c:pt>
                <c:pt idx="168">
                  <c:v>41898</c:v>
                </c:pt>
                <c:pt idx="169">
                  <c:v>41899</c:v>
                </c:pt>
                <c:pt idx="170">
                  <c:v>41900</c:v>
                </c:pt>
                <c:pt idx="171">
                  <c:v>41901</c:v>
                </c:pt>
                <c:pt idx="172">
                  <c:v>41902</c:v>
                </c:pt>
                <c:pt idx="173">
                  <c:v>41903</c:v>
                </c:pt>
                <c:pt idx="174">
                  <c:v>41904</c:v>
                </c:pt>
                <c:pt idx="175">
                  <c:v>41905</c:v>
                </c:pt>
                <c:pt idx="176">
                  <c:v>41906</c:v>
                </c:pt>
                <c:pt idx="177">
                  <c:v>41907</c:v>
                </c:pt>
                <c:pt idx="178">
                  <c:v>41908</c:v>
                </c:pt>
                <c:pt idx="179">
                  <c:v>41909</c:v>
                </c:pt>
                <c:pt idx="180">
                  <c:v>41910</c:v>
                </c:pt>
                <c:pt idx="181">
                  <c:v>41911</c:v>
                </c:pt>
                <c:pt idx="182">
                  <c:v>41912</c:v>
                </c:pt>
                <c:pt idx="183">
                  <c:v>41913</c:v>
                </c:pt>
                <c:pt idx="184">
                  <c:v>41914</c:v>
                </c:pt>
                <c:pt idx="185">
                  <c:v>41915</c:v>
                </c:pt>
                <c:pt idx="186">
                  <c:v>41916</c:v>
                </c:pt>
                <c:pt idx="187">
                  <c:v>41917</c:v>
                </c:pt>
                <c:pt idx="188">
                  <c:v>41918</c:v>
                </c:pt>
                <c:pt idx="189">
                  <c:v>41919</c:v>
                </c:pt>
                <c:pt idx="190">
                  <c:v>41920</c:v>
                </c:pt>
                <c:pt idx="191">
                  <c:v>41921</c:v>
                </c:pt>
                <c:pt idx="192">
                  <c:v>41922</c:v>
                </c:pt>
                <c:pt idx="193">
                  <c:v>41923</c:v>
                </c:pt>
                <c:pt idx="194">
                  <c:v>41924</c:v>
                </c:pt>
                <c:pt idx="195">
                  <c:v>41925</c:v>
                </c:pt>
                <c:pt idx="196">
                  <c:v>41926</c:v>
                </c:pt>
                <c:pt idx="197">
                  <c:v>41927</c:v>
                </c:pt>
                <c:pt idx="198">
                  <c:v>41928</c:v>
                </c:pt>
                <c:pt idx="199">
                  <c:v>41929</c:v>
                </c:pt>
                <c:pt idx="200">
                  <c:v>41930</c:v>
                </c:pt>
                <c:pt idx="201">
                  <c:v>41931</c:v>
                </c:pt>
                <c:pt idx="202">
                  <c:v>41932</c:v>
                </c:pt>
                <c:pt idx="203">
                  <c:v>41933</c:v>
                </c:pt>
                <c:pt idx="204">
                  <c:v>41934</c:v>
                </c:pt>
                <c:pt idx="205">
                  <c:v>41935</c:v>
                </c:pt>
                <c:pt idx="206">
                  <c:v>41936</c:v>
                </c:pt>
                <c:pt idx="207">
                  <c:v>41937</c:v>
                </c:pt>
                <c:pt idx="208">
                  <c:v>41938</c:v>
                </c:pt>
                <c:pt idx="209">
                  <c:v>41939</c:v>
                </c:pt>
                <c:pt idx="210">
                  <c:v>41940</c:v>
                </c:pt>
                <c:pt idx="211">
                  <c:v>41941</c:v>
                </c:pt>
                <c:pt idx="212">
                  <c:v>41942</c:v>
                </c:pt>
                <c:pt idx="213">
                  <c:v>41943</c:v>
                </c:pt>
                <c:pt idx="214">
                  <c:v>41944</c:v>
                </c:pt>
                <c:pt idx="215">
                  <c:v>41945</c:v>
                </c:pt>
                <c:pt idx="216">
                  <c:v>41946</c:v>
                </c:pt>
                <c:pt idx="217">
                  <c:v>41947</c:v>
                </c:pt>
                <c:pt idx="218">
                  <c:v>41948</c:v>
                </c:pt>
                <c:pt idx="219">
                  <c:v>41949</c:v>
                </c:pt>
                <c:pt idx="220">
                  <c:v>41950</c:v>
                </c:pt>
                <c:pt idx="221">
                  <c:v>41951</c:v>
                </c:pt>
                <c:pt idx="222">
                  <c:v>41952</c:v>
                </c:pt>
                <c:pt idx="223">
                  <c:v>41953</c:v>
                </c:pt>
                <c:pt idx="224">
                  <c:v>41954</c:v>
                </c:pt>
                <c:pt idx="225">
                  <c:v>41955</c:v>
                </c:pt>
                <c:pt idx="226">
                  <c:v>41956</c:v>
                </c:pt>
                <c:pt idx="227">
                  <c:v>41957</c:v>
                </c:pt>
                <c:pt idx="228">
                  <c:v>41958</c:v>
                </c:pt>
                <c:pt idx="229">
                  <c:v>41959</c:v>
                </c:pt>
                <c:pt idx="230">
                  <c:v>41960</c:v>
                </c:pt>
                <c:pt idx="231">
                  <c:v>41961</c:v>
                </c:pt>
                <c:pt idx="232">
                  <c:v>41962</c:v>
                </c:pt>
                <c:pt idx="233">
                  <c:v>41963</c:v>
                </c:pt>
                <c:pt idx="234">
                  <c:v>41964</c:v>
                </c:pt>
                <c:pt idx="235">
                  <c:v>41965</c:v>
                </c:pt>
                <c:pt idx="236">
                  <c:v>41966</c:v>
                </c:pt>
                <c:pt idx="237">
                  <c:v>41967</c:v>
                </c:pt>
                <c:pt idx="238">
                  <c:v>41968</c:v>
                </c:pt>
                <c:pt idx="239">
                  <c:v>41969</c:v>
                </c:pt>
                <c:pt idx="240">
                  <c:v>41970</c:v>
                </c:pt>
                <c:pt idx="241">
                  <c:v>41971</c:v>
                </c:pt>
                <c:pt idx="242">
                  <c:v>41972</c:v>
                </c:pt>
                <c:pt idx="243">
                  <c:v>41973</c:v>
                </c:pt>
                <c:pt idx="244">
                  <c:v>41974</c:v>
                </c:pt>
                <c:pt idx="245">
                  <c:v>41975</c:v>
                </c:pt>
                <c:pt idx="246">
                  <c:v>41976</c:v>
                </c:pt>
                <c:pt idx="247">
                  <c:v>41977</c:v>
                </c:pt>
                <c:pt idx="248">
                  <c:v>41978</c:v>
                </c:pt>
                <c:pt idx="249">
                  <c:v>41979</c:v>
                </c:pt>
                <c:pt idx="250">
                  <c:v>41980</c:v>
                </c:pt>
                <c:pt idx="251">
                  <c:v>41981</c:v>
                </c:pt>
                <c:pt idx="252">
                  <c:v>41982</c:v>
                </c:pt>
                <c:pt idx="253">
                  <c:v>41983</c:v>
                </c:pt>
                <c:pt idx="254">
                  <c:v>41984</c:v>
                </c:pt>
                <c:pt idx="255">
                  <c:v>41985</c:v>
                </c:pt>
                <c:pt idx="256">
                  <c:v>41986</c:v>
                </c:pt>
                <c:pt idx="257">
                  <c:v>41987</c:v>
                </c:pt>
                <c:pt idx="258">
                  <c:v>41988</c:v>
                </c:pt>
                <c:pt idx="259">
                  <c:v>41989</c:v>
                </c:pt>
                <c:pt idx="260">
                  <c:v>41990</c:v>
                </c:pt>
                <c:pt idx="261">
                  <c:v>41991</c:v>
                </c:pt>
                <c:pt idx="262">
                  <c:v>41992</c:v>
                </c:pt>
                <c:pt idx="263">
                  <c:v>41993</c:v>
                </c:pt>
                <c:pt idx="264">
                  <c:v>41994</c:v>
                </c:pt>
                <c:pt idx="265">
                  <c:v>41995</c:v>
                </c:pt>
                <c:pt idx="266">
                  <c:v>41996</c:v>
                </c:pt>
                <c:pt idx="267">
                  <c:v>41997</c:v>
                </c:pt>
                <c:pt idx="268">
                  <c:v>41998</c:v>
                </c:pt>
                <c:pt idx="269">
                  <c:v>41999</c:v>
                </c:pt>
                <c:pt idx="270">
                  <c:v>42000</c:v>
                </c:pt>
                <c:pt idx="271">
                  <c:v>42001</c:v>
                </c:pt>
                <c:pt idx="272">
                  <c:v>42002</c:v>
                </c:pt>
                <c:pt idx="273">
                  <c:v>42003</c:v>
                </c:pt>
                <c:pt idx="274">
                  <c:v>42004</c:v>
                </c:pt>
                <c:pt idx="275">
                  <c:v>42005</c:v>
                </c:pt>
                <c:pt idx="276">
                  <c:v>42006</c:v>
                </c:pt>
                <c:pt idx="277">
                  <c:v>42007</c:v>
                </c:pt>
                <c:pt idx="278">
                  <c:v>42008</c:v>
                </c:pt>
                <c:pt idx="279">
                  <c:v>42009</c:v>
                </c:pt>
                <c:pt idx="280">
                  <c:v>42010</c:v>
                </c:pt>
                <c:pt idx="281">
                  <c:v>42011</c:v>
                </c:pt>
                <c:pt idx="282">
                  <c:v>42012</c:v>
                </c:pt>
                <c:pt idx="283">
                  <c:v>42013</c:v>
                </c:pt>
                <c:pt idx="284">
                  <c:v>42014</c:v>
                </c:pt>
                <c:pt idx="285">
                  <c:v>42015</c:v>
                </c:pt>
                <c:pt idx="286">
                  <c:v>42016</c:v>
                </c:pt>
                <c:pt idx="287">
                  <c:v>42017</c:v>
                </c:pt>
                <c:pt idx="288">
                  <c:v>42018</c:v>
                </c:pt>
                <c:pt idx="289">
                  <c:v>42019</c:v>
                </c:pt>
                <c:pt idx="290">
                  <c:v>42020</c:v>
                </c:pt>
                <c:pt idx="291">
                  <c:v>42021</c:v>
                </c:pt>
                <c:pt idx="292">
                  <c:v>42022</c:v>
                </c:pt>
                <c:pt idx="293">
                  <c:v>42023</c:v>
                </c:pt>
                <c:pt idx="294">
                  <c:v>42024</c:v>
                </c:pt>
                <c:pt idx="295">
                  <c:v>42025</c:v>
                </c:pt>
                <c:pt idx="296">
                  <c:v>42026</c:v>
                </c:pt>
                <c:pt idx="297">
                  <c:v>42027</c:v>
                </c:pt>
                <c:pt idx="298">
                  <c:v>42028</c:v>
                </c:pt>
                <c:pt idx="299">
                  <c:v>42029</c:v>
                </c:pt>
                <c:pt idx="300">
                  <c:v>42030</c:v>
                </c:pt>
                <c:pt idx="301">
                  <c:v>42031</c:v>
                </c:pt>
                <c:pt idx="302">
                  <c:v>42032</c:v>
                </c:pt>
                <c:pt idx="303">
                  <c:v>42033</c:v>
                </c:pt>
                <c:pt idx="304">
                  <c:v>42034</c:v>
                </c:pt>
                <c:pt idx="305">
                  <c:v>42035</c:v>
                </c:pt>
                <c:pt idx="306">
                  <c:v>42036</c:v>
                </c:pt>
                <c:pt idx="307">
                  <c:v>42037</c:v>
                </c:pt>
                <c:pt idx="308">
                  <c:v>42038</c:v>
                </c:pt>
                <c:pt idx="309">
                  <c:v>42039</c:v>
                </c:pt>
                <c:pt idx="310">
                  <c:v>42040</c:v>
                </c:pt>
                <c:pt idx="311">
                  <c:v>42041</c:v>
                </c:pt>
                <c:pt idx="312">
                  <c:v>42042</c:v>
                </c:pt>
                <c:pt idx="313">
                  <c:v>42043</c:v>
                </c:pt>
                <c:pt idx="314">
                  <c:v>42044</c:v>
                </c:pt>
                <c:pt idx="315">
                  <c:v>42045</c:v>
                </c:pt>
                <c:pt idx="316">
                  <c:v>42046</c:v>
                </c:pt>
                <c:pt idx="317">
                  <c:v>42047</c:v>
                </c:pt>
                <c:pt idx="318">
                  <c:v>42048</c:v>
                </c:pt>
                <c:pt idx="319">
                  <c:v>42049</c:v>
                </c:pt>
                <c:pt idx="320">
                  <c:v>42050</c:v>
                </c:pt>
                <c:pt idx="321">
                  <c:v>42051</c:v>
                </c:pt>
                <c:pt idx="322">
                  <c:v>42052</c:v>
                </c:pt>
                <c:pt idx="323">
                  <c:v>42053</c:v>
                </c:pt>
                <c:pt idx="324">
                  <c:v>42054</c:v>
                </c:pt>
                <c:pt idx="325">
                  <c:v>42055</c:v>
                </c:pt>
                <c:pt idx="326">
                  <c:v>42056</c:v>
                </c:pt>
                <c:pt idx="327">
                  <c:v>42057</c:v>
                </c:pt>
                <c:pt idx="328">
                  <c:v>42058</c:v>
                </c:pt>
                <c:pt idx="329">
                  <c:v>42059</c:v>
                </c:pt>
                <c:pt idx="330">
                  <c:v>42060</c:v>
                </c:pt>
                <c:pt idx="331">
                  <c:v>42061</c:v>
                </c:pt>
                <c:pt idx="332">
                  <c:v>42062</c:v>
                </c:pt>
                <c:pt idx="333">
                  <c:v>42063</c:v>
                </c:pt>
                <c:pt idx="334">
                  <c:v>42064</c:v>
                </c:pt>
                <c:pt idx="335">
                  <c:v>42065</c:v>
                </c:pt>
                <c:pt idx="336">
                  <c:v>42066</c:v>
                </c:pt>
                <c:pt idx="337">
                  <c:v>42067</c:v>
                </c:pt>
                <c:pt idx="338">
                  <c:v>42068</c:v>
                </c:pt>
                <c:pt idx="339">
                  <c:v>42069</c:v>
                </c:pt>
                <c:pt idx="340">
                  <c:v>42070</c:v>
                </c:pt>
                <c:pt idx="341">
                  <c:v>42071</c:v>
                </c:pt>
                <c:pt idx="342">
                  <c:v>42072</c:v>
                </c:pt>
                <c:pt idx="343">
                  <c:v>42073</c:v>
                </c:pt>
                <c:pt idx="344">
                  <c:v>42074</c:v>
                </c:pt>
                <c:pt idx="345">
                  <c:v>42075</c:v>
                </c:pt>
                <c:pt idx="346">
                  <c:v>42076</c:v>
                </c:pt>
                <c:pt idx="347">
                  <c:v>42077</c:v>
                </c:pt>
                <c:pt idx="348">
                  <c:v>42078</c:v>
                </c:pt>
                <c:pt idx="349">
                  <c:v>42079</c:v>
                </c:pt>
                <c:pt idx="350">
                  <c:v>42080</c:v>
                </c:pt>
                <c:pt idx="351">
                  <c:v>42081</c:v>
                </c:pt>
                <c:pt idx="352">
                  <c:v>42082</c:v>
                </c:pt>
                <c:pt idx="353">
                  <c:v>42083</c:v>
                </c:pt>
                <c:pt idx="354">
                  <c:v>42084</c:v>
                </c:pt>
                <c:pt idx="355">
                  <c:v>42085</c:v>
                </c:pt>
                <c:pt idx="356">
                  <c:v>42086</c:v>
                </c:pt>
                <c:pt idx="357">
                  <c:v>42087</c:v>
                </c:pt>
                <c:pt idx="358">
                  <c:v>42088</c:v>
                </c:pt>
                <c:pt idx="359">
                  <c:v>42089</c:v>
                </c:pt>
                <c:pt idx="360">
                  <c:v>42090</c:v>
                </c:pt>
                <c:pt idx="361">
                  <c:v>42091</c:v>
                </c:pt>
                <c:pt idx="362">
                  <c:v>42092</c:v>
                </c:pt>
                <c:pt idx="363">
                  <c:v>42093</c:v>
                </c:pt>
                <c:pt idx="364">
                  <c:v>42094</c:v>
                </c:pt>
                <c:pt idx="365">
                  <c:v>42095</c:v>
                </c:pt>
                <c:pt idx="366">
                  <c:v>42096</c:v>
                </c:pt>
                <c:pt idx="367">
                  <c:v>42097</c:v>
                </c:pt>
                <c:pt idx="368">
                  <c:v>42098</c:v>
                </c:pt>
                <c:pt idx="369">
                  <c:v>42099</c:v>
                </c:pt>
                <c:pt idx="370">
                  <c:v>42100</c:v>
                </c:pt>
                <c:pt idx="371">
                  <c:v>42101</c:v>
                </c:pt>
                <c:pt idx="372">
                  <c:v>42102</c:v>
                </c:pt>
                <c:pt idx="373">
                  <c:v>42103</c:v>
                </c:pt>
                <c:pt idx="374">
                  <c:v>42104</c:v>
                </c:pt>
                <c:pt idx="375">
                  <c:v>42105</c:v>
                </c:pt>
                <c:pt idx="376">
                  <c:v>42106</c:v>
                </c:pt>
                <c:pt idx="377">
                  <c:v>42107</c:v>
                </c:pt>
                <c:pt idx="378">
                  <c:v>42108</c:v>
                </c:pt>
                <c:pt idx="379">
                  <c:v>42109</c:v>
                </c:pt>
                <c:pt idx="380">
                  <c:v>42110</c:v>
                </c:pt>
                <c:pt idx="381">
                  <c:v>42111</c:v>
                </c:pt>
                <c:pt idx="382">
                  <c:v>42112</c:v>
                </c:pt>
                <c:pt idx="383">
                  <c:v>42113</c:v>
                </c:pt>
                <c:pt idx="384">
                  <c:v>42114</c:v>
                </c:pt>
                <c:pt idx="385">
                  <c:v>42115</c:v>
                </c:pt>
                <c:pt idx="386">
                  <c:v>42116</c:v>
                </c:pt>
                <c:pt idx="387">
                  <c:v>42117</c:v>
                </c:pt>
                <c:pt idx="388">
                  <c:v>42118</c:v>
                </c:pt>
                <c:pt idx="389">
                  <c:v>42119</c:v>
                </c:pt>
                <c:pt idx="390">
                  <c:v>42120</c:v>
                </c:pt>
                <c:pt idx="391">
                  <c:v>42121</c:v>
                </c:pt>
                <c:pt idx="392">
                  <c:v>42122</c:v>
                </c:pt>
                <c:pt idx="393">
                  <c:v>42123</c:v>
                </c:pt>
                <c:pt idx="394">
                  <c:v>42124</c:v>
                </c:pt>
                <c:pt idx="395">
                  <c:v>42125</c:v>
                </c:pt>
                <c:pt idx="396">
                  <c:v>42126</c:v>
                </c:pt>
                <c:pt idx="397">
                  <c:v>42127</c:v>
                </c:pt>
                <c:pt idx="398">
                  <c:v>42128</c:v>
                </c:pt>
                <c:pt idx="399">
                  <c:v>42129</c:v>
                </c:pt>
                <c:pt idx="400">
                  <c:v>42130</c:v>
                </c:pt>
                <c:pt idx="401">
                  <c:v>42131</c:v>
                </c:pt>
                <c:pt idx="402">
                  <c:v>42132</c:v>
                </c:pt>
                <c:pt idx="403">
                  <c:v>42133</c:v>
                </c:pt>
                <c:pt idx="404">
                  <c:v>42134</c:v>
                </c:pt>
                <c:pt idx="405">
                  <c:v>42135</c:v>
                </c:pt>
                <c:pt idx="406">
                  <c:v>42136</c:v>
                </c:pt>
                <c:pt idx="407">
                  <c:v>42137</c:v>
                </c:pt>
                <c:pt idx="408">
                  <c:v>42138</c:v>
                </c:pt>
                <c:pt idx="409">
                  <c:v>42139</c:v>
                </c:pt>
                <c:pt idx="410">
                  <c:v>42140</c:v>
                </c:pt>
                <c:pt idx="411">
                  <c:v>42141</c:v>
                </c:pt>
                <c:pt idx="412">
                  <c:v>42142</c:v>
                </c:pt>
                <c:pt idx="413">
                  <c:v>42143</c:v>
                </c:pt>
                <c:pt idx="414">
                  <c:v>42144</c:v>
                </c:pt>
                <c:pt idx="415">
                  <c:v>42145</c:v>
                </c:pt>
                <c:pt idx="416">
                  <c:v>42146</c:v>
                </c:pt>
                <c:pt idx="417">
                  <c:v>42147</c:v>
                </c:pt>
                <c:pt idx="418">
                  <c:v>42148</c:v>
                </c:pt>
                <c:pt idx="419">
                  <c:v>42149</c:v>
                </c:pt>
                <c:pt idx="420">
                  <c:v>42150</c:v>
                </c:pt>
                <c:pt idx="421">
                  <c:v>42151</c:v>
                </c:pt>
                <c:pt idx="422">
                  <c:v>42152</c:v>
                </c:pt>
                <c:pt idx="423">
                  <c:v>42153</c:v>
                </c:pt>
                <c:pt idx="424">
                  <c:v>42154</c:v>
                </c:pt>
                <c:pt idx="425">
                  <c:v>42155</c:v>
                </c:pt>
                <c:pt idx="426">
                  <c:v>42156</c:v>
                </c:pt>
                <c:pt idx="427">
                  <c:v>42157</c:v>
                </c:pt>
                <c:pt idx="428">
                  <c:v>42158</c:v>
                </c:pt>
                <c:pt idx="429">
                  <c:v>42159</c:v>
                </c:pt>
                <c:pt idx="430">
                  <c:v>42160</c:v>
                </c:pt>
                <c:pt idx="431">
                  <c:v>42161</c:v>
                </c:pt>
                <c:pt idx="432">
                  <c:v>42162</c:v>
                </c:pt>
                <c:pt idx="433">
                  <c:v>42163</c:v>
                </c:pt>
                <c:pt idx="434">
                  <c:v>42164</c:v>
                </c:pt>
                <c:pt idx="435">
                  <c:v>42165</c:v>
                </c:pt>
                <c:pt idx="436">
                  <c:v>42166</c:v>
                </c:pt>
                <c:pt idx="437">
                  <c:v>42167</c:v>
                </c:pt>
                <c:pt idx="438">
                  <c:v>42168</c:v>
                </c:pt>
                <c:pt idx="439">
                  <c:v>42169</c:v>
                </c:pt>
                <c:pt idx="440">
                  <c:v>42170</c:v>
                </c:pt>
                <c:pt idx="441">
                  <c:v>42171</c:v>
                </c:pt>
                <c:pt idx="442">
                  <c:v>42172</c:v>
                </c:pt>
                <c:pt idx="443">
                  <c:v>42173</c:v>
                </c:pt>
                <c:pt idx="444">
                  <c:v>42174</c:v>
                </c:pt>
                <c:pt idx="445">
                  <c:v>42175</c:v>
                </c:pt>
                <c:pt idx="446">
                  <c:v>42176</c:v>
                </c:pt>
                <c:pt idx="447">
                  <c:v>42177</c:v>
                </c:pt>
                <c:pt idx="448">
                  <c:v>42178</c:v>
                </c:pt>
                <c:pt idx="449">
                  <c:v>42179</c:v>
                </c:pt>
                <c:pt idx="450">
                  <c:v>42180</c:v>
                </c:pt>
                <c:pt idx="451">
                  <c:v>42181</c:v>
                </c:pt>
                <c:pt idx="452">
                  <c:v>42182</c:v>
                </c:pt>
                <c:pt idx="453">
                  <c:v>42183</c:v>
                </c:pt>
                <c:pt idx="454">
                  <c:v>42184</c:v>
                </c:pt>
                <c:pt idx="455">
                  <c:v>42185</c:v>
                </c:pt>
                <c:pt idx="456">
                  <c:v>42186</c:v>
                </c:pt>
                <c:pt idx="457">
                  <c:v>42187</c:v>
                </c:pt>
                <c:pt idx="458">
                  <c:v>42188</c:v>
                </c:pt>
                <c:pt idx="459">
                  <c:v>42189</c:v>
                </c:pt>
                <c:pt idx="460">
                  <c:v>42190</c:v>
                </c:pt>
                <c:pt idx="461">
                  <c:v>42191</c:v>
                </c:pt>
                <c:pt idx="462">
                  <c:v>42192</c:v>
                </c:pt>
                <c:pt idx="463">
                  <c:v>42193</c:v>
                </c:pt>
                <c:pt idx="464">
                  <c:v>42194</c:v>
                </c:pt>
                <c:pt idx="465">
                  <c:v>42195</c:v>
                </c:pt>
                <c:pt idx="466">
                  <c:v>42196</c:v>
                </c:pt>
                <c:pt idx="467">
                  <c:v>42197</c:v>
                </c:pt>
                <c:pt idx="468">
                  <c:v>42198</c:v>
                </c:pt>
                <c:pt idx="469">
                  <c:v>42199</c:v>
                </c:pt>
                <c:pt idx="470">
                  <c:v>42200</c:v>
                </c:pt>
                <c:pt idx="471">
                  <c:v>42201</c:v>
                </c:pt>
                <c:pt idx="472">
                  <c:v>42202</c:v>
                </c:pt>
                <c:pt idx="473">
                  <c:v>42203</c:v>
                </c:pt>
                <c:pt idx="474">
                  <c:v>42204</c:v>
                </c:pt>
                <c:pt idx="475">
                  <c:v>42205</c:v>
                </c:pt>
                <c:pt idx="476">
                  <c:v>42206</c:v>
                </c:pt>
                <c:pt idx="477">
                  <c:v>42207</c:v>
                </c:pt>
                <c:pt idx="478">
                  <c:v>42208</c:v>
                </c:pt>
                <c:pt idx="479">
                  <c:v>42209</c:v>
                </c:pt>
                <c:pt idx="480">
                  <c:v>42210</c:v>
                </c:pt>
                <c:pt idx="481">
                  <c:v>42211</c:v>
                </c:pt>
                <c:pt idx="482">
                  <c:v>42212</c:v>
                </c:pt>
                <c:pt idx="483">
                  <c:v>42213</c:v>
                </c:pt>
                <c:pt idx="484">
                  <c:v>42214</c:v>
                </c:pt>
                <c:pt idx="485">
                  <c:v>42215</c:v>
                </c:pt>
                <c:pt idx="486">
                  <c:v>42216</c:v>
                </c:pt>
                <c:pt idx="487">
                  <c:v>42217</c:v>
                </c:pt>
                <c:pt idx="488">
                  <c:v>42218</c:v>
                </c:pt>
                <c:pt idx="489">
                  <c:v>42219</c:v>
                </c:pt>
                <c:pt idx="490">
                  <c:v>42220</c:v>
                </c:pt>
                <c:pt idx="491">
                  <c:v>42221</c:v>
                </c:pt>
                <c:pt idx="492">
                  <c:v>42222</c:v>
                </c:pt>
                <c:pt idx="493">
                  <c:v>42223</c:v>
                </c:pt>
                <c:pt idx="494">
                  <c:v>42224</c:v>
                </c:pt>
                <c:pt idx="495">
                  <c:v>42225</c:v>
                </c:pt>
                <c:pt idx="496">
                  <c:v>42226</c:v>
                </c:pt>
                <c:pt idx="497">
                  <c:v>42227</c:v>
                </c:pt>
                <c:pt idx="498">
                  <c:v>42228</c:v>
                </c:pt>
                <c:pt idx="499">
                  <c:v>42229</c:v>
                </c:pt>
                <c:pt idx="500">
                  <c:v>42230</c:v>
                </c:pt>
                <c:pt idx="501">
                  <c:v>42231</c:v>
                </c:pt>
                <c:pt idx="502">
                  <c:v>42232</c:v>
                </c:pt>
                <c:pt idx="503">
                  <c:v>42233</c:v>
                </c:pt>
                <c:pt idx="504">
                  <c:v>42234</c:v>
                </c:pt>
                <c:pt idx="505">
                  <c:v>42235</c:v>
                </c:pt>
                <c:pt idx="506">
                  <c:v>42236</c:v>
                </c:pt>
                <c:pt idx="507">
                  <c:v>42237</c:v>
                </c:pt>
                <c:pt idx="508">
                  <c:v>42238</c:v>
                </c:pt>
                <c:pt idx="509">
                  <c:v>42239</c:v>
                </c:pt>
                <c:pt idx="510">
                  <c:v>42240</c:v>
                </c:pt>
                <c:pt idx="511">
                  <c:v>42241</c:v>
                </c:pt>
                <c:pt idx="512">
                  <c:v>42242</c:v>
                </c:pt>
                <c:pt idx="513">
                  <c:v>42243</c:v>
                </c:pt>
                <c:pt idx="514">
                  <c:v>42244</c:v>
                </c:pt>
                <c:pt idx="515">
                  <c:v>42245</c:v>
                </c:pt>
                <c:pt idx="516">
                  <c:v>42246</c:v>
                </c:pt>
                <c:pt idx="517">
                  <c:v>42247</c:v>
                </c:pt>
                <c:pt idx="518">
                  <c:v>42248</c:v>
                </c:pt>
                <c:pt idx="519">
                  <c:v>42249</c:v>
                </c:pt>
                <c:pt idx="520">
                  <c:v>42250</c:v>
                </c:pt>
                <c:pt idx="521">
                  <c:v>42251</c:v>
                </c:pt>
                <c:pt idx="522">
                  <c:v>42252</c:v>
                </c:pt>
                <c:pt idx="523">
                  <c:v>42253</c:v>
                </c:pt>
                <c:pt idx="524">
                  <c:v>42254</c:v>
                </c:pt>
                <c:pt idx="525">
                  <c:v>42255</c:v>
                </c:pt>
                <c:pt idx="526">
                  <c:v>42256</c:v>
                </c:pt>
                <c:pt idx="527">
                  <c:v>42257</c:v>
                </c:pt>
                <c:pt idx="528">
                  <c:v>42258</c:v>
                </c:pt>
                <c:pt idx="529">
                  <c:v>42259</c:v>
                </c:pt>
                <c:pt idx="530">
                  <c:v>42260</c:v>
                </c:pt>
                <c:pt idx="531">
                  <c:v>42261</c:v>
                </c:pt>
                <c:pt idx="532">
                  <c:v>42262</c:v>
                </c:pt>
                <c:pt idx="533">
                  <c:v>42263</c:v>
                </c:pt>
                <c:pt idx="534">
                  <c:v>42264</c:v>
                </c:pt>
                <c:pt idx="535">
                  <c:v>42265</c:v>
                </c:pt>
                <c:pt idx="536">
                  <c:v>42266</c:v>
                </c:pt>
                <c:pt idx="537">
                  <c:v>42267</c:v>
                </c:pt>
                <c:pt idx="538">
                  <c:v>42268</c:v>
                </c:pt>
                <c:pt idx="539">
                  <c:v>42269</c:v>
                </c:pt>
                <c:pt idx="540">
                  <c:v>42270</c:v>
                </c:pt>
                <c:pt idx="541">
                  <c:v>42271</c:v>
                </c:pt>
                <c:pt idx="542">
                  <c:v>42272</c:v>
                </c:pt>
                <c:pt idx="543">
                  <c:v>42273</c:v>
                </c:pt>
                <c:pt idx="544">
                  <c:v>42274</c:v>
                </c:pt>
                <c:pt idx="545">
                  <c:v>42275</c:v>
                </c:pt>
                <c:pt idx="546">
                  <c:v>42276</c:v>
                </c:pt>
                <c:pt idx="547">
                  <c:v>42277</c:v>
                </c:pt>
                <c:pt idx="548">
                  <c:v>42278</c:v>
                </c:pt>
                <c:pt idx="549">
                  <c:v>42279</c:v>
                </c:pt>
                <c:pt idx="550">
                  <c:v>42280</c:v>
                </c:pt>
                <c:pt idx="551">
                  <c:v>42281</c:v>
                </c:pt>
                <c:pt idx="552">
                  <c:v>42282</c:v>
                </c:pt>
                <c:pt idx="553">
                  <c:v>42283</c:v>
                </c:pt>
                <c:pt idx="554">
                  <c:v>42284</c:v>
                </c:pt>
                <c:pt idx="555">
                  <c:v>42285</c:v>
                </c:pt>
                <c:pt idx="556">
                  <c:v>42286</c:v>
                </c:pt>
                <c:pt idx="557">
                  <c:v>42287</c:v>
                </c:pt>
                <c:pt idx="558">
                  <c:v>42288</c:v>
                </c:pt>
                <c:pt idx="559">
                  <c:v>42289</c:v>
                </c:pt>
                <c:pt idx="560">
                  <c:v>42290</c:v>
                </c:pt>
                <c:pt idx="561">
                  <c:v>42291</c:v>
                </c:pt>
                <c:pt idx="562">
                  <c:v>42292</c:v>
                </c:pt>
                <c:pt idx="563">
                  <c:v>42293</c:v>
                </c:pt>
                <c:pt idx="564">
                  <c:v>42294</c:v>
                </c:pt>
                <c:pt idx="565">
                  <c:v>42295</c:v>
                </c:pt>
                <c:pt idx="566">
                  <c:v>42296</c:v>
                </c:pt>
                <c:pt idx="567">
                  <c:v>42297</c:v>
                </c:pt>
                <c:pt idx="568">
                  <c:v>42298</c:v>
                </c:pt>
                <c:pt idx="569">
                  <c:v>42299</c:v>
                </c:pt>
                <c:pt idx="570">
                  <c:v>42300</c:v>
                </c:pt>
                <c:pt idx="571">
                  <c:v>42301</c:v>
                </c:pt>
                <c:pt idx="572">
                  <c:v>42302</c:v>
                </c:pt>
                <c:pt idx="573">
                  <c:v>42303</c:v>
                </c:pt>
                <c:pt idx="574">
                  <c:v>42304</c:v>
                </c:pt>
                <c:pt idx="575">
                  <c:v>42305</c:v>
                </c:pt>
                <c:pt idx="576">
                  <c:v>42306</c:v>
                </c:pt>
                <c:pt idx="577">
                  <c:v>42307</c:v>
                </c:pt>
                <c:pt idx="578">
                  <c:v>42308</c:v>
                </c:pt>
                <c:pt idx="579">
                  <c:v>42309</c:v>
                </c:pt>
                <c:pt idx="580">
                  <c:v>42310</c:v>
                </c:pt>
                <c:pt idx="581">
                  <c:v>42311</c:v>
                </c:pt>
                <c:pt idx="582">
                  <c:v>42312</c:v>
                </c:pt>
                <c:pt idx="583">
                  <c:v>42313</c:v>
                </c:pt>
                <c:pt idx="584">
                  <c:v>42314</c:v>
                </c:pt>
                <c:pt idx="585">
                  <c:v>42315</c:v>
                </c:pt>
                <c:pt idx="586">
                  <c:v>42316</c:v>
                </c:pt>
                <c:pt idx="587">
                  <c:v>42317</c:v>
                </c:pt>
                <c:pt idx="588">
                  <c:v>42318</c:v>
                </c:pt>
                <c:pt idx="589">
                  <c:v>42319</c:v>
                </c:pt>
                <c:pt idx="590">
                  <c:v>42320</c:v>
                </c:pt>
                <c:pt idx="591">
                  <c:v>42321</c:v>
                </c:pt>
                <c:pt idx="592">
                  <c:v>42322</c:v>
                </c:pt>
                <c:pt idx="593">
                  <c:v>42323</c:v>
                </c:pt>
                <c:pt idx="594">
                  <c:v>42324</c:v>
                </c:pt>
                <c:pt idx="595">
                  <c:v>42325</c:v>
                </c:pt>
                <c:pt idx="596">
                  <c:v>42326</c:v>
                </c:pt>
                <c:pt idx="597">
                  <c:v>42327</c:v>
                </c:pt>
                <c:pt idx="598">
                  <c:v>42328</c:v>
                </c:pt>
                <c:pt idx="599">
                  <c:v>42329</c:v>
                </c:pt>
                <c:pt idx="600">
                  <c:v>42330</c:v>
                </c:pt>
                <c:pt idx="601">
                  <c:v>42331</c:v>
                </c:pt>
                <c:pt idx="602">
                  <c:v>42332</c:v>
                </c:pt>
                <c:pt idx="603">
                  <c:v>42333</c:v>
                </c:pt>
                <c:pt idx="604">
                  <c:v>42334</c:v>
                </c:pt>
                <c:pt idx="605">
                  <c:v>42335</c:v>
                </c:pt>
                <c:pt idx="606">
                  <c:v>42336</c:v>
                </c:pt>
                <c:pt idx="607">
                  <c:v>42337</c:v>
                </c:pt>
                <c:pt idx="608">
                  <c:v>42338</c:v>
                </c:pt>
                <c:pt idx="609">
                  <c:v>42339</c:v>
                </c:pt>
                <c:pt idx="610">
                  <c:v>42340</c:v>
                </c:pt>
                <c:pt idx="611">
                  <c:v>42341</c:v>
                </c:pt>
                <c:pt idx="612">
                  <c:v>42342</c:v>
                </c:pt>
                <c:pt idx="613">
                  <c:v>42343</c:v>
                </c:pt>
                <c:pt idx="614">
                  <c:v>42344</c:v>
                </c:pt>
                <c:pt idx="615">
                  <c:v>42345</c:v>
                </c:pt>
                <c:pt idx="616">
                  <c:v>42346</c:v>
                </c:pt>
                <c:pt idx="617">
                  <c:v>42347</c:v>
                </c:pt>
                <c:pt idx="618">
                  <c:v>42348</c:v>
                </c:pt>
                <c:pt idx="619">
                  <c:v>42349</c:v>
                </c:pt>
                <c:pt idx="620">
                  <c:v>42350</c:v>
                </c:pt>
                <c:pt idx="621">
                  <c:v>42351</c:v>
                </c:pt>
                <c:pt idx="622">
                  <c:v>42352</c:v>
                </c:pt>
                <c:pt idx="623">
                  <c:v>42353</c:v>
                </c:pt>
                <c:pt idx="624">
                  <c:v>42354</c:v>
                </c:pt>
                <c:pt idx="625">
                  <c:v>42355</c:v>
                </c:pt>
                <c:pt idx="626">
                  <c:v>42356</c:v>
                </c:pt>
                <c:pt idx="627">
                  <c:v>42357</c:v>
                </c:pt>
                <c:pt idx="628">
                  <c:v>42358</c:v>
                </c:pt>
                <c:pt idx="629">
                  <c:v>42359</c:v>
                </c:pt>
                <c:pt idx="630">
                  <c:v>42360</c:v>
                </c:pt>
                <c:pt idx="631">
                  <c:v>42361</c:v>
                </c:pt>
                <c:pt idx="632">
                  <c:v>42362</c:v>
                </c:pt>
                <c:pt idx="633">
                  <c:v>42363</c:v>
                </c:pt>
                <c:pt idx="634">
                  <c:v>42364</c:v>
                </c:pt>
                <c:pt idx="635">
                  <c:v>42365</c:v>
                </c:pt>
                <c:pt idx="636">
                  <c:v>42366</c:v>
                </c:pt>
                <c:pt idx="637">
                  <c:v>42367</c:v>
                </c:pt>
                <c:pt idx="638">
                  <c:v>42368</c:v>
                </c:pt>
                <c:pt idx="639">
                  <c:v>42369</c:v>
                </c:pt>
                <c:pt idx="640">
                  <c:v>42370</c:v>
                </c:pt>
                <c:pt idx="641">
                  <c:v>42371</c:v>
                </c:pt>
                <c:pt idx="642">
                  <c:v>42372</c:v>
                </c:pt>
                <c:pt idx="643">
                  <c:v>42373</c:v>
                </c:pt>
                <c:pt idx="644">
                  <c:v>42374</c:v>
                </c:pt>
                <c:pt idx="645">
                  <c:v>42375</c:v>
                </c:pt>
                <c:pt idx="646">
                  <c:v>42376</c:v>
                </c:pt>
                <c:pt idx="647">
                  <c:v>42377</c:v>
                </c:pt>
                <c:pt idx="648">
                  <c:v>42378</c:v>
                </c:pt>
                <c:pt idx="649">
                  <c:v>42379</c:v>
                </c:pt>
                <c:pt idx="650">
                  <c:v>42380</c:v>
                </c:pt>
                <c:pt idx="651">
                  <c:v>42381</c:v>
                </c:pt>
                <c:pt idx="652">
                  <c:v>42382</c:v>
                </c:pt>
                <c:pt idx="653">
                  <c:v>42383</c:v>
                </c:pt>
                <c:pt idx="654">
                  <c:v>42384</c:v>
                </c:pt>
                <c:pt idx="655">
                  <c:v>42385</c:v>
                </c:pt>
                <c:pt idx="656">
                  <c:v>42386</c:v>
                </c:pt>
                <c:pt idx="657">
                  <c:v>42387</c:v>
                </c:pt>
                <c:pt idx="658">
                  <c:v>42388</c:v>
                </c:pt>
                <c:pt idx="659">
                  <c:v>42389</c:v>
                </c:pt>
                <c:pt idx="660">
                  <c:v>42390</c:v>
                </c:pt>
                <c:pt idx="661">
                  <c:v>42391</c:v>
                </c:pt>
                <c:pt idx="662">
                  <c:v>42392</c:v>
                </c:pt>
                <c:pt idx="663">
                  <c:v>42393</c:v>
                </c:pt>
                <c:pt idx="664">
                  <c:v>42394</c:v>
                </c:pt>
                <c:pt idx="665">
                  <c:v>42395</c:v>
                </c:pt>
                <c:pt idx="666">
                  <c:v>42396</c:v>
                </c:pt>
                <c:pt idx="667">
                  <c:v>42397</c:v>
                </c:pt>
                <c:pt idx="668">
                  <c:v>42398</c:v>
                </c:pt>
                <c:pt idx="669">
                  <c:v>42399</c:v>
                </c:pt>
                <c:pt idx="670">
                  <c:v>42400</c:v>
                </c:pt>
                <c:pt idx="671">
                  <c:v>42401</c:v>
                </c:pt>
                <c:pt idx="672">
                  <c:v>42402</c:v>
                </c:pt>
                <c:pt idx="673">
                  <c:v>42403</c:v>
                </c:pt>
                <c:pt idx="674">
                  <c:v>42404</c:v>
                </c:pt>
                <c:pt idx="675">
                  <c:v>42405</c:v>
                </c:pt>
                <c:pt idx="676">
                  <c:v>42406</c:v>
                </c:pt>
                <c:pt idx="677">
                  <c:v>42407</c:v>
                </c:pt>
                <c:pt idx="678">
                  <c:v>42408</c:v>
                </c:pt>
                <c:pt idx="679">
                  <c:v>42409</c:v>
                </c:pt>
                <c:pt idx="680">
                  <c:v>42410</c:v>
                </c:pt>
                <c:pt idx="681">
                  <c:v>42411</c:v>
                </c:pt>
                <c:pt idx="682">
                  <c:v>42412</c:v>
                </c:pt>
                <c:pt idx="683">
                  <c:v>42413</c:v>
                </c:pt>
                <c:pt idx="684">
                  <c:v>42414</c:v>
                </c:pt>
                <c:pt idx="685">
                  <c:v>42415</c:v>
                </c:pt>
                <c:pt idx="686">
                  <c:v>42416</c:v>
                </c:pt>
                <c:pt idx="687">
                  <c:v>42417</c:v>
                </c:pt>
                <c:pt idx="688">
                  <c:v>42418</c:v>
                </c:pt>
                <c:pt idx="689">
                  <c:v>42419</c:v>
                </c:pt>
                <c:pt idx="690">
                  <c:v>42420</c:v>
                </c:pt>
                <c:pt idx="691">
                  <c:v>42421</c:v>
                </c:pt>
                <c:pt idx="692">
                  <c:v>42422</c:v>
                </c:pt>
                <c:pt idx="693">
                  <c:v>42423</c:v>
                </c:pt>
                <c:pt idx="694">
                  <c:v>42424</c:v>
                </c:pt>
                <c:pt idx="695">
                  <c:v>42425</c:v>
                </c:pt>
                <c:pt idx="696">
                  <c:v>42426</c:v>
                </c:pt>
                <c:pt idx="697">
                  <c:v>42427</c:v>
                </c:pt>
                <c:pt idx="698">
                  <c:v>42428</c:v>
                </c:pt>
                <c:pt idx="699">
                  <c:v>42429</c:v>
                </c:pt>
                <c:pt idx="700">
                  <c:v>42430</c:v>
                </c:pt>
                <c:pt idx="701">
                  <c:v>42431</c:v>
                </c:pt>
                <c:pt idx="702">
                  <c:v>42432</c:v>
                </c:pt>
                <c:pt idx="703">
                  <c:v>42433</c:v>
                </c:pt>
                <c:pt idx="704">
                  <c:v>42434</c:v>
                </c:pt>
                <c:pt idx="705">
                  <c:v>42435</c:v>
                </c:pt>
                <c:pt idx="706">
                  <c:v>42436</c:v>
                </c:pt>
                <c:pt idx="707">
                  <c:v>42437</c:v>
                </c:pt>
                <c:pt idx="708">
                  <c:v>42438</c:v>
                </c:pt>
                <c:pt idx="709">
                  <c:v>42439</c:v>
                </c:pt>
                <c:pt idx="710">
                  <c:v>42440</c:v>
                </c:pt>
                <c:pt idx="711">
                  <c:v>42441</c:v>
                </c:pt>
                <c:pt idx="712">
                  <c:v>42442</c:v>
                </c:pt>
                <c:pt idx="713">
                  <c:v>42443</c:v>
                </c:pt>
                <c:pt idx="714">
                  <c:v>42444</c:v>
                </c:pt>
                <c:pt idx="715">
                  <c:v>42445</c:v>
                </c:pt>
                <c:pt idx="716">
                  <c:v>42446</c:v>
                </c:pt>
                <c:pt idx="717">
                  <c:v>42447</c:v>
                </c:pt>
                <c:pt idx="718">
                  <c:v>42448</c:v>
                </c:pt>
                <c:pt idx="719">
                  <c:v>42449</c:v>
                </c:pt>
                <c:pt idx="720">
                  <c:v>42450</c:v>
                </c:pt>
                <c:pt idx="721">
                  <c:v>42451</c:v>
                </c:pt>
                <c:pt idx="722">
                  <c:v>42452</c:v>
                </c:pt>
                <c:pt idx="723">
                  <c:v>42453</c:v>
                </c:pt>
                <c:pt idx="724">
                  <c:v>42454</c:v>
                </c:pt>
                <c:pt idx="725">
                  <c:v>42455</c:v>
                </c:pt>
                <c:pt idx="726">
                  <c:v>42456</c:v>
                </c:pt>
                <c:pt idx="727">
                  <c:v>42457</c:v>
                </c:pt>
                <c:pt idx="728">
                  <c:v>42458</c:v>
                </c:pt>
                <c:pt idx="729">
                  <c:v>42459</c:v>
                </c:pt>
                <c:pt idx="730">
                  <c:v>42460</c:v>
                </c:pt>
                <c:pt idx="731">
                  <c:v>42461</c:v>
                </c:pt>
                <c:pt idx="732">
                  <c:v>42462</c:v>
                </c:pt>
                <c:pt idx="733">
                  <c:v>42463</c:v>
                </c:pt>
                <c:pt idx="734">
                  <c:v>42464</c:v>
                </c:pt>
                <c:pt idx="735">
                  <c:v>42465</c:v>
                </c:pt>
                <c:pt idx="736">
                  <c:v>42466</c:v>
                </c:pt>
                <c:pt idx="737">
                  <c:v>42467</c:v>
                </c:pt>
                <c:pt idx="738">
                  <c:v>42468</c:v>
                </c:pt>
                <c:pt idx="739">
                  <c:v>42469</c:v>
                </c:pt>
                <c:pt idx="740">
                  <c:v>42470</c:v>
                </c:pt>
                <c:pt idx="741">
                  <c:v>42471</c:v>
                </c:pt>
                <c:pt idx="742">
                  <c:v>42472</c:v>
                </c:pt>
                <c:pt idx="743">
                  <c:v>42473</c:v>
                </c:pt>
                <c:pt idx="744">
                  <c:v>42474</c:v>
                </c:pt>
                <c:pt idx="745">
                  <c:v>42475</c:v>
                </c:pt>
                <c:pt idx="746">
                  <c:v>42476</c:v>
                </c:pt>
                <c:pt idx="747">
                  <c:v>42477</c:v>
                </c:pt>
                <c:pt idx="748">
                  <c:v>42478</c:v>
                </c:pt>
                <c:pt idx="749">
                  <c:v>42479</c:v>
                </c:pt>
                <c:pt idx="750">
                  <c:v>42480</c:v>
                </c:pt>
                <c:pt idx="751">
                  <c:v>42481</c:v>
                </c:pt>
                <c:pt idx="752">
                  <c:v>42482</c:v>
                </c:pt>
                <c:pt idx="753">
                  <c:v>42483</c:v>
                </c:pt>
                <c:pt idx="754">
                  <c:v>42484</c:v>
                </c:pt>
                <c:pt idx="755">
                  <c:v>42485</c:v>
                </c:pt>
                <c:pt idx="756">
                  <c:v>42486</c:v>
                </c:pt>
                <c:pt idx="757">
                  <c:v>42487</c:v>
                </c:pt>
                <c:pt idx="758">
                  <c:v>42488</c:v>
                </c:pt>
                <c:pt idx="759">
                  <c:v>42489</c:v>
                </c:pt>
                <c:pt idx="760">
                  <c:v>42490</c:v>
                </c:pt>
              </c:numCache>
            </c:numRef>
          </c:cat>
          <c:val>
            <c:numRef>
              <c:f>Chart6_Data!$C$2:$C$762</c:f>
              <c:numCache>
                <c:formatCode>General</c:formatCode>
                <c:ptCount val="761"/>
                <c:pt idx="0">
                  <c:v>1.0580593764098603E-2</c:v>
                </c:pt>
                <c:pt idx="1">
                  <c:v>1.0958696188362076E-2</c:v>
                </c:pt>
                <c:pt idx="2">
                  <c:v>1.0759366985011398E-2</c:v>
                </c:pt>
                <c:pt idx="3">
                  <c:v>1.0605267981011867E-2</c:v>
                </c:pt>
                <c:pt idx="4">
                  <c:v>1.0574859689666557E-2</c:v>
                </c:pt>
                <c:pt idx="5">
                  <c:v>1.081754219979348E-2</c:v>
                </c:pt>
                <c:pt idx="6">
                  <c:v>1.1803092258461019E-2</c:v>
                </c:pt>
                <c:pt idx="7">
                  <c:v>1.330212415356324E-2</c:v>
                </c:pt>
                <c:pt idx="8">
                  <c:v>1.1086222297714358E-2</c:v>
                </c:pt>
                <c:pt idx="9">
                  <c:v>1.1357112812673143E-2</c:v>
                </c:pt>
                <c:pt idx="10">
                  <c:v>1.1111533878278528E-2</c:v>
                </c:pt>
                <c:pt idx="11">
                  <c:v>1.1475403374829727E-2</c:v>
                </c:pt>
                <c:pt idx="12">
                  <c:v>1.2582014268307361E-2</c:v>
                </c:pt>
                <c:pt idx="13">
                  <c:v>2.0857523108498532E-2</c:v>
                </c:pt>
                <c:pt idx="14">
                  <c:v>2.0139482204668661E-2</c:v>
                </c:pt>
                <c:pt idx="15">
                  <c:v>1.3151985434630692E-2</c:v>
                </c:pt>
                <c:pt idx="16">
                  <c:v>1.3256683944292233E-2</c:v>
                </c:pt>
                <c:pt idx="17">
                  <c:v>1.1377881096142944E-2</c:v>
                </c:pt>
                <c:pt idx="18">
                  <c:v>1.2968844169943976E-2</c:v>
                </c:pt>
                <c:pt idx="19">
                  <c:v>1.1817377878383727E-2</c:v>
                </c:pt>
                <c:pt idx="20">
                  <c:v>1.2239525700201604E-2</c:v>
                </c:pt>
                <c:pt idx="21">
                  <c:v>1.4766368784835379E-2</c:v>
                </c:pt>
                <c:pt idx="22">
                  <c:v>1.39019650987986E-2</c:v>
                </c:pt>
                <c:pt idx="23">
                  <c:v>1.3836549776079511E-2</c:v>
                </c:pt>
                <c:pt idx="24">
                  <c:v>1.3530894482936694E-2</c:v>
                </c:pt>
                <c:pt idx="25">
                  <c:v>1.2077848544687358E-2</c:v>
                </c:pt>
                <c:pt idx="26">
                  <c:v>1.2501623243453826E-2</c:v>
                </c:pt>
                <c:pt idx="27">
                  <c:v>1.608714845683688E-2</c:v>
                </c:pt>
                <c:pt idx="28">
                  <c:v>1.4737575081816995E-2</c:v>
                </c:pt>
                <c:pt idx="29">
                  <c:v>1.4150860584208063E-2</c:v>
                </c:pt>
                <c:pt idx="30">
                  <c:v>1.4060461497946174E-2</c:v>
                </c:pt>
                <c:pt idx="31">
                  <c:v>1.3800264474805363E-2</c:v>
                </c:pt>
                <c:pt idx="32">
                  <c:v>1.2574444189895595E-2</c:v>
                </c:pt>
                <c:pt idx="33">
                  <c:v>1.3088896303408181E-2</c:v>
                </c:pt>
                <c:pt idx="34">
                  <c:v>1.5675036520868151E-2</c:v>
                </c:pt>
                <c:pt idx="35">
                  <c:v>1.5202773227870964E-2</c:v>
                </c:pt>
                <c:pt idx="36">
                  <c:v>1.5533579985004877E-2</c:v>
                </c:pt>
                <c:pt idx="37">
                  <c:v>1.5547242519590962E-2</c:v>
                </c:pt>
                <c:pt idx="38">
                  <c:v>1.5287278353365061E-2</c:v>
                </c:pt>
                <c:pt idx="39">
                  <c:v>1.6618062488148858E-2</c:v>
                </c:pt>
                <c:pt idx="40">
                  <c:v>1.539325999004428E-2</c:v>
                </c:pt>
                <c:pt idx="41">
                  <c:v>1.7887505282711037E-2</c:v>
                </c:pt>
                <c:pt idx="42">
                  <c:v>1.7098265591849432E-2</c:v>
                </c:pt>
                <c:pt idx="43">
                  <c:v>1.7488701120062882E-2</c:v>
                </c:pt>
                <c:pt idx="44">
                  <c:v>1.7199844203871658E-2</c:v>
                </c:pt>
                <c:pt idx="45">
                  <c:v>2.1355156197174138E-2</c:v>
                </c:pt>
                <c:pt idx="46">
                  <c:v>2.2382650528992257E-2</c:v>
                </c:pt>
                <c:pt idx="47">
                  <c:v>1.7093022465007289E-2</c:v>
                </c:pt>
                <c:pt idx="48">
                  <c:v>1.8361695478156685E-2</c:v>
                </c:pt>
                <c:pt idx="49">
                  <c:v>1.8792840954857601E-2</c:v>
                </c:pt>
                <c:pt idx="50">
                  <c:v>1.965081661906265E-2</c:v>
                </c:pt>
                <c:pt idx="51">
                  <c:v>1.8814692493028296E-2</c:v>
                </c:pt>
                <c:pt idx="52">
                  <c:v>1.9506482961494775E-2</c:v>
                </c:pt>
                <c:pt idx="53">
                  <c:v>2.1756122174289638E-2</c:v>
                </c:pt>
                <c:pt idx="54">
                  <c:v>1.9476322453618043E-2</c:v>
                </c:pt>
                <c:pt idx="55">
                  <c:v>1.9974541895280556E-2</c:v>
                </c:pt>
                <c:pt idx="56">
                  <c:v>2.2027635548466987E-2</c:v>
                </c:pt>
                <c:pt idx="57">
                  <c:v>2.2900194100656392E-2</c:v>
                </c:pt>
                <c:pt idx="58">
                  <c:v>2.2956009584473587E-2</c:v>
                </c:pt>
                <c:pt idx="59">
                  <c:v>2.1072194303745115E-2</c:v>
                </c:pt>
                <c:pt idx="60">
                  <c:v>2.2039658705317988E-2</c:v>
                </c:pt>
                <c:pt idx="61">
                  <c:v>2.2522702718287938E-2</c:v>
                </c:pt>
                <c:pt idx="62">
                  <c:v>2.2725519066710498E-2</c:v>
                </c:pt>
                <c:pt idx="63">
                  <c:v>2.2906345661738957E-2</c:v>
                </c:pt>
                <c:pt idx="64">
                  <c:v>2.3071662728529122E-2</c:v>
                </c:pt>
                <c:pt idx="65">
                  <c:v>2.2930433984503312E-2</c:v>
                </c:pt>
                <c:pt idx="66">
                  <c:v>2.2820492077425463E-2</c:v>
                </c:pt>
                <c:pt idx="67">
                  <c:v>7.7245064873478375E-2</c:v>
                </c:pt>
                <c:pt idx="68">
                  <c:v>2.3469328153881516E-2</c:v>
                </c:pt>
                <c:pt idx="69">
                  <c:v>2.3711740103631321E-2</c:v>
                </c:pt>
                <c:pt idx="70">
                  <c:v>2.3087868049665172E-2</c:v>
                </c:pt>
                <c:pt idx="71">
                  <c:v>2.4413543088621009E-2</c:v>
                </c:pt>
                <c:pt idx="72">
                  <c:v>2.5074544720495771E-2</c:v>
                </c:pt>
                <c:pt idx="73">
                  <c:v>2.5221696753445697E-2</c:v>
                </c:pt>
                <c:pt idx="74">
                  <c:v>2.5764607725550812E-2</c:v>
                </c:pt>
                <c:pt idx="75">
                  <c:v>3.0122853576987046E-2</c:v>
                </c:pt>
                <c:pt idx="76">
                  <c:v>2.6656846728863964E-2</c:v>
                </c:pt>
                <c:pt idx="77">
                  <c:v>2.6020941049972879E-2</c:v>
                </c:pt>
                <c:pt idx="78">
                  <c:v>2.5941420323663308E-2</c:v>
                </c:pt>
                <c:pt idx="79">
                  <c:v>2.6615790216933763E-2</c:v>
                </c:pt>
                <c:pt idx="80">
                  <c:v>2.8797164586871447E-2</c:v>
                </c:pt>
                <c:pt idx="81">
                  <c:v>3.0303961847447655E-2</c:v>
                </c:pt>
                <c:pt idx="82">
                  <c:v>2.7531180908339101E-2</c:v>
                </c:pt>
                <c:pt idx="83">
                  <c:v>3.0410563707569126E-2</c:v>
                </c:pt>
                <c:pt idx="84">
                  <c:v>2.8025102657005741E-2</c:v>
                </c:pt>
                <c:pt idx="85">
                  <c:v>2.8775508697510496E-2</c:v>
                </c:pt>
                <c:pt idx="86">
                  <c:v>2.8816412189477926E-2</c:v>
                </c:pt>
                <c:pt idx="87">
                  <c:v>2.8959705047738333E-2</c:v>
                </c:pt>
                <c:pt idx="88">
                  <c:v>4.4664813614003852E-2</c:v>
                </c:pt>
                <c:pt idx="89">
                  <c:v>2.8657148317081483E-2</c:v>
                </c:pt>
                <c:pt idx="90">
                  <c:v>2.980134196437248E-2</c:v>
                </c:pt>
                <c:pt idx="91">
                  <c:v>2.9303139699592348E-2</c:v>
                </c:pt>
                <c:pt idx="92">
                  <c:v>2.9662852828260367E-2</c:v>
                </c:pt>
                <c:pt idx="93">
                  <c:v>2.9281324238851256E-2</c:v>
                </c:pt>
                <c:pt idx="94">
                  <c:v>2.9190936590748642E-2</c:v>
                </c:pt>
                <c:pt idx="95">
                  <c:v>2.926668061465753E-2</c:v>
                </c:pt>
                <c:pt idx="96">
                  <c:v>2.9823871960996399E-2</c:v>
                </c:pt>
                <c:pt idx="97">
                  <c:v>2.9928886134822176E-2</c:v>
                </c:pt>
                <c:pt idx="98">
                  <c:v>3.0180232008274563E-2</c:v>
                </c:pt>
                <c:pt idx="99">
                  <c:v>2.9603320028904645E-2</c:v>
                </c:pt>
                <c:pt idx="100">
                  <c:v>2.9628420761513646E-2</c:v>
                </c:pt>
                <c:pt idx="101">
                  <c:v>2.9685137335156792E-2</c:v>
                </c:pt>
                <c:pt idx="102">
                  <c:v>2.8766395791887243E-2</c:v>
                </c:pt>
                <c:pt idx="103">
                  <c:v>2.9127585901164606E-2</c:v>
                </c:pt>
                <c:pt idx="104">
                  <c:v>2.9246394324483553E-2</c:v>
                </c:pt>
                <c:pt idx="105">
                  <c:v>2.9981148901105103E-2</c:v>
                </c:pt>
                <c:pt idx="106">
                  <c:v>3.0776412896957411E-2</c:v>
                </c:pt>
                <c:pt idx="107">
                  <c:v>3.1389737752735541E-2</c:v>
                </c:pt>
                <c:pt idx="108">
                  <c:v>3.1709709940392364E-2</c:v>
                </c:pt>
                <c:pt idx="109">
                  <c:v>3.237179670391329E-2</c:v>
                </c:pt>
                <c:pt idx="110">
                  <c:v>3.3530005594351313E-2</c:v>
                </c:pt>
                <c:pt idx="111">
                  <c:v>3.4612074755462907E-2</c:v>
                </c:pt>
                <c:pt idx="112">
                  <c:v>3.3868226730633298E-2</c:v>
                </c:pt>
                <c:pt idx="113">
                  <c:v>3.2978043660644052E-2</c:v>
                </c:pt>
                <c:pt idx="114">
                  <c:v>3.331942517977228E-2</c:v>
                </c:pt>
                <c:pt idx="115">
                  <c:v>3.2832951535015649E-2</c:v>
                </c:pt>
                <c:pt idx="116">
                  <c:v>3.2983429359611835E-2</c:v>
                </c:pt>
                <c:pt idx="117">
                  <c:v>3.3494506855775333E-2</c:v>
                </c:pt>
                <c:pt idx="118">
                  <c:v>3.3854937905052833E-2</c:v>
                </c:pt>
                <c:pt idx="119">
                  <c:v>3.3229297028284879E-2</c:v>
                </c:pt>
                <c:pt idx="120">
                  <c:v>3.4131662550126653E-2</c:v>
                </c:pt>
                <c:pt idx="121">
                  <c:v>3.41680530057289E-2</c:v>
                </c:pt>
                <c:pt idx="122">
                  <c:v>3.5456430524935537E-2</c:v>
                </c:pt>
                <c:pt idx="123">
                  <c:v>3.5666924135866182E-2</c:v>
                </c:pt>
                <c:pt idx="124">
                  <c:v>3.6388329762136656E-2</c:v>
                </c:pt>
                <c:pt idx="125">
                  <c:v>3.8508051970539088E-2</c:v>
                </c:pt>
                <c:pt idx="126">
                  <c:v>3.5569284367637628E-2</c:v>
                </c:pt>
                <c:pt idx="127">
                  <c:v>3.6133789675802531E-2</c:v>
                </c:pt>
                <c:pt idx="128">
                  <c:v>3.5033241769178707E-2</c:v>
                </c:pt>
                <c:pt idx="129">
                  <c:v>3.5086470275556461E-2</c:v>
                </c:pt>
                <c:pt idx="130">
                  <c:v>3.6092689270332892E-2</c:v>
                </c:pt>
                <c:pt idx="131">
                  <c:v>3.6993774441912937E-2</c:v>
                </c:pt>
                <c:pt idx="132">
                  <c:v>3.7414519987930023E-2</c:v>
                </c:pt>
                <c:pt idx="133">
                  <c:v>3.7092684406580874E-2</c:v>
                </c:pt>
                <c:pt idx="134">
                  <c:v>3.7237779589282309E-2</c:v>
                </c:pt>
                <c:pt idx="135">
                  <c:v>2.9830875301236293E-2</c:v>
                </c:pt>
                <c:pt idx="136">
                  <c:v>3.2364023814877782E-2</c:v>
                </c:pt>
                <c:pt idx="137">
                  <c:v>3.395515907511671E-2</c:v>
                </c:pt>
                <c:pt idx="138">
                  <c:v>4.1325520963507598E-2</c:v>
                </c:pt>
                <c:pt idx="139">
                  <c:v>3.6282732706744397E-2</c:v>
                </c:pt>
                <c:pt idx="140">
                  <c:v>3.731891435721809E-2</c:v>
                </c:pt>
                <c:pt idx="141">
                  <c:v>3.8903231923875091E-2</c:v>
                </c:pt>
                <c:pt idx="142">
                  <c:v>4.2767243141902792E-2</c:v>
                </c:pt>
                <c:pt idx="143">
                  <c:v>3.8215412239760618E-2</c:v>
                </c:pt>
                <c:pt idx="144">
                  <c:v>3.8245339805344718E-2</c:v>
                </c:pt>
                <c:pt idx="145">
                  <c:v>3.8575178102737161E-2</c:v>
                </c:pt>
                <c:pt idx="146">
                  <c:v>3.7815352223316299E-2</c:v>
                </c:pt>
                <c:pt idx="147">
                  <c:v>3.7703868866693663E-2</c:v>
                </c:pt>
                <c:pt idx="148">
                  <c:v>3.8983970708514559E-2</c:v>
                </c:pt>
                <c:pt idx="149">
                  <c:v>3.9188711253379374E-2</c:v>
                </c:pt>
                <c:pt idx="150">
                  <c:v>3.7943236797866549E-2</c:v>
                </c:pt>
                <c:pt idx="151">
                  <c:v>1.7143980664467123E-2</c:v>
                </c:pt>
                <c:pt idx="152">
                  <c:v>1.7893293926125872E-2</c:v>
                </c:pt>
                <c:pt idx="153">
                  <c:v>2.0755556194956566E-2</c:v>
                </c:pt>
                <c:pt idx="154">
                  <c:v>2.0179634730620618E-2</c:v>
                </c:pt>
                <c:pt idx="155">
                  <c:v>2.6293938347760271E-2</c:v>
                </c:pt>
                <c:pt idx="156">
                  <c:v>2.7804099658286865E-2</c:v>
                </c:pt>
                <c:pt idx="157">
                  <c:v>2.7874485090072801E-2</c:v>
                </c:pt>
                <c:pt idx="158">
                  <c:v>1.9930423341672641E-2</c:v>
                </c:pt>
                <c:pt idx="159">
                  <c:v>1.9780561642074333E-2</c:v>
                </c:pt>
                <c:pt idx="160">
                  <c:v>3.0313955478194782E-2</c:v>
                </c:pt>
                <c:pt idx="161">
                  <c:v>2.8990292821434178E-2</c:v>
                </c:pt>
                <c:pt idx="162">
                  <c:v>2.8296017990814954E-2</c:v>
                </c:pt>
                <c:pt idx="163">
                  <c:v>2.7019339946281837E-2</c:v>
                </c:pt>
                <c:pt idx="164">
                  <c:v>2.4019789671101095E-2</c:v>
                </c:pt>
                <c:pt idx="165">
                  <c:v>2.1548593651026592E-2</c:v>
                </c:pt>
                <c:pt idx="166">
                  <c:v>2.2102611222855419E-2</c:v>
                </c:pt>
                <c:pt idx="167">
                  <c:v>2.6656547162470456E-2</c:v>
                </c:pt>
                <c:pt idx="168">
                  <c:v>2.6175438932760867E-2</c:v>
                </c:pt>
                <c:pt idx="169">
                  <c:v>2.6173494934200913E-2</c:v>
                </c:pt>
                <c:pt idx="170">
                  <c:v>2.7263866618157644E-2</c:v>
                </c:pt>
                <c:pt idx="171">
                  <c:v>2.8068513519966743E-2</c:v>
                </c:pt>
                <c:pt idx="172">
                  <c:v>2.8966844714209516E-2</c:v>
                </c:pt>
                <c:pt idx="173">
                  <c:v>2.8951814091629349E-2</c:v>
                </c:pt>
                <c:pt idx="174">
                  <c:v>3.0059551744419561E-2</c:v>
                </c:pt>
                <c:pt idx="175">
                  <c:v>2.9619461018604135E-2</c:v>
                </c:pt>
                <c:pt idx="176">
                  <c:v>1.8361773630607505E-2</c:v>
                </c:pt>
                <c:pt idx="177">
                  <c:v>1.6892533859131528E-2</c:v>
                </c:pt>
                <c:pt idx="178">
                  <c:v>1.7308639674064999E-2</c:v>
                </c:pt>
                <c:pt idx="179">
                  <c:v>1.5289122238327495E-2</c:v>
                </c:pt>
                <c:pt idx="180">
                  <c:v>1.5558392967606379E-2</c:v>
                </c:pt>
                <c:pt idx="181">
                  <c:v>1.3958761658857441E-2</c:v>
                </c:pt>
                <c:pt idx="182">
                  <c:v>1.3197357655574702E-2</c:v>
                </c:pt>
                <c:pt idx="183">
                  <c:v>1.3660496999703E-2</c:v>
                </c:pt>
                <c:pt idx="184">
                  <c:v>1.3883077261868198E-2</c:v>
                </c:pt>
                <c:pt idx="185">
                  <c:v>1.6601832273932027E-2</c:v>
                </c:pt>
                <c:pt idx="186">
                  <c:v>1.4747164648204593E-2</c:v>
                </c:pt>
                <c:pt idx="187">
                  <c:v>1.4672359921214961E-2</c:v>
                </c:pt>
                <c:pt idx="188">
                  <c:v>1.5525820501472037E-2</c:v>
                </c:pt>
                <c:pt idx="189">
                  <c:v>1.5912666976445215E-2</c:v>
                </c:pt>
                <c:pt idx="190">
                  <c:v>2.030747126522724E-2</c:v>
                </c:pt>
                <c:pt idx="191">
                  <c:v>1.8031636101847347E-2</c:v>
                </c:pt>
                <c:pt idx="192">
                  <c:v>2.0017093012808698E-2</c:v>
                </c:pt>
                <c:pt idx="193">
                  <c:v>1.9075353626559589E-2</c:v>
                </c:pt>
                <c:pt idx="194">
                  <c:v>2.0166609983892126E-2</c:v>
                </c:pt>
                <c:pt idx="195">
                  <c:v>2.1780115606521658E-2</c:v>
                </c:pt>
                <c:pt idx="196">
                  <c:v>2.3943829748310292E-2</c:v>
                </c:pt>
                <c:pt idx="197">
                  <c:v>2.3643014983573934E-2</c:v>
                </c:pt>
                <c:pt idx="198">
                  <c:v>2.4433450305052E-2</c:v>
                </c:pt>
                <c:pt idx="199">
                  <c:v>2.0185605974580779E-2</c:v>
                </c:pt>
                <c:pt idx="200">
                  <c:v>1.740657822232369E-2</c:v>
                </c:pt>
                <c:pt idx="201">
                  <c:v>1.8691530137066738E-2</c:v>
                </c:pt>
                <c:pt idx="202">
                  <c:v>1.8018066473218967E-2</c:v>
                </c:pt>
                <c:pt idx="203">
                  <c:v>1.795585578251007E-2</c:v>
                </c:pt>
                <c:pt idx="204">
                  <c:v>1.9418534393585311E-2</c:v>
                </c:pt>
                <c:pt idx="205">
                  <c:v>1.9848470592452205E-2</c:v>
                </c:pt>
                <c:pt idx="206">
                  <c:v>2.4444127548472017E-2</c:v>
                </c:pt>
                <c:pt idx="207">
                  <c:v>2.1875832476218805E-2</c:v>
                </c:pt>
                <c:pt idx="208">
                  <c:v>2.3727385628849632E-2</c:v>
                </c:pt>
                <c:pt idx="209">
                  <c:v>2.6057602682633928E-2</c:v>
                </c:pt>
                <c:pt idx="210">
                  <c:v>2.1411994091245258E-2</c:v>
                </c:pt>
                <c:pt idx="211">
                  <c:v>1.9753323836409035E-2</c:v>
                </c:pt>
                <c:pt idx="212">
                  <c:v>1.8362725637589665E-2</c:v>
                </c:pt>
                <c:pt idx="213">
                  <c:v>2.1066323235333376E-2</c:v>
                </c:pt>
                <c:pt idx="214">
                  <c:v>1.9857554149534551E-2</c:v>
                </c:pt>
                <c:pt idx="215">
                  <c:v>2.0081475548004057E-2</c:v>
                </c:pt>
                <c:pt idx="216">
                  <c:v>2.3802811180691111E-2</c:v>
                </c:pt>
                <c:pt idx="217">
                  <c:v>2.6082953946043371E-2</c:v>
                </c:pt>
                <c:pt idx="218">
                  <c:v>2.542338975743429E-2</c:v>
                </c:pt>
                <c:pt idx="219">
                  <c:v>2.6672322532410902E-2</c:v>
                </c:pt>
                <c:pt idx="220">
                  <c:v>2.5205249675980472E-2</c:v>
                </c:pt>
                <c:pt idx="221">
                  <c:v>2.2548782447824788E-2</c:v>
                </c:pt>
                <c:pt idx="222">
                  <c:v>2.7085372197783206E-2</c:v>
                </c:pt>
                <c:pt idx="223">
                  <c:v>2.7023308685568955E-2</c:v>
                </c:pt>
                <c:pt idx="224">
                  <c:v>2.9316452228878392E-2</c:v>
                </c:pt>
                <c:pt idx="225">
                  <c:v>2.5389153670015589E-2</c:v>
                </c:pt>
                <c:pt idx="226">
                  <c:v>2.7159476688637853E-2</c:v>
                </c:pt>
                <c:pt idx="227">
                  <c:v>3.249310546704328E-2</c:v>
                </c:pt>
                <c:pt idx="228">
                  <c:v>3.0748454972153411E-2</c:v>
                </c:pt>
                <c:pt idx="229">
                  <c:v>3.1419436806222452E-2</c:v>
                </c:pt>
                <c:pt idx="230">
                  <c:v>3.256459128530384E-2</c:v>
                </c:pt>
                <c:pt idx="231">
                  <c:v>3.0635295527738807E-2</c:v>
                </c:pt>
                <c:pt idx="232">
                  <c:v>2.9706005934344807E-2</c:v>
                </c:pt>
                <c:pt idx="233">
                  <c:v>2.8240870933556757E-2</c:v>
                </c:pt>
                <c:pt idx="234">
                  <c:v>3.0291322660993613E-2</c:v>
                </c:pt>
                <c:pt idx="235">
                  <c:v>2.8799247196915487E-2</c:v>
                </c:pt>
                <c:pt idx="236">
                  <c:v>3.0691349464368908E-2</c:v>
                </c:pt>
                <c:pt idx="237">
                  <c:v>2.9811117297137285E-2</c:v>
                </c:pt>
                <c:pt idx="238">
                  <c:v>2.7497428632926459E-2</c:v>
                </c:pt>
                <c:pt idx="239">
                  <c:v>2.6065808570318701E-2</c:v>
                </c:pt>
                <c:pt idx="240">
                  <c:v>2.1761216745442472E-2</c:v>
                </c:pt>
                <c:pt idx="241">
                  <c:v>2.2520838478222855E-2</c:v>
                </c:pt>
                <c:pt idx="242">
                  <c:v>2.2745089510938867E-2</c:v>
                </c:pt>
                <c:pt idx="243">
                  <c:v>3.5629393534695013E-2</c:v>
                </c:pt>
                <c:pt idx="244">
                  <c:v>2.5316255763024348E-2</c:v>
                </c:pt>
                <c:pt idx="245">
                  <c:v>2.2927893488239884E-2</c:v>
                </c:pt>
                <c:pt idx="246">
                  <c:v>2.1525206090814025E-2</c:v>
                </c:pt>
                <c:pt idx="247">
                  <c:v>2.1431805454610445E-2</c:v>
                </c:pt>
                <c:pt idx="248">
                  <c:v>1.8019861461517989E-2</c:v>
                </c:pt>
                <c:pt idx="249">
                  <c:v>1.7096229283666504E-2</c:v>
                </c:pt>
                <c:pt idx="250">
                  <c:v>1.7691906176306994E-2</c:v>
                </c:pt>
                <c:pt idx="251">
                  <c:v>1.4176448838283203E-2</c:v>
                </c:pt>
                <c:pt idx="252">
                  <c:v>1.1746710548843835E-2</c:v>
                </c:pt>
                <c:pt idx="253">
                  <c:v>1.2057868838670925E-2</c:v>
                </c:pt>
                <c:pt idx="254">
                  <c:v>1.4854395665731445E-2</c:v>
                </c:pt>
                <c:pt idx="255">
                  <c:v>1.4464722669449688E-2</c:v>
                </c:pt>
                <c:pt idx="256">
                  <c:v>1.1503434958417984E-2</c:v>
                </c:pt>
                <c:pt idx="257">
                  <c:v>1.2292151401803791E-2</c:v>
                </c:pt>
                <c:pt idx="258">
                  <c:v>2.4983806654204029E-2</c:v>
                </c:pt>
                <c:pt idx="259">
                  <c:v>1.1024728421214255E-2</c:v>
                </c:pt>
                <c:pt idx="260">
                  <c:v>2.5068898557400191E-2</c:v>
                </c:pt>
                <c:pt idx="261">
                  <c:v>1.3195106534493451E-2</c:v>
                </c:pt>
                <c:pt idx="262">
                  <c:v>1.3372314845872544E-2</c:v>
                </c:pt>
                <c:pt idx="263">
                  <c:v>1.2241396774607624E-2</c:v>
                </c:pt>
                <c:pt idx="264">
                  <c:v>1.2836353743730751E-2</c:v>
                </c:pt>
                <c:pt idx="265">
                  <c:v>8.6264299237170747E-3</c:v>
                </c:pt>
                <c:pt idx="266">
                  <c:v>7.1831441499388389E-3</c:v>
                </c:pt>
                <c:pt idx="267">
                  <c:v>6.1717709443136724E-3</c:v>
                </c:pt>
                <c:pt idx="268">
                  <c:v>5.9486878086997177E-3</c:v>
                </c:pt>
                <c:pt idx="269">
                  <c:v>1.0172554181120542E-2</c:v>
                </c:pt>
                <c:pt idx="270">
                  <c:v>6.0824301643326887E-3</c:v>
                </c:pt>
                <c:pt idx="271">
                  <c:v>6.6921463944202373E-3</c:v>
                </c:pt>
                <c:pt idx="272">
                  <c:v>8.2970609520238055E-3</c:v>
                </c:pt>
                <c:pt idx="273">
                  <c:v>8.7724906587843109E-3</c:v>
                </c:pt>
                <c:pt idx="274">
                  <c:v>7.6728133931634338E-3</c:v>
                </c:pt>
                <c:pt idx="275">
                  <c:v>9.1150803428162383E-3</c:v>
                </c:pt>
                <c:pt idx="276">
                  <c:v>1.3591171032545353E-2</c:v>
                </c:pt>
                <c:pt idx="277">
                  <c:v>9.8437666355195227E-3</c:v>
                </c:pt>
                <c:pt idx="278">
                  <c:v>9.9775838931164332E-3</c:v>
                </c:pt>
                <c:pt idx="279">
                  <c:v>1.0929382656422886E-2</c:v>
                </c:pt>
                <c:pt idx="280">
                  <c:v>1.0154587613722461E-2</c:v>
                </c:pt>
                <c:pt idx="281">
                  <c:v>1.0747544490820587E-2</c:v>
                </c:pt>
                <c:pt idx="282">
                  <c:v>9.6010938707567928E-3</c:v>
                </c:pt>
                <c:pt idx="283">
                  <c:v>1.5364342955909388E-2</c:v>
                </c:pt>
                <c:pt idx="284">
                  <c:v>1.3298648872133417E-2</c:v>
                </c:pt>
                <c:pt idx="285">
                  <c:v>1.4086101742664751E-2</c:v>
                </c:pt>
                <c:pt idx="286">
                  <c:v>1.8765322041453085E-2</c:v>
                </c:pt>
                <c:pt idx="287">
                  <c:v>1.4098765043263449E-2</c:v>
                </c:pt>
                <c:pt idx="288">
                  <c:v>1.556834794425759E-2</c:v>
                </c:pt>
                <c:pt idx="289">
                  <c:v>1.7140577390895174E-2</c:v>
                </c:pt>
                <c:pt idx="290">
                  <c:v>1.9246508117615767E-2</c:v>
                </c:pt>
                <c:pt idx="291">
                  <c:v>1.7939689082021062E-2</c:v>
                </c:pt>
                <c:pt idx="292">
                  <c:v>1.8592958555523148E-2</c:v>
                </c:pt>
                <c:pt idx="293">
                  <c:v>1.9588365134848594E-2</c:v>
                </c:pt>
                <c:pt idx="294">
                  <c:v>2.6449227581569357E-2</c:v>
                </c:pt>
                <c:pt idx="295">
                  <c:v>1.9839472531388985E-2</c:v>
                </c:pt>
                <c:pt idx="296">
                  <c:v>1.961620836363253E-2</c:v>
                </c:pt>
                <c:pt idx="297">
                  <c:v>1.9122514147394201E-2</c:v>
                </c:pt>
                <c:pt idx="298">
                  <c:v>1.8810558082683018E-2</c:v>
                </c:pt>
                <c:pt idx="299">
                  <c:v>1.8959029048290887E-2</c:v>
                </c:pt>
                <c:pt idx="300">
                  <c:v>1.8541432084396917E-2</c:v>
                </c:pt>
                <c:pt idx="301">
                  <c:v>1.8272786729117738E-2</c:v>
                </c:pt>
                <c:pt idx="302">
                  <c:v>1.8182873395695395E-2</c:v>
                </c:pt>
                <c:pt idx="303">
                  <c:v>1.8432192164952982E-2</c:v>
                </c:pt>
                <c:pt idx="304">
                  <c:v>1.8432717390675212E-2</c:v>
                </c:pt>
                <c:pt idx="305">
                  <c:v>1.8359282702676387E-2</c:v>
                </c:pt>
                <c:pt idx="306">
                  <c:v>1.8299907431855108E-2</c:v>
                </c:pt>
                <c:pt idx="307">
                  <c:v>1.778460791174559E-2</c:v>
                </c:pt>
                <c:pt idx="308">
                  <c:v>1.5570335912556755E-2</c:v>
                </c:pt>
                <c:pt idx="309">
                  <c:v>1.3549662928018343E-2</c:v>
                </c:pt>
                <c:pt idx="310">
                  <c:v>1.3146057896366628E-2</c:v>
                </c:pt>
                <c:pt idx="311">
                  <c:v>1.3158230465739053E-2</c:v>
                </c:pt>
                <c:pt idx="312">
                  <c:v>1.3395559142209511E-2</c:v>
                </c:pt>
                <c:pt idx="313">
                  <c:v>1.298018141398234E-2</c:v>
                </c:pt>
                <c:pt idx="314">
                  <c:v>1.1481103942261024E-2</c:v>
                </c:pt>
                <c:pt idx="315">
                  <c:v>1.0797290947836033E-2</c:v>
                </c:pt>
                <c:pt idx="316">
                  <c:v>9.9060555955126153E-3</c:v>
                </c:pt>
                <c:pt idx="317">
                  <c:v>8.8816570354808104E-3</c:v>
                </c:pt>
                <c:pt idx="318">
                  <c:v>4.1507462078115565E-3</c:v>
                </c:pt>
                <c:pt idx="319">
                  <c:v>2.7276162398120196E-3</c:v>
                </c:pt>
                <c:pt idx="320">
                  <c:v>3.88388776572389E-3</c:v>
                </c:pt>
                <c:pt idx="321">
                  <c:v>2.5791862044962626E-3</c:v>
                </c:pt>
                <c:pt idx="322">
                  <c:v>2.5788712191747078E-3</c:v>
                </c:pt>
                <c:pt idx="323">
                  <c:v>2.4452149588470324E-3</c:v>
                </c:pt>
                <c:pt idx="324">
                  <c:v>2.4446986931085275E-3</c:v>
                </c:pt>
                <c:pt idx="325">
                  <c:v>2.1924249938819491E-3</c:v>
                </c:pt>
                <c:pt idx="326">
                  <c:v>1.3036038573045591E-3</c:v>
                </c:pt>
                <c:pt idx="327">
                  <c:v>1.7924561003799118E-3</c:v>
                </c:pt>
                <c:pt idx="328">
                  <c:v>3.8660125946099193E-3</c:v>
                </c:pt>
                <c:pt idx="329">
                  <c:v>1.6439159559075082E-3</c:v>
                </c:pt>
                <c:pt idx="330">
                  <c:v>1.5548493084474519E-3</c:v>
                </c:pt>
                <c:pt idx="331">
                  <c:v>1.140035607605666E-3</c:v>
                </c:pt>
                <c:pt idx="332">
                  <c:v>5.6107169134247134E-3</c:v>
                </c:pt>
                <c:pt idx="333">
                  <c:v>9.4751057880756388E-4</c:v>
                </c:pt>
                <c:pt idx="334">
                  <c:v>1.5693143961500275E-3</c:v>
                </c:pt>
                <c:pt idx="335">
                  <c:v>1.8510735782496189E-3</c:v>
                </c:pt>
                <c:pt idx="336">
                  <c:v>1.6286401402644112E-3</c:v>
                </c:pt>
                <c:pt idx="337">
                  <c:v>1.5396183019757003E-3</c:v>
                </c:pt>
                <c:pt idx="338">
                  <c:v>1.4653495887474177E-3</c:v>
                </c:pt>
                <c:pt idx="339">
                  <c:v>2.1161678479224115E-3</c:v>
                </c:pt>
                <c:pt idx="340">
                  <c:v>1.2282594379899165E-3</c:v>
                </c:pt>
                <c:pt idx="341">
                  <c:v>1.5242253420665033E-3</c:v>
                </c:pt>
                <c:pt idx="342">
                  <c:v>1.4500994871826742E-3</c:v>
                </c:pt>
                <c:pt idx="343">
                  <c:v>2.1158412740264502E-3</c:v>
                </c:pt>
                <c:pt idx="344">
                  <c:v>2.1599556646908495E-3</c:v>
                </c:pt>
                <c:pt idx="345">
                  <c:v>1.0502632314676615E-3</c:v>
                </c:pt>
                <c:pt idx="346">
                  <c:v>2.4553528837601927E-3</c:v>
                </c:pt>
                <c:pt idx="347">
                  <c:v>7.0998092665823076E-4</c:v>
                </c:pt>
                <c:pt idx="348">
                  <c:v>6.5081594570065072E-4</c:v>
                </c:pt>
                <c:pt idx="349">
                  <c:v>7.543249442539076E-4</c:v>
                </c:pt>
                <c:pt idx="350">
                  <c:v>7.2466800961945024E-4</c:v>
                </c:pt>
                <c:pt idx="351">
                  <c:v>6.0628689939704028E-4</c:v>
                </c:pt>
                <c:pt idx="352">
                  <c:v>1.4046790005368831E-3</c:v>
                </c:pt>
                <c:pt idx="353">
                  <c:v>6.9486723748285375E-4</c:v>
                </c:pt>
                <c:pt idx="354">
                  <c:v>6.357355216039933E-4</c:v>
                </c:pt>
                <c:pt idx="355">
                  <c:v>7.2444291079387408E-4</c:v>
                </c:pt>
                <c:pt idx="356">
                  <c:v>9.9044882114416059E-4</c:v>
                </c:pt>
                <c:pt idx="357">
                  <c:v>8.8687312481763674E-4</c:v>
                </c:pt>
                <c:pt idx="358">
                  <c:v>8.2768622237948256E-4</c:v>
                </c:pt>
                <c:pt idx="359">
                  <c:v>7.9802020055134331E-4</c:v>
                </c:pt>
                <c:pt idx="360">
                  <c:v>9.4570584528961654E-4</c:v>
                </c:pt>
                <c:pt idx="361">
                  <c:v>8.5704579565102452E-4</c:v>
                </c:pt>
                <c:pt idx="362">
                  <c:v>6.9450170389343566E-4</c:v>
                </c:pt>
                <c:pt idx="363">
                  <c:v>7.3886708327933442E-4</c:v>
                </c:pt>
                <c:pt idx="364">
                  <c:v>1.2267818600052707E-3</c:v>
                </c:pt>
                <c:pt idx="365">
                  <c:v>9.4590418315779179E-4</c:v>
                </c:pt>
                <c:pt idx="366">
                  <c:v>9.6053671836324541E-4</c:v>
                </c:pt>
                <c:pt idx="367">
                  <c:v>8.4230411848293049E-4</c:v>
                </c:pt>
                <c:pt idx="368">
                  <c:v>8.5708277690682078E-4</c:v>
                </c:pt>
                <c:pt idx="369">
                  <c:v>9.4574511489399309E-4</c:v>
                </c:pt>
                <c:pt idx="370">
                  <c:v>1.078716292147699E-3</c:v>
                </c:pt>
                <c:pt idx="371">
                  <c:v>1.4922127180255751E-3</c:v>
                </c:pt>
                <c:pt idx="372">
                  <c:v>2.5852012150741161E-3</c:v>
                </c:pt>
                <c:pt idx="373">
                  <c:v>1.0634539329480478E-3</c:v>
                </c:pt>
                <c:pt idx="374">
                  <c:v>8.122207621938703E-4</c:v>
                </c:pt>
                <c:pt idx="375">
                  <c:v>7.5314982763944683E-4</c:v>
                </c:pt>
                <c:pt idx="376">
                  <c:v>8.2698780178224731E-4</c:v>
                </c:pt>
                <c:pt idx="377">
                  <c:v>9.155682186187885E-4</c:v>
                </c:pt>
                <c:pt idx="378">
                  <c:v>9.1549318651578944E-4</c:v>
                </c:pt>
                <c:pt idx="379">
                  <c:v>8.4156342996450078E-4</c:v>
                </c:pt>
                <c:pt idx="380">
                  <c:v>6.790822587102634E-4</c:v>
                </c:pt>
                <c:pt idx="381">
                  <c:v>7.9711221007626595E-4</c:v>
                </c:pt>
                <c:pt idx="382">
                  <c:v>7.3806936700661645E-4</c:v>
                </c:pt>
                <c:pt idx="383">
                  <c:v>7.3806838646441628E-4</c:v>
                </c:pt>
                <c:pt idx="384">
                  <c:v>1.0333114517332102E-3</c:v>
                </c:pt>
                <c:pt idx="385">
                  <c:v>6.9370604929386629E-4</c:v>
                </c:pt>
                <c:pt idx="386">
                  <c:v>8.5598773753290758E-4</c:v>
                </c:pt>
                <c:pt idx="387">
                  <c:v>9.0016040563293816E-4</c:v>
                </c:pt>
                <c:pt idx="388">
                  <c:v>8.26256544394469E-4</c:v>
                </c:pt>
                <c:pt idx="389">
                  <c:v>9.0002241203350616E-4</c:v>
                </c:pt>
                <c:pt idx="390">
                  <c:v>9.4428483407735112E-4</c:v>
                </c:pt>
                <c:pt idx="391">
                  <c:v>9.7380034437121268E-4</c:v>
                </c:pt>
                <c:pt idx="392">
                  <c:v>1.0031988766533049E-3</c:v>
                </c:pt>
                <c:pt idx="393">
                  <c:v>1.1801089683118615E-3</c:v>
                </c:pt>
                <c:pt idx="394">
                  <c:v>1.1213392331515092E-3</c:v>
                </c:pt>
                <c:pt idx="395">
                  <c:v>1.0032426869140713E-3</c:v>
                </c:pt>
                <c:pt idx="396">
                  <c:v>9.4423621249150745E-4</c:v>
                </c:pt>
                <c:pt idx="397">
                  <c:v>1.0622658957763719E-3</c:v>
                </c:pt>
                <c:pt idx="398">
                  <c:v>1.0327714613966995E-3</c:v>
                </c:pt>
                <c:pt idx="399">
                  <c:v>1.0915901680768586E-3</c:v>
                </c:pt>
                <c:pt idx="400">
                  <c:v>1.1504954210282243E-3</c:v>
                </c:pt>
                <c:pt idx="401">
                  <c:v>1.3272932641194138E-3</c:v>
                </c:pt>
                <c:pt idx="402">
                  <c:v>6.1933958640207501E-4</c:v>
                </c:pt>
                <c:pt idx="403">
                  <c:v>6.9307059174662051E-4</c:v>
                </c:pt>
                <c:pt idx="404">
                  <c:v>6.6357842184535558E-4</c:v>
                </c:pt>
                <c:pt idx="405">
                  <c:v>7.5205809545563732E-4</c:v>
                </c:pt>
                <c:pt idx="406">
                  <c:v>6.3402948296075259E-4</c:v>
                </c:pt>
                <c:pt idx="407">
                  <c:v>5.3077437179535755E-4</c:v>
                </c:pt>
                <c:pt idx="408">
                  <c:v>6.485914068714132E-4</c:v>
                </c:pt>
                <c:pt idx="409">
                  <c:v>5.6010642021984177E-4</c:v>
                </c:pt>
                <c:pt idx="410">
                  <c:v>5.3062854277463015E-4</c:v>
                </c:pt>
                <c:pt idx="411">
                  <c:v>6.4854599672454789E-4</c:v>
                </c:pt>
                <c:pt idx="412">
                  <c:v>7.812110776320402E-4</c:v>
                </c:pt>
                <c:pt idx="413">
                  <c:v>6.9271307117140435E-4</c:v>
                </c:pt>
                <c:pt idx="414">
                  <c:v>7.9565794723785875E-4</c:v>
                </c:pt>
                <c:pt idx="415">
                  <c:v>7.071372095157686E-4</c:v>
                </c:pt>
                <c:pt idx="416">
                  <c:v>6.9230778295355591E-4</c:v>
                </c:pt>
                <c:pt idx="417">
                  <c:v>7.2176598755852202E-4</c:v>
                </c:pt>
                <c:pt idx="418">
                  <c:v>6.1865665189206559E-4</c:v>
                </c:pt>
                <c:pt idx="419">
                  <c:v>7.6595461365396586E-4</c:v>
                </c:pt>
                <c:pt idx="420">
                  <c:v>1.0310572107133326E-3</c:v>
                </c:pt>
                <c:pt idx="421">
                  <c:v>8.542606322677512E-4</c:v>
                </c:pt>
                <c:pt idx="422">
                  <c:v>8.2470947399735208E-4</c:v>
                </c:pt>
                <c:pt idx="423">
                  <c:v>6.3321467184901338E-4</c:v>
                </c:pt>
                <c:pt idx="424">
                  <c:v>7.8051608017755706E-4</c:v>
                </c:pt>
                <c:pt idx="425">
                  <c:v>6.6270145387862958E-4</c:v>
                </c:pt>
                <c:pt idx="426">
                  <c:v>8.5449182781695016E-4</c:v>
                </c:pt>
                <c:pt idx="427">
                  <c:v>6.1869228484828483E-4</c:v>
                </c:pt>
                <c:pt idx="428">
                  <c:v>6.9226352793401165E-4</c:v>
                </c:pt>
                <c:pt idx="429">
                  <c:v>6.6269862366331845E-4</c:v>
                </c:pt>
                <c:pt idx="430">
                  <c:v>6.036990851602961E-4</c:v>
                </c:pt>
                <c:pt idx="431">
                  <c:v>6.7732680900738638E-4</c:v>
                </c:pt>
                <c:pt idx="432">
                  <c:v>6.1842864349443988E-4</c:v>
                </c:pt>
                <c:pt idx="433">
                  <c:v>8.0990785310215327E-4</c:v>
                </c:pt>
                <c:pt idx="434">
                  <c:v>1.030662807472482E-3</c:v>
                </c:pt>
                <c:pt idx="435">
                  <c:v>8.5389389602781812E-4</c:v>
                </c:pt>
                <c:pt idx="436">
                  <c:v>8.2434175207068028E-4</c:v>
                </c:pt>
                <c:pt idx="437">
                  <c:v>6.6234903409640355E-4</c:v>
                </c:pt>
                <c:pt idx="438">
                  <c:v>8.5369770328823748E-4</c:v>
                </c:pt>
                <c:pt idx="439">
                  <c:v>9.1257475017530272E-4</c:v>
                </c:pt>
                <c:pt idx="440">
                  <c:v>7.801676094427955E-4</c:v>
                </c:pt>
                <c:pt idx="441">
                  <c:v>7.6536522198093597E-4</c:v>
                </c:pt>
                <c:pt idx="442">
                  <c:v>8.0943751157127718E-4</c:v>
                </c:pt>
                <c:pt idx="443">
                  <c:v>8.2405838453654444E-4</c:v>
                </c:pt>
                <c:pt idx="444">
                  <c:v>7.7977413033115386E-4</c:v>
                </c:pt>
                <c:pt idx="445">
                  <c:v>7.5035487371674604E-4</c:v>
                </c:pt>
                <c:pt idx="446">
                  <c:v>7.2092760136058167E-4</c:v>
                </c:pt>
                <c:pt idx="447">
                  <c:v>8.0920730787763316E-4</c:v>
                </c:pt>
                <c:pt idx="448">
                  <c:v>7.9436086166382116E-4</c:v>
                </c:pt>
                <c:pt idx="449">
                  <c:v>8.2367900640778144E-4</c:v>
                </c:pt>
                <c:pt idx="450">
                  <c:v>8.6772923788664693E-4</c:v>
                </c:pt>
                <c:pt idx="451">
                  <c:v>8.0877369467969543E-4</c:v>
                </c:pt>
                <c:pt idx="452">
                  <c:v>8.6759092058749144E-4</c:v>
                </c:pt>
                <c:pt idx="453">
                  <c:v>9.8522355825398982E-4</c:v>
                </c:pt>
                <c:pt idx="454">
                  <c:v>1.1617500131615984E-3</c:v>
                </c:pt>
                <c:pt idx="455">
                  <c:v>1.0444587857298686E-3</c:v>
                </c:pt>
                <c:pt idx="456">
                  <c:v>1.029780214008924E-3</c:v>
                </c:pt>
                <c:pt idx="457">
                  <c:v>1.1472373201595189E-3</c:v>
                </c:pt>
                <c:pt idx="458">
                  <c:v>9.7073427370029345E-4</c:v>
                </c:pt>
                <c:pt idx="459">
                  <c:v>1.1031287083510079E-3</c:v>
                </c:pt>
                <c:pt idx="460">
                  <c:v>1.2943357807065721E-3</c:v>
                </c:pt>
                <c:pt idx="461">
                  <c:v>1.4561504559368872E-3</c:v>
                </c:pt>
                <c:pt idx="462">
                  <c:v>1.6322814088441419E-3</c:v>
                </c:pt>
                <c:pt idx="463">
                  <c:v>1.7642515875691421E-3</c:v>
                </c:pt>
                <c:pt idx="464">
                  <c:v>1.4993962725008666E-3</c:v>
                </c:pt>
                <c:pt idx="465">
                  <c:v>1.2787304646362681E-3</c:v>
                </c:pt>
                <c:pt idx="466">
                  <c:v>1.3522201249745356E-3</c:v>
                </c:pt>
                <c:pt idx="467">
                  <c:v>1.3081273363484934E-3</c:v>
                </c:pt>
                <c:pt idx="468">
                  <c:v>1.4696966913453236E-3</c:v>
                </c:pt>
                <c:pt idx="469">
                  <c:v>1.6016763232564871E-3</c:v>
                </c:pt>
                <c:pt idx="470">
                  <c:v>1.7777009889306525E-3</c:v>
                </c:pt>
                <c:pt idx="471">
                  <c:v>1.5424171321706055E-3</c:v>
                </c:pt>
                <c:pt idx="472">
                  <c:v>1.4834561590970012E-3</c:v>
                </c:pt>
                <c:pt idx="473">
                  <c:v>1.3365832379243008E-3</c:v>
                </c:pt>
                <c:pt idx="474">
                  <c:v>1.4393962760762059E-3</c:v>
                </c:pt>
                <c:pt idx="475">
                  <c:v>1.7331233806128412E-3</c:v>
                </c:pt>
                <c:pt idx="476">
                  <c:v>1.7621357555259844E-3</c:v>
                </c:pt>
                <c:pt idx="477">
                  <c:v>2.0702055141465512E-3</c:v>
                </c:pt>
                <c:pt idx="478">
                  <c:v>1.4826467211047569E-3</c:v>
                </c:pt>
                <c:pt idx="479">
                  <c:v>1.5558262758509343E-3</c:v>
                </c:pt>
                <c:pt idx="480">
                  <c:v>1.5558322131830654E-3</c:v>
                </c:pt>
                <c:pt idx="481">
                  <c:v>1.6145414408754925E-3</c:v>
                </c:pt>
                <c:pt idx="482">
                  <c:v>1.7760229561975495E-3</c:v>
                </c:pt>
                <c:pt idx="483">
                  <c:v>1.5851435648381693E-3</c:v>
                </c:pt>
                <c:pt idx="484">
                  <c:v>1.4529286344936413E-3</c:v>
                </c:pt>
                <c:pt idx="485">
                  <c:v>1.4968350743090565E-3</c:v>
                </c:pt>
                <c:pt idx="486">
                  <c:v>3.243799572522992E-3</c:v>
                </c:pt>
                <c:pt idx="487">
                  <c:v>1.4385105720251968E-3</c:v>
                </c:pt>
                <c:pt idx="488">
                  <c:v>1.7174034621092356E-3</c:v>
                </c:pt>
                <c:pt idx="489">
                  <c:v>1.5414645146060368E-3</c:v>
                </c:pt>
                <c:pt idx="490">
                  <c:v>1.526478680817124E-3</c:v>
                </c:pt>
                <c:pt idx="491">
                  <c:v>1.4675101327905893E-3</c:v>
                </c:pt>
                <c:pt idx="492">
                  <c:v>1.5699453189512648E-3</c:v>
                </c:pt>
                <c:pt idx="493">
                  <c:v>1.7749592272795684E-3</c:v>
                </c:pt>
                <c:pt idx="494">
                  <c:v>2.009637163677319E-3</c:v>
                </c:pt>
                <c:pt idx="495">
                  <c:v>2.1416536676112435E-3</c:v>
                </c:pt>
                <c:pt idx="496">
                  <c:v>2.2882311723679072E-3</c:v>
                </c:pt>
                <c:pt idx="497">
                  <c:v>2.4199459868055745E-3</c:v>
                </c:pt>
                <c:pt idx="498">
                  <c:v>2.2290455784094647E-3</c:v>
                </c:pt>
                <c:pt idx="499">
                  <c:v>2.2139687941831561E-3</c:v>
                </c:pt>
                <c:pt idx="500">
                  <c:v>2.2284240174849186E-3</c:v>
                </c:pt>
                <c:pt idx="501">
                  <c:v>2.0085314204686066E-3</c:v>
                </c:pt>
                <c:pt idx="502">
                  <c:v>2.0671740674919137E-3</c:v>
                </c:pt>
                <c:pt idx="503">
                  <c:v>2.3163949154251964E-3</c:v>
                </c:pt>
                <c:pt idx="504">
                  <c:v>2.5945626468877928E-3</c:v>
                </c:pt>
                <c:pt idx="505">
                  <c:v>2.6527582016761622E-3</c:v>
                </c:pt>
                <c:pt idx="506">
                  <c:v>2.9161252052278064E-3</c:v>
                </c:pt>
                <c:pt idx="507">
                  <c:v>2.7984901047001594E-3</c:v>
                </c:pt>
                <c:pt idx="508">
                  <c:v>2.7691686911634067E-3</c:v>
                </c:pt>
                <c:pt idx="509">
                  <c:v>2.813125398434525E-3</c:v>
                </c:pt>
                <c:pt idx="510">
                  <c:v>2.9594055989902858E-3</c:v>
                </c:pt>
                <c:pt idx="511">
                  <c:v>2.9445441259714064E-3</c:v>
                </c:pt>
                <c:pt idx="512">
                  <c:v>2.9735882377153818E-3</c:v>
                </c:pt>
                <c:pt idx="513">
                  <c:v>3.0758117286852839E-3</c:v>
                </c:pt>
                <c:pt idx="514">
                  <c:v>2.9585296166390047E-3</c:v>
                </c:pt>
                <c:pt idx="515">
                  <c:v>2.8853367187950834E-3</c:v>
                </c:pt>
                <c:pt idx="516">
                  <c:v>2.8853367187950834E-3</c:v>
                </c:pt>
                <c:pt idx="517">
                  <c:v>3.0186255055098705E-3</c:v>
                </c:pt>
                <c:pt idx="518">
                  <c:v>3.0770308293579804E-3</c:v>
                </c:pt>
                <c:pt idx="519">
                  <c:v>2.7396557849589968E-3</c:v>
                </c:pt>
                <c:pt idx="520">
                  <c:v>2.6074125810000774E-3</c:v>
                </c:pt>
                <c:pt idx="521">
                  <c:v>3.0170228926131712E-3</c:v>
                </c:pt>
                <c:pt idx="522">
                  <c:v>3.1196043111466976E-3</c:v>
                </c:pt>
                <c:pt idx="523">
                  <c:v>3.0756662222573075E-3</c:v>
                </c:pt>
                <c:pt idx="524">
                  <c:v>3.2953499097733195E-3</c:v>
                </c:pt>
                <c:pt idx="525">
                  <c:v>3.5152684954753368E-3</c:v>
                </c:pt>
                <c:pt idx="526">
                  <c:v>3.207078887111409E-3</c:v>
                </c:pt>
                <c:pt idx="527">
                  <c:v>3.3239418553247719E-3</c:v>
                </c:pt>
                <c:pt idx="528">
                  <c:v>4.0555882052367744E-3</c:v>
                </c:pt>
                <c:pt idx="529">
                  <c:v>3.5724194576803726E-3</c:v>
                </c:pt>
                <c:pt idx="530">
                  <c:v>3.5577638092845337E-3</c:v>
                </c:pt>
                <c:pt idx="531">
                  <c:v>3.7772372847285859E-3</c:v>
                </c:pt>
                <c:pt idx="532">
                  <c:v>3.8939914979233751E-3</c:v>
                </c:pt>
                <c:pt idx="533">
                  <c:v>3.923025554412804E-3</c:v>
                </c:pt>
                <c:pt idx="534">
                  <c:v>4.0838180976667787E-3</c:v>
                </c:pt>
                <c:pt idx="535">
                  <c:v>1.302560511985313E-3</c:v>
                </c:pt>
                <c:pt idx="536">
                  <c:v>1.3318186701073446E-3</c:v>
                </c:pt>
                <c:pt idx="537">
                  <c:v>9.0739214327195065E-4</c:v>
                </c:pt>
                <c:pt idx="538">
                  <c:v>9.3676417357127734E-4</c:v>
                </c:pt>
                <c:pt idx="539">
                  <c:v>9.5128832978502785E-4</c:v>
                </c:pt>
                <c:pt idx="540">
                  <c:v>7.7558777480501648E-4</c:v>
                </c:pt>
                <c:pt idx="541">
                  <c:v>9.0724011265580929E-4</c:v>
                </c:pt>
                <c:pt idx="542">
                  <c:v>7.4617006269145293E-4</c:v>
                </c:pt>
                <c:pt idx="543">
                  <c:v>8.7783827058837986E-4</c:v>
                </c:pt>
                <c:pt idx="544">
                  <c:v>8.6320674869666753E-4</c:v>
                </c:pt>
                <c:pt idx="545">
                  <c:v>8.4864317319973152E-4</c:v>
                </c:pt>
                <c:pt idx="546">
                  <c:v>1.0241498934079423E-3</c:v>
                </c:pt>
                <c:pt idx="547">
                  <c:v>8.7807143901420673E-4</c:v>
                </c:pt>
                <c:pt idx="548">
                  <c:v>8.7804676740497231E-4</c:v>
                </c:pt>
                <c:pt idx="549">
                  <c:v>8.3400919780459511E-4</c:v>
                </c:pt>
                <c:pt idx="550">
                  <c:v>9.2179518881438122E-4</c:v>
                </c:pt>
                <c:pt idx="551">
                  <c:v>9.2179437957092957E-4</c:v>
                </c:pt>
                <c:pt idx="552">
                  <c:v>7.7546396887141311E-4</c:v>
                </c:pt>
                <c:pt idx="553">
                  <c:v>7.6069444966609171E-4</c:v>
                </c:pt>
                <c:pt idx="554">
                  <c:v>9.6540895820525208E-4</c:v>
                </c:pt>
                <c:pt idx="555">
                  <c:v>7.7510060952156986E-4</c:v>
                </c:pt>
                <c:pt idx="556">
                  <c:v>7.3114465667786582E-4</c:v>
                </c:pt>
                <c:pt idx="557">
                  <c:v>8.7736268286980066E-4</c:v>
                </c:pt>
                <c:pt idx="558">
                  <c:v>8.3349442684682628E-4</c:v>
                </c:pt>
                <c:pt idx="559">
                  <c:v>6.4338989266648117E-4</c:v>
                </c:pt>
                <c:pt idx="560">
                  <c:v>6.7252641859213904E-4</c:v>
                </c:pt>
                <c:pt idx="561">
                  <c:v>7.8937501233398457E-4</c:v>
                </c:pt>
                <c:pt idx="562">
                  <c:v>7.8927694193187223E-4</c:v>
                </c:pt>
                <c:pt idx="563">
                  <c:v>6.5769637023219455E-4</c:v>
                </c:pt>
                <c:pt idx="564">
                  <c:v>6.8692049304522231E-4</c:v>
                </c:pt>
                <c:pt idx="565">
                  <c:v>6.430737522286525E-4</c:v>
                </c:pt>
                <c:pt idx="566">
                  <c:v>8.0384759458838103E-4</c:v>
                </c:pt>
                <c:pt idx="567">
                  <c:v>6.8680054114037535E-4</c:v>
                </c:pt>
                <c:pt idx="568">
                  <c:v>6.8669327237834757E-4</c:v>
                </c:pt>
                <c:pt idx="569">
                  <c:v>7.1578677968112136E-4</c:v>
                </c:pt>
                <c:pt idx="570">
                  <c:v>7.5950628002149402E-4</c:v>
                </c:pt>
                <c:pt idx="571">
                  <c:v>7.5950139901618282E-4</c:v>
                </c:pt>
                <c:pt idx="572">
                  <c:v>6.5726034608116547E-4</c:v>
                </c:pt>
                <c:pt idx="573">
                  <c:v>7.4490702683943839E-4</c:v>
                </c:pt>
                <c:pt idx="574">
                  <c:v>6.2798080949063011E-4</c:v>
                </c:pt>
                <c:pt idx="575">
                  <c:v>7.3015074254140059E-4</c:v>
                </c:pt>
                <c:pt idx="576">
                  <c:v>6.4245656701581257E-4</c:v>
                </c:pt>
                <c:pt idx="577">
                  <c:v>8.0309873456462487E-4</c:v>
                </c:pt>
                <c:pt idx="578">
                  <c:v>7.5935832469198165E-4</c:v>
                </c:pt>
                <c:pt idx="579">
                  <c:v>6.863417982155113E-4</c:v>
                </c:pt>
                <c:pt idx="580">
                  <c:v>5.9887053018008033E-4</c:v>
                </c:pt>
                <c:pt idx="581">
                  <c:v>7.7402138869367974E-4</c:v>
                </c:pt>
                <c:pt idx="582">
                  <c:v>8.323542219196542E-4</c:v>
                </c:pt>
                <c:pt idx="583">
                  <c:v>7.7379560174579965E-4</c:v>
                </c:pt>
                <c:pt idx="584">
                  <c:v>9.0501740187896211E-4</c:v>
                </c:pt>
                <c:pt idx="585">
                  <c:v>3.2989238063917087E-3</c:v>
                </c:pt>
                <c:pt idx="586">
                  <c:v>7.4444729897003522E-4</c:v>
                </c:pt>
                <c:pt idx="587">
                  <c:v>3.2814169765742154E-2</c:v>
                </c:pt>
                <c:pt idx="588">
                  <c:v>8.4655886955783066E-4</c:v>
                </c:pt>
                <c:pt idx="589">
                  <c:v>4.888750285116295E-3</c:v>
                </c:pt>
                <c:pt idx="590">
                  <c:v>4.9609934593678583E-3</c:v>
                </c:pt>
                <c:pt idx="591">
                  <c:v>5.150075835960893E-3</c:v>
                </c:pt>
                <c:pt idx="592">
                  <c:v>5.047895924641041E-3</c:v>
                </c:pt>
                <c:pt idx="593">
                  <c:v>4.9020015485072748E-3</c:v>
                </c:pt>
                <c:pt idx="594">
                  <c:v>5.0042266018850328E-3</c:v>
                </c:pt>
                <c:pt idx="595">
                  <c:v>5.0474386291273383E-3</c:v>
                </c:pt>
                <c:pt idx="596">
                  <c:v>2.042050189217829E-3</c:v>
                </c:pt>
                <c:pt idx="597">
                  <c:v>2.1729182058170624E-3</c:v>
                </c:pt>
                <c:pt idx="598">
                  <c:v>2.1581167573245827E-3</c:v>
                </c:pt>
                <c:pt idx="599">
                  <c:v>2.0414245877343044E-3</c:v>
                </c:pt>
                <c:pt idx="600">
                  <c:v>1.9539355323759827E-3</c:v>
                </c:pt>
                <c:pt idx="601">
                  <c:v>1.9830860259801766E-3</c:v>
                </c:pt>
                <c:pt idx="602">
                  <c:v>2.0994246701643471E-3</c:v>
                </c:pt>
                <c:pt idx="603">
                  <c:v>2.084640485525889E-3</c:v>
                </c:pt>
                <c:pt idx="604">
                  <c:v>2.0117471455421798E-3</c:v>
                </c:pt>
                <c:pt idx="605">
                  <c:v>2.0409023062341841E-3</c:v>
                </c:pt>
                <c:pt idx="606">
                  <c:v>2.0263516093240747E-3</c:v>
                </c:pt>
                <c:pt idx="607">
                  <c:v>1.9680396196989397E-3</c:v>
                </c:pt>
                <c:pt idx="608">
                  <c:v>2.0414451273402436E-3</c:v>
                </c:pt>
                <c:pt idx="609">
                  <c:v>2.04135374414897E-3</c:v>
                </c:pt>
                <c:pt idx="610">
                  <c:v>1.9682961437141951E-3</c:v>
                </c:pt>
                <c:pt idx="611">
                  <c:v>2.0991571883888617E-3</c:v>
                </c:pt>
                <c:pt idx="612">
                  <c:v>2.2154356690681307E-3</c:v>
                </c:pt>
                <c:pt idx="613">
                  <c:v>2.1716947716521246E-3</c:v>
                </c:pt>
                <c:pt idx="614">
                  <c:v>2.084239418768299E-3</c:v>
                </c:pt>
                <c:pt idx="615">
                  <c:v>2.1861778178738985E-3</c:v>
                </c:pt>
                <c:pt idx="616">
                  <c:v>2.1858082754701311E-3</c:v>
                </c:pt>
                <c:pt idx="617">
                  <c:v>2.2728676713130299E-3</c:v>
                </c:pt>
                <c:pt idx="618">
                  <c:v>3.9626797155378713E-3</c:v>
                </c:pt>
                <c:pt idx="619">
                  <c:v>2.0395191804396125E-3</c:v>
                </c:pt>
                <c:pt idx="620">
                  <c:v>1.660729558495047E-3</c:v>
                </c:pt>
                <c:pt idx="621">
                  <c:v>1.0780168045338473E-3</c:v>
                </c:pt>
                <c:pt idx="622">
                  <c:v>9.6140441957611681E-4</c:v>
                </c:pt>
                <c:pt idx="623">
                  <c:v>9.0304527257256337E-4</c:v>
                </c:pt>
                <c:pt idx="624">
                  <c:v>9.6126131466466762E-4</c:v>
                </c:pt>
                <c:pt idx="625">
                  <c:v>1.0631459157574828E-3</c:v>
                </c:pt>
                <c:pt idx="626">
                  <c:v>8.0092359596637406E-4</c:v>
                </c:pt>
                <c:pt idx="627">
                  <c:v>8.0085980308459157E-4</c:v>
                </c:pt>
                <c:pt idx="628">
                  <c:v>7.1350470745651731E-4</c:v>
                </c:pt>
                <c:pt idx="629">
                  <c:v>6.4072618741124483E-4</c:v>
                </c:pt>
                <c:pt idx="630">
                  <c:v>7.5713839543445544E-4</c:v>
                </c:pt>
                <c:pt idx="631">
                  <c:v>7.1339906116683546E-4</c:v>
                </c:pt>
                <c:pt idx="632">
                  <c:v>6.8427854038437231E-4</c:v>
                </c:pt>
                <c:pt idx="633">
                  <c:v>6.551606861658017E-4</c:v>
                </c:pt>
                <c:pt idx="634">
                  <c:v>6.4061368461481791E-4</c:v>
                </c:pt>
                <c:pt idx="635">
                  <c:v>5.678181630762117E-4</c:v>
                </c:pt>
                <c:pt idx="636">
                  <c:v>4.9501029621416121E-4</c:v>
                </c:pt>
                <c:pt idx="637">
                  <c:v>4.3671097245052504E-4</c:v>
                </c:pt>
                <c:pt idx="638">
                  <c:v>4.5123831438326494E-4</c:v>
                </c:pt>
                <c:pt idx="639">
                  <c:v>4.221928434236695E-4</c:v>
                </c:pt>
                <c:pt idx="640">
                  <c:v>6.696842249620719E-4</c:v>
                </c:pt>
                <c:pt idx="641">
                  <c:v>6.6970762457762927E-4</c:v>
                </c:pt>
                <c:pt idx="642">
                  <c:v>3.9308902898711295E-4</c:v>
                </c:pt>
                <c:pt idx="643">
                  <c:v>3.4945663133999872E-4</c:v>
                </c:pt>
                <c:pt idx="644">
                  <c:v>5.9685561902443802E-4</c:v>
                </c:pt>
                <c:pt idx="645">
                  <c:v>6.1132968573287508E-4</c:v>
                </c:pt>
                <c:pt idx="646">
                  <c:v>6.9854729812819888E-4</c:v>
                </c:pt>
                <c:pt idx="647">
                  <c:v>7.129764774509549E-4</c:v>
                </c:pt>
                <c:pt idx="648">
                  <c:v>4.5103866201563357E-4</c:v>
                </c:pt>
                <c:pt idx="649">
                  <c:v>4.8013751138326017E-4</c:v>
                </c:pt>
                <c:pt idx="650">
                  <c:v>5.0919556266618875E-4</c:v>
                </c:pt>
                <c:pt idx="651">
                  <c:v>4.8002318075578338E-4</c:v>
                </c:pt>
                <c:pt idx="652">
                  <c:v>5.5272984543346235E-4</c:v>
                </c:pt>
                <c:pt idx="653">
                  <c:v>7.2720672334612832E-4</c:v>
                </c:pt>
                <c:pt idx="654">
                  <c:v>5.2353135276575068E-4</c:v>
                </c:pt>
                <c:pt idx="655">
                  <c:v>4.6535822476307813E-4</c:v>
                </c:pt>
                <c:pt idx="656">
                  <c:v>4.653578187166624E-4</c:v>
                </c:pt>
                <c:pt idx="657">
                  <c:v>3.7808634794181427E-4</c:v>
                </c:pt>
                <c:pt idx="658">
                  <c:v>4.3624853020599367E-4</c:v>
                </c:pt>
                <c:pt idx="659">
                  <c:v>3.7805028417749051E-4</c:v>
                </c:pt>
                <c:pt idx="660">
                  <c:v>4.5071294063732555E-4</c:v>
                </c:pt>
                <c:pt idx="661">
                  <c:v>6.3963296697386004E-4</c:v>
                </c:pt>
                <c:pt idx="662">
                  <c:v>5.8147800661198642E-4</c:v>
                </c:pt>
                <c:pt idx="663">
                  <c:v>4.6518227004295958E-4</c:v>
                </c:pt>
                <c:pt idx="664">
                  <c:v>6.2505151223945349E-4</c:v>
                </c:pt>
                <c:pt idx="665">
                  <c:v>5.9593672896143487E-4</c:v>
                </c:pt>
                <c:pt idx="666">
                  <c:v>8.4298135179908208E-4</c:v>
                </c:pt>
                <c:pt idx="667">
                  <c:v>9.7364219782723749E-4</c:v>
                </c:pt>
                <c:pt idx="668">
                  <c:v>1.0752945980250907E-3</c:v>
                </c:pt>
                <c:pt idx="669">
                  <c:v>7.8470750391082241E-4</c:v>
                </c:pt>
                <c:pt idx="670">
                  <c:v>7.9923854364205734E-4</c:v>
                </c:pt>
                <c:pt idx="671">
                  <c:v>9.3030111375940058E-4</c:v>
                </c:pt>
                <c:pt idx="672">
                  <c:v>8.2845357222639923E-4</c:v>
                </c:pt>
                <c:pt idx="673">
                  <c:v>8.5747363849899671E-4</c:v>
                </c:pt>
                <c:pt idx="674">
                  <c:v>8.4278156859958616E-4</c:v>
                </c:pt>
                <c:pt idx="675">
                  <c:v>8.5715547579974061E-4</c:v>
                </c:pt>
                <c:pt idx="676">
                  <c:v>8.135677531960864E-4</c:v>
                </c:pt>
                <c:pt idx="677">
                  <c:v>7.8451142008915823E-4</c:v>
                </c:pt>
                <c:pt idx="678">
                  <c:v>8.426249685468439E-4</c:v>
                </c:pt>
                <c:pt idx="679">
                  <c:v>8.5696362102279913E-4</c:v>
                </c:pt>
                <c:pt idx="680">
                  <c:v>8.2775866913832499E-4</c:v>
                </c:pt>
                <c:pt idx="681">
                  <c:v>2.119951194657839E-3</c:v>
                </c:pt>
                <c:pt idx="682">
                  <c:v>3.0660124678700183E-2</c:v>
                </c:pt>
                <c:pt idx="683">
                  <c:v>1.0016645051036984E-3</c:v>
                </c:pt>
                <c:pt idx="684">
                  <c:v>1.1177980597638717E-3</c:v>
                </c:pt>
                <c:pt idx="685">
                  <c:v>8.5644190195714395E-4</c:v>
                </c:pt>
                <c:pt idx="686">
                  <c:v>9.4338102825919639E-4</c:v>
                </c:pt>
                <c:pt idx="687">
                  <c:v>9.2878093294013002E-4</c:v>
                </c:pt>
                <c:pt idx="688">
                  <c:v>2.1852775846675353E-2</c:v>
                </c:pt>
                <c:pt idx="689">
                  <c:v>8.4147460008919626E-4</c:v>
                </c:pt>
                <c:pt idx="690">
                  <c:v>6.9639004458202011E-4</c:v>
                </c:pt>
                <c:pt idx="691">
                  <c:v>6.8188092937178889E-4</c:v>
                </c:pt>
                <c:pt idx="692">
                  <c:v>6.3833133226132361E-4</c:v>
                </c:pt>
                <c:pt idx="693">
                  <c:v>6.8171763835604519E-4</c:v>
                </c:pt>
                <c:pt idx="694">
                  <c:v>6.6711053688040835E-4</c:v>
                </c:pt>
                <c:pt idx="695">
                  <c:v>7.2501006313967643E-4</c:v>
                </c:pt>
                <c:pt idx="696">
                  <c:v>7.2488193485486054E-4</c:v>
                </c:pt>
                <c:pt idx="697">
                  <c:v>5.7990277350099479E-4</c:v>
                </c:pt>
                <c:pt idx="698">
                  <c:v>5.6540495825354242E-4</c:v>
                </c:pt>
                <c:pt idx="699">
                  <c:v>4.9310236805160757E-4</c:v>
                </c:pt>
                <c:pt idx="700">
                  <c:v>4.9309299980522829E-4</c:v>
                </c:pt>
                <c:pt idx="701">
                  <c:v>5.0753883687179742E-4</c:v>
                </c:pt>
                <c:pt idx="702">
                  <c:v>4.784802076662099E-4</c:v>
                </c:pt>
                <c:pt idx="703">
                  <c:v>5.6537479492478995E-4</c:v>
                </c:pt>
                <c:pt idx="704">
                  <c:v>4.639049342813424E-4</c:v>
                </c:pt>
                <c:pt idx="705">
                  <c:v>4.349106867413708E-4</c:v>
                </c:pt>
                <c:pt idx="706">
                  <c:v>4.0588657296775131E-4</c:v>
                </c:pt>
                <c:pt idx="707">
                  <c:v>7.2467979660846961E-4</c:v>
                </c:pt>
                <c:pt idx="708">
                  <c:v>4.2022578586569119E-4</c:v>
                </c:pt>
                <c:pt idx="709">
                  <c:v>4.7810129459689032E-4</c:v>
                </c:pt>
                <c:pt idx="710">
                  <c:v>5.9394070385739863E-4</c:v>
                </c:pt>
                <c:pt idx="711">
                  <c:v>5.6496790475278526E-4</c:v>
                </c:pt>
                <c:pt idx="712">
                  <c:v>4.7804948855223581E-4</c:v>
                </c:pt>
                <c:pt idx="713">
                  <c:v>5.5044486809385437E-4</c:v>
                </c:pt>
                <c:pt idx="714">
                  <c:v>5.069093188471202E-4</c:v>
                </c:pt>
                <c:pt idx="715">
                  <c:v>5.6474014495865889E-4</c:v>
                </c:pt>
                <c:pt idx="716">
                  <c:v>5.3571356177704009E-4</c:v>
                </c:pt>
                <c:pt idx="717">
                  <c:v>5.7908909285693609E-4</c:v>
                </c:pt>
                <c:pt idx="718">
                  <c:v>5.3565190501704606E-4</c:v>
                </c:pt>
                <c:pt idx="719">
                  <c:v>8.1071757046474822E-4</c:v>
                </c:pt>
                <c:pt idx="720">
                  <c:v>1.129141179561676E-3</c:v>
                </c:pt>
                <c:pt idx="721">
                  <c:v>5.9346502370458522E-4</c:v>
                </c:pt>
                <c:pt idx="722">
                  <c:v>6.8023942111914727E-4</c:v>
                </c:pt>
                <c:pt idx="723">
                  <c:v>6.6570091794367883E-4</c:v>
                </c:pt>
                <c:pt idx="724">
                  <c:v>5.6439762420438025E-4</c:v>
                </c:pt>
                <c:pt idx="725">
                  <c:v>8.6830956625332239E-4</c:v>
                </c:pt>
                <c:pt idx="726">
                  <c:v>5.4992899403659889E-4</c:v>
                </c:pt>
                <c:pt idx="727">
                  <c:v>5.7888778868048609E-4</c:v>
                </c:pt>
                <c:pt idx="728">
                  <c:v>5.2091713828960912E-4</c:v>
                </c:pt>
                <c:pt idx="729">
                  <c:v>2.6479146080818695E-3</c:v>
                </c:pt>
                <c:pt idx="730">
                  <c:v>7.236395829115118E-4</c:v>
                </c:pt>
                <c:pt idx="731">
                  <c:v>8.247840368114139E-4</c:v>
                </c:pt>
                <c:pt idx="732">
                  <c:v>7.8139334588579041E-4</c:v>
                </c:pt>
                <c:pt idx="733">
                  <c:v>6.9457115946644781E-4</c:v>
                </c:pt>
                <c:pt idx="734">
                  <c:v>6.9460684095124089E-4</c:v>
                </c:pt>
                <c:pt idx="735">
                  <c:v>7.6684009792403365E-4</c:v>
                </c:pt>
                <c:pt idx="736">
                  <c:v>7.6670753362482688E-4</c:v>
                </c:pt>
                <c:pt idx="737">
                  <c:v>8.9675007647687147E-4</c:v>
                </c:pt>
                <c:pt idx="738">
                  <c:v>1.8655186640803925E-3</c:v>
                </c:pt>
                <c:pt idx="739">
                  <c:v>7.5199114964262341E-4</c:v>
                </c:pt>
                <c:pt idx="740">
                  <c:v>7.2306789029035509E-4</c:v>
                </c:pt>
                <c:pt idx="741">
                  <c:v>7.3745438266247638E-4</c:v>
                </c:pt>
                <c:pt idx="742">
                  <c:v>8.0967257997540906E-4</c:v>
                </c:pt>
                <c:pt idx="743">
                  <c:v>8.3850786657720653E-4</c:v>
                </c:pt>
                <c:pt idx="744">
                  <c:v>8.0945735279981906E-4</c:v>
                </c:pt>
                <c:pt idx="745">
                  <c:v>8.0931849312989765E-4</c:v>
                </c:pt>
                <c:pt idx="746">
                  <c:v>7.6596823370760276E-4</c:v>
                </c:pt>
                <c:pt idx="747">
                  <c:v>8.3822781297692274E-4</c:v>
                </c:pt>
                <c:pt idx="748">
                  <c:v>8.3822115019839105E-4</c:v>
                </c:pt>
                <c:pt idx="749">
                  <c:v>7.5143259902472719E-4</c:v>
                </c:pt>
                <c:pt idx="750">
                  <c:v>7.6576426886127964E-4</c:v>
                </c:pt>
                <c:pt idx="751">
                  <c:v>7.656702359420055E-4</c:v>
                </c:pt>
                <c:pt idx="752">
                  <c:v>6.9329326868566182E-4</c:v>
                </c:pt>
                <c:pt idx="753">
                  <c:v>6.2107405369257415E-4</c:v>
                </c:pt>
                <c:pt idx="754">
                  <c:v>5.6329980447719348E-4</c:v>
                </c:pt>
                <c:pt idx="755">
                  <c:v>4.621963803090476E-4</c:v>
                </c:pt>
                <c:pt idx="756">
                  <c:v>4.7656079074432294E-4</c:v>
                </c:pt>
                <c:pt idx="757">
                  <c:v>4.9094998678044963E-4</c:v>
                </c:pt>
                <c:pt idx="758">
                  <c:v>7.5080137217613859E-4</c:v>
                </c:pt>
                <c:pt idx="759">
                  <c:v>4.3314663269642008E-4</c:v>
                </c:pt>
                <c:pt idx="760">
                  <c:v>4.6208959224059158E-4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740152"/>
        <c:axId val="345738976"/>
      </c:lineChart>
      <c:dateAx>
        <c:axId val="345738192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low"/>
        <c:txPr>
          <a:bodyPr rot="-5400000"/>
          <a:lstStyle/>
          <a:p>
            <a:pPr>
              <a:defRPr/>
            </a:pPr>
            <a:endParaRPr lang="en-US"/>
          </a:p>
        </c:txPr>
        <c:crossAx val="345737016"/>
        <c:crosses val="autoZero"/>
        <c:auto val="1"/>
        <c:lblOffset val="100"/>
        <c:baseTimeUnit val="days"/>
      </c:dateAx>
      <c:valAx>
        <c:axId val="345737016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COUNT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345738192"/>
        <c:crosses val="autoZero"/>
        <c:crossBetween val="between"/>
      </c:valAx>
      <c:dateAx>
        <c:axId val="34574015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45738976"/>
        <c:crosses val="autoZero"/>
        <c:auto val="1"/>
        <c:lblOffset val="100"/>
        <c:baseTimeUnit val="days"/>
      </c:dateAx>
      <c:valAx>
        <c:axId val="345738976"/>
        <c:scaling>
          <c:orientation val="minMax"/>
        </c:scaling>
        <c:delete val="0"/>
        <c:axPos val="r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45740152"/>
        <c:crosses val="max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/>
              <a:t>ESI ID Count/Percentage Estimated by ERCOT</a:t>
            </a:r>
          </a:p>
          <a:p>
            <a:pPr>
              <a:defRPr/>
            </a:pPr>
            <a:r>
              <a:rPr lang="en-US"/>
              <a:t>TRUE-UP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Chart8_Data!$B$1</c:f>
              <c:strCache>
                <c:ptCount val="1"/>
                <c:pt idx="0">
                  <c:v>Count</c:v>
                </c:pt>
              </c:strCache>
            </c:strRef>
          </c:tx>
          <c:marker>
            <c:symbol val="none"/>
          </c:marker>
          <c:cat>
            <c:numRef>
              <c:f>Chart8_Data!$A$2:$A$762</c:f>
              <c:numCache>
                <c:formatCode>m/d/yyyy</c:formatCode>
                <c:ptCount val="761"/>
                <c:pt idx="0">
                  <c:v>41609</c:v>
                </c:pt>
                <c:pt idx="1">
                  <c:v>41610</c:v>
                </c:pt>
                <c:pt idx="2">
                  <c:v>41611</c:v>
                </c:pt>
                <c:pt idx="3">
                  <c:v>41612</c:v>
                </c:pt>
                <c:pt idx="4">
                  <c:v>41613</c:v>
                </c:pt>
                <c:pt idx="5">
                  <c:v>41614</c:v>
                </c:pt>
                <c:pt idx="6">
                  <c:v>41615</c:v>
                </c:pt>
                <c:pt idx="7">
                  <c:v>41616</c:v>
                </c:pt>
                <c:pt idx="8">
                  <c:v>41617</c:v>
                </c:pt>
                <c:pt idx="9">
                  <c:v>41618</c:v>
                </c:pt>
                <c:pt idx="10">
                  <c:v>41619</c:v>
                </c:pt>
                <c:pt idx="11">
                  <c:v>41620</c:v>
                </c:pt>
                <c:pt idx="12">
                  <c:v>41621</c:v>
                </c:pt>
                <c:pt idx="13">
                  <c:v>41622</c:v>
                </c:pt>
                <c:pt idx="14">
                  <c:v>41623</c:v>
                </c:pt>
                <c:pt idx="15">
                  <c:v>41624</c:v>
                </c:pt>
                <c:pt idx="16">
                  <c:v>41625</c:v>
                </c:pt>
                <c:pt idx="17">
                  <c:v>41626</c:v>
                </c:pt>
                <c:pt idx="18">
                  <c:v>41627</c:v>
                </c:pt>
                <c:pt idx="19">
                  <c:v>41628</c:v>
                </c:pt>
                <c:pt idx="20">
                  <c:v>41629</c:v>
                </c:pt>
                <c:pt idx="21">
                  <c:v>41630</c:v>
                </c:pt>
                <c:pt idx="22">
                  <c:v>41631</c:v>
                </c:pt>
                <c:pt idx="23">
                  <c:v>41632</c:v>
                </c:pt>
                <c:pt idx="24">
                  <c:v>41633</c:v>
                </c:pt>
                <c:pt idx="25">
                  <c:v>41634</c:v>
                </c:pt>
                <c:pt idx="26">
                  <c:v>41635</c:v>
                </c:pt>
                <c:pt idx="27">
                  <c:v>41636</c:v>
                </c:pt>
                <c:pt idx="28">
                  <c:v>41637</c:v>
                </c:pt>
                <c:pt idx="29">
                  <c:v>41638</c:v>
                </c:pt>
                <c:pt idx="30">
                  <c:v>41639</c:v>
                </c:pt>
                <c:pt idx="31">
                  <c:v>41640</c:v>
                </c:pt>
                <c:pt idx="32">
                  <c:v>41641</c:v>
                </c:pt>
                <c:pt idx="33">
                  <c:v>41642</c:v>
                </c:pt>
                <c:pt idx="34">
                  <c:v>41643</c:v>
                </c:pt>
                <c:pt idx="35">
                  <c:v>41644</c:v>
                </c:pt>
                <c:pt idx="36">
                  <c:v>41645</c:v>
                </c:pt>
                <c:pt idx="37">
                  <c:v>41646</c:v>
                </c:pt>
                <c:pt idx="38">
                  <c:v>41647</c:v>
                </c:pt>
                <c:pt idx="39">
                  <c:v>41648</c:v>
                </c:pt>
                <c:pt idx="40">
                  <c:v>41649</c:v>
                </c:pt>
                <c:pt idx="41">
                  <c:v>41650</c:v>
                </c:pt>
                <c:pt idx="42">
                  <c:v>41651</c:v>
                </c:pt>
                <c:pt idx="43">
                  <c:v>41652</c:v>
                </c:pt>
                <c:pt idx="44">
                  <c:v>41653</c:v>
                </c:pt>
                <c:pt idx="45">
                  <c:v>41654</c:v>
                </c:pt>
                <c:pt idx="46">
                  <c:v>41655</c:v>
                </c:pt>
                <c:pt idx="47">
                  <c:v>41656</c:v>
                </c:pt>
                <c:pt idx="48">
                  <c:v>41657</c:v>
                </c:pt>
                <c:pt idx="49">
                  <c:v>41658</c:v>
                </c:pt>
                <c:pt idx="50">
                  <c:v>41659</c:v>
                </c:pt>
                <c:pt idx="51">
                  <c:v>41660</c:v>
                </c:pt>
                <c:pt idx="52">
                  <c:v>41661</c:v>
                </c:pt>
                <c:pt idx="53">
                  <c:v>41662</c:v>
                </c:pt>
                <c:pt idx="54">
                  <c:v>41663</c:v>
                </c:pt>
                <c:pt idx="55">
                  <c:v>41664</c:v>
                </c:pt>
                <c:pt idx="56">
                  <c:v>41665</c:v>
                </c:pt>
                <c:pt idx="57">
                  <c:v>41666</c:v>
                </c:pt>
                <c:pt idx="58">
                  <c:v>41667</c:v>
                </c:pt>
                <c:pt idx="59">
                  <c:v>41668</c:v>
                </c:pt>
                <c:pt idx="60">
                  <c:v>41669</c:v>
                </c:pt>
                <c:pt idx="61">
                  <c:v>41670</c:v>
                </c:pt>
                <c:pt idx="62">
                  <c:v>41671</c:v>
                </c:pt>
                <c:pt idx="63">
                  <c:v>41672</c:v>
                </c:pt>
                <c:pt idx="64">
                  <c:v>41673</c:v>
                </c:pt>
                <c:pt idx="65">
                  <c:v>41674</c:v>
                </c:pt>
                <c:pt idx="66">
                  <c:v>41675</c:v>
                </c:pt>
                <c:pt idx="67">
                  <c:v>41676</c:v>
                </c:pt>
                <c:pt idx="68">
                  <c:v>41677</c:v>
                </c:pt>
                <c:pt idx="69">
                  <c:v>41678</c:v>
                </c:pt>
                <c:pt idx="70">
                  <c:v>41679</c:v>
                </c:pt>
                <c:pt idx="71">
                  <c:v>41680</c:v>
                </c:pt>
                <c:pt idx="72">
                  <c:v>41681</c:v>
                </c:pt>
                <c:pt idx="73">
                  <c:v>41682</c:v>
                </c:pt>
                <c:pt idx="74">
                  <c:v>41683</c:v>
                </c:pt>
                <c:pt idx="75">
                  <c:v>41684</c:v>
                </c:pt>
                <c:pt idx="76">
                  <c:v>41685</c:v>
                </c:pt>
                <c:pt idx="77">
                  <c:v>41686</c:v>
                </c:pt>
                <c:pt idx="78">
                  <c:v>41687</c:v>
                </c:pt>
                <c:pt idx="79">
                  <c:v>41688</c:v>
                </c:pt>
                <c:pt idx="80">
                  <c:v>41689</c:v>
                </c:pt>
                <c:pt idx="81">
                  <c:v>41690</c:v>
                </c:pt>
                <c:pt idx="82">
                  <c:v>41691</c:v>
                </c:pt>
                <c:pt idx="83">
                  <c:v>41692</c:v>
                </c:pt>
                <c:pt idx="84">
                  <c:v>41693</c:v>
                </c:pt>
                <c:pt idx="85">
                  <c:v>41694</c:v>
                </c:pt>
                <c:pt idx="86">
                  <c:v>41695</c:v>
                </c:pt>
                <c:pt idx="87">
                  <c:v>41696</c:v>
                </c:pt>
                <c:pt idx="88">
                  <c:v>41697</c:v>
                </c:pt>
                <c:pt idx="89">
                  <c:v>41698</c:v>
                </c:pt>
                <c:pt idx="90">
                  <c:v>41699</c:v>
                </c:pt>
                <c:pt idx="91">
                  <c:v>41700</c:v>
                </c:pt>
                <c:pt idx="92">
                  <c:v>41701</c:v>
                </c:pt>
                <c:pt idx="93">
                  <c:v>41702</c:v>
                </c:pt>
                <c:pt idx="94">
                  <c:v>41703</c:v>
                </c:pt>
                <c:pt idx="95">
                  <c:v>41704</c:v>
                </c:pt>
                <c:pt idx="96">
                  <c:v>41705</c:v>
                </c:pt>
                <c:pt idx="97">
                  <c:v>41706</c:v>
                </c:pt>
                <c:pt idx="98">
                  <c:v>41707</c:v>
                </c:pt>
                <c:pt idx="99">
                  <c:v>41708</c:v>
                </c:pt>
                <c:pt idx="100">
                  <c:v>41709</c:v>
                </c:pt>
                <c:pt idx="101">
                  <c:v>41710</c:v>
                </c:pt>
                <c:pt idx="102">
                  <c:v>41711</c:v>
                </c:pt>
                <c:pt idx="103">
                  <c:v>41712</c:v>
                </c:pt>
                <c:pt idx="104">
                  <c:v>41713</c:v>
                </c:pt>
                <c:pt idx="105">
                  <c:v>41714</c:v>
                </c:pt>
                <c:pt idx="106">
                  <c:v>41715</c:v>
                </c:pt>
                <c:pt idx="107">
                  <c:v>41716</c:v>
                </c:pt>
                <c:pt idx="108">
                  <c:v>41717</c:v>
                </c:pt>
                <c:pt idx="109">
                  <c:v>41718</c:v>
                </c:pt>
                <c:pt idx="110">
                  <c:v>41719</c:v>
                </c:pt>
                <c:pt idx="111">
                  <c:v>41720</c:v>
                </c:pt>
                <c:pt idx="112">
                  <c:v>41721</c:v>
                </c:pt>
                <c:pt idx="113">
                  <c:v>41722</c:v>
                </c:pt>
                <c:pt idx="114">
                  <c:v>41723</c:v>
                </c:pt>
                <c:pt idx="115">
                  <c:v>41724</c:v>
                </c:pt>
                <c:pt idx="116">
                  <c:v>41725</c:v>
                </c:pt>
                <c:pt idx="117">
                  <c:v>41726</c:v>
                </c:pt>
                <c:pt idx="118">
                  <c:v>41727</c:v>
                </c:pt>
                <c:pt idx="119">
                  <c:v>41728</c:v>
                </c:pt>
                <c:pt idx="120">
                  <c:v>41729</c:v>
                </c:pt>
                <c:pt idx="121">
                  <c:v>41730</c:v>
                </c:pt>
                <c:pt idx="122">
                  <c:v>41731</c:v>
                </c:pt>
                <c:pt idx="123">
                  <c:v>41732</c:v>
                </c:pt>
                <c:pt idx="124">
                  <c:v>41733</c:v>
                </c:pt>
                <c:pt idx="125">
                  <c:v>41734</c:v>
                </c:pt>
                <c:pt idx="126">
                  <c:v>41735</c:v>
                </c:pt>
                <c:pt idx="127">
                  <c:v>41736</c:v>
                </c:pt>
                <c:pt idx="128">
                  <c:v>41737</c:v>
                </c:pt>
                <c:pt idx="129">
                  <c:v>41738</c:v>
                </c:pt>
                <c:pt idx="130">
                  <c:v>41739</c:v>
                </c:pt>
                <c:pt idx="131">
                  <c:v>41740</c:v>
                </c:pt>
                <c:pt idx="132">
                  <c:v>41741</c:v>
                </c:pt>
                <c:pt idx="133">
                  <c:v>41742</c:v>
                </c:pt>
                <c:pt idx="134">
                  <c:v>41743</c:v>
                </c:pt>
                <c:pt idx="135">
                  <c:v>41744</c:v>
                </c:pt>
                <c:pt idx="136">
                  <c:v>41745</c:v>
                </c:pt>
                <c:pt idx="137">
                  <c:v>41746</c:v>
                </c:pt>
                <c:pt idx="138">
                  <c:v>41747</c:v>
                </c:pt>
                <c:pt idx="139">
                  <c:v>41748</c:v>
                </c:pt>
                <c:pt idx="140">
                  <c:v>41749</c:v>
                </c:pt>
                <c:pt idx="141">
                  <c:v>41750</c:v>
                </c:pt>
                <c:pt idx="142">
                  <c:v>41751</c:v>
                </c:pt>
                <c:pt idx="143">
                  <c:v>41752</c:v>
                </c:pt>
                <c:pt idx="144">
                  <c:v>41753</c:v>
                </c:pt>
                <c:pt idx="145">
                  <c:v>41754</c:v>
                </c:pt>
                <c:pt idx="146">
                  <c:v>41755</c:v>
                </c:pt>
                <c:pt idx="147">
                  <c:v>41756</c:v>
                </c:pt>
                <c:pt idx="148">
                  <c:v>41757</c:v>
                </c:pt>
                <c:pt idx="149">
                  <c:v>41758</c:v>
                </c:pt>
                <c:pt idx="150">
                  <c:v>41759</c:v>
                </c:pt>
                <c:pt idx="151">
                  <c:v>41760</c:v>
                </c:pt>
                <c:pt idx="152">
                  <c:v>41761</c:v>
                </c:pt>
                <c:pt idx="153">
                  <c:v>41762</c:v>
                </c:pt>
                <c:pt idx="154">
                  <c:v>41763</c:v>
                </c:pt>
                <c:pt idx="155">
                  <c:v>41764</c:v>
                </c:pt>
                <c:pt idx="156">
                  <c:v>41765</c:v>
                </c:pt>
                <c:pt idx="157">
                  <c:v>41766</c:v>
                </c:pt>
                <c:pt idx="158">
                  <c:v>41767</c:v>
                </c:pt>
                <c:pt idx="159">
                  <c:v>41768</c:v>
                </c:pt>
                <c:pt idx="160">
                  <c:v>41769</c:v>
                </c:pt>
                <c:pt idx="161">
                  <c:v>41770</c:v>
                </c:pt>
                <c:pt idx="162">
                  <c:v>41771</c:v>
                </c:pt>
                <c:pt idx="163">
                  <c:v>41772</c:v>
                </c:pt>
                <c:pt idx="164">
                  <c:v>41773</c:v>
                </c:pt>
                <c:pt idx="165">
                  <c:v>41774</c:v>
                </c:pt>
                <c:pt idx="166">
                  <c:v>41775</c:v>
                </c:pt>
                <c:pt idx="167">
                  <c:v>41776</c:v>
                </c:pt>
                <c:pt idx="168">
                  <c:v>41777</c:v>
                </c:pt>
                <c:pt idx="169">
                  <c:v>41778</c:v>
                </c:pt>
                <c:pt idx="170">
                  <c:v>41779</c:v>
                </c:pt>
                <c:pt idx="171">
                  <c:v>41780</c:v>
                </c:pt>
                <c:pt idx="172">
                  <c:v>41781</c:v>
                </c:pt>
                <c:pt idx="173">
                  <c:v>41782</c:v>
                </c:pt>
                <c:pt idx="174">
                  <c:v>41783</c:v>
                </c:pt>
                <c:pt idx="175">
                  <c:v>41784</c:v>
                </c:pt>
                <c:pt idx="176">
                  <c:v>41785</c:v>
                </c:pt>
                <c:pt idx="177">
                  <c:v>41786</c:v>
                </c:pt>
                <c:pt idx="178">
                  <c:v>41787</c:v>
                </c:pt>
                <c:pt idx="179">
                  <c:v>41788</c:v>
                </c:pt>
                <c:pt idx="180">
                  <c:v>41789</c:v>
                </c:pt>
                <c:pt idx="181">
                  <c:v>41790</c:v>
                </c:pt>
                <c:pt idx="182">
                  <c:v>41791</c:v>
                </c:pt>
                <c:pt idx="183">
                  <c:v>41792</c:v>
                </c:pt>
                <c:pt idx="184">
                  <c:v>41793</c:v>
                </c:pt>
                <c:pt idx="185">
                  <c:v>41794</c:v>
                </c:pt>
                <c:pt idx="186">
                  <c:v>41795</c:v>
                </c:pt>
                <c:pt idx="187">
                  <c:v>41796</c:v>
                </c:pt>
                <c:pt idx="188">
                  <c:v>41797</c:v>
                </c:pt>
                <c:pt idx="189">
                  <c:v>41798</c:v>
                </c:pt>
                <c:pt idx="190">
                  <c:v>41799</c:v>
                </c:pt>
                <c:pt idx="191">
                  <c:v>41800</c:v>
                </c:pt>
                <c:pt idx="192">
                  <c:v>41801</c:v>
                </c:pt>
                <c:pt idx="193">
                  <c:v>41802</c:v>
                </c:pt>
                <c:pt idx="194">
                  <c:v>41803</c:v>
                </c:pt>
                <c:pt idx="195">
                  <c:v>41804</c:v>
                </c:pt>
                <c:pt idx="196">
                  <c:v>41805</c:v>
                </c:pt>
                <c:pt idx="197">
                  <c:v>41806</c:v>
                </c:pt>
                <c:pt idx="198">
                  <c:v>41807</c:v>
                </c:pt>
                <c:pt idx="199">
                  <c:v>41808</c:v>
                </c:pt>
                <c:pt idx="200">
                  <c:v>41809</c:v>
                </c:pt>
                <c:pt idx="201">
                  <c:v>41810</c:v>
                </c:pt>
                <c:pt idx="202">
                  <c:v>41811</c:v>
                </c:pt>
                <c:pt idx="203">
                  <c:v>41812</c:v>
                </c:pt>
                <c:pt idx="204">
                  <c:v>41813</c:v>
                </c:pt>
                <c:pt idx="205">
                  <c:v>41814</c:v>
                </c:pt>
                <c:pt idx="206">
                  <c:v>41815</c:v>
                </c:pt>
                <c:pt idx="207">
                  <c:v>41816</c:v>
                </c:pt>
                <c:pt idx="208">
                  <c:v>41817</c:v>
                </c:pt>
                <c:pt idx="209">
                  <c:v>41818</c:v>
                </c:pt>
                <c:pt idx="210">
                  <c:v>41819</c:v>
                </c:pt>
                <c:pt idx="211">
                  <c:v>41820</c:v>
                </c:pt>
                <c:pt idx="212">
                  <c:v>41821</c:v>
                </c:pt>
                <c:pt idx="213">
                  <c:v>41822</c:v>
                </c:pt>
                <c:pt idx="214">
                  <c:v>41823</c:v>
                </c:pt>
                <c:pt idx="215">
                  <c:v>41824</c:v>
                </c:pt>
                <c:pt idx="216">
                  <c:v>41825</c:v>
                </c:pt>
                <c:pt idx="217">
                  <c:v>41826</c:v>
                </c:pt>
                <c:pt idx="218">
                  <c:v>41827</c:v>
                </c:pt>
                <c:pt idx="219">
                  <c:v>41828</c:v>
                </c:pt>
                <c:pt idx="220">
                  <c:v>41829</c:v>
                </c:pt>
                <c:pt idx="221">
                  <c:v>41830</c:v>
                </c:pt>
                <c:pt idx="222">
                  <c:v>41831</c:v>
                </c:pt>
                <c:pt idx="223">
                  <c:v>41832</c:v>
                </c:pt>
                <c:pt idx="224">
                  <c:v>41833</c:v>
                </c:pt>
                <c:pt idx="225">
                  <c:v>41834</c:v>
                </c:pt>
                <c:pt idx="226">
                  <c:v>41835</c:v>
                </c:pt>
                <c:pt idx="227">
                  <c:v>41836</c:v>
                </c:pt>
                <c:pt idx="228">
                  <c:v>41837</c:v>
                </c:pt>
                <c:pt idx="229">
                  <c:v>41838</c:v>
                </c:pt>
                <c:pt idx="230">
                  <c:v>41839</c:v>
                </c:pt>
                <c:pt idx="231">
                  <c:v>41840</c:v>
                </c:pt>
                <c:pt idx="232">
                  <c:v>41841</c:v>
                </c:pt>
                <c:pt idx="233">
                  <c:v>41842</c:v>
                </c:pt>
                <c:pt idx="234">
                  <c:v>41843</c:v>
                </c:pt>
                <c:pt idx="235">
                  <c:v>41844</c:v>
                </c:pt>
                <c:pt idx="236">
                  <c:v>41845</c:v>
                </c:pt>
                <c:pt idx="237">
                  <c:v>41846</c:v>
                </c:pt>
                <c:pt idx="238">
                  <c:v>41847</c:v>
                </c:pt>
                <c:pt idx="239">
                  <c:v>41848</c:v>
                </c:pt>
                <c:pt idx="240">
                  <c:v>41849</c:v>
                </c:pt>
                <c:pt idx="241">
                  <c:v>41850</c:v>
                </c:pt>
                <c:pt idx="242">
                  <c:v>41851</c:v>
                </c:pt>
                <c:pt idx="243">
                  <c:v>41852</c:v>
                </c:pt>
                <c:pt idx="244">
                  <c:v>41853</c:v>
                </c:pt>
                <c:pt idx="245">
                  <c:v>41854</c:v>
                </c:pt>
                <c:pt idx="246">
                  <c:v>41855</c:v>
                </c:pt>
                <c:pt idx="247">
                  <c:v>41856</c:v>
                </c:pt>
                <c:pt idx="248">
                  <c:v>41857</c:v>
                </c:pt>
                <c:pt idx="249">
                  <c:v>41858</c:v>
                </c:pt>
                <c:pt idx="250">
                  <c:v>41859</c:v>
                </c:pt>
                <c:pt idx="251">
                  <c:v>41860</c:v>
                </c:pt>
                <c:pt idx="252">
                  <c:v>41861</c:v>
                </c:pt>
                <c:pt idx="253">
                  <c:v>41862</c:v>
                </c:pt>
                <c:pt idx="254">
                  <c:v>41863</c:v>
                </c:pt>
                <c:pt idx="255">
                  <c:v>41864</c:v>
                </c:pt>
                <c:pt idx="256">
                  <c:v>41865</c:v>
                </c:pt>
                <c:pt idx="257">
                  <c:v>41866</c:v>
                </c:pt>
                <c:pt idx="258">
                  <c:v>41867</c:v>
                </c:pt>
                <c:pt idx="259">
                  <c:v>41868</c:v>
                </c:pt>
                <c:pt idx="260">
                  <c:v>41869</c:v>
                </c:pt>
                <c:pt idx="261">
                  <c:v>41870</c:v>
                </c:pt>
                <c:pt idx="262">
                  <c:v>41871</c:v>
                </c:pt>
                <c:pt idx="263">
                  <c:v>41872</c:v>
                </c:pt>
                <c:pt idx="264">
                  <c:v>41873</c:v>
                </c:pt>
                <c:pt idx="265">
                  <c:v>41874</c:v>
                </c:pt>
                <c:pt idx="266">
                  <c:v>41875</c:v>
                </c:pt>
                <c:pt idx="267">
                  <c:v>41876</c:v>
                </c:pt>
                <c:pt idx="268">
                  <c:v>41877</c:v>
                </c:pt>
                <c:pt idx="269">
                  <c:v>41878</c:v>
                </c:pt>
                <c:pt idx="270">
                  <c:v>41879</c:v>
                </c:pt>
                <c:pt idx="271">
                  <c:v>41880</c:v>
                </c:pt>
                <c:pt idx="272">
                  <c:v>41881</c:v>
                </c:pt>
                <c:pt idx="273">
                  <c:v>41882</c:v>
                </c:pt>
                <c:pt idx="274">
                  <c:v>41883</c:v>
                </c:pt>
                <c:pt idx="275">
                  <c:v>41884</c:v>
                </c:pt>
                <c:pt idx="276">
                  <c:v>41885</c:v>
                </c:pt>
                <c:pt idx="277">
                  <c:v>41886</c:v>
                </c:pt>
                <c:pt idx="278">
                  <c:v>41887</c:v>
                </c:pt>
                <c:pt idx="279">
                  <c:v>41888</c:v>
                </c:pt>
                <c:pt idx="280">
                  <c:v>41889</c:v>
                </c:pt>
                <c:pt idx="281">
                  <c:v>41890</c:v>
                </c:pt>
                <c:pt idx="282">
                  <c:v>41891</c:v>
                </c:pt>
                <c:pt idx="283">
                  <c:v>41892</c:v>
                </c:pt>
                <c:pt idx="284">
                  <c:v>41893</c:v>
                </c:pt>
                <c:pt idx="285">
                  <c:v>41894</c:v>
                </c:pt>
                <c:pt idx="286">
                  <c:v>41895</c:v>
                </c:pt>
                <c:pt idx="287">
                  <c:v>41896</c:v>
                </c:pt>
                <c:pt idx="288">
                  <c:v>41897</c:v>
                </c:pt>
                <c:pt idx="289">
                  <c:v>41898</c:v>
                </c:pt>
                <c:pt idx="290">
                  <c:v>41899</c:v>
                </c:pt>
                <c:pt idx="291">
                  <c:v>41900</c:v>
                </c:pt>
                <c:pt idx="292">
                  <c:v>41901</c:v>
                </c:pt>
                <c:pt idx="293">
                  <c:v>41902</c:v>
                </c:pt>
                <c:pt idx="294">
                  <c:v>41903</c:v>
                </c:pt>
                <c:pt idx="295">
                  <c:v>41904</c:v>
                </c:pt>
                <c:pt idx="296">
                  <c:v>41905</c:v>
                </c:pt>
                <c:pt idx="297">
                  <c:v>41906</c:v>
                </c:pt>
                <c:pt idx="298">
                  <c:v>41907</c:v>
                </c:pt>
                <c:pt idx="299">
                  <c:v>41908</c:v>
                </c:pt>
                <c:pt idx="300">
                  <c:v>41909</c:v>
                </c:pt>
                <c:pt idx="301">
                  <c:v>41910</c:v>
                </c:pt>
                <c:pt idx="302">
                  <c:v>41911</c:v>
                </c:pt>
                <c:pt idx="303">
                  <c:v>41912</c:v>
                </c:pt>
                <c:pt idx="304">
                  <c:v>41913</c:v>
                </c:pt>
                <c:pt idx="305">
                  <c:v>41914</c:v>
                </c:pt>
                <c:pt idx="306">
                  <c:v>41915</c:v>
                </c:pt>
                <c:pt idx="307">
                  <c:v>41916</c:v>
                </c:pt>
                <c:pt idx="308">
                  <c:v>41917</c:v>
                </c:pt>
                <c:pt idx="309">
                  <c:v>41918</c:v>
                </c:pt>
                <c:pt idx="310">
                  <c:v>41919</c:v>
                </c:pt>
                <c:pt idx="311">
                  <c:v>41920</c:v>
                </c:pt>
                <c:pt idx="312">
                  <c:v>41921</c:v>
                </c:pt>
                <c:pt idx="313">
                  <c:v>41922</c:v>
                </c:pt>
                <c:pt idx="314">
                  <c:v>41923</c:v>
                </c:pt>
                <c:pt idx="315">
                  <c:v>41924</c:v>
                </c:pt>
                <c:pt idx="316">
                  <c:v>41925</c:v>
                </c:pt>
                <c:pt idx="317">
                  <c:v>41926</c:v>
                </c:pt>
                <c:pt idx="318">
                  <c:v>41927</c:v>
                </c:pt>
                <c:pt idx="319">
                  <c:v>41928</c:v>
                </c:pt>
                <c:pt idx="320">
                  <c:v>41929</c:v>
                </c:pt>
                <c:pt idx="321">
                  <c:v>41930</c:v>
                </c:pt>
                <c:pt idx="322">
                  <c:v>41931</c:v>
                </c:pt>
                <c:pt idx="323">
                  <c:v>41932</c:v>
                </c:pt>
                <c:pt idx="324">
                  <c:v>41933</c:v>
                </c:pt>
                <c:pt idx="325">
                  <c:v>41934</c:v>
                </c:pt>
                <c:pt idx="326">
                  <c:v>41935</c:v>
                </c:pt>
                <c:pt idx="327">
                  <c:v>41936</c:v>
                </c:pt>
                <c:pt idx="328">
                  <c:v>41937</c:v>
                </c:pt>
                <c:pt idx="329">
                  <c:v>41938</c:v>
                </c:pt>
                <c:pt idx="330">
                  <c:v>41939</c:v>
                </c:pt>
                <c:pt idx="331">
                  <c:v>41940</c:v>
                </c:pt>
                <c:pt idx="332">
                  <c:v>41941</c:v>
                </c:pt>
                <c:pt idx="333">
                  <c:v>41942</c:v>
                </c:pt>
                <c:pt idx="334">
                  <c:v>41943</c:v>
                </c:pt>
                <c:pt idx="335">
                  <c:v>41944</c:v>
                </c:pt>
                <c:pt idx="336">
                  <c:v>41945</c:v>
                </c:pt>
                <c:pt idx="337">
                  <c:v>41946</c:v>
                </c:pt>
                <c:pt idx="338">
                  <c:v>41947</c:v>
                </c:pt>
                <c:pt idx="339">
                  <c:v>41948</c:v>
                </c:pt>
                <c:pt idx="340">
                  <c:v>41949</c:v>
                </c:pt>
                <c:pt idx="341">
                  <c:v>41950</c:v>
                </c:pt>
                <c:pt idx="342">
                  <c:v>41951</c:v>
                </c:pt>
                <c:pt idx="343">
                  <c:v>41952</c:v>
                </c:pt>
                <c:pt idx="344">
                  <c:v>41953</c:v>
                </c:pt>
                <c:pt idx="345">
                  <c:v>41954</c:v>
                </c:pt>
                <c:pt idx="346">
                  <c:v>41955</c:v>
                </c:pt>
                <c:pt idx="347">
                  <c:v>41956</c:v>
                </c:pt>
                <c:pt idx="348">
                  <c:v>41957</c:v>
                </c:pt>
                <c:pt idx="349">
                  <c:v>41958</c:v>
                </c:pt>
                <c:pt idx="350">
                  <c:v>41959</c:v>
                </c:pt>
                <c:pt idx="351">
                  <c:v>41960</c:v>
                </c:pt>
                <c:pt idx="352">
                  <c:v>41961</c:v>
                </c:pt>
                <c:pt idx="353">
                  <c:v>41962</c:v>
                </c:pt>
                <c:pt idx="354">
                  <c:v>41963</c:v>
                </c:pt>
                <c:pt idx="355">
                  <c:v>41964</c:v>
                </c:pt>
                <c:pt idx="356">
                  <c:v>41965</c:v>
                </c:pt>
                <c:pt idx="357">
                  <c:v>41966</c:v>
                </c:pt>
                <c:pt idx="358">
                  <c:v>41967</c:v>
                </c:pt>
                <c:pt idx="359">
                  <c:v>41968</c:v>
                </c:pt>
                <c:pt idx="360">
                  <c:v>41969</c:v>
                </c:pt>
                <c:pt idx="361">
                  <c:v>41970</c:v>
                </c:pt>
                <c:pt idx="362">
                  <c:v>41971</c:v>
                </c:pt>
                <c:pt idx="363">
                  <c:v>41972</c:v>
                </c:pt>
                <c:pt idx="364">
                  <c:v>41973</c:v>
                </c:pt>
                <c:pt idx="365">
                  <c:v>41974</c:v>
                </c:pt>
                <c:pt idx="366">
                  <c:v>41975</c:v>
                </c:pt>
                <c:pt idx="367">
                  <c:v>41976</c:v>
                </c:pt>
                <c:pt idx="368">
                  <c:v>41977</c:v>
                </c:pt>
                <c:pt idx="369">
                  <c:v>41978</c:v>
                </c:pt>
                <c:pt idx="370">
                  <c:v>41979</c:v>
                </c:pt>
                <c:pt idx="371">
                  <c:v>41980</c:v>
                </c:pt>
                <c:pt idx="372">
                  <c:v>41981</c:v>
                </c:pt>
                <c:pt idx="373">
                  <c:v>41982</c:v>
                </c:pt>
                <c:pt idx="374">
                  <c:v>41983</c:v>
                </c:pt>
                <c:pt idx="375">
                  <c:v>41984</c:v>
                </c:pt>
                <c:pt idx="376">
                  <c:v>41985</c:v>
                </c:pt>
                <c:pt idx="377">
                  <c:v>41986</c:v>
                </c:pt>
                <c:pt idx="378">
                  <c:v>41987</c:v>
                </c:pt>
                <c:pt idx="379">
                  <c:v>41988</c:v>
                </c:pt>
                <c:pt idx="380">
                  <c:v>41989</c:v>
                </c:pt>
                <c:pt idx="381">
                  <c:v>41990</c:v>
                </c:pt>
                <c:pt idx="382">
                  <c:v>41991</c:v>
                </c:pt>
                <c:pt idx="383">
                  <c:v>41992</c:v>
                </c:pt>
                <c:pt idx="384">
                  <c:v>41993</c:v>
                </c:pt>
                <c:pt idx="385">
                  <c:v>41994</c:v>
                </c:pt>
                <c:pt idx="386">
                  <c:v>41995</c:v>
                </c:pt>
                <c:pt idx="387">
                  <c:v>41996</c:v>
                </c:pt>
                <c:pt idx="388">
                  <c:v>41997</c:v>
                </c:pt>
                <c:pt idx="389">
                  <c:v>41998</c:v>
                </c:pt>
                <c:pt idx="390">
                  <c:v>41999</c:v>
                </c:pt>
                <c:pt idx="391">
                  <c:v>42000</c:v>
                </c:pt>
                <c:pt idx="392">
                  <c:v>42001</c:v>
                </c:pt>
                <c:pt idx="393">
                  <c:v>42002</c:v>
                </c:pt>
                <c:pt idx="394">
                  <c:v>42003</c:v>
                </c:pt>
                <c:pt idx="395">
                  <c:v>42004</c:v>
                </c:pt>
                <c:pt idx="396">
                  <c:v>42005</c:v>
                </c:pt>
                <c:pt idx="397">
                  <c:v>42006</c:v>
                </c:pt>
                <c:pt idx="398">
                  <c:v>42007</c:v>
                </c:pt>
                <c:pt idx="399">
                  <c:v>42008</c:v>
                </c:pt>
                <c:pt idx="400">
                  <c:v>42009</c:v>
                </c:pt>
                <c:pt idx="401">
                  <c:v>42010</c:v>
                </c:pt>
                <c:pt idx="402">
                  <c:v>42011</c:v>
                </c:pt>
                <c:pt idx="403">
                  <c:v>42012</c:v>
                </c:pt>
                <c:pt idx="404">
                  <c:v>42013</c:v>
                </c:pt>
                <c:pt idx="405">
                  <c:v>42014</c:v>
                </c:pt>
                <c:pt idx="406">
                  <c:v>42015</c:v>
                </c:pt>
                <c:pt idx="407">
                  <c:v>42016</c:v>
                </c:pt>
                <c:pt idx="408">
                  <c:v>42017</c:v>
                </c:pt>
                <c:pt idx="409">
                  <c:v>42018</c:v>
                </c:pt>
                <c:pt idx="410">
                  <c:v>42019</c:v>
                </c:pt>
                <c:pt idx="411">
                  <c:v>42020</c:v>
                </c:pt>
                <c:pt idx="412">
                  <c:v>42021</c:v>
                </c:pt>
                <c:pt idx="413">
                  <c:v>42022</c:v>
                </c:pt>
                <c:pt idx="414">
                  <c:v>42023</c:v>
                </c:pt>
                <c:pt idx="415">
                  <c:v>42024</c:v>
                </c:pt>
                <c:pt idx="416">
                  <c:v>42025</c:v>
                </c:pt>
                <c:pt idx="417">
                  <c:v>42026</c:v>
                </c:pt>
                <c:pt idx="418">
                  <c:v>42027</c:v>
                </c:pt>
                <c:pt idx="419">
                  <c:v>42028</c:v>
                </c:pt>
                <c:pt idx="420">
                  <c:v>42029</c:v>
                </c:pt>
                <c:pt idx="421">
                  <c:v>42030</c:v>
                </c:pt>
                <c:pt idx="422">
                  <c:v>42031</c:v>
                </c:pt>
                <c:pt idx="423">
                  <c:v>42032</c:v>
                </c:pt>
                <c:pt idx="424">
                  <c:v>42033</c:v>
                </c:pt>
                <c:pt idx="425">
                  <c:v>42034</c:v>
                </c:pt>
                <c:pt idx="426">
                  <c:v>42035</c:v>
                </c:pt>
                <c:pt idx="427">
                  <c:v>42036</c:v>
                </c:pt>
                <c:pt idx="428">
                  <c:v>42037</c:v>
                </c:pt>
                <c:pt idx="429">
                  <c:v>42038</c:v>
                </c:pt>
                <c:pt idx="430">
                  <c:v>42039</c:v>
                </c:pt>
                <c:pt idx="431">
                  <c:v>42040</c:v>
                </c:pt>
                <c:pt idx="432">
                  <c:v>42041</c:v>
                </c:pt>
                <c:pt idx="433">
                  <c:v>42042</c:v>
                </c:pt>
                <c:pt idx="434">
                  <c:v>42043</c:v>
                </c:pt>
                <c:pt idx="435">
                  <c:v>42044</c:v>
                </c:pt>
                <c:pt idx="436">
                  <c:v>42045</c:v>
                </c:pt>
                <c:pt idx="437">
                  <c:v>42046</c:v>
                </c:pt>
                <c:pt idx="438">
                  <c:v>42047</c:v>
                </c:pt>
                <c:pt idx="439">
                  <c:v>42048</c:v>
                </c:pt>
                <c:pt idx="440">
                  <c:v>42049</c:v>
                </c:pt>
                <c:pt idx="441">
                  <c:v>42050</c:v>
                </c:pt>
                <c:pt idx="442">
                  <c:v>42051</c:v>
                </c:pt>
                <c:pt idx="443">
                  <c:v>42052</c:v>
                </c:pt>
                <c:pt idx="444">
                  <c:v>42053</c:v>
                </c:pt>
                <c:pt idx="445">
                  <c:v>42054</c:v>
                </c:pt>
                <c:pt idx="446">
                  <c:v>42055</c:v>
                </c:pt>
                <c:pt idx="447">
                  <c:v>42056</c:v>
                </c:pt>
                <c:pt idx="448">
                  <c:v>42057</c:v>
                </c:pt>
                <c:pt idx="449">
                  <c:v>42058</c:v>
                </c:pt>
                <c:pt idx="450">
                  <c:v>42059</c:v>
                </c:pt>
                <c:pt idx="451">
                  <c:v>42060</c:v>
                </c:pt>
                <c:pt idx="452">
                  <c:v>42061</c:v>
                </c:pt>
                <c:pt idx="453">
                  <c:v>42062</c:v>
                </c:pt>
                <c:pt idx="454">
                  <c:v>42063</c:v>
                </c:pt>
                <c:pt idx="455">
                  <c:v>42064</c:v>
                </c:pt>
                <c:pt idx="456">
                  <c:v>42065</c:v>
                </c:pt>
                <c:pt idx="457">
                  <c:v>42066</c:v>
                </c:pt>
                <c:pt idx="458">
                  <c:v>42067</c:v>
                </c:pt>
                <c:pt idx="459">
                  <c:v>42068</c:v>
                </c:pt>
                <c:pt idx="460">
                  <c:v>42069</c:v>
                </c:pt>
                <c:pt idx="461">
                  <c:v>42070</c:v>
                </c:pt>
                <c:pt idx="462">
                  <c:v>42071</c:v>
                </c:pt>
                <c:pt idx="463">
                  <c:v>42072</c:v>
                </c:pt>
                <c:pt idx="464">
                  <c:v>42073</c:v>
                </c:pt>
                <c:pt idx="465">
                  <c:v>42074</c:v>
                </c:pt>
                <c:pt idx="466">
                  <c:v>42075</c:v>
                </c:pt>
                <c:pt idx="467">
                  <c:v>42076</c:v>
                </c:pt>
                <c:pt idx="468">
                  <c:v>42077</c:v>
                </c:pt>
                <c:pt idx="469">
                  <c:v>42078</c:v>
                </c:pt>
                <c:pt idx="470">
                  <c:v>42079</c:v>
                </c:pt>
                <c:pt idx="471">
                  <c:v>42080</c:v>
                </c:pt>
                <c:pt idx="472">
                  <c:v>42081</c:v>
                </c:pt>
                <c:pt idx="473">
                  <c:v>42082</c:v>
                </c:pt>
                <c:pt idx="474">
                  <c:v>42083</c:v>
                </c:pt>
                <c:pt idx="475">
                  <c:v>42084</c:v>
                </c:pt>
                <c:pt idx="476">
                  <c:v>42085</c:v>
                </c:pt>
                <c:pt idx="477">
                  <c:v>42086</c:v>
                </c:pt>
                <c:pt idx="478">
                  <c:v>42087</c:v>
                </c:pt>
                <c:pt idx="479">
                  <c:v>42088</c:v>
                </c:pt>
                <c:pt idx="480">
                  <c:v>42089</c:v>
                </c:pt>
                <c:pt idx="481">
                  <c:v>42090</c:v>
                </c:pt>
                <c:pt idx="482">
                  <c:v>42091</c:v>
                </c:pt>
                <c:pt idx="483">
                  <c:v>42092</c:v>
                </c:pt>
                <c:pt idx="484">
                  <c:v>42093</c:v>
                </c:pt>
                <c:pt idx="485">
                  <c:v>42094</c:v>
                </c:pt>
                <c:pt idx="486">
                  <c:v>42095</c:v>
                </c:pt>
                <c:pt idx="487">
                  <c:v>42096</c:v>
                </c:pt>
                <c:pt idx="488">
                  <c:v>42097</c:v>
                </c:pt>
                <c:pt idx="489">
                  <c:v>42098</c:v>
                </c:pt>
                <c:pt idx="490">
                  <c:v>42099</c:v>
                </c:pt>
                <c:pt idx="491">
                  <c:v>42100</c:v>
                </c:pt>
                <c:pt idx="492">
                  <c:v>42101</c:v>
                </c:pt>
                <c:pt idx="493">
                  <c:v>42102</c:v>
                </c:pt>
                <c:pt idx="494">
                  <c:v>42103</c:v>
                </c:pt>
                <c:pt idx="495">
                  <c:v>42104</c:v>
                </c:pt>
                <c:pt idx="496">
                  <c:v>42105</c:v>
                </c:pt>
                <c:pt idx="497">
                  <c:v>42106</c:v>
                </c:pt>
                <c:pt idx="498">
                  <c:v>42107</c:v>
                </c:pt>
                <c:pt idx="499">
                  <c:v>42108</c:v>
                </c:pt>
                <c:pt idx="500">
                  <c:v>42109</c:v>
                </c:pt>
                <c:pt idx="501">
                  <c:v>42110</c:v>
                </c:pt>
                <c:pt idx="502">
                  <c:v>42111</c:v>
                </c:pt>
                <c:pt idx="503">
                  <c:v>42112</c:v>
                </c:pt>
                <c:pt idx="504">
                  <c:v>42113</c:v>
                </c:pt>
                <c:pt idx="505">
                  <c:v>42114</c:v>
                </c:pt>
                <c:pt idx="506">
                  <c:v>42115</c:v>
                </c:pt>
                <c:pt idx="507">
                  <c:v>42116</c:v>
                </c:pt>
                <c:pt idx="508">
                  <c:v>42117</c:v>
                </c:pt>
                <c:pt idx="509">
                  <c:v>42118</c:v>
                </c:pt>
                <c:pt idx="510">
                  <c:v>42119</c:v>
                </c:pt>
                <c:pt idx="511">
                  <c:v>42120</c:v>
                </c:pt>
                <c:pt idx="512">
                  <c:v>42121</c:v>
                </c:pt>
                <c:pt idx="513">
                  <c:v>42122</c:v>
                </c:pt>
                <c:pt idx="514">
                  <c:v>42123</c:v>
                </c:pt>
                <c:pt idx="515">
                  <c:v>42124</c:v>
                </c:pt>
                <c:pt idx="516">
                  <c:v>42125</c:v>
                </c:pt>
                <c:pt idx="517">
                  <c:v>42126</c:v>
                </c:pt>
                <c:pt idx="518">
                  <c:v>42127</c:v>
                </c:pt>
                <c:pt idx="519">
                  <c:v>42128</c:v>
                </c:pt>
                <c:pt idx="520">
                  <c:v>42129</c:v>
                </c:pt>
                <c:pt idx="521">
                  <c:v>42130</c:v>
                </c:pt>
                <c:pt idx="522">
                  <c:v>42131</c:v>
                </c:pt>
                <c:pt idx="523">
                  <c:v>42132</c:v>
                </c:pt>
                <c:pt idx="524">
                  <c:v>42133</c:v>
                </c:pt>
                <c:pt idx="525">
                  <c:v>42134</c:v>
                </c:pt>
                <c:pt idx="526">
                  <c:v>42135</c:v>
                </c:pt>
                <c:pt idx="527">
                  <c:v>42136</c:v>
                </c:pt>
                <c:pt idx="528">
                  <c:v>42137</c:v>
                </c:pt>
                <c:pt idx="529">
                  <c:v>42138</c:v>
                </c:pt>
                <c:pt idx="530">
                  <c:v>42139</c:v>
                </c:pt>
                <c:pt idx="531">
                  <c:v>42140</c:v>
                </c:pt>
                <c:pt idx="532">
                  <c:v>42141</c:v>
                </c:pt>
                <c:pt idx="533">
                  <c:v>42142</c:v>
                </c:pt>
                <c:pt idx="534">
                  <c:v>42143</c:v>
                </c:pt>
                <c:pt idx="535">
                  <c:v>42144</c:v>
                </c:pt>
                <c:pt idx="536">
                  <c:v>42145</c:v>
                </c:pt>
                <c:pt idx="537">
                  <c:v>42146</c:v>
                </c:pt>
                <c:pt idx="538">
                  <c:v>42147</c:v>
                </c:pt>
                <c:pt idx="539">
                  <c:v>42148</c:v>
                </c:pt>
                <c:pt idx="540">
                  <c:v>42149</c:v>
                </c:pt>
                <c:pt idx="541">
                  <c:v>42150</c:v>
                </c:pt>
                <c:pt idx="542">
                  <c:v>42151</c:v>
                </c:pt>
                <c:pt idx="543">
                  <c:v>42152</c:v>
                </c:pt>
                <c:pt idx="544">
                  <c:v>42153</c:v>
                </c:pt>
                <c:pt idx="545">
                  <c:v>42154</c:v>
                </c:pt>
                <c:pt idx="546">
                  <c:v>42155</c:v>
                </c:pt>
                <c:pt idx="547">
                  <c:v>42156</c:v>
                </c:pt>
                <c:pt idx="548">
                  <c:v>42157</c:v>
                </c:pt>
                <c:pt idx="549">
                  <c:v>42158</c:v>
                </c:pt>
                <c:pt idx="550">
                  <c:v>42159</c:v>
                </c:pt>
                <c:pt idx="551">
                  <c:v>42160</c:v>
                </c:pt>
                <c:pt idx="552">
                  <c:v>42161</c:v>
                </c:pt>
                <c:pt idx="553">
                  <c:v>42162</c:v>
                </c:pt>
                <c:pt idx="554">
                  <c:v>42163</c:v>
                </c:pt>
                <c:pt idx="555">
                  <c:v>42164</c:v>
                </c:pt>
                <c:pt idx="556">
                  <c:v>42165</c:v>
                </c:pt>
                <c:pt idx="557">
                  <c:v>42166</c:v>
                </c:pt>
                <c:pt idx="558">
                  <c:v>42167</c:v>
                </c:pt>
                <c:pt idx="559">
                  <c:v>42168</c:v>
                </c:pt>
                <c:pt idx="560">
                  <c:v>42169</c:v>
                </c:pt>
                <c:pt idx="561">
                  <c:v>42170</c:v>
                </c:pt>
                <c:pt idx="562">
                  <c:v>42171</c:v>
                </c:pt>
                <c:pt idx="563">
                  <c:v>42172</c:v>
                </c:pt>
                <c:pt idx="564">
                  <c:v>42173</c:v>
                </c:pt>
                <c:pt idx="565">
                  <c:v>42174</c:v>
                </c:pt>
                <c:pt idx="566">
                  <c:v>42175</c:v>
                </c:pt>
                <c:pt idx="567">
                  <c:v>42176</c:v>
                </c:pt>
                <c:pt idx="568">
                  <c:v>42177</c:v>
                </c:pt>
                <c:pt idx="569">
                  <c:v>42178</c:v>
                </c:pt>
                <c:pt idx="570">
                  <c:v>42179</c:v>
                </c:pt>
                <c:pt idx="571">
                  <c:v>42180</c:v>
                </c:pt>
                <c:pt idx="572">
                  <c:v>42181</c:v>
                </c:pt>
                <c:pt idx="573">
                  <c:v>42182</c:v>
                </c:pt>
                <c:pt idx="574">
                  <c:v>42183</c:v>
                </c:pt>
                <c:pt idx="575">
                  <c:v>42184</c:v>
                </c:pt>
                <c:pt idx="576">
                  <c:v>42185</c:v>
                </c:pt>
                <c:pt idx="577">
                  <c:v>42186</c:v>
                </c:pt>
                <c:pt idx="578">
                  <c:v>42187</c:v>
                </c:pt>
                <c:pt idx="579">
                  <c:v>42188</c:v>
                </c:pt>
                <c:pt idx="580">
                  <c:v>42189</c:v>
                </c:pt>
                <c:pt idx="581">
                  <c:v>42190</c:v>
                </c:pt>
                <c:pt idx="582">
                  <c:v>42191</c:v>
                </c:pt>
                <c:pt idx="583">
                  <c:v>42192</c:v>
                </c:pt>
                <c:pt idx="584">
                  <c:v>42193</c:v>
                </c:pt>
                <c:pt idx="585">
                  <c:v>42194</c:v>
                </c:pt>
                <c:pt idx="586">
                  <c:v>42195</c:v>
                </c:pt>
                <c:pt idx="587">
                  <c:v>42196</c:v>
                </c:pt>
                <c:pt idx="588">
                  <c:v>42197</c:v>
                </c:pt>
                <c:pt idx="589">
                  <c:v>42198</c:v>
                </c:pt>
                <c:pt idx="590">
                  <c:v>42199</c:v>
                </c:pt>
                <c:pt idx="591">
                  <c:v>42200</c:v>
                </c:pt>
                <c:pt idx="592">
                  <c:v>42201</c:v>
                </c:pt>
                <c:pt idx="593">
                  <c:v>42202</c:v>
                </c:pt>
                <c:pt idx="594">
                  <c:v>42203</c:v>
                </c:pt>
                <c:pt idx="595">
                  <c:v>42204</c:v>
                </c:pt>
                <c:pt idx="596">
                  <c:v>42205</c:v>
                </c:pt>
                <c:pt idx="597">
                  <c:v>42206</c:v>
                </c:pt>
                <c:pt idx="598">
                  <c:v>42207</c:v>
                </c:pt>
                <c:pt idx="599">
                  <c:v>42208</c:v>
                </c:pt>
                <c:pt idx="600">
                  <c:v>42209</c:v>
                </c:pt>
                <c:pt idx="601">
                  <c:v>42210</c:v>
                </c:pt>
                <c:pt idx="602">
                  <c:v>42211</c:v>
                </c:pt>
                <c:pt idx="603">
                  <c:v>42212</c:v>
                </c:pt>
                <c:pt idx="604">
                  <c:v>42213</c:v>
                </c:pt>
                <c:pt idx="605">
                  <c:v>42214</c:v>
                </c:pt>
                <c:pt idx="606">
                  <c:v>42215</c:v>
                </c:pt>
                <c:pt idx="607">
                  <c:v>42216</c:v>
                </c:pt>
                <c:pt idx="608">
                  <c:v>42217</c:v>
                </c:pt>
                <c:pt idx="609">
                  <c:v>42218</c:v>
                </c:pt>
                <c:pt idx="610">
                  <c:v>42219</c:v>
                </c:pt>
                <c:pt idx="611">
                  <c:v>42220</c:v>
                </c:pt>
                <c:pt idx="612">
                  <c:v>42221</c:v>
                </c:pt>
                <c:pt idx="613">
                  <c:v>42222</c:v>
                </c:pt>
                <c:pt idx="614">
                  <c:v>42223</c:v>
                </c:pt>
                <c:pt idx="615">
                  <c:v>42224</c:v>
                </c:pt>
                <c:pt idx="616">
                  <c:v>42225</c:v>
                </c:pt>
                <c:pt idx="617">
                  <c:v>42226</c:v>
                </c:pt>
                <c:pt idx="618">
                  <c:v>42227</c:v>
                </c:pt>
                <c:pt idx="619">
                  <c:v>42228</c:v>
                </c:pt>
                <c:pt idx="620">
                  <c:v>42229</c:v>
                </c:pt>
                <c:pt idx="621">
                  <c:v>42230</c:v>
                </c:pt>
                <c:pt idx="622">
                  <c:v>42231</c:v>
                </c:pt>
                <c:pt idx="623">
                  <c:v>42232</c:v>
                </c:pt>
                <c:pt idx="624">
                  <c:v>42233</c:v>
                </c:pt>
                <c:pt idx="625">
                  <c:v>42234</c:v>
                </c:pt>
                <c:pt idx="626">
                  <c:v>42235</c:v>
                </c:pt>
                <c:pt idx="627">
                  <c:v>42236</c:v>
                </c:pt>
                <c:pt idx="628">
                  <c:v>42237</c:v>
                </c:pt>
                <c:pt idx="629">
                  <c:v>42238</c:v>
                </c:pt>
                <c:pt idx="630">
                  <c:v>42239</c:v>
                </c:pt>
                <c:pt idx="631">
                  <c:v>42240</c:v>
                </c:pt>
                <c:pt idx="632">
                  <c:v>42241</c:v>
                </c:pt>
                <c:pt idx="633">
                  <c:v>42242</c:v>
                </c:pt>
                <c:pt idx="634">
                  <c:v>42243</c:v>
                </c:pt>
                <c:pt idx="635">
                  <c:v>42244</c:v>
                </c:pt>
                <c:pt idx="636">
                  <c:v>42245</c:v>
                </c:pt>
                <c:pt idx="637">
                  <c:v>42246</c:v>
                </c:pt>
                <c:pt idx="638">
                  <c:v>42247</c:v>
                </c:pt>
                <c:pt idx="639">
                  <c:v>42248</c:v>
                </c:pt>
                <c:pt idx="640">
                  <c:v>42249</c:v>
                </c:pt>
                <c:pt idx="641">
                  <c:v>42250</c:v>
                </c:pt>
                <c:pt idx="642">
                  <c:v>42251</c:v>
                </c:pt>
                <c:pt idx="643">
                  <c:v>42252</c:v>
                </c:pt>
                <c:pt idx="644">
                  <c:v>42253</c:v>
                </c:pt>
                <c:pt idx="645">
                  <c:v>42254</c:v>
                </c:pt>
                <c:pt idx="646">
                  <c:v>42255</c:v>
                </c:pt>
                <c:pt idx="647">
                  <c:v>42256</c:v>
                </c:pt>
                <c:pt idx="648">
                  <c:v>42257</c:v>
                </c:pt>
                <c:pt idx="649">
                  <c:v>42258</c:v>
                </c:pt>
                <c:pt idx="650">
                  <c:v>42259</c:v>
                </c:pt>
                <c:pt idx="651">
                  <c:v>42260</c:v>
                </c:pt>
                <c:pt idx="652">
                  <c:v>42261</c:v>
                </c:pt>
                <c:pt idx="653">
                  <c:v>42262</c:v>
                </c:pt>
                <c:pt idx="654">
                  <c:v>42263</c:v>
                </c:pt>
                <c:pt idx="655">
                  <c:v>42264</c:v>
                </c:pt>
                <c:pt idx="656">
                  <c:v>42265</c:v>
                </c:pt>
                <c:pt idx="657">
                  <c:v>42266</c:v>
                </c:pt>
                <c:pt idx="658">
                  <c:v>42267</c:v>
                </c:pt>
                <c:pt idx="659">
                  <c:v>42268</c:v>
                </c:pt>
                <c:pt idx="660">
                  <c:v>42269</c:v>
                </c:pt>
                <c:pt idx="661">
                  <c:v>42270</c:v>
                </c:pt>
                <c:pt idx="662">
                  <c:v>42271</c:v>
                </c:pt>
                <c:pt idx="663">
                  <c:v>42272</c:v>
                </c:pt>
                <c:pt idx="664">
                  <c:v>42273</c:v>
                </c:pt>
                <c:pt idx="665">
                  <c:v>42274</c:v>
                </c:pt>
                <c:pt idx="666">
                  <c:v>42275</c:v>
                </c:pt>
                <c:pt idx="667">
                  <c:v>42276</c:v>
                </c:pt>
                <c:pt idx="668">
                  <c:v>42277</c:v>
                </c:pt>
                <c:pt idx="669">
                  <c:v>42278</c:v>
                </c:pt>
                <c:pt idx="670">
                  <c:v>42279</c:v>
                </c:pt>
                <c:pt idx="671">
                  <c:v>42280</c:v>
                </c:pt>
                <c:pt idx="672">
                  <c:v>42281</c:v>
                </c:pt>
                <c:pt idx="673">
                  <c:v>42282</c:v>
                </c:pt>
                <c:pt idx="674">
                  <c:v>42283</c:v>
                </c:pt>
                <c:pt idx="675">
                  <c:v>42284</c:v>
                </c:pt>
                <c:pt idx="676">
                  <c:v>42285</c:v>
                </c:pt>
                <c:pt idx="677">
                  <c:v>42286</c:v>
                </c:pt>
                <c:pt idx="678">
                  <c:v>42287</c:v>
                </c:pt>
                <c:pt idx="679">
                  <c:v>42288</c:v>
                </c:pt>
                <c:pt idx="680">
                  <c:v>42289</c:v>
                </c:pt>
                <c:pt idx="681">
                  <c:v>42290</c:v>
                </c:pt>
                <c:pt idx="682">
                  <c:v>42291</c:v>
                </c:pt>
                <c:pt idx="683">
                  <c:v>42292</c:v>
                </c:pt>
                <c:pt idx="684">
                  <c:v>42293</c:v>
                </c:pt>
                <c:pt idx="685">
                  <c:v>42294</c:v>
                </c:pt>
                <c:pt idx="686">
                  <c:v>42295</c:v>
                </c:pt>
                <c:pt idx="687">
                  <c:v>42296</c:v>
                </c:pt>
                <c:pt idx="688">
                  <c:v>42297</c:v>
                </c:pt>
                <c:pt idx="689">
                  <c:v>42298</c:v>
                </c:pt>
                <c:pt idx="690">
                  <c:v>42299</c:v>
                </c:pt>
                <c:pt idx="691">
                  <c:v>42300</c:v>
                </c:pt>
                <c:pt idx="692">
                  <c:v>42301</c:v>
                </c:pt>
                <c:pt idx="693">
                  <c:v>42302</c:v>
                </c:pt>
                <c:pt idx="694">
                  <c:v>42303</c:v>
                </c:pt>
                <c:pt idx="695">
                  <c:v>42304</c:v>
                </c:pt>
                <c:pt idx="696">
                  <c:v>42305</c:v>
                </c:pt>
                <c:pt idx="697">
                  <c:v>42306</c:v>
                </c:pt>
                <c:pt idx="698">
                  <c:v>42307</c:v>
                </c:pt>
                <c:pt idx="699">
                  <c:v>42308</c:v>
                </c:pt>
                <c:pt idx="700">
                  <c:v>42309</c:v>
                </c:pt>
                <c:pt idx="701">
                  <c:v>42310</c:v>
                </c:pt>
                <c:pt idx="702">
                  <c:v>42311</c:v>
                </c:pt>
                <c:pt idx="703">
                  <c:v>42312</c:v>
                </c:pt>
                <c:pt idx="704">
                  <c:v>42313</c:v>
                </c:pt>
                <c:pt idx="705">
                  <c:v>42314</c:v>
                </c:pt>
                <c:pt idx="706">
                  <c:v>42315</c:v>
                </c:pt>
                <c:pt idx="707">
                  <c:v>42316</c:v>
                </c:pt>
                <c:pt idx="708">
                  <c:v>42317</c:v>
                </c:pt>
                <c:pt idx="709">
                  <c:v>42318</c:v>
                </c:pt>
                <c:pt idx="710">
                  <c:v>42319</c:v>
                </c:pt>
                <c:pt idx="711">
                  <c:v>42320</c:v>
                </c:pt>
                <c:pt idx="712">
                  <c:v>42321</c:v>
                </c:pt>
                <c:pt idx="713">
                  <c:v>42322</c:v>
                </c:pt>
                <c:pt idx="714">
                  <c:v>42323</c:v>
                </c:pt>
                <c:pt idx="715">
                  <c:v>42324</c:v>
                </c:pt>
                <c:pt idx="716">
                  <c:v>42325</c:v>
                </c:pt>
                <c:pt idx="717">
                  <c:v>42326</c:v>
                </c:pt>
                <c:pt idx="718">
                  <c:v>42327</c:v>
                </c:pt>
                <c:pt idx="719">
                  <c:v>42328</c:v>
                </c:pt>
                <c:pt idx="720">
                  <c:v>42329</c:v>
                </c:pt>
                <c:pt idx="721">
                  <c:v>42330</c:v>
                </c:pt>
                <c:pt idx="722">
                  <c:v>42331</c:v>
                </c:pt>
                <c:pt idx="723">
                  <c:v>42332</c:v>
                </c:pt>
                <c:pt idx="724">
                  <c:v>42333</c:v>
                </c:pt>
                <c:pt idx="725">
                  <c:v>42334</c:v>
                </c:pt>
                <c:pt idx="726">
                  <c:v>42335</c:v>
                </c:pt>
                <c:pt idx="727">
                  <c:v>42336</c:v>
                </c:pt>
                <c:pt idx="728">
                  <c:v>42337</c:v>
                </c:pt>
                <c:pt idx="729">
                  <c:v>42338</c:v>
                </c:pt>
                <c:pt idx="730">
                  <c:v>42339</c:v>
                </c:pt>
                <c:pt idx="731">
                  <c:v>42340</c:v>
                </c:pt>
                <c:pt idx="732">
                  <c:v>42341</c:v>
                </c:pt>
                <c:pt idx="733">
                  <c:v>42342</c:v>
                </c:pt>
                <c:pt idx="734">
                  <c:v>42343</c:v>
                </c:pt>
                <c:pt idx="735">
                  <c:v>42344</c:v>
                </c:pt>
                <c:pt idx="736">
                  <c:v>42345</c:v>
                </c:pt>
                <c:pt idx="737">
                  <c:v>42346</c:v>
                </c:pt>
                <c:pt idx="738">
                  <c:v>42347</c:v>
                </c:pt>
                <c:pt idx="739">
                  <c:v>42348</c:v>
                </c:pt>
                <c:pt idx="740">
                  <c:v>42349</c:v>
                </c:pt>
                <c:pt idx="741">
                  <c:v>42350</c:v>
                </c:pt>
                <c:pt idx="742">
                  <c:v>42351</c:v>
                </c:pt>
                <c:pt idx="743">
                  <c:v>42352</c:v>
                </c:pt>
                <c:pt idx="744">
                  <c:v>42353</c:v>
                </c:pt>
                <c:pt idx="745">
                  <c:v>42354</c:v>
                </c:pt>
                <c:pt idx="746">
                  <c:v>42355</c:v>
                </c:pt>
                <c:pt idx="747">
                  <c:v>42356</c:v>
                </c:pt>
                <c:pt idx="748">
                  <c:v>42357</c:v>
                </c:pt>
                <c:pt idx="749">
                  <c:v>42358</c:v>
                </c:pt>
                <c:pt idx="750">
                  <c:v>42359</c:v>
                </c:pt>
                <c:pt idx="751">
                  <c:v>42360</c:v>
                </c:pt>
                <c:pt idx="752">
                  <c:v>42361</c:v>
                </c:pt>
                <c:pt idx="753">
                  <c:v>42362</c:v>
                </c:pt>
                <c:pt idx="754">
                  <c:v>42363</c:v>
                </c:pt>
                <c:pt idx="755">
                  <c:v>42364</c:v>
                </c:pt>
                <c:pt idx="756">
                  <c:v>42365</c:v>
                </c:pt>
                <c:pt idx="757">
                  <c:v>42366</c:v>
                </c:pt>
                <c:pt idx="758">
                  <c:v>42367</c:v>
                </c:pt>
                <c:pt idx="759">
                  <c:v>42368</c:v>
                </c:pt>
                <c:pt idx="760">
                  <c:v>42369</c:v>
                </c:pt>
              </c:numCache>
            </c:numRef>
          </c:cat>
          <c:val>
            <c:numRef>
              <c:f>Chart8_Data!$B$2:$B$762</c:f>
              <c:numCache>
                <c:formatCode>General</c:formatCode>
                <c:ptCount val="761"/>
                <c:pt idx="0">
                  <c:v>604</c:v>
                </c:pt>
                <c:pt idx="1">
                  <c:v>587</c:v>
                </c:pt>
                <c:pt idx="2">
                  <c:v>689</c:v>
                </c:pt>
                <c:pt idx="3">
                  <c:v>563</c:v>
                </c:pt>
                <c:pt idx="4">
                  <c:v>570</c:v>
                </c:pt>
                <c:pt idx="5">
                  <c:v>570</c:v>
                </c:pt>
                <c:pt idx="6">
                  <c:v>589</c:v>
                </c:pt>
                <c:pt idx="7">
                  <c:v>597</c:v>
                </c:pt>
                <c:pt idx="8">
                  <c:v>606</c:v>
                </c:pt>
                <c:pt idx="9">
                  <c:v>627</c:v>
                </c:pt>
                <c:pt idx="10">
                  <c:v>592</c:v>
                </c:pt>
                <c:pt idx="11">
                  <c:v>582</c:v>
                </c:pt>
                <c:pt idx="12">
                  <c:v>598</c:v>
                </c:pt>
                <c:pt idx="13">
                  <c:v>679</c:v>
                </c:pt>
                <c:pt idx="14">
                  <c:v>622</c:v>
                </c:pt>
                <c:pt idx="15">
                  <c:v>604</c:v>
                </c:pt>
                <c:pt idx="16">
                  <c:v>592</c:v>
                </c:pt>
                <c:pt idx="17">
                  <c:v>591</c:v>
                </c:pt>
                <c:pt idx="18">
                  <c:v>576</c:v>
                </c:pt>
                <c:pt idx="19">
                  <c:v>559</c:v>
                </c:pt>
                <c:pt idx="20">
                  <c:v>909</c:v>
                </c:pt>
                <c:pt idx="21">
                  <c:v>911</c:v>
                </c:pt>
                <c:pt idx="22">
                  <c:v>898</c:v>
                </c:pt>
                <c:pt idx="23">
                  <c:v>906</c:v>
                </c:pt>
                <c:pt idx="24">
                  <c:v>946</c:v>
                </c:pt>
                <c:pt idx="25">
                  <c:v>966</c:v>
                </c:pt>
                <c:pt idx="26">
                  <c:v>952</c:v>
                </c:pt>
                <c:pt idx="27">
                  <c:v>957</c:v>
                </c:pt>
                <c:pt idx="28">
                  <c:v>991</c:v>
                </c:pt>
                <c:pt idx="29">
                  <c:v>1008</c:v>
                </c:pt>
                <c:pt idx="30">
                  <c:v>946</c:v>
                </c:pt>
                <c:pt idx="31">
                  <c:v>985</c:v>
                </c:pt>
                <c:pt idx="32">
                  <c:v>1114</c:v>
                </c:pt>
                <c:pt idx="33">
                  <c:v>1016</c:v>
                </c:pt>
                <c:pt idx="34">
                  <c:v>965</c:v>
                </c:pt>
                <c:pt idx="35">
                  <c:v>1011</c:v>
                </c:pt>
                <c:pt idx="36">
                  <c:v>1001</c:v>
                </c:pt>
                <c:pt idx="37">
                  <c:v>950</c:v>
                </c:pt>
                <c:pt idx="38">
                  <c:v>1008</c:v>
                </c:pt>
                <c:pt idx="39">
                  <c:v>992</c:v>
                </c:pt>
                <c:pt idx="40">
                  <c:v>911</c:v>
                </c:pt>
                <c:pt idx="41">
                  <c:v>970</c:v>
                </c:pt>
                <c:pt idx="42">
                  <c:v>1174</c:v>
                </c:pt>
                <c:pt idx="43">
                  <c:v>1128</c:v>
                </c:pt>
                <c:pt idx="44">
                  <c:v>2739</c:v>
                </c:pt>
                <c:pt idx="45">
                  <c:v>1668</c:v>
                </c:pt>
                <c:pt idx="46">
                  <c:v>1609</c:v>
                </c:pt>
                <c:pt idx="47">
                  <c:v>1494</c:v>
                </c:pt>
                <c:pt idx="48">
                  <c:v>1167</c:v>
                </c:pt>
                <c:pt idx="49">
                  <c:v>1167</c:v>
                </c:pt>
                <c:pt idx="50">
                  <c:v>1188</c:v>
                </c:pt>
                <c:pt idx="51">
                  <c:v>1000</c:v>
                </c:pt>
                <c:pt idx="52">
                  <c:v>1012</c:v>
                </c:pt>
                <c:pt idx="53">
                  <c:v>972</c:v>
                </c:pt>
                <c:pt idx="54">
                  <c:v>946</c:v>
                </c:pt>
                <c:pt idx="55">
                  <c:v>994</c:v>
                </c:pt>
                <c:pt idx="56">
                  <c:v>1034</c:v>
                </c:pt>
                <c:pt idx="57">
                  <c:v>1022</c:v>
                </c:pt>
                <c:pt idx="58">
                  <c:v>1006</c:v>
                </c:pt>
                <c:pt idx="59">
                  <c:v>1031</c:v>
                </c:pt>
                <c:pt idx="60">
                  <c:v>1062</c:v>
                </c:pt>
                <c:pt idx="61">
                  <c:v>1050</c:v>
                </c:pt>
                <c:pt idx="62">
                  <c:v>1094</c:v>
                </c:pt>
                <c:pt idx="63">
                  <c:v>1116</c:v>
                </c:pt>
                <c:pt idx="64">
                  <c:v>1107</c:v>
                </c:pt>
                <c:pt idx="65">
                  <c:v>1010</c:v>
                </c:pt>
                <c:pt idx="66">
                  <c:v>932</c:v>
                </c:pt>
                <c:pt idx="67">
                  <c:v>898</c:v>
                </c:pt>
                <c:pt idx="68">
                  <c:v>819</c:v>
                </c:pt>
                <c:pt idx="69">
                  <c:v>838</c:v>
                </c:pt>
                <c:pt idx="70">
                  <c:v>1345</c:v>
                </c:pt>
                <c:pt idx="71">
                  <c:v>782</c:v>
                </c:pt>
                <c:pt idx="72">
                  <c:v>744</c:v>
                </c:pt>
                <c:pt idx="73">
                  <c:v>715</c:v>
                </c:pt>
                <c:pt idx="74">
                  <c:v>717</c:v>
                </c:pt>
                <c:pt idx="75">
                  <c:v>715</c:v>
                </c:pt>
                <c:pt idx="76">
                  <c:v>724</c:v>
                </c:pt>
                <c:pt idx="77">
                  <c:v>739</c:v>
                </c:pt>
                <c:pt idx="78">
                  <c:v>711</c:v>
                </c:pt>
                <c:pt idx="79">
                  <c:v>713</c:v>
                </c:pt>
                <c:pt idx="80">
                  <c:v>716</c:v>
                </c:pt>
                <c:pt idx="81">
                  <c:v>689</c:v>
                </c:pt>
                <c:pt idx="82">
                  <c:v>690</c:v>
                </c:pt>
                <c:pt idx="83">
                  <c:v>899</c:v>
                </c:pt>
                <c:pt idx="84">
                  <c:v>785</c:v>
                </c:pt>
                <c:pt idx="85">
                  <c:v>713</c:v>
                </c:pt>
                <c:pt idx="86">
                  <c:v>707</c:v>
                </c:pt>
                <c:pt idx="87">
                  <c:v>676</c:v>
                </c:pt>
                <c:pt idx="88">
                  <c:v>660</c:v>
                </c:pt>
                <c:pt idx="89">
                  <c:v>673</c:v>
                </c:pt>
                <c:pt idx="90">
                  <c:v>788</c:v>
                </c:pt>
                <c:pt idx="91">
                  <c:v>676</c:v>
                </c:pt>
                <c:pt idx="92">
                  <c:v>669</c:v>
                </c:pt>
                <c:pt idx="93">
                  <c:v>660</c:v>
                </c:pt>
                <c:pt idx="94">
                  <c:v>666</c:v>
                </c:pt>
                <c:pt idx="95">
                  <c:v>676</c:v>
                </c:pt>
                <c:pt idx="96">
                  <c:v>669</c:v>
                </c:pt>
                <c:pt idx="97">
                  <c:v>769</c:v>
                </c:pt>
                <c:pt idx="98">
                  <c:v>796</c:v>
                </c:pt>
                <c:pt idx="99">
                  <c:v>684</c:v>
                </c:pt>
                <c:pt idx="100">
                  <c:v>669</c:v>
                </c:pt>
                <c:pt idx="101">
                  <c:v>653</c:v>
                </c:pt>
                <c:pt idx="102">
                  <c:v>652</c:v>
                </c:pt>
                <c:pt idx="103">
                  <c:v>652</c:v>
                </c:pt>
                <c:pt idx="104">
                  <c:v>667</c:v>
                </c:pt>
                <c:pt idx="105">
                  <c:v>667</c:v>
                </c:pt>
                <c:pt idx="106">
                  <c:v>672</c:v>
                </c:pt>
                <c:pt idx="107">
                  <c:v>668</c:v>
                </c:pt>
                <c:pt idx="108">
                  <c:v>670</c:v>
                </c:pt>
                <c:pt idx="109">
                  <c:v>656</c:v>
                </c:pt>
                <c:pt idx="110">
                  <c:v>642</c:v>
                </c:pt>
                <c:pt idx="111">
                  <c:v>656</c:v>
                </c:pt>
                <c:pt idx="112">
                  <c:v>678</c:v>
                </c:pt>
                <c:pt idx="113">
                  <c:v>672</c:v>
                </c:pt>
                <c:pt idx="114">
                  <c:v>633</c:v>
                </c:pt>
                <c:pt idx="115">
                  <c:v>617</c:v>
                </c:pt>
                <c:pt idx="116">
                  <c:v>625</c:v>
                </c:pt>
                <c:pt idx="117">
                  <c:v>620</c:v>
                </c:pt>
                <c:pt idx="118">
                  <c:v>638</c:v>
                </c:pt>
                <c:pt idx="119">
                  <c:v>645</c:v>
                </c:pt>
                <c:pt idx="120">
                  <c:v>646</c:v>
                </c:pt>
                <c:pt idx="121">
                  <c:v>645</c:v>
                </c:pt>
                <c:pt idx="122">
                  <c:v>662</c:v>
                </c:pt>
                <c:pt idx="123">
                  <c:v>648</c:v>
                </c:pt>
                <c:pt idx="124">
                  <c:v>638</c:v>
                </c:pt>
                <c:pt idx="125">
                  <c:v>635</c:v>
                </c:pt>
                <c:pt idx="126">
                  <c:v>649</c:v>
                </c:pt>
                <c:pt idx="127">
                  <c:v>710</c:v>
                </c:pt>
                <c:pt idx="128">
                  <c:v>812</c:v>
                </c:pt>
                <c:pt idx="129">
                  <c:v>669</c:v>
                </c:pt>
                <c:pt idx="130">
                  <c:v>684</c:v>
                </c:pt>
                <c:pt idx="131">
                  <c:v>672</c:v>
                </c:pt>
                <c:pt idx="132">
                  <c:v>693</c:v>
                </c:pt>
                <c:pt idx="133">
                  <c:v>770</c:v>
                </c:pt>
                <c:pt idx="134">
                  <c:v>695</c:v>
                </c:pt>
                <c:pt idx="135">
                  <c:v>790</c:v>
                </c:pt>
                <c:pt idx="136">
                  <c:v>787</c:v>
                </c:pt>
                <c:pt idx="137">
                  <c:v>808</c:v>
                </c:pt>
                <c:pt idx="138">
                  <c:v>683</c:v>
                </c:pt>
                <c:pt idx="139">
                  <c:v>699</c:v>
                </c:pt>
                <c:pt idx="140">
                  <c:v>725</c:v>
                </c:pt>
                <c:pt idx="141">
                  <c:v>758</c:v>
                </c:pt>
                <c:pt idx="142">
                  <c:v>757</c:v>
                </c:pt>
                <c:pt idx="143">
                  <c:v>762</c:v>
                </c:pt>
                <c:pt idx="144">
                  <c:v>745</c:v>
                </c:pt>
                <c:pt idx="145">
                  <c:v>738</c:v>
                </c:pt>
                <c:pt idx="146">
                  <c:v>751</c:v>
                </c:pt>
                <c:pt idx="147">
                  <c:v>786</c:v>
                </c:pt>
                <c:pt idx="148">
                  <c:v>862</c:v>
                </c:pt>
                <c:pt idx="149">
                  <c:v>795</c:v>
                </c:pt>
                <c:pt idx="150">
                  <c:v>788</c:v>
                </c:pt>
                <c:pt idx="151">
                  <c:v>789</c:v>
                </c:pt>
                <c:pt idx="152">
                  <c:v>774</c:v>
                </c:pt>
                <c:pt idx="153">
                  <c:v>795</c:v>
                </c:pt>
                <c:pt idx="154">
                  <c:v>833</c:v>
                </c:pt>
                <c:pt idx="155">
                  <c:v>848</c:v>
                </c:pt>
                <c:pt idx="156">
                  <c:v>854</c:v>
                </c:pt>
                <c:pt idx="157">
                  <c:v>851</c:v>
                </c:pt>
                <c:pt idx="158">
                  <c:v>874</c:v>
                </c:pt>
                <c:pt idx="159">
                  <c:v>889</c:v>
                </c:pt>
                <c:pt idx="160">
                  <c:v>920</c:v>
                </c:pt>
                <c:pt idx="161">
                  <c:v>966</c:v>
                </c:pt>
                <c:pt idx="162">
                  <c:v>985</c:v>
                </c:pt>
                <c:pt idx="163">
                  <c:v>966</c:v>
                </c:pt>
                <c:pt idx="164">
                  <c:v>975</c:v>
                </c:pt>
                <c:pt idx="165">
                  <c:v>972</c:v>
                </c:pt>
                <c:pt idx="166">
                  <c:v>1272</c:v>
                </c:pt>
                <c:pt idx="167">
                  <c:v>1090</c:v>
                </c:pt>
                <c:pt idx="168">
                  <c:v>1071</c:v>
                </c:pt>
                <c:pt idx="169">
                  <c:v>1044</c:v>
                </c:pt>
                <c:pt idx="170">
                  <c:v>1040</c:v>
                </c:pt>
                <c:pt idx="171">
                  <c:v>1103</c:v>
                </c:pt>
                <c:pt idx="172">
                  <c:v>1176</c:v>
                </c:pt>
                <c:pt idx="173">
                  <c:v>1139</c:v>
                </c:pt>
                <c:pt idx="174">
                  <c:v>1220</c:v>
                </c:pt>
                <c:pt idx="175">
                  <c:v>1228</c:v>
                </c:pt>
                <c:pt idx="176">
                  <c:v>1262</c:v>
                </c:pt>
                <c:pt idx="177">
                  <c:v>1285</c:v>
                </c:pt>
                <c:pt idx="178">
                  <c:v>1301</c:v>
                </c:pt>
                <c:pt idx="179">
                  <c:v>1314</c:v>
                </c:pt>
                <c:pt idx="180">
                  <c:v>1327</c:v>
                </c:pt>
                <c:pt idx="181">
                  <c:v>1389</c:v>
                </c:pt>
                <c:pt idx="182">
                  <c:v>1423</c:v>
                </c:pt>
                <c:pt idx="183">
                  <c:v>1432</c:v>
                </c:pt>
                <c:pt idx="184">
                  <c:v>1437</c:v>
                </c:pt>
                <c:pt idx="185">
                  <c:v>1455</c:v>
                </c:pt>
                <c:pt idx="186">
                  <c:v>1443</c:v>
                </c:pt>
                <c:pt idx="187">
                  <c:v>1401</c:v>
                </c:pt>
                <c:pt idx="188">
                  <c:v>2018</c:v>
                </c:pt>
                <c:pt idx="189">
                  <c:v>1454</c:v>
                </c:pt>
                <c:pt idx="190">
                  <c:v>1429</c:v>
                </c:pt>
                <c:pt idx="191">
                  <c:v>1351</c:v>
                </c:pt>
                <c:pt idx="192">
                  <c:v>1408</c:v>
                </c:pt>
                <c:pt idx="193">
                  <c:v>1430</c:v>
                </c:pt>
                <c:pt idx="194">
                  <c:v>1366</c:v>
                </c:pt>
                <c:pt idx="195">
                  <c:v>1390</c:v>
                </c:pt>
                <c:pt idx="196">
                  <c:v>1492</c:v>
                </c:pt>
                <c:pt idx="197">
                  <c:v>1368</c:v>
                </c:pt>
                <c:pt idx="198">
                  <c:v>1276</c:v>
                </c:pt>
                <c:pt idx="199">
                  <c:v>1200</c:v>
                </c:pt>
                <c:pt idx="200">
                  <c:v>1183</c:v>
                </c:pt>
                <c:pt idx="201">
                  <c:v>1298</c:v>
                </c:pt>
                <c:pt idx="202">
                  <c:v>1391</c:v>
                </c:pt>
                <c:pt idx="203">
                  <c:v>1211</c:v>
                </c:pt>
                <c:pt idx="204">
                  <c:v>1351</c:v>
                </c:pt>
                <c:pt idx="205">
                  <c:v>1145</c:v>
                </c:pt>
                <c:pt idx="206">
                  <c:v>1153</c:v>
                </c:pt>
                <c:pt idx="207">
                  <c:v>1125</c:v>
                </c:pt>
                <c:pt idx="208">
                  <c:v>1091</c:v>
                </c:pt>
                <c:pt idx="209">
                  <c:v>1116</c:v>
                </c:pt>
                <c:pt idx="210">
                  <c:v>1082</c:v>
                </c:pt>
                <c:pt idx="211">
                  <c:v>1076</c:v>
                </c:pt>
                <c:pt idx="212">
                  <c:v>1002</c:v>
                </c:pt>
                <c:pt idx="213">
                  <c:v>978</c:v>
                </c:pt>
                <c:pt idx="214">
                  <c:v>956</c:v>
                </c:pt>
                <c:pt idx="215">
                  <c:v>1014</c:v>
                </c:pt>
                <c:pt idx="216">
                  <c:v>1019</c:v>
                </c:pt>
                <c:pt idx="217">
                  <c:v>1050</c:v>
                </c:pt>
                <c:pt idx="218">
                  <c:v>978</c:v>
                </c:pt>
                <c:pt idx="219">
                  <c:v>956</c:v>
                </c:pt>
                <c:pt idx="220">
                  <c:v>920</c:v>
                </c:pt>
                <c:pt idx="221">
                  <c:v>925</c:v>
                </c:pt>
                <c:pt idx="222">
                  <c:v>954</c:v>
                </c:pt>
                <c:pt idx="223">
                  <c:v>937</c:v>
                </c:pt>
                <c:pt idx="224">
                  <c:v>975</c:v>
                </c:pt>
                <c:pt idx="225">
                  <c:v>981</c:v>
                </c:pt>
                <c:pt idx="226">
                  <c:v>996</c:v>
                </c:pt>
                <c:pt idx="227">
                  <c:v>1056</c:v>
                </c:pt>
                <c:pt idx="228">
                  <c:v>1059</c:v>
                </c:pt>
                <c:pt idx="229">
                  <c:v>1045</c:v>
                </c:pt>
                <c:pt idx="230">
                  <c:v>1084</c:v>
                </c:pt>
                <c:pt idx="231">
                  <c:v>1153</c:v>
                </c:pt>
                <c:pt idx="232">
                  <c:v>1185</c:v>
                </c:pt>
                <c:pt idx="233">
                  <c:v>1151</c:v>
                </c:pt>
                <c:pt idx="234">
                  <c:v>1093</c:v>
                </c:pt>
                <c:pt idx="235">
                  <c:v>1099</c:v>
                </c:pt>
                <c:pt idx="236">
                  <c:v>1072</c:v>
                </c:pt>
                <c:pt idx="237">
                  <c:v>1080</c:v>
                </c:pt>
                <c:pt idx="238">
                  <c:v>1116</c:v>
                </c:pt>
                <c:pt idx="239">
                  <c:v>1124</c:v>
                </c:pt>
                <c:pt idx="240">
                  <c:v>1099</c:v>
                </c:pt>
                <c:pt idx="241">
                  <c:v>1093</c:v>
                </c:pt>
                <c:pt idx="242">
                  <c:v>1093</c:v>
                </c:pt>
                <c:pt idx="243">
                  <c:v>1155</c:v>
                </c:pt>
                <c:pt idx="244">
                  <c:v>1167</c:v>
                </c:pt>
                <c:pt idx="245">
                  <c:v>1214</c:v>
                </c:pt>
                <c:pt idx="246">
                  <c:v>1250</c:v>
                </c:pt>
                <c:pt idx="247">
                  <c:v>1069</c:v>
                </c:pt>
                <c:pt idx="248">
                  <c:v>1089</c:v>
                </c:pt>
                <c:pt idx="249">
                  <c:v>1053</c:v>
                </c:pt>
                <c:pt idx="250">
                  <c:v>1036</c:v>
                </c:pt>
                <c:pt idx="251">
                  <c:v>1109</c:v>
                </c:pt>
                <c:pt idx="252">
                  <c:v>1164</c:v>
                </c:pt>
                <c:pt idx="253">
                  <c:v>1140</c:v>
                </c:pt>
                <c:pt idx="254">
                  <c:v>1091</c:v>
                </c:pt>
                <c:pt idx="255">
                  <c:v>1086</c:v>
                </c:pt>
                <c:pt idx="256">
                  <c:v>1095</c:v>
                </c:pt>
                <c:pt idx="257">
                  <c:v>1125</c:v>
                </c:pt>
                <c:pt idx="258">
                  <c:v>1303</c:v>
                </c:pt>
                <c:pt idx="259">
                  <c:v>1563</c:v>
                </c:pt>
                <c:pt idx="260">
                  <c:v>1280</c:v>
                </c:pt>
                <c:pt idx="261">
                  <c:v>1280</c:v>
                </c:pt>
                <c:pt idx="262">
                  <c:v>1349</c:v>
                </c:pt>
                <c:pt idx="263">
                  <c:v>1411</c:v>
                </c:pt>
                <c:pt idx="264">
                  <c:v>1286</c:v>
                </c:pt>
                <c:pt idx="265">
                  <c:v>1323</c:v>
                </c:pt>
                <c:pt idx="266">
                  <c:v>1327</c:v>
                </c:pt>
                <c:pt idx="267">
                  <c:v>1250</c:v>
                </c:pt>
                <c:pt idx="268">
                  <c:v>1199</c:v>
                </c:pt>
                <c:pt idx="269">
                  <c:v>1258</c:v>
                </c:pt>
                <c:pt idx="270">
                  <c:v>1268</c:v>
                </c:pt>
                <c:pt idx="271">
                  <c:v>1185</c:v>
                </c:pt>
                <c:pt idx="272">
                  <c:v>1217</c:v>
                </c:pt>
                <c:pt idx="273">
                  <c:v>1279</c:v>
                </c:pt>
                <c:pt idx="274">
                  <c:v>1340</c:v>
                </c:pt>
                <c:pt idx="275">
                  <c:v>1400</c:v>
                </c:pt>
                <c:pt idx="276">
                  <c:v>1373</c:v>
                </c:pt>
                <c:pt idx="277">
                  <c:v>1409</c:v>
                </c:pt>
                <c:pt idx="278">
                  <c:v>1335</c:v>
                </c:pt>
                <c:pt idx="279">
                  <c:v>1259</c:v>
                </c:pt>
                <c:pt idx="280">
                  <c:v>1425</c:v>
                </c:pt>
                <c:pt idx="281">
                  <c:v>1640</c:v>
                </c:pt>
                <c:pt idx="282">
                  <c:v>1708</c:v>
                </c:pt>
                <c:pt idx="283">
                  <c:v>1543</c:v>
                </c:pt>
                <c:pt idx="284">
                  <c:v>1513</c:v>
                </c:pt>
                <c:pt idx="285">
                  <c:v>1529</c:v>
                </c:pt>
                <c:pt idx="286">
                  <c:v>1573</c:v>
                </c:pt>
                <c:pt idx="287">
                  <c:v>1674</c:v>
                </c:pt>
                <c:pt idx="288">
                  <c:v>1803</c:v>
                </c:pt>
                <c:pt idx="289">
                  <c:v>1735</c:v>
                </c:pt>
                <c:pt idx="290">
                  <c:v>1827</c:v>
                </c:pt>
                <c:pt idx="291">
                  <c:v>1875</c:v>
                </c:pt>
                <c:pt idx="292">
                  <c:v>1870</c:v>
                </c:pt>
                <c:pt idx="293">
                  <c:v>1918</c:v>
                </c:pt>
                <c:pt idx="294">
                  <c:v>1969</c:v>
                </c:pt>
                <c:pt idx="295">
                  <c:v>1986</c:v>
                </c:pt>
                <c:pt idx="296">
                  <c:v>1893</c:v>
                </c:pt>
                <c:pt idx="297">
                  <c:v>2004</c:v>
                </c:pt>
                <c:pt idx="298">
                  <c:v>1868</c:v>
                </c:pt>
                <c:pt idx="299">
                  <c:v>1846</c:v>
                </c:pt>
                <c:pt idx="300">
                  <c:v>1818</c:v>
                </c:pt>
                <c:pt idx="301">
                  <c:v>1842</c:v>
                </c:pt>
                <c:pt idx="302">
                  <c:v>1782</c:v>
                </c:pt>
                <c:pt idx="303">
                  <c:v>1706</c:v>
                </c:pt>
                <c:pt idx="304">
                  <c:v>1683</c:v>
                </c:pt>
                <c:pt idx="305">
                  <c:v>1651</c:v>
                </c:pt>
                <c:pt idx="306">
                  <c:v>1714</c:v>
                </c:pt>
                <c:pt idx="307">
                  <c:v>1674</c:v>
                </c:pt>
                <c:pt idx="308">
                  <c:v>1698</c:v>
                </c:pt>
                <c:pt idx="309">
                  <c:v>1713</c:v>
                </c:pt>
                <c:pt idx="310">
                  <c:v>1703</c:v>
                </c:pt>
                <c:pt idx="311">
                  <c:v>1807</c:v>
                </c:pt>
                <c:pt idx="312">
                  <c:v>1736</c:v>
                </c:pt>
                <c:pt idx="313">
                  <c:v>1802</c:v>
                </c:pt>
                <c:pt idx="314">
                  <c:v>1787</c:v>
                </c:pt>
                <c:pt idx="315">
                  <c:v>1859</c:v>
                </c:pt>
                <c:pt idx="316">
                  <c:v>1925</c:v>
                </c:pt>
                <c:pt idx="317">
                  <c:v>1971</c:v>
                </c:pt>
                <c:pt idx="318">
                  <c:v>1950</c:v>
                </c:pt>
                <c:pt idx="319">
                  <c:v>1969</c:v>
                </c:pt>
                <c:pt idx="320">
                  <c:v>2053</c:v>
                </c:pt>
                <c:pt idx="321">
                  <c:v>2043</c:v>
                </c:pt>
                <c:pt idx="322">
                  <c:v>2127</c:v>
                </c:pt>
                <c:pt idx="323">
                  <c:v>2094</c:v>
                </c:pt>
                <c:pt idx="324">
                  <c:v>2067</c:v>
                </c:pt>
                <c:pt idx="325">
                  <c:v>2156</c:v>
                </c:pt>
                <c:pt idx="326">
                  <c:v>2218</c:v>
                </c:pt>
                <c:pt idx="327">
                  <c:v>2369</c:v>
                </c:pt>
                <c:pt idx="328">
                  <c:v>2354</c:v>
                </c:pt>
                <c:pt idx="329">
                  <c:v>2464</c:v>
                </c:pt>
                <c:pt idx="330">
                  <c:v>2520</c:v>
                </c:pt>
                <c:pt idx="331">
                  <c:v>2310</c:v>
                </c:pt>
                <c:pt idx="332">
                  <c:v>2204</c:v>
                </c:pt>
                <c:pt idx="333">
                  <c:v>2114</c:v>
                </c:pt>
                <c:pt idx="334">
                  <c:v>2199</c:v>
                </c:pt>
                <c:pt idx="335">
                  <c:v>2186</c:v>
                </c:pt>
                <c:pt idx="336">
                  <c:v>2207</c:v>
                </c:pt>
                <c:pt idx="337">
                  <c:v>2263</c:v>
                </c:pt>
                <c:pt idx="338">
                  <c:v>2312</c:v>
                </c:pt>
                <c:pt idx="339">
                  <c:v>2297</c:v>
                </c:pt>
                <c:pt idx="340">
                  <c:v>2303</c:v>
                </c:pt>
                <c:pt idx="341">
                  <c:v>2267</c:v>
                </c:pt>
                <c:pt idx="342">
                  <c:v>2260</c:v>
                </c:pt>
                <c:pt idx="343">
                  <c:v>2463</c:v>
                </c:pt>
                <c:pt idx="344">
                  <c:v>2438</c:v>
                </c:pt>
                <c:pt idx="345">
                  <c:v>2493</c:v>
                </c:pt>
                <c:pt idx="346">
                  <c:v>2373</c:v>
                </c:pt>
                <c:pt idx="347">
                  <c:v>2391</c:v>
                </c:pt>
                <c:pt idx="348">
                  <c:v>2556</c:v>
                </c:pt>
                <c:pt idx="349">
                  <c:v>2636</c:v>
                </c:pt>
                <c:pt idx="350">
                  <c:v>2720</c:v>
                </c:pt>
                <c:pt idx="351">
                  <c:v>2775</c:v>
                </c:pt>
                <c:pt idx="352">
                  <c:v>2611</c:v>
                </c:pt>
                <c:pt idx="353">
                  <c:v>2578</c:v>
                </c:pt>
                <c:pt idx="354">
                  <c:v>2464</c:v>
                </c:pt>
                <c:pt idx="355">
                  <c:v>2521</c:v>
                </c:pt>
                <c:pt idx="356">
                  <c:v>2458</c:v>
                </c:pt>
                <c:pt idx="357">
                  <c:v>2581</c:v>
                </c:pt>
                <c:pt idx="358">
                  <c:v>2486</c:v>
                </c:pt>
                <c:pt idx="359">
                  <c:v>2326</c:v>
                </c:pt>
                <c:pt idx="360">
                  <c:v>2216</c:v>
                </c:pt>
                <c:pt idx="361">
                  <c:v>2329</c:v>
                </c:pt>
                <c:pt idx="362">
                  <c:v>2376</c:v>
                </c:pt>
                <c:pt idx="363">
                  <c:v>2346</c:v>
                </c:pt>
                <c:pt idx="364">
                  <c:v>3192</c:v>
                </c:pt>
                <c:pt idx="365">
                  <c:v>2456</c:v>
                </c:pt>
                <c:pt idx="366">
                  <c:v>2313</c:v>
                </c:pt>
                <c:pt idx="367">
                  <c:v>2200</c:v>
                </c:pt>
                <c:pt idx="368">
                  <c:v>2127</c:v>
                </c:pt>
                <c:pt idx="369">
                  <c:v>1937</c:v>
                </c:pt>
                <c:pt idx="370">
                  <c:v>1902</c:v>
                </c:pt>
                <c:pt idx="371">
                  <c:v>1946</c:v>
                </c:pt>
                <c:pt idx="372">
                  <c:v>1698</c:v>
                </c:pt>
                <c:pt idx="373">
                  <c:v>1534</c:v>
                </c:pt>
                <c:pt idx="374">
                  <c:v>1515</c:v>
                </c:pt>
                <c:pt idx="375">
                  <c:v>1556</c:v>
                </c:pt>
                <c:pt idx="376">
                  <c:v>1539</c:v>
                </c:pt>
                <c:pt idx="377">
                  <c:v>1468</c:v>
                </c:pt>
                <c:pt idx="378">
                  <c:v>1505</c:v>
                </c:pt>
                <c:pt idx="379">
                  <c:v>2254</c:v>
                </c:pt>
                <c:pt idx="380">
                  <c:v>1397</c:v>
                </c:pt>
                <c:pt idx="381">
                  <c:v>2317</c:v>
                </c:pt>
                <c:pt idx="382">
                  <c:v>1436</c:v>
                </c:pt>
                <c:pt idx="383">
                  <c:v>1486</c:v>
                </c:pt>
                <c:pt idx="384">
                  <c:v>1407</c:v>
                </c:pt>
                <c:pt idx="385">
                  <c:v>1450</c:v>
                </c:pt>
                <c:pt idx="386">
                  <c:v>1425</c:v>
                </c:pt>
                <c:pt idx="387">
                  <c:v>1335</c:v>
                </c:pt>
                <c:pt idx="388">
                  <c:v>1277</c:v>
                </c:pt>
                <c:pt idx="389">
                  <c:v>1263</c:v>
                </c:pt>
                <c:pt idx="390">
                  <c:v>1356</c:v>
                </c:pt>
                <c:pt idx="391">
                  <c:v>1261</c:v>
                </c:pt>
                <c:pt idx="392">
                  <c:v>1286</c:v>
                </c:pt>
                <c:pt idx="393">
                  <c:v>1273</c:v>
                </c:pt>
                <c:pt idx="394">
                  <c:v>1286</c:v>
                </c:pt>
                <c:pt idx="395">
                  <c:v>1297</c:v>
                </c:pt>
                <c:pt idx="396">
                  <c:v>1330</c:v>
                </c:pt>
                <c:pt idx="397">
                  <c:v>1355</c:v>
                </c:pt>
                <c:pt idx="398">
                  <c:v>1315</c:v>
                </c:pt>
                <c:pt idx="399">
                  <c:v>1322</c:v>
                </c:pt>
                <c:pt idx="400">
                  <c:v>1327</c:v>
                </c:pt>
                <c:pt idx="401">
                  <c:v>1243</c:v>
                </c:pt>
                <c:pt idx="402">
                  <c:v>1212</c:v>
                </c:pt>
                <c:pt idx="403">
                  <c:v>1150</c:v>
                </c:pt>
                <c:pt idx="404">
                  <c:v>1162</c:v>
                </c:pt>
                <c:pt idx="405">
                  <c:v>1114</c:v>
                </c:pt>
                <c:pt idx="406">
                  <c:v>1131</c:v>
                </c:pt>
                <c:pt idx="407">
                  <c:v>1250</c:v>
                </c:pt>
                <c:pt idx="408">
                  <c:v>1084</c:v>
                </c:pt>
                <c:pt idx="409">
                  <c:v>1082</c:v>
                </c:pt>
                <c:pt idx="410">
                  <c:v>1087</c:v>
                </c:pt>
                <c:pt idx="411">
                  <c:v>1105</c:v>
                </c:pt>
                <c:pt idx="412">
                  <c:v>1034</c:v>
                </c:pt>
                <c:pt idx="413">
                  <c:v>1007</c:v>
                </c:pt>
                <c:pt idx="414">
                  <c:v>1024</c:v>
                </c:pt>
                <c:pt idx="415">
                  <c:v>1046</c:v>
                </c:pt>
                <c:pt idx="416">
                  <c:v>1015</c:v>
                </c:pt>
                <c:pt idx="417">
                  <c:v>984</c:v>
                </c:pt>
                <c:pt idx="418">
                  <c:v>853</c:v>
                </c:pt>
                <c:pt idx="419">
                  <c:v>849</c:v>
                </c:pt>
                <c:pt idx="420">
                  <c:v>848</c:v>
                </c:pt>
                <c:pt idx="421">
                  <c:v>722</c:v>
                </c:pt>
                <c:pt idx="422">
                  <c:v>695</c:v>
                </c:pt>
                <c:pt idx="423">
                  <c:v>657</c:v>
                </c:pt>
                <c:pt idx="424">
                  <c:v>644</c:v>
                </c:pt>
                <c:pt idx="425">
                  <c:v>611</c:v>
                </c:pt>
                <c:pt idx="426">
                  <c:v>600</c:v>
                </c:pt>
                <c:pt idx="427">
                  <c:v>71</c:v>
                </c:pt>
                <c:pt idx="428">
                  <c:v>74</c:v>
                </c:pt>
                <c:pt idx="429">
                  <c:v>85</c:v>
                </c:pt>
                <c:pt idx="430">
                  <c:v>86</c:v>
                </c:pt>
                <c:pt idx="431">
                  <c:v>83</c:v>
                </c:pt>
                <c:pt idx="432">
                  <c:v>81</c:v>
                </c:pt>
                <c:pt idx="433">
                  <c:v>79</c:v>
                </c:pt>
                <c:pt idx="434">
                  <c:v>83</c:v>
                </c:pt>
                <c:pt idx="435">
                  <c:v>60</c:v>
                </c:pt>
                <c:pt idx="436">
                  <c:v>76</c:v>
                </c:pt>
                <c:pt idx="437">
                  <c:v>61</c:v>
                </c:pt>
                <c:pt idx="438">
                  <c:v>64</c:v>
                </c:pt>
                <c:pt idx="439">
                  <c:v>51</c:v>
                </c:pt>
                <c:pt idx="440">
                  <c:v>46</c:v>
                </c:pt>
                <c:pt idx="441">
                  <c:v>61</c:v>
                </c:pt>
                <c:pt idx="442">
                  <c:v>58</c:v>
                </c:pt>
                <c:pt idx="443">
                  <c:v>57</c:v>
                </c:pt>
                <c:pt idx="444">
                  <c:v>53</c:v>
                </c:pt>
                <c:pt idx="445">
                  <c:v>50</c:v>
                </c:pt>
                <c:pt idx="446">
                  <c:v>41</c:v>
                </c:pt>
                <c:pt idx="447">
                  <c:v>48</c:v>
                </c:pt>
                <c:pt idx="448">
                  <c:v>54</c:v>
                </c:pt>
                <c:pt idx="449">
                  <c:v>51</c:v>
                </c:pt>
                <c:pt idx="450">
                  <c:v>54</c:v>
                </c:pt>
                <c:pt idx="451">
                  <c:v>53</c:v>
                </c:pt>
                <c:pt idx="452">
                  <c:v>43</c:v>
                </c:pt>
                <c:pt idx="453">
                  <c:v>36</c:v>
                </c:pt>
                <c:pt idx="454">
                  <c:v>40</c:v>
                </c:pt>
                <c:pt idx="455">
                  <c:v>48</c:v>
                </c:pt>
                <c:pt idx="456">
                  <c:v>64</c:v>
                </c:pt>
                <c:pt idx="457">
                  <c:v>62</c:v>
                </c:pt>
                <c:pt idx="458">
                  <c:v>59</c:v>
                </c:pt>
                <c:pt idx="459">
                  <c:v>56</c:v>
                </c:pt>
                <c:pt idx="460">
                  <c:v>109</c:v>
                </c:pt>
                <c:pt idx="461">
                  <c:v>56</c:v>
                </c:pt>
                <c:pt idx="462">
                  <c:v>65</c:v>
                </c:pt>
                <c:pt idx="463">
                  <c:v>76</c:v>
                </c:pt>
                <c:pt idx="464">
                  <c:v>59</c:v>
                </c:pt>
                <c:pt idx="465">
                  <c:v>63</c:v>
                </c:pt>
                <c:pt idx="466">
                  <c:v>74</c:v>
                </c:pt>
                <c:pt idx="467">
                  <c:v>111</c:v>
                </c:pt>
                <c:pt idx="468">
                  <c:v>56</c:v>
                </c:pt>
                <c:pt idx="469">
                  <c:v>56</c:v>
                </c:pt>
                <c:pt idx="470">
                  <c:v>61</c:v>
                </c:pt>
                <c:pt idx="471">
                  <c:v>60</c:v>
                </c:pt>
                <c:pt idx="472">
                  <c:v>58</c:v>
                </c:pt>
                <c:pt idx="473">
                  <c:v>101</c:v>
                </c:pt>
                <c:pt idx="474">
                  <c:v>58</c:v>
                </c:pt>
                <c:pt idx="475">
                  <c:v>58</c:v>
                </c:pt>
                <c:pt idx="476">
                  <c:v>63</c:v>
                </c:pt>
                <c:pt idx="477">
                  <c:v>72</c:v>
                </c:pt>
                <c:pt idx="478">
                  <c:v>73</c:v>
                </c:pt>
                <c:pt idx="479">
                  <c:v>69</c:v>
                </c:pt>
                <c:pt idx="480">
                  <c:v>66</c:v>
                </c:pt>
                <c:pt idx="481">
                  <c:v>63</c:v>
                </c:pt>
                <c:pt idx="482">
                  <c:v>62</c:v>
                </c:pt>
                <c:pt idx="483">
                  <c:v>66</c:v>
                </c:pt>
                <c:pt idx="484">
                  <c:v>73</c:v>
                </c:pt>
                <c:pt idx="485">
                  <c:v>105</c:v>
                </c:pt>
                <c:pt idx="486">
                  <c:v>72</c:v>
                </c:pt>
                <c:pt idx="487">
                  <c:v>81</c:v>
                </c:pt>
                <c:pt idx="488">
                  <c:v>75</c:v>
                </c:pt>
                <c:pt idx="489">
                  <c:v>72</c:v>
                </c:pt>
                <c:pt idx="490">
                  <c:v>79</c:v>
                </c:pt>
                <c:pt idx="491">
                  <c:v>78</c:v>
                </c:pt>
                <c:pt idx="492">
                  <c:v>97</c:v>
                </c:pt>
                <c:pt idx="493">
                  <c:v>127</c:v>
                </c:pt>
                <c:pt idx="494">
                  <c:v>93</c:v>
                </c:pt>
                <c:pt idx="495">
                  <c:v>83</c:v>
                </c:pt>
                <c:pt idx="496">
                  <c:v>85</c:v>
                </c:pt>
                <c:pt idx="497">
                  <c:v>91</c:v>
                </c:pt>
                <c:pt idx="498">
                  <c:v>90</c:v>
                </c:pt>
                <c:pt idx="499">
                  <c:v>90</c:v>
                </c:pt>
                <c:pt idx="500">
                  <c:v>88</c:v>
                </c:pt>
                <c:pt idx="501">
                  <c:v>80</c:v>
                </c:pt>
                <c:pt idx="502">
                  <c:v>81</c:v>
                </c:pt>
                <c:pt idx="503">
                  <c:v>80</c:v>
                </c:pt>
                <c:pt idx="504">
                  <c:v>83</c:v>
                </c:pt>
                <c:pt idx="505">
                  <c:v>100</c:v>
                </c:pt>
                <c:pt idx="506">
                  <c:v>79</c:v>
                </c:pt>
                <c:pt idx="507">
                  <c:v>82</c:v>
                </c:pt>
                <c:pt idx="508">
                  <c:v>86</c:v>
                </c:pt>
                <c:pt idx="509">
                  <c:v>80</c:v>
                </c:pt>
                <c:pt idx="510">
                  <c:v>86</c:v>
                </c:pt>
                <c:pt idx="511">
                  <c:v>85</c:v>
                </c:pt>
                <c:pt idx="512">
                  <c:v>81</c:v>
                </c:pt>
                <c:pt idx="513">
                  <c:v>87</c:v>
                </c:pt>
                <c:pt idx="514">
                  <c:v>90</c:v>
                </c:pt>
                <c:pt idx="515">
                  <c:v>83</c:v>
                </c:pt>
                <c:pt idx="516">
                  <c:v>79</c:v>
                </c:pt>
                <c:pt idx="517">
                  <c:v>81</c:v>
                </c:pt>
                <c:pt idx="518">
                  <c:v>85</c:v>
                </c:pt>
                <c:pt idx="519">
                  <c:v>81</c:v>
                </c:pt>
                <c:pt idx="520">
                  <c:v>91</c:v>
                </c:pt>
                <c:pt idx="521">
                  <c:v>87</c:v>
                </c:pt>
                <c:pt idx="522">
                  <c:v>89</c:v>
                </c:pt>
                <c:pt idx="523">
                  <c:v>80</c:v>
                </c:pt>
                <c:pt idx="524">
                  <c:v>82</c:v>
                </c:pt>
                <c:pt idx="525">
                  <c:v>85</c:v>
                </c:pt>
                <c:pt idx="526">
                  <c:v>92</c:v>
                </c:pt>
                <c:pt idx="527">
                  <c:v>86</c:v>
                </c:pt>
                <c:pt idx="528">
                  <c:v>82</c:v>
                </c:pt>
                <c:pt idx="529">
                  <c:v>80</c:v>
                </c:pt>
                <c:pt idx="530">
                  <c:v>77</c:v>
                </c:pt>
                <c:pt idx="531">
                  <c:v>77</c:v>
                </c:pt>
                <c:pt idx="532">
                  <c:v>85</c:v>
                </c:pt>
                <c:pt idx="533">
                  <c:v>91</c:v>
                </c:pt>
                <c:pt idx="534">
                  <c:v>87</c:v>
                </c:pt>
                <c:pt idx="535">
                  <c:v>93</c:v>
                </c:pt>
                <c:pt idx="536">
                  <c:v>81</c:v>
                </c:pt>
                <c:pt idx="537">
                  <c:v>84</c:v>
                </c:pt>
                <c:pt idx="538">
                  <c:v>87</c:v>
                </c:pt>
                <c:pt idx="539">
                  <c:v>86</c:v>
                </c:pt>
                <c:pt idx="540">
                  <c:v>95</c:v>
                </c:pt>
                <c:pt idx="541">
                  <c:v>116</c:v>
                </c:pt>
                <c:pt idx="542">
                  <c:v>109</c:v>
                </c:pt>
                <c:pt idx="543">
                  <c:v>105</c:v>
                </c:pt>
                <c:pt idx="544">
                  <c:v>91</c:v>
                </c:pt>
                <c:pt idx="545">
                  <c:v>95</c:v>
                </c:pt>
                <c:pt idx="546">
                  <c:v>91</c:v>
                </c:pt>
                <c:pt idx="547">
                  <c:v>94</c:v>
                </c:pt>
                <c:pt idx="548">
                  <c:v>87</c:v>
                </c:pt>
                <c:pt idx="549">
                  <c:v>97</c:v>
                </c:pt>
                <c:pt idx="550">
                  <c:v>89</c:v>
                </c:pt>
                <c:pt idx="551">
                  <c:v>86</c:v>
                </c:pt>
                <c:pt idx="552">
                  <c:v>90</c:v>
                </c:pt>
                <c:pt idx="553">
                  <c:v>90</c:v>
                </c:pt>
                <c:pt idx="554">
                  <c:v>91</c:v>
                </c:pt>
                <c:pt idx="555">
                  <c:v>94</c:v>
                </c:pt>
                <c:pt idx="556">
                  <c:v>96</c:v>
                </c:pt>
                <c:pt idx="557">
                  <c:v>97</c:v>
                </c:pt>
                <c:pt idx="558">
                  <c:v>89</c:v>
                </c:pt>
                <c:pt idx="559">
                  <c:v>97</c:v>
                </c:pt>
                <c:pt idx="560">
                  <c:v>101</c:v>
                </c:pt>
                <c:pt idx="561">
                  <c:v>92</c:v>
                </c:pt>
                <c:pt idx="562">
                  <c:v>93</c:v>
                </c:pt>
                <c:pt idx="563">
                  <c:v>97</c:v>
                </c:pt>
                <c:pt idx="564">
                  <c:v>98</c:v>
                </c:pt>
                <c:pt idx="565">
                  <c:v>90</c:v>
                </c:pt>
                <c:pt idx="566">
                  <c:v>93</c:v>
                </c:pt>
                <c:pt idx="567">
                  <c:v>94</c:v>
                </c:pt>
                <c:pt idx="568">
                  <c:v>97</c:v>
                </c:pt>
                <c:pt idx="569">
                  <c:v>95</c:v>
                </c:pt>
                <c:pt idx="570">
                  <c:v>105</c:v>
                </c:pt>
                <c:pt idx="571">
                  <c:v>105</c:v>
                </c:pt>
                <c:pt idx="572">
                  <c:v>102</c:v>
                </c:pt>
                <c:pt idx="573">
                  <c:v>107</c:v>
                </c:pt>
                <c:pt idx="574">
                  <c:v>110</c:v>
                </c:pt>
                <c:pt idx="575">
                  <c:v>118</c:v>
                </c:pt>
                <c:pt idx="576">
                  <c:v>110</c:v>
                </c:pt>
                <c:pt idx="577">
                  <c:v>111</c:v>
                </c:pt>
                <c:pt idx="578">
                  <c:v>120</c:v>
                </c:pt>
                <c:pt idx="579">
                  <c:v>107</c:v>
                </c:pt>
                <c:pt idx="580">
                  <c:v>109</c:v>
                </c:pt>
                <c:pt idx="581">
                  <c:v>114</c:v>
                </c:pt>
                <c:pt idx="582">
                  <c:v>124</c:v>
                </c:pt>
                <c:pt idx="583">
                  <c:v>128</c:v>
                </c:pt>
                <c:pt idx="584">
                  <c:v>134</c:v>
                </c:pt>
                <c:pt idx="585">
                  <c:v>124</c:v>
                </c:pt>
                <c:pt idx="586">
                  <c:v>381</c:v>
                </c:pt>
                <c:pt idx="587">
                  <c:v>388</c:v>
                </c:pt>
                <c:pt idx="588">
                  <c:v>385</c:v>
                </c:pt>
                <c:pt idx="589">
                  <c:v>387</c:v>
                </c:pt>
                <c:pt idx="590">
                  <c:v>390</c:v>
                </c:pt>
                <c:pt idx="591">
                  <c:v>406</c:v>
                </c:pt>
                <c:pt idx="592">
                  <c:v>393</c:v>
                </c:pt>
                <c:pt idx="593">
                  <c:v>202</c:v>
                </c:pt>
                <c:pt idx="594">
                  <c:v>198</c:v>
                </c:pt>
                <c:pt idx="595">
                  <c:v>206</c:v>
                </c:pt>
                <c:pt idx="596">
                  <c:v>208</c:v>
                </c:pt>
                <c:pt idx="597">
                  <c:v>208</c:v>
                </c:pt>
                <c:pt idx="598">
                  <c:v>230</c:v>
                </c:pt>
                <c:pt idx="599">
                  <c:v>196</c:v>
                </c:pt>
                <c:pt idx="600">
                  <c:v>199</c:v>
                </c:pt>
                <c:pt idx="601">
                  <c:v>204</c:v>
                </c:pt>
                <c:pt idx="602">
                  <c:v>205</c:v>
                </c:pt>
                <c:pt idx="603">
                  <c:v>200</c:v>
                </c:pt>
                <c:pt idx="604">
                  <c:v>191</c:v>
                </c:pt>
                <c:pt idx="605">
                  <c:v>186</c:v>
                </c:pt>
                <c:pt idx="606">
                  <c:v>188</c:v>
                </c:pt>
                <c:pt idx="607">
                  <c:v>231</c:v>
                </c:pt>
                <c:pt idx="608">
                  <c:v>181</c:v>
                </c:pt>
                <c:pt idx="609">
                  <c:v>184</c:v>
                </c:pt>
                <c:pt idx="610">
                  <c:v>170</c:v>
                </c:pt>
                <c:pt idx="611">
                  <c:v>172</c:v>
                </c:pt>
                <c:pt idx="612">
                  <c:v>180</c:v>
                </c:pt>
                <c:pt idx="613">
                  <c:v>189</c:v>
                </c:pt>
                <c:pt idx="614">
                  <c:v>189</c:v>
                </c:pt>
                <c:pt idx="615">
                  <c:v>193</c:v>
                </c:pt>
                <c:pt idx="616">
                  <c:v>196</c:v>
                </c:pt>
                <c:pt idx="617">
                  <c:v>186</c:v>
                </c:pt>
                <c:pt idx="618">
                  <c:v>186</c:v>
                </c:pt>
                <c:pt idx="619">
                  <c:v>184</c:v>
                </c:pt>
                <c:pt idx="620">
                  <c:v>177</c:v>
                </c:pt>
                <c:pt idx="621">
                  <c:v>184</c:v>
                </c:pt>
                <c:pt idx="622">
                  <c:v>177</c:v>
                </c:pt>
                <c:pt idx="623">
                  <c:v>179</c:v>
                </c:pt>
                <c:pt idx="624">
                  <c:v>178</c:v>
                </c:pt>
                <c:pt idx="625">
                  <c:v>174</c:v>
                </c:pt>
                <c:pt idx="626">
                  <c:v>174</c:v>
                </c:pt>
                <c:pt idx="627">
                  <c:v>180</c:v>
                </c:pt>
                <c:pt idx="628">
                  <c:v>174</c:v>
                </c:pt>
                <c:pt idx="629">
                  <c:v>174</c:v>
                </c:pt>
                <c:pt idx="630">
                  <c:v>182</c:v>
                </c:pt>
                <c:pt idx="631">
                  <c:v>174</c:v>
                </c:pt>
                <c:pt idx="632">
                  <c:v>172</c:v>
                </c:pt>
                <c:pt idx="633">
                  <c:v>177</c:v>
                </c:pt>
                <c:pt idx="634">
                  <c:v>171</c:v>
                </c:pt>
                <c:pt idx="635">
                  <c:v>165</c:v>
                </c:pt>
                <c:pt idx="636">
                  <c:v>166</c:v>
                </c:pt>
                <c:pt idx="637">
                  <c:v>167</c:v>
                </c:pt>
                <c:pt idx="638">
                  <c:v>157</c:v>
                </c:pt>
                <c:pt idx="639">
                  <c:v>148</c:v>
                </c:pt>
                <c:pt idx="640">
                  <c:v>127</c:v>
                </c:pt>
                <c:pt idx="641">
                  <c:v>123</c:v>
                </c:pt>
                <c:pt idx="642">
                  <c:v>124</c:v>
                </c:pt>
                <c:pt idx="643">
                  <c:v>133</c:v>
                </c:pt>
                <c:pt idx="644">
                  <c:v>129</c:v>
                </c:pt>
                <c:pt idx="645">
                  <c:v>135</c:v>
                </c:pt>
                <c:pt idx="646">
                  <c:v>129</c:v>
                </c:pt>
                <c:pt idx="647">
                  <c:v>119</c:v>
                </c:pt>
                <c:pt idx="648">
                  <c:v>118</c:v>
                </c:pt>
                <c:pt idx="649">
                  <c:v>129</c:v>
                </c:pt>
                <c:pt idx="650">
                  <c:v>121</c:v>
                </c:pt>
                <c:pt idx="651">
                  <c:v>119</c:v>
                </c:pt>
                <c:pt idx="652">
                  <c:v>111</c:v>
                </c:pt>
                <c:pt idx="653">
                  <c:v>120</c:v>
                </c:pt>
                <c:pt idx="654">
                  <c:v>117</c:v>
                </c:pt>
                <c:pt idx="655">
                  <c:v>120</c:v>
                </c:pt>
                <c:pt idx="656">
                  <c:v>120</c:v>
                </c:pt>
                <c:pt idx="657">
                  <c:v>121</c:v>
                </c:pt>
                <c:pt idx="658">
                  <c:v>116</c:v>
                </c:pt>
                <c:pt idx="659">
                  <c:v>120</c:v>
                </c:pt>
                <c:pt idx="660">
                  <c:v>119</c:v>
                </c:pt>
                <c:pt idx="661">
                  <c:v>114</c:v>
                </c:pt>
                <c:pt idx="662">
                  <c:v>116</c:v>
                </c:pt>
                <c:pt idx="663">
                  <c:v>113</c:v>
                </c:pt>
                <c:pt idx="664">
                  <c:v>125</c:v>
                </c:pt>
                <c:pt idx="665">
                  <c:v>126</c:v>
                </c:pt>
                <c:pt idx="666">
                  <c:v>119</c:v>
                </c:pt>
                <c:pt idx="667">
                  <c:v>123</c:v>
                </c:pt>
                <c:pt idx="668">
                  <c:v>121</c:v>
                </c:pt>
                <c:pt idx="669">
                  <c:v>114</c:v>
                </c:pt>
                <c:pt idx="670">
                  <c:v>114</c:v>
                </c:pt>
                <c:pt idx="671">
                  <c:v>126</c:v>
                </c:pt>
                <c:pt idx="672">
                  <c:v>128</c:v>
                </c:pt>
                <c:pt idx="673">
                  <c:v>116</c:v>
                </c:pt>
                <c:pt idx="674">
                  <c:v>115</c:v>
                </c:pt>
                <c:pt idx="675">
                  <c:v>114</c:v>
                </c:pt>
                <c:pt idx="676">
                  <c:v>111</c:v>
                </c:pt>
                <c:pt idx="677">
                  <c:v>112</c:v>
                </c:pt>
                <c:pt idx="678">
                  <c:v>120</c:v>
                </c:pt>
                <c:pt idx="679">
                  <c:v>121</c:v>
                </c:pt>
                <c:pt idx="680">
                  <c:v>109</c:v>
                </c:pt>
                <c:pt idx="681">
                  <c:v>110</c:v>
                </c:pt>
                <c:pt idx="682">
                  <c:v>115</c:v>
                </c:pt>
                <c:pt idx="683">
                  <c:v>112</c:v>
                </c:pt>
                <c:pt idx="684">
                  <c:v>105</c:v>
                </c:pt>
                <c:pt idx="685">
                  <c:v>108</c:v>
                </c:pt>
                <c:pt idx="686">
                  <c:v>109</c:v>
                </c:pt>
                <c:pt idx="687">
                  <c:v>103</c:v>
                </c:pt>
                <c:pt idx="688">
                  <c:v>103</c:v>
                </c:pt>
                <c:pt idx="689">
                  <c:v>106</c:v>
                </c:pt>
                <c:pt idx="690">
                  <c:v>100</c:v>
                </c:pt>
                <c:pt idx="691">
                  <c:v>103</c:v>
                </c:pt>
                <c:pt idx="692">
                  <c:v>102</c:v>
                </c:pt>
                <c:pt idx="693">
                  <c:v>103</c:v>
                </c:pt>
                <c:pt idx="694">
                  <c:v>102</c:v>
                </c:pt>
                <c:pt idx="695">
                  <c:v>102</c:v>
                </c:pt>
                <c:pt idx="696">
                  <c:v>103</c:v>
                </c:pt>
                <c:pt idx="697">
                  <c:v>100</c:v>
                </c:pt>
                <c:pt idx="698">
                  <c:v>104</c:v>
                </c:pt>
                <c:pt idx="699">
                  <c:v>104</c:v>
                </c:pt>
                <c:pt idx="700">
                  <c:v>102</c:v>
                </c:pt>
                <c:pt idx="701">
                  <c:v>97</c:v>
                </c:pt>
                <c:pt idx="702">
                  <c:v>100</c:v>
                </c:pt>
                <c:pt idx="703">
                  <c:v>99</c:v>
                </c:pt>
                <c:pt idx="704">
                  <c:v>100</c:v>
                </c:pt>
                <c:pt idx="705">
                  <c:v>102</c:v>
                </c:pt>
                <c:pt idx="706">
                  <c:v>137</c:v>
                </c:pt>
                <c:pt idx="707">
                  <c:v>101</c:v>
                </c:pt>
                <c:pt idx="708">
                  <c:v>154</c:v>
                </c:pt>
                <c:pt idx="709">
                  <c:v>101</c:v>
                </c:pt>
                <c:pt idx="710">
                  <c:v>100</c:v>
                </c:pt>
                <c:pt idx="711">
                  <c:v>100</c:v>
                </c:pt>
                <c:pt idx="712">
                  <c:v>103</c:v>
                </c:pt>
                <c:pt idx="713">
                  <c:v>101</c:v>
                </c:pt>
                <c:pt idx="714">
                  <c:v>99</c:v>
                </c:pt>
                <c:pt idx="715">
                  <c:v>100</c:v>
                </c:pt>
                <c:pt idx="716">
                  <c:v>103</c:v>
                </c:pt>
                <c:pt idx="717">
                  <c:v>101</c:v>
                </c:pt>
                <c:pt idx="718">
                  <c:v>100</c:v>
                </c:pt>
                <c:pt idx="719">
                  <c:v>100</c:v>
                </c:pt>
                <c:pt idx="720">
                  <c:v>101</c:v>
                </c:pt>
                <c:pt idx="721">
                  <c:v>100</c:v>
                </c:pt>
                <c:pt idx="722">
                  <c:v>103</c:v>
                </c:pt>
                <c:pt idx="723">
                  <c:v>107</c:v>
                </c:pt>
                <c:pt idx="724">
                  <c:v>108</c:v>
                </c:pt>
                <c:pt idx="725">
                  <c:v>108</c:v>
                </c:pt>
                <c:pt idx="726">
                  <c:v>108</c:v>
                </c:pt>
                <c:pt idx="727">
                  <c:v>108</c:v>
                </c:pt>
                <c:pt idx="728">
                  <c:v>106</c:v>
                </c:pt>
                <c:pt idx="729">
                  <c:v>107</c:v>
                </c:pt>
                <c:pt idx="730">
                  <c:v>104</c:v>
                </c:pt>
                <c:pt idx="731">
                  <c:v>103</c:v>
                </c:pt>
                <c:pt idx="732">
                  <c:v>111</c:v>
                </c:pt>
                <c:pt idx="733">
                  <c:v>112</c:v>
                </c:pt>
                <c:pt idx="734">
                  <c:v>109</c:v>
                </c:pt>
                <c:pt idx="735">
                  <c:v>50</c:v>
                </c:pt>
                <c:pt idx="736">
                  <c:v>52</c:v>
                </c:pt>
                <c:pt idx="737">
                  <c:v>48</c:v>
                </c:pt>
                <c:pt idx="738">
                  <c:v>31</c:v>
                </c:pt>
                <c:pt idx="739">
                  <c:v>30</c:v>
                </c:pt>
                <c:pt idx="740">
                  <c:v>32</c:v>
                </c:pt>
                <c:pt idx="741">
                  <c:v>28</c:v>
                </c:pt>
                <c:pt idx="742">
                  <c:v>27</c:v>
                </c:pt>
                <c:pt idx="743">
                  <c:v>25</c:v>
                </c:pt>
                <c:pt idx="744">
                  <c:v>24</c:v>
                </c:pt>
                <c:pt idx="745">
                  <c:v>23</c:v>
                </c:pt>
                <c:pt idx="746">
                  <c:v>25</c:v>
                </c:pt>
                <c:pt idx="747">
                  <c:v>24</c:v>
                </c:pt>
                <c:pt idx="748">
                  <c:v>24</c:v>
                </c:pt>
                <c:pt idx="749">
                  <c:v>23</c:v>
                </c:pt>
                <c:pt idx="750">
                  <c:v>23</c:v>
                </c:pt>
                <c:pt idx="751">
                  <c:v>27</c:v>
                </c:pt>
                <c:pt idx="752">
                  <c:v>27</c:v>
                </c:pt>
                <c:pt idx="753">
                  <c:v>25</c:v>
                </c:pt>
                <c:pt idx="754">
                  <c:v>25</c:v>
                </c:pt>
                <c:pt idx="755">
                  <c:v>25</c:v>
                </c:pt>
                <c:pt idx="756">
                  <c:v>24</c:v>
                </c:pt>
                <c:pt idx="757">
                  <c:v>22</c:v>
                </c:pt>
                <c:pt idx="758">
                  <c:v>22</c:v>
                </c:pt>
                <c:pt idx="759">
                  <c:v>24</c:v>
                </c:pt>
                <c:pt idx="760">
                  <c:v>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2598624"/>
        <c:axId val="346210768"/>
      </c:lineChart>
      <c:lineChart>
        <c:grouping val="standard"/>
        <c:varyColors val="0"/>
        <c:ser>
          <c:idx val="1"/>
          <c:order val="1"/>
          <c:tx>
            <c:strRef>
              <c:f>Chart8_Data!$C$1</c:f>
              <c:strCache>
                <c:ptCount val="1"/>
                <c:pt idx="0">
                  <c:v>Percentage</c:v>
                </c:pt>
              </c:strCache>
            </c:strRef>
          </c:tx>
          <c:marker>
            <c:symbol val="none"/>
          </c:marker>
          <c:cat>
            <c:numRef>
              <c:f>Chart8_Data!$A$2:$A$762</c:f>
              <c:numCache>
                <c:formatCode>m/d/yyyy</c:formatCode>
                <c:ptCount val="761"/>
                <c:pt idx="0">
                  <c:v>41609</c:v>
                </c:pt>
                <c:pt idx="1">
                  <c:v>41610</c:v>
                </c:pt>
                <c:pt idx="2">
                  <c:v>41611</c:v>
                </c:pt>
                <c:pt idx="3">
                  <c:v>41612</c:v>
                </c:pt>
                <c:pt idx="4">
                  <c:v>41613</c:v>
                </c:pt>
                <c:pt idx="5">
                  <c:v>41614</c:v>
                </c:pt>
                <c:pt idx="6">
                  <c:v>41615</c:v>
                </c:pt>
                <c:pt idx="7">
                  <c:v>41616</c:v>
                </c:pt>
                <c:pt idx="8">
                  <c:v>41617</c:v>
                </c:pt>
                <c:pt idx="9">
                  <c:v>41618</c:v>
                </c:pt>
                <c:pt idx="10">
                  <c:v>41619</c:v>
                </c:pt>
                <c:pt idx="11">
                  <c:v>41620</c:v>
                </c:pt>
                <c:pt idx="12">
                  <c:v>41621</c:v>
                </c:pt>
                <c:pt idx="13">
                  <c:v>41622</c:v>
                </c:pt>
                <c:pt idx="14">
                  <c:v>41623</c:v>
                </c:pt>
                <c:pt idx="15">
                  <c:v>41624</c:v>
                </c:pt>
                <c:pt idx="16">
                  <c:v>41625</c:v>
                </c:pt>
                <c:pt idx="17">
                  <c:v>41626</c:v>
                </c:pt>
                <c:pt idx="18">
                  <c:v>41627</c:v>
                </c:pt>
                <c:pt idx="19">
                  <c:v>41628</c:v>
                </c:pt>
                <c:pt idx="20">
                  <c:v>41629</c:v>
                </c:pt>
                <c:pt idx="21">
                  <c:v>41630</c:v>
                </c:pt>
                <c:pt idx="22">
                  <c:v>41631</c:v>
                </c:pt>
                <c:pt idx="23">
                  <c:v>41632</c:v>
                </c:pt>
                <c:pt idx="24">
                  <c:v>41633</c:v>
                </c:pt>
                <c:pt idx="25">
                  <c:v>41634</c:v>
                </c:pt>
                <c:pt idx="26">
                  <c:v>41635</c:v>
                </c:pt>
                <c:pt idx="27">
                  <c:v>41636</c:v>
                </c:pt>
                <c:pt idx="28">
                  <c:v>41637</c:v>
                </c:pt>
                <c:pt idx="29">
                  <c:v>41638</c:v>
                </c:pt>
                <c:pt idx="30">
                  <c:v>41639</c:v>
                </c:pt>
                <c:pt idx="31">
                  <c:v>41640</c:v>
                </c:pt>
                <c:pt idx="32">
                  <c:v>41641</c:v>
                </c:pt>
                <c:pt idx="33">
                  <c:v>41642</c:v>
                </c:pt>
                <c:pt idx="34">
                  <c:v>41643</c:v>
                </c:pt>
                <c:pt idx="35">
                  <c:v>41644</c:v>
                </c:pt>
                <c:pt idx="36">
                  <c:v>41645</c:v>
                </c:pt>
                <c:pt idx="37">
                  <c:v>41646</c:v>
                </c:pt>
                <c:pt idx="38">
                  <c:v>41647</c:v>
                </c:pt>
                <c:pt idx="39">
                  <c:v>41648</c:v>
                </c:pt>
                <c:pt idx="40">
                  <c:v>41649</c:v>
                </c:pt>
                <c:pt idx="41">
                  <c:v>41650</c:v>
                </c:pt>
                <c:pt idx="42">
                  <c:v>41651</c:v>
                </c:pt>
                <c:pt idx="43">
                  <c:v>41652</c:v>
                </c:pt>
                <c:pt idx="44">
                  <c:v>41653</c:v>
                </c:pt>
                <c:pt idx="45">
                  <c:v>41654</c:v>
                </c:pt>
                <c:pt idx="46">
                  <c:v>41655</c:v>
                </c:pt>
                <c:pt idx="47">
                  <c:v>41656</c:v>
                </c:pt>
                <c:pt idx="48">
                  <c:v>41657</c:v>
                </c:pt>
                <c:pt idx="49">
                  <c:v>41658</c:v>
                </c:pt>
                <c:pt idx="50">
                  <c:v>41659</c:v>
                </c:pt>
                <c:pt idx="51">
                  <c:v>41660</c:v>
                </c:pt>
                <c:pt idx="52">
                  <c:v>41661</c:v>
                </c:pt>
                <c:pt idx="53">
                  <c:v>41662</c:v>
                </c:pt>
                <c:pt idx="54">
                  <c:v>41663</c:v>
                </c:pt>
                <c:pt idx="55">
                  <c:v>41664</c:v>
                </c:pt>
                <c:pt idx="56">
                  <c:v>41665</c:v>
                </c:pt>
                <c:pt idx="57">
                  <c:v>41666</c:v>
                </c:pt>
                <c:pt idx="58">
                  <c:v>41667</c:v>
                </c:pt>
                <c:pt idx="59">
                  <c:v>41668</c:v>
                </c:pt>
                <c:pt idx="60">
                  <c:v>41669</c:v>
                </c:pt>
                <c:pt idx="61">
                  <c:v>41670</c:v>
                </c:pt>
                <c:pt idx="62">
                  <c:v>41671</c:v>
                </c:pt>
                <c:pt idx="63">
                  <c:v>41672</c:v>
                </c:pt>
                <c:pt idx="64">
                  <c:v>41673</c:v>
                </c:pt>
                <c:pt idx="65">
                  <c:v>41674</c:v>
                </c:pt>
                <c:pt idx="66">
                  <c:v>41675</c:v>
                </c:pt>
                <c:pt idx="67">
                  <c:v>41676</c:v>
                </c:pt>
                <c:pt idx="68">
                  <c:v>41677</c:v>
                </c:pt>
                <c:pt idx="69">
                  <c:v>41678</c:v>
                </c:pt>
                <c:pt idx="70">
                  <c:v>41679</c:v>
                </c:pt>
                <c:pt idx="71">
                  <c:v>41680</c:v>
                </c:pt>
                <c:pt idx="72">
                  <c:v>41681</c:v>
                </c:pt>
                <c:pt idx="73">
                  <c:v>41682</c:v>
                </c:pt>
                <c:pt idx="74">
                  <c:v>41683</c:v>
                </c:pt>
                <c:pt idx="75">
                  <c:v>41684</c:v>
                </c:pt>
                <c:pt idx="76">
                  <c:v>41685</c:v>
                </c:pt>
                <c:pt idx="77">
                  <c:v>41686</c:v>
                </c:pt>
                <c:pt idx="78">
                  <c:v>41687</c:v>
                </c:pt>
                <c:pt idx="79">
                  <c:v>41688</c:v>
                </c:pt>
                <c:pt idx="80">
                  <c:v>41689</c:v>
                </c:pt>
                <c:pt idx="81">
                  <c:v>41690</c:v>
                </c:pt>
                <c:pt idx="82">
                  <c:v>41691</c:v>
                </c:pt>
                <c:pt idx="83">
                  <c:v>41692</c:v>
                </c:pt>
                <c:pt idx="84">
                  <c:v>41693</c:v>
                </c:pt>
                <c:pt idx="85">
                  <c:v>41694</c:v>
                </c:pt>
                <c:pt idx="86">
                  <c:v>41695</c:v>
                </c:pt>
                <c:pt idx="87">
                  <c:v>41696</c:v>
                </c:pt>
                <c:pt idx="88">
                  <c:v>41697</c:v>
                </c:pt>
                <c:pt idx="89">
                  <c:v>41698</c:v>
                </c:pt>
                <c:pt idx="90">
                  <c:v>41699</c:v>
                </c:pt>
                <c:pt idx="91">
                  <c:v>41700</c:v>
                </c:pt>
                <c:pt idx="92">
                  <c:v>41701</c:v>
                </c:pt>
                <c:pt idx="93">
                  <c:v>41702</c:v>
                </c:pt>
                <c:pt idx="94">
                  <c:v>41703</c:v>
                </c:pt>
                <c:pt idx="95">
                  <c:v>41704</c:v>
                </c:pt>
                <c:pt idx="96">
                  <c:v>41705</c:v>
                </c:pt>
                <c:pt idx="97">
                  <c:v>41706</c:v>
                </c:pt>
                <c:pt idx="98">
                  <c:v>41707</c:v>
                </c:pt>
                <c:pt idx="99">
                  <c:v>41708</c:v>
                </c:pt>
                <c:pt idx="100">
                  <c:v>41709</c:v>
                </c:pt>
                <c:pt idx="101">
                  <c:v>41710</c:v>
                </c:pt>
                <c:pt idx="102">
                  <c:v>41711</c:v>
                </c:pt>
                <c:pt idx="103">
                  <c:v>41712</c:v>
                </c:pt>
                <c:pt idx="104">
                  <c:v>41713</c:v>
                </c:pt>
                <c:pt idx="105">
                  <c:v>41714</c:v>
                </c:pt>
                <c:pt idx="106">
                  <c:v>41715</c:v>
                </c:pt>
                <c:pt idx="107">
                  <c:v>41716</c:v>
                </c:pt>
                <c:pt idx="108">
                  <c:v>41717</c:v>
                </c:pt>
                <c:pt idx="109">
                  <c:v>41718</c:v>
                </c:pt>
                <c:pt idx="110">
                  <c:v>41719</c:v>
                </c:pt>
                <c:pt idx="111">
                  <c:v>41720</c:v>
                </c:pt>
                <c:pt idx="112">
                  <c:v>41721</c:v>
                </c:pt>
                <c:pt idx="113">
                  <c:v>41722</c:v>
                </c:pt>
                <c:pt idx="114">
                  <c:v>41723</c:v>
                </c:pt>
                <c:pt idx="115">
                  <c:v>41724</c:v>
                </c:pt>
                <c:pt idx="116">
                  <c:v>41725</c:v>
                </c:pt>
                <c:pt idx="117">
                  <c:v>41726</c:v>
                </c:pt>
                <c:pt idx="118">
                  <c:v>41727</c:v>
                </c:pt>
                <c:pt idx="119">
                  <c:v>41728</c:v>
                </c:pt>
                <c:pt idx="120">
                  <c:v>41729</c:v>
                </c:pt>
                <c:pt idx="121">
                  <c:v>41730</c:v>
                </c:pt>
                <c:pt idx="122">
                  <c:v>41731</c:v>
                </c:pt>
                <c:pt idx="123">
                  <c:v>41732</c:v>
                </c:pt>
                <c:pt idx="124">
                  <c:v>41733</c:v>
                </c:pt>
                <c:pt idx="125">
                  <c:v>41734</c:v>
                </c:pt>
                <c:pt idx="126">
                  <c:v>41735</c:v>
                </c:pt>
                <c:pt idx="127">
                  <c:v>41736</c:v>
                </c:pt>
                <c:pt idx="128">
                  <c:v>41737</c:v>
                </c:pt>
                <c:pt idx="129">
                  <c:v>41738</c:v>
                </c:pt>
                <c:pt idx="130">
                  <c:v>41739</c:v>
                </c:pt>
                <c:pt idx="131">
                  <c:v>41740</c:v>
                </c:pt>
                <c:pt idx="132">
                  <c:v>41741</c:v>
                </c:pt>
                <c:pt idx="133">
                  <c:v>41742</c:v>
                </c:pt>
                <c:pt idx="134">
                  <c:v>41743</c:v>
                </c:pt>
                <c:pt idx="135">
                  <c:v>41744</c:v>
                </c:pt>
                <c:pt idx="136">
                  <c:v>41745</c:v>
                </c:pt>
                <c:pt idx="137">
                  <c:v>41746</c:v>
                </c:pt>
                <c:pt idx="138">
                  <c:v>41747</c:v>
                </c:pt>
                <c:pt idx="139">
                  <c:v>41748</c:v>
                </c:pt>
                <c:pt idx="140">
                  <c:v>41749</c:v>
                </c:pt>
                <c:pt idx="141">
                  <c:v>41750</c:v>
                </c:pt>
                <c:pt idx="142">
                  <c:v>41751</c:v>
                </c:pt>
                <c:pt idx="143">
                  <c:v>41752</c:v>
                </c:pt>
                <c:pt idx="144">
                  <c:v>41753</c:v>
                </c:pt>
                <c:pt idx="145">
                  <c:v>41754</c:v>
                </c:pt>
                <c:pt idx="146">
                  <c:v>41755</c:v>
                </c:pt>
                <c:pt idx="147">
                  <c:v>41756</c:v>
                </c:pt>
                <c:pt idx="148">
                  <c:v>41757</c:v>
                </c:pt>
                <c:pt idx="149">
                  <c:v>41758</c:v>
                </c:pt>
                <c:pt idx="150">
                  <c:v>41759</c:v>
                </c:pt>
                <c:pt idx="151">
                  <c:v>41760</c:v>
                </c:pt>
                <c:pt idx="152">
                  <c:v>41761</c:v>
                </c:pt>
                <c:pt idx="153">
                  <c:v>41762</c:v>
                </c:pt>
                <c:pt idx="154">
                  <c:v>41763</c:v>
                </c:pt>
                <c:pt idx="155">
                  <c:v>41764</c:v>
                </c:pt>
                <c:pt idx="156">
                  <c:v>41765</c:v>
                </c:pt>
                <c:pt idx="157">
                  <c:v>41766</c:v>
                </c:pt>
                <c:pt idx="158">
                  <c:v>41767</c:v>
                </c:pt>
                <c:pt idx="159">
                  <c:v>41768</c:v>
                </c:pt>
                <c:pt idx="160">
                  <c:v>41769</c:v>
                </c:pt>
                <c:pt idx="161">
                  <c:v>41770</c:v>
                </c:pt>
                <c:pt idx="162">
                  <c:v>41771</c:v>
                </c:pt>
                <c:pt idx="163">
                  <c:v>41772</c:v>
                </c:pt>
                <c:pt idx="164">
                  <c:v>41773</c:v>
                </c:pt>
                <c:pt idx="165">
                  <c:v>41774</c:v>
                </c:pt>
                <c:pt idx="166">
                  <c:v>41775</c:v>
                </c:pt>
                <c:pt idx="167">
                  <c:v>41776</c:v>
                </c:pt>
                <c:pt idx="168">
                  <c:v>41777</c:v>
                </c:pt>
                <c:pt idx="169">
                  <c:v>41778</c:v>
                </c:pt>
                <c:pt idx="170">
                  <c:v>41779</c:v>
                </c:pt>
                <c:pt idx="171">
                  <c:v>41780</c:v>
                </c:pt>
                <c:pt idx="172">
                  <c:v>41781</c:v>
                </c:pt>
                <c:pt idx="173">
                  <c:v>41782</c:v>
                </c:pt>
                <c:pt idx="174">
                  <c:v>41783</c:v>
                </c:pt>
                <c:pt idx="175">
                  <c:v>41784</c:v>
                </c:pt>
                <c:pt idx="176">
                  <c:v>41785</c:v>
                </c:pt>
                <c:pt idx="177">
                  <c:v>41786</c:v>
                </c:pt>
                <c:pt idx="178">
                  <c:v>41787</c:v>
                </c:pt>
                <c:pt idx="179">
                  <c:v>41788</c:v>
                </c:pt>
                <c:pt idx="180">
                  <c:v>41789</c:v>
                </c:pt>
                <c:pt idx="181">
                  <c:v>41790</c:v>
                </c:pt>
                <c:pt idx="182">
                  <c:v>41791</c:v>
                </c:pt>
                <c:pt idx="183">
                  <c:v>41792</c:v>
                </c:pt>
                <c:pt idx="184">
                  <c:v>41793</c:v>
                </c:pt>
                <c:pt idx="185">
                  <c:v>41794</c:v>
                </c:pt>
                <c:pt idx="186">
                  <c:v>41795</c:v>
                </c:pt>
                <c:pt idx="187">
                  <c:v>41796</c:v>
                </c:pt>
                <c:pt idx="188">
                  <c:v>41797</c:v>
                </c:pt>
                <c:pt idx="189">
                  <c:v>41798</c:v>
                </c:pt>
                <c:pt idx="190">
                  <c:v>41799</c:v>
                </c:pt>
                <c:pt idx="191">
                  <c:v>41800</c:v>
                </c:pt>
                <c:pt idx="192">
                  <c:v>41801</c:v>
                </c:pt>
                <c:pt idx="193">
                  <c:v>41802</c:v>
                </c:pt>
                <c:pt idx="194">
                  <c:v>41803</c:v>
                </c:pt>
                <c:pt idx="195">
                  <c:v>41804</c:v>
                </c:pt>
                <c:pt idx="196">
                  <c:v>41805</c:v>
                </c:pt>
                <c:pt idx="197">
                  <c:v>41806</c:v>
                </c:pt>
                <c:pt idx="198">
                  <c:v>41807</c:v>
                </c:pt>
                <c:pt idx="199">
                  <c:v>41808</c:v>
                </c:pt>
                <c:pt idx="200">
                  <c:v>41809</c:v>
                </c:pt>
                <c:pt idx="201">
                  <c:v>41810</c:v>
                </c:pt>
                <c:pt idx="202">
                  <c:v>41811</c:v>
                </c:pt>
                <c:pt idx="203">
                  <c:v>41812</c:v>
                </c:pt>
                <c:pt idx="204">
                  <c:v>41813</c:v>
                </c:pt>
                <c:pt idx="205">
                  <c:v>41814</c:v>
                </c:pt>
                <c:pt idx="206">
                  <c:v>41815</c:v>
                </c:pt>
                <c:pt idx="207">
                  <c:v>41816</c:v>
                </c:pt>
                <c:pt idx="208">
                  <c:v>41817</c:v>
                </c:pt>
                <c:pt idx="209">
                  <c:v>41818</c:v>
                </c:pt>
                <c:pt idx="210">
                  <c:v>41819</c:v>
                </c:pt>
                <c:pt idx="211">
                  <c:v>41820</c:v>
                </c:pt>
                <c:pt idx="212">
                  <c:v>41821</c:v>
                </c:pt>
                <c:pt idx="213">
                  <c:v>41822</c:v>
                </c:pt>
                <c:pt idx="214">
                  <c:v>41823</c:v>
                </c:pt>
                <c:pt idx="215">
                  <c:v>41824</c:v>
                </c:pt>
                <c:pt idx="216">
                  <c:v>41825</c:v>
                </c:pt>
                <c:pt idx="217">
                  <c:v>41826</c:v>
                </c:pt>
                <c:pt idx="218">
                  <c:v>41827</c:v>
                </c:pt>
                <c:pt idx="219">
                  <c:v>41828</c:v>
                </c:pt>
                <c:pt idx="220">
                  <c:v>41829</c:v>
                </c:pt>
                <c:pt idx="221">
                  <c:v>41830</c:v>
                </c:pt>
                <c:pt idx="222">
                  <c:v>41831</c:v>
                </c:pt>
                <c:pt idx="223">
                  <c:v>41832</c:v>
                </c:pt>
                <c:pt idx="224">
                  <c:v>41833</c:v>
                </c:pt>
                <c:pt idx="225">
                  <c:v>41834</c:v>
                </c:pt>
                <c:pt idx="226">
                  <c:v>41835</c:v>
                </c:pt>
                <c:pt idx="227">
                  <c:v>41836</c:v>
                </c:pt>
                <c:pt idx="228">
                  <c:v>41837</c:v>
                </c:pt>
                <c:pt idx="229">
                  <c:v>41838</c:v>
                </c:pt>
                <c:pt idx="230">
                  <c:v>41839</c:v>
                </c:pt>
                <c:pt idx="231">
                  <c:v>41840</c:v>
                </c:pt>
                <c:pt idx="232">
                  <c:v>41841</c:v>
                </c:pt>
                <c:pt idx="233">
                  <c:v>41842</c:v>
                </c:pt>
                <c:pt idx="234">
                  <c:v>41843</c:v>
                </c:pt>
                <c:pt idx="235">
                  <c:v>41844</c:v>
                </c:pt>
                <c:pt idx="236">
                  <c:v>41845</c:v>
                </c:pt>
                <c:pt idx="237">
                  <c:v>41846</c:v>
                </c:pt>
                <c:pt idx="238">
                  <c:v>41847</c:v>
                </c:pt>
                <c:pt idx="239">
                  <c:v>41848</c:v>
                </c:pt>
                <c:pt idx="240">
                  <c:v>41849</c:v>
                </c:pt>
                <c:pt idx="241">
                  <c:v>41850</c:v>
                </c:pt>
                <c:pt idx="242">
                  <c:v>41851</c:v>
                </c:pt>
                <c:pt idx="243">
                  <c:v>41852</c:v>
                </c:pt>
                <c:pt idx="244">
                  <c:v>41853</c:v>
                </c:pt>
                <c:pt idx="245">
                  <c:v>41854</c:v>
                </c:pt>
                <c:pt idx="246">
                  <c:v>41855</c:v>
                </c:pt>
                <c:pt idx="247">
                  <c:v>41856</c:v>
                </c:pt>
                <c:pt idx="248">
                  <c:v>41857</c:v>
                </c:pt>
                <c:pt idx="249">
                  <c:v>41858</c:v>
                </c:pt>
                <c:pt idx="250">
                  <c:v>41859</c:v>
                </c:pt>
                <c:pt idx="251">
                  <c:v>41860</c:v>
                </c:pt>
                <c:pt idx="252">
                  <c:v>41861</c:v>
                </c:pt>
                <c:pt idx="253">
                  <c:v>41862</c:v>
                </c:pt>
                <c:pt idx="254">
                  <c:v>41863</c:v>
                </c:pt>
                <c:pt idx="255">
                  <c:v>41864</c:v>
                </c:pt>
                <c:pt idx="256">
                  <c:v>41865</c:v>
                </c:pt>
                <c:pt idx="257">
                  <c:v>41866</c:v>
                </c:pt>
                <c:pt idx="258">
                  <c:v>41867</c:v>
                </c:pt>
                <c:pt idx="259">
                  <c:v>41868</c:v>
                </c:pt>
                <c:pt idx="260">
                  <c:v>41869</c:v>
                </c:pt>
                <c:pt idx="261">
                  <c:v>41870</c:v>
                </c:pt>
                <c:pt idx="262">
                  <c:v>41871</c:v>
                </c:pt>
                <c:pt idx="263">
                  <c:v>41872</c:v>
                </c:pt>
                <c:pt idx="264">
                  <c:v>41873</c:v>
                </c:pt>
                <c:pt idx="265">
                  <c:v>41874</c:v>
                </c:pt>
                <c:pt idx="266">
                  <c:v>41875</c:v>
                </c:pt>
                <c:pt idx="267">
                  <c:v>41876</c:v>
                </c:pt>
                <c:pt idx="268">
                  <c:v>41877</c:v>
                </c:pt>
                <c:pt idx="269">
                  <c:v>41878</c:v>
                </c:pt>
                <c:pt idx="270">
                  <c:v>41879</c:v>
                </c:pt>
                <c:pt idx="271">
                  <c:v>41880</c:v>
                </c:pt>
                <c:pt idx="272">
                  <c:v>41881</c:v>
                </c:pt>
                <c:pt idx="273">
                  <c:v>41882</c:v>
                </c:pt>
                <c:pt idx="274">
                  <c:v>41883</c:v>
                </c:pt>
                <c:pt idx="275">
                  <c:v>41884</c:v>
                </c:pt>
                <c:pt idx="276">
                  <c:v>41885</c:v>
                </c:pt>
                <c:pt idx="277">
                  <c:v>41886</c:v>
                </c:pt>
                <c:pt idx="278">
                  <c:v>41887</c:v>
                </c:pt>
                <c:pt idx="279">
                  <c:v>41888</c:v>
                </c:pt>
                <c:pt idx="280">
                  <c:v>41889</c:v>
                </c:pt>
                <c:pt idx="281">
                  <c:v>41890</c:v>
                </c:pt>
                <c:pt idx="282">
                  <c:v>41891</c:v>
                </c:pt>
                <c:pt idx="283">
                  <c:v>41892</c:v>
                </c:pt>
                <c:pt idx="284">
                  <c:v>41893</c:v>
                </c:pt>
                <c:pt idx="285">
                  <c:v>41894</c:v>
                </c:pt>
                <c:pt idx="286">
                  <c:v>41895</c:v>
                </c:pt>
                <c:pt idx="287">
                  <c:v>41896</c:v>
                </c:pt>
                <c:pt idx="288">
                  <c:v>41897</c:v>
                </c:pt>
                <c:pt idx="289">
                  <c:v>41898</c:v>
                </c:pt>
                <c:pt idx="290">
                  <c:v>41899</c:v>
                </c:pt>
                <c:pt idx="291">
                  <c:v>41900</c:v>
                </c:pt>
                <c:pt idx="292">
                  <c:v>41901</c:v>
                </c:pt>
                <c:pt idx="293">
                  <c:v>41902</c:v>
                </c:pt>
                <c:pt idx="294">
                  <c:v>41903</c:v>
                </c:pt>
                <c:pt idx="295">
                  <c:v>41904</c:v>
                </c:pt>
                <c:pt idx="296">
                  <c:v>41905</c:v>
                </c:pt>
                <c:pt idx="297">
                  <c:v>41906</c:v>
                </c:pt>
                <c:pt idx="298">
                  <c:v>41907</c:v>
                </c:pt>
                <c:pt idx="299">
                  <c:v>41908</c:v>
                </c:pt>
                <c:pt idx="300">
                  <c:v>41909</c:v>
                </c:pt>
                <c:pt idx="301">
                  <c:v>41910</c:v>
                </c:pt>
                <c:pt idx="302">
                  <c:v>41911</c:v>
                </c:pt>
                <c:pt idx="303">
                  <c:v>41912</c:v>
                </c:pt>
                <c:pt idx="304">
                  <c:v>41913</c:v>
                </c:pt>
                <c:pt idx="305">
                  <c:v>41914</c:v>
                </c:pt>
                <c:pt idx="306">
                  <c:v>41915</c:v>
                </c:pt>
                <c:pt idx="307">
                  <c:v>41916</c:v>
                </c:pt>
                <c:pt idx="308">
                  <c:v>41917</c:v>
                </c:pt>
                <c:pt idx="309">
                  <c:v>41918</c:v>
                </c:pt>
                <c:pt idx="310">
                  <c:v>41919</c:v>
                </c:pt>
                <c:pt idx="311">
                  <c:v>41920</c:v>
                </c:pt>
                <c:pt idx="312">
                  <c:v>41921</c:v>
                </c:pt>
                <c:pt idx="313">
                  <c:v>41922</c:v>
                </c:pt>
                <c:pt idx="314">
                  <c:v>41923</c:v>
                </c:pt>
                <c:pt idx="315">
                  <c:v>41924</c:v>
                </c:pt>
                <c:pt idx="316">
                  <c:v>41925</c:v>
                </c:pt>
                <c:pt idx="317">
                  <c:v>41926</c:v>
                </c:pt>
                <c:pt idx="318">
                  <c:v>41927</c:v>
                </c:pt>
                <c:pt idx="319">
                  <c:v>41928</c:v>
                </c:pt>
                <c:pt idx="320">
                  <c:v>41929</c:v>
                </c:pt>
                <c:pt idx="321">
                  <c:v>41930</c:v>
                </c:pt>
                <c:pt idx="322">
                  <c:v>41931</c:v>
                </c:pt>
                <c:pt idx="323">
                  <c:v>41932</c:v>
                </c:pt>
                <c:pt idx="324">
                  <c:v>41933</c:v>
                </c:pt>
                <c:pt idx="325">
                  <c:v>41934</c:v>
                </c:pt>
                <c:pt idx="326">
                  <c:v>41935</c:v>
                </c:pt>
                <c:pt idx="327">
                  <c:v>41936</c:v>
                </c:pt>
                <c:pt idx="328">
                  <c:v>41937</c:v>
                </c:pt>
                <c:pt idx="329">
                  <c:v>41938</c:v>
                </c:pt>
                <c:pt idx="330">
                  <c:v>41939</c:v>
                </c:pt>
                <c:pt idx="331">
                  <c:v>41940</c:v>
                </c:pt>
                <c:pt idx="332">
                  <c:v>41941</c:v>
                </c:pt>
                <c:pt idx="333">
                  <c:v>41942</c:v>
                </c:pt>
                <c:pt idx="334">
                  <c:v>41943</c:v>
                </c:pt>
                <c:pt idx="335">
                  <c:v>41944</c:v>
                </c:pt>
                <c:pt idx="336">
                  <c:v>41945</c:v>
                </c:pt>
                <c:pt idx="337">
                  <c:v>41946</c:v>
                </c:pt>
                <c:pt idx="338">
                  <c:v>41947</c:v>
                </c:pt>
                <c:pt idx="339">
                  <c:v>41948</c:v>
                </c:pt>
                <c:pt idx="340">
                  <c:v>41949</c:v>
                </c:pt>
                <c:pt idx="341">
                  <c:v>41950</c:v>
                </c:pt>
                <c:pt idx="342">
                  <c:v>41951</c:v>
                </c:pt>
                <c:pt idx="343">
                  <c:v>41952</c:v>
                </c:pt>
                <c:pt idx="344">
                  <c:v>41953</c:v>
                </c:pt>
                <c:pt idx="345">
                  <c:v>41954</c:v>
                </c:pt>
                <c:pt idx="346">
                  <c:v>41955</c:v>
                </c:pt>
                <c:pt idx="347">
                  <c:v>41956</c:v>
                </c:pt>
                <c:pt idx="348">
                  <c:v>41957</c:v>
                </c:pt>
                <c:pt idx="349">
                  <c:v>41958</c:v>
                </c:pt>
                <c:pt idx="350">
                  <c:v>41959</c:v>
                </c:pt>
                <c:pt idx="351">
                  <c:v>41960</c:v>
                </c:pt>
                <c:pt idx="352">
                  <c:v>41961</c:v>
                </c:pt>
                <c:pt idx="353">
                  <c:v>41962</c:v>
                </c:pt>
                <c:pt idx="354">
                  <c:v>41963</c:v>
                </c:pt>
                <c:pt idx="355">
                  <c:v>41964</c:v>
                </c:pt>
                <c:pt idx="356">
                  <c:v>41965</c:v>
                </c:pt>
                <c:pt idx="357">
                  <c:v>41966</c:v>
                </c:pt>
                <c:pt idx="358">
                  <c:v>41967</c:v>
                </c:pt>
                <c:pt idx="359">
                  <c:v>41968</c:v>
                </c:pt>
                <c:pt idx="360">
                  <c:v>41969</c:v>
                </c:pt>
                <c:pt idx="361">
                  <c:v>41970</c:v>
                </c:pt>
                <c:pt idx="362">
                  <c:v>41971</c:v>
                </c:pt>
                <c:pt idx="363">
                  <c:v>41972</c:v>
                </c:pt>
                <c:pt idx="364">
                  <c:v>41973</c:v>
                </c:pt>
                <c:pt idx="365">
                  <c:v>41974</c:v>
                </c:pt>
                <c:pt idx="366">
                  <c:v>41975</c:v>
                </c:pt>
                <c:pt idx="367">
                  <c:v>41976</c:v>
                </c:pt>
                <c:pt idx="368">
                  <c:v>41977</c:v>
                </c:pt>
                <c:pt idx="369">
                  <c:v>41978</c:v>
                </c:pt>
                <c:pt idx="370">
                  <c:v>41979</c:v>
                </c:pt>
                <c:pt idx="371">
                  <c:v>41980</c:v>
                </c:pt>
                <c:pt idx="372">
                  <c:v>41981</c:v>
                </c:pt>
                <c:pt idx="373">
                  <c:v>41982</c:v>
                </c:pt>
                <c:pt idx="374">
                  <c:v>41983</c:v>
                </c:pt>
                <c:pt idx="375">
                  <c:v>41984</c:v>
                </c:pt>
                <c:pt idx="376">
                  <c:v>41985</c:v>
                </c:pt>
                <c:pt idx="377">
                  <c:v>41986</c:v>
                </c:pt>
                <c:pt idx="378">
                  <c:v>41987</c:v>
                </c:pt>
                <c:pt idx="379">
                  <c:v>41988</c:v>
                </c:pt>
                <c:pt idx="380">
                  <c:v>41989</c:v>
                </c:pt>
                <c:pt idx="381">
                  <c:v>41990</c:v>
                </c:pt>
                <c:pt idx="382">
                  <c:v>41991</c:v>
                </c:pt>
                <c:pt idx="383">
                  <c:v>41992</c:v>
                </c:pt>
                <c:pt idx="384">
                  <c:v>41993</c:v>
                </c:pt>
                <c:pt idx="385">
                  <c:v>41994</c:v>
                </c:pt>
                <c:pt idx="386">
                  <c:v>41995</c:v>
                </c:pt>
                <c:pt idx="387">
                  <c:v>41996</c:v>
                </c:pt>
                <c:pt idx="388">
                  <c:v>41997</c:v>
                </c:pt>
                <c:pt idx="389">
                  <c:v>41998</c:v>
                </c:pt>
                <c:pt idx="390">
                  <c:v>41999</c:v>
                </c:pt>
                <c:pt idx="391">
                  <c:v>42000</c:v>
                </c:pt>
                <c:pt idx="392">
                  <c:v>42001</c:v>
                </c:pt>
                <c:pt idx="393">
                  <c:v>42002</c:v>
                </c:pt>
                <c:pt idx="394">
                  <c:v>42003</c:v>
                </c:pt>
                <c:pt idx="395">
                  <c:v>42004</c:v>
                </c:pt>
                <c:pt idx="396">
                  <c:v>42005</c:v>
                </c:pt>
                <c:pt idx="397">
                  <c:v>42006</c:v>
                </c:pt>
                <c:pt idx="398">
                  <c:v>42007</c:v>
                </c:pt>
                <c:pt idx="399">
                  <c:v>42008</c:v>
                </c:pt>
                <c:pt idx="400">
                  <c:v>42009</c:v>
                </c:pt>
                <c:pt idx="401">
                  <c:v>42010</c:v>
                </c:pt>
                <c:pt idx="402">
                  <c:v>42011</c:v>
                </c:pt>
                <c:pt idx="403">
                  <c:v>42012</c:v>
                </c:pt>
                <c:pt idx="404">
                  <c:v>42013</c:v>
                </c:pt>
                <c:pt idx="405">
                  <c:v>42014</c:v>
                </c:pt>
                <c:pt idx="406">
                  <c:v>42015</c:v>
                </c:pt>
                <c:pt idx="407">
                  <c:v>42016</c:v>
                </c:pt>
                <c:pt idx="408">
                  <c:v>42017</c:v>
                </c:pt>
                <c:pt idx="409">
                  <c:v>42018</c:v>
                </c:pt>
                <c:pt idx="410">
                  <c:v>42019</c:v>
                </c:pt>
                <c:pt idx="411">
                  <c:v>42020</c:v>
                </c:pt>
                <c:pt idx="412">
                  <c:v>42021</c:v>
                </c:pt>
                <c:pt idx="413">
                  <c:v>42022</c:v>
                </c:pt>
                <c:pt idx="414">
                  <c:v>42023</c:v>
                </c:pt>
                <c:pt idx="415">
                  <c:v>42024</c:v>
                </c:pt>
                <c:pt idx="416">
                  <c:v>42025</c:v>
                </c:pt>
                <c:pt idx="417">
                  <c:v>42026</c:v>
                </c:pt>
                <c:pt idx="418">
                  <c:v>42027</c:v>
                </c:pt>
                <c:pt idx="419">
                  <c:v>42028</c:v>
                </c:pt>
                <c:pt idx="420">
                  <c:v>42029</c:v>
                </c:pt>
                <c:pt idx="421">
                  <c:v>42030</c:v>
                </c:pt>
                <c:pt idx="422">
                  <c:v>42031</c:v>
                </c:pt>
                <c:pt idx="423">
                  <c:v>42032</c:v>
                </c:pt>
                <c:pt idx="424">
                  <c:v>42033</c:v>
                </c:pt>
                <c:pt idx="425">
                  <c:v>42034</c:v>
                </c:pt>
                <c:pt idx="426">
                  <c:v>42035</c:v>
                </c:pt>
                <c:pt idx="427">
                  <c:v>42036</c:v>
                </c:pt>
                <c:pt idx="428">
                  <c:v>42037</c:v>
                </c:pt>
                <c:pt idx="429">
                  <c:v>42038</c:v>
                </c:pt>
                <c:pt idx="430">
                  <c:v>42039</c:v>
                </c:pt>
                <c:pt idx="431">
                  <c:v>42040</c:v>
                </c:pt>
                <c:pt idx="432">
                  <c:v>42041</c:v>
                </c:pt>
                <c:pt idx="433">
                  <c:v>42042</c:v>
                </c:pt>
                <c:pt idx="434">
                  <c:v>42043</c:v>
                </c:pt>
                <c:pt idx="435">
                  <c:v>42044</c:v>
                </c:pt>
                <c:pt idx="436">
                  <c:v>42045</c:v>
                </c:pt>
                <c:pt idx="437">
                  <c:v>42046</c:v>
                </c:pt>
                <c:pt idx="438">
                  <c:v>42047</c:v>
                </c:pt>
                <c:pt idx="439">
                  <c:v>42048</c:v>
                </c:pt>
                <c:pt idx="440">
                  <c:v>42049</c:v>
                </c:pt>
                <c:pt idx="441">
                  <c:v>42050</c:v>
                </c:pt>
                <c:pt idx="442">
                  <c:v>42051</c:v>
                </c:pt>
                <c:pt idx="443">
                  <c:v>42052</c:v>
                </c:pt>
                <c:pt idx="444">
                  <c:v>42053</c:v>
                </c:pt>
                <c:pt idx="445">
                  <c:v>42054</c:v>
                </c:pt>
                <c:pt idx="446">
                  <c:v>42055</c:v>
                </c:pt>
                <c:pt idx="447">
                  <c:v>42056</c:v>
                </c:pt>
                <c:pt idx="448">
                  <c:v>42057</c:v>
                </c:pt>
                <c:pt idx="449">
                  <c:v>42058</c:v>
                </c:pt>
                <c:pt idx="450">
                  <c:v>42059</c:v>
                </c:pt>
                <c:pt idx="451">
                  <c:v>42060</c:v>
                </c:pt>
                <c:pt idx="452">
                  <c:v>42061</c:v>
                </c:pt>
                <c:pt idx="453">
                  <c:v>42062</c:v>
                </c:pt>
                <c:pt idx="454">
                  <c:v>42063</c:v>
                </c:pt>
                <c:pt idx="455">
                  <c:v>42064</c:v>
                </c:pt>
                <c:pt idx="456">
                  <c:v>42065</c:v>
                </c:pt>
                <c:pt idx="457">
                  <c:v>42066</c:v>
                </c:pt>
                <c:pt idx="458">
                  <c:v>42067</c:v>
                </c:pt>
                <c:pt idx="459">
                  <c:v>42068</c:v>
                </c:pt>
                <c:pt idx="460">
                  <c:v>42069</c:v>
                </c:pt>
                <c:pt idx="461">
                  <c:v>42070</c:v>
                </c:pt>
                <c:pt idx="462">
                  <c:v>42071</c:v>
                </c:pt>
                <c:pt idx="463">
                  <c:v>42072</c:v>
                </c:pt>
                <c:pt idx="464">
                  <c:v>42073</c:v>
                </c:pt>
                <c:pt idx="465">
                  <c:v>42074</c:v>
                </c:pt>
                <c:pt idx="466">
                  <c:v>42075</c:v>
                </c:pt>
                <c:pt idx="467">
                  <c:v>42076</c:v>
                </c:pt>
                <c:pt idx="468">
                  <c:v>42077</c:v>
                </c:pt>
                <c:pt idx="469">
                  <c:v>42078</c:v>
                </c:pt>
                <c:pt idx="470">
                  <c:v>42079</c:v>
                </c:pt>
                <c:pt idx="471">
                  <c:v>42080</c:v>
                </c:pt>
                <c:pt idx="472">
                  <c:v>42081</c:v>
                </c:pt>
                <c:pt idx="473">
                  <c:v>42082</c:v>
                </c:pt>
                <c:pt idx="474">
                  <c:v>42083</c:v>
                </c:pt>
                <c:pt idx="475">
                  <c:v>42084</c:v>
                </c:pt>
                <c:pt idx="476">
                  <c:v>42085</c:v>
                </c:pt>
                <c:pt idx="477">
                  <c:v>42086</c:v>
                </c:pt>
                <c:pt idx="478">
                  <c:v>42087</c:v>
                </c:pt>
                <c:pt idx="479">
                  <c:v>42088</c:v>
                </c:pt>
                <c:pt idx="480">
                  <c:v>42089</c:v>
                </c:pt>
                <c:pt idx="481">
                  <c:v>42090</c:v>
                </c:pt>
                <c:pt idx="482">
                  <c:v>42091</c:v>
                </c:pt>
                <c:pt idx="483">
                  <c:v>42092</c:v>
                </c:pt>
                <c:pt idx="484">
                  <c:v>42093</c:v>
                </c:pt>
                <c:pt idx="485">
                  <c:v>42094</c:v>
                </c:pt>
                <c:pt idx="486">
                  <c:v>42095</c:v>
                </c:pt>
                <c:pt idx="487">
                  <c:v>42096</c:v>
                </c:pt>
                <c:pt idx="488">
                  <c:v>42097</c:v>
                </c:pt>
                <c:pt idx="489">
                  <c:v>42098</c:v>
                </c:pt>
                <c:pt idx="490">
                  <c:v>42099</c:v>
                </c:pt>
                <c:pt idx="491">
                  <c:v>42100</c:v>
                </c:pt>
                <c:pt idx="492">
                  <c:v>42101</c:v>
                </c:pt>
                <c:pt idx="493">
                  <c:v>42102</c:v>
                </c:pt>
                <c:pt idx="494">
                  <c:v>42103</c:v>
                </c:pt>
                <c:pt idx="495">
                  <c:v>42104</c:v>
                </c:pt>
                <c:pt idx="496">
                  <c:v>42105</c:v>
                </c:pt>
                <c:pt idx="497">
                  <c:v>42106</c:v>
                </c:pt>
                <c:pt idx="498">
                  <c:v>42107</c:v>
                </c:pt>
                <c:pt idx="499">
                  <c:v>42108</c:v>
                </c:pt>
                <c:pt idx="500">
                  <c:v>42109</c:v>
                </c:pt>
                <c:pt idx="501">
                  <c:v>42110</c:v>
                </c:pt>
                <c:pt idx="502">
                  <c:v>42111</c:v>
                </c:pt>
                <c:pt idx="503">
                  <c:v>42112</c:v>
                </c:pt>
                <c:pt idx="504">
                  <c:v>42113</c:v>
                </c:pt>
                <c:pt idx="505">
                  <c:v>42114</c:v>
                </c:pt>
                <c:pt idx="506">
                  <c:v>42115</c:v>
                </c:pt>
                <c:pt idx="507">
                  <c:v>42116</c:v>
                </c:pt>
                <c:pt idx="508">
                  <c:v>42117</c:v>
                </c:pt>
                <c:pt idx="509">
                  <c:v>42118</c:v>
                </c:pt>
                <c:pt idx="510">
                  <c:v>42119</c:v>
                </c:pt>
                <c:pt idx="511">
                  <c:v>42120</c:v>
                </c:pt>
                <c:pt idx="512">
                  <c:v>42121</c:v>
                </c:pt>
                <c:pt idx="513">
                  <c:v>42122</c:v>
                </c:pt>
                <c:pt idx="514">
                  <c:v>42123</c:v>
                </c:pt>
                <c:pt idx="515">
                  <c:v>42124</c:v>
                </c:pt>
                <c:pt idx="516">
                  <c:v>42125</c:v>
                </c:pt>
                <c:pt idx="517">
                  <c:v>42126</c:v>
                </c:pt>
                <c:pt idx="518">
                  <c:v>42127</c:v>
                </c:pt>
                <c:pt idx="519">
                  <c:v>42128</c:v>
                </c:pt>
                <c:pt idx="520">
                  <c:v>42129</c:v>
                </c:pt>
                <c:pt idx="521">
                  <c:v>42130</c:v>
                </c:pt>
                <c:pt idx="522">
                  <c:v>42131</c:v>
                </c:pt>
                <c:pt idx="523">
                  <c:v>42132</c:v>
                </c:pt>
                <c:pt idx="524">
                  <c:v>42133</c:v>
                </c:pt>
                <c:pt idx="525">
                  <c:v>42134</c:v>
                </c:pt>
                <c:pt idx="526">
                  <c:v>42135</c:v>
                </c:pt>
                <c:pt idx="527">
                  <c:v>42136</c:v>
                </c:pt>
                <c:pt idx="528">
                  <c:v>42137</c:v>
                </c:pt>
                <c:pt idx="529">
                  <c:v>42138</c:v>
                </c:pt>
                <c:pt idx="530">
                  <c:v>42139</c:v>
                </c:pt>
                <c:pt idx="531">
                  <c:v>42140</c:v>
                </c:pt>
                <c:pt idx="532">
                  <c:v>42141</c:v>
                </c:pt>
                <c:pt idx="533">
                  <c:v>42142</c:v>
                </c:pt>
                <c:pt idx="534">
                  <c:v>42143</c:v>
                </c:pt>
                <c:pt idx="535">
                  <c:v>42144</c:v>
                </c:pt>
                <c:pt idx="536">
                  <c:v>42145</c:v>
                </c:pt>
                <c:pt idx="537">
                  <c:v>42146</c:v>
                </c:pt>
                <c:pt idx="538">
                  <c:v>42147</c:v>
                </c:pt>
                <c:pt idx="539">
                  <c:v>42148</c:v>
                </c:pt>
                <c:pt idx="540">
                  <c:v>42149</c:v>
                </c:pt>
                <c:pt idx="541">
                  <c:v>42150</c:v>
                </c:pt>
                <c:pt idx="542">
                  <c:v>42151</c:v>
                </c:pt>
                <c:pt idx="543">
                  <c:v>42152</c:v>
                </c:pt>
                <c:pt idx="544">
                  <c:v>42153</c:v>
                </c:pt>
                <c:pt idx="545">
                  <c:v>42154</c:v>
                </c:pt>
                <c:pt idx="546">
                  <c:v>42155</c:v>
                </c:pt>
                <c:pt idx="547">
                  <c:v>42156</c:v>
                </c:pt>
                <c:pt idx="548">
                  <c:v>42157</c:v>
                </c:pt>
                <c:pt idx="549">
                  <c:v>42158</c:v>
                </c:pt>
                <c:pt idx="550">
                  <c:v>42159</c:v>
                </c:pt>
                <c:pt idx="551">
                  <c:v>42160</c:v>
                </c:pt>
                <c:pt idx="552">
                  <c:v>42161</c:v>
                </c:pt>
                <c:pt idx="553">
                  <c:v>42162</c:v>
                </c:pt>
                <c:pt idx="554">
                  <c:v>42163</c:v>
                </c:pt>
                <c:pt idx="555">
                  <c:v>42164</c:v>
                </c:pt>
                <c:pt idx="556">
                  <c:v>42165</c:v>
                </c:pt>
                <c:pt idx="557">
                  <c:v>42166</c:v>
                </c:pt>
                <c:pt idx="558">
                  <c:v>42167</c:v>
                </c:pt>
                <c:pt idx="559">
                  <c:v>42168</c:v>
                </c:pt>
                <c:pt idx="560">
                  <c:v>42169</c:v>
                </c:pt>
                <c:pt idx="561">
                  <c:v>42170</c:v>
                </c:pt>
                <c:pt idx="562">
                  <c:v>42171</c:v>
                </c:pt>
                <c:pt idx="563">
                  <c:v>42172</c:v>
                </c:pt>
                <c:pt idx="564">
                  <c:v>42173</c:v>
                </c:pt>
                <c:pt idx="565">
                  <c:v>42174</c:v>
                </c:pt>
                <c:pt idx="566">
                  <c:v>42175</c:v>
                </c:pt>
                <c:pt idx="567">
                  <c:v>42176</c:v>
                </c:pt>
                <c:pt idx="568">
                  <c:v>42177</c:v>
                </c:pt>
                <c:pt idx="569">
                  <c:v>42178</c:v>
                </c:pt>
                <c:pt idx="570">
                  <c:v>42179</c:v>
                </c:pt>
                <c:pt idx="571">
                  <c:v>42180</c:v>
                </c:pt>
                <c:pt idx="572">
                  <c:v>42181</c:v>
                </c:pt>
                <c:pt idx="573">
                  <c:v>42182</c:v>
                </c:pt>
                <c:pt idx="574">
                  <c:v>42183</c:v>
                </c:pt>
                <c:pt idx="575">
                  <c:v>42184</c:v>
                </c:pt>
                <c:pt idx="576">
                  <c:v>42185</c:v>
                </c:pt>
                <c:pt idx="577">
                  <c:v>42186</c:v>
                </c:pt>
                <c:pt idx="578">
                  <c:v>42187</c:v>
                </c:pt>
                <c:pt idx="579">
                  <c:v>42188</c:v>
                </c:pt>
                <c:pt idx="580">
                  <c:v>42189</c:v>
                </c:pt>
                <c:pt idx="581">
                  <c:v>42190</c:v>
                </c:pt>
                <c:pt idx="582">
                  <c:v>42191</c:v>
                </c:pt>
                <c:pt idx="583">
                  <c:v>42192</c:v>
                </c:pt>
                <c:pt idx="584">
                  <c:v>42193</c:v>
                </c:pt>
                <c:pt idx="585">
                  <c:v>42194</c:v>
                </c:pt>
                <c:pt idx="586">
                  <c:v>42195</c:v>
                </c:pt>
                <c:pt idx="587">
                  <c:v>42196</c:v>
                </c:pt>
                <c:pt idx="588">
                  <c:v>42197</c:v>
                </c:pt>
                <c:pt idx="589">
                  <c:v>42198</c:v>
                </c:pt>
                <c:pt idx="590">
                  <c:v>42199</c:v>
                </c:pt>
                <c:pt idx="591">
                  <c:v>42200</c:v>
                </c:pt>
                <c:pt idx="592">
                  <c:v>42201</c:v>
                </c:pt>
                <c:pt idx="593">
                  <c:v>42202</c:v>
                </c:pt>
                <c:pt idx="594">
                  <c:v>42203</c:v>
                </c:pt>
                <c:pt idx="595">
                  <c:v>42204</c:v>
                </c:pt>
                <c:pt idx="596">
                  <c:v>42205</c:v>
                </c:pt>
                <c:pt idx="597">
                  <c:v>42206</c:v>
                </c:pt>
                <c:pt idx="598">
                  <c:v>42207</c:v>
                </c:pt>
                <c:pt idx="599">
                  <c:v>42208</c:v>
                </c:pt>
                <c:pt idx="600">
                  <c:v>42209</c:v>
                </c:pt>
                <c:pt idx="601">
                  <c:v>42210</c:v>
                </c:pt>
                <c:pt idx="602">
                  <c:v>42211</c:v>
                </c:pt>
                <c:pt idx="603">
                  <c:v>42212</c:v>
                </c:pt>
                <c:pt idx="604">
                  <c:v>42213</c:v>
                </c:pt>
                <c:pt idx="605">
                  <c:v>42214</c:v>
                </c:pt>
                <c:pt idx="606">
                  <c:v>42215</c:v>
                </c:pt>
                <c:pt idx="607">
                  <c:v>42216</c:v>
                </c:pt>
                <c:pt idx="608">
                  <c:v>42217</c:v>
                </c:pt>
                <c:pt idx="609">
                  <c:v>42218</c:v>
                </c:pt>
                <c:pt idx="610">
                  <c:v>42219</c:v>
                </c:pt>
                <c:pt idx="611">
                  <c:v>42220</c:v>
                </c:pt>
                <c:pt idx="612">
                  <c:v>42221</c:v>
                </c:pt>
                <c:pt idx="613">
                  <c:v>42222</c:v>
                </c:pt>
                <c:pt idx="614">
                  <c:v>42223</c:v>
                </c:pt>
                <c:pt idx="615">
                  <c:v>42224</c:v>
                </c:pt>
                <c:pt idx="616">
                  <c:v>42225</c:v>
                </c:pt>
                <c:pt idx="617">
                  <c:v>42226</c:v>
                </c:pt>
                <c:pt idx="618">
                  <c:v>42227</c:v>
                </c:pt>
                <c:pt idx="619">
                  <c:v>42228</c:v>
                </c:pt>
                <c:pt idx="620">
                  <c:v>42229</c:v>
                </c:pt>
                <c:pt idx="621">
                  <c:v>42230</c:v>
                </c:pt>
                <c:pt idx="622">
                  <c:v>42231</c:v>
                </c:pt>
                <c:pt idx="623">
                  <c:v>42232</c:v>
                </c:pt>
                <c:pt idx="624">
                  <c:v>42233</c:v>
                </c:pt>
                <c:pt idx="625">
                  <c:v>42234</c:v>
                </c:pt>
                <c:pt idx="626">
                  <c:v>42235</c:v>
                </c:pt>
                <c:pt idx="627">
                  <c:v>42236</c:v>
                </c:pt>
                <c:pt idx="628">
                  <c:v>42237</c:v>
                </c:pt>
                <c:pt idx="629">
                  <c:v>42238</c:v>
                </c:pt>
                <c:pt idx="630">
                  <c:v>42239</c:v>
                </c:pt>
                <c:pt idx="631">
                  <c:v>42240</c:v>
                </c:pt>
                <c:pt idx="632">
                  <c:v>42241</c:v>
                </c:pt>
                <c:pt idx="633">
                  <c:v>42242</c:v>
                </c:pt>
                <c:pt idx="634">
                  <c:v>42243</c:v>
                </c:pt>
                <c:pt idx="635">
                  <c:v>42244</c:v>
                </c:pt>
                <c:pt idx="636">
                  <c:v>42245</c:v>
                </c:pt>
                <c:pt idx="637">
                  <c:v>42246</c:v>
                </c:pt>
                <c:pt idx="638">
                  <c:v>42247</c:v>
                </c:pt>
                <c:pt idx="639">
                  <c:v>42248</c:v>
                </c:pt>
                <c:pt idx="640">
                  <c:v>42249</c:v>
                </c:pt>
                <c:pt idx="641">
                  <c:v>42250</c:v>
                </c:pt>
                <c:pt idx="642">
                  <c:v>42251</c:v>
                </c:pt>
                <c:pt idx="643">
                  <c:v>42252</c:v>
                </c:pt>
                <c:pt idx="644">
                  <c:v>42253</c:v>
                </c:pt>
                <c:pt idx="645">
                  <c:v>42254</c:v>
                </c:pt>
                <c:pt idx="646">
                  <c:v>42255</c:v>
                </c:pt>
                <c:pt idx="647">
                  <c:v>42256</c:v>
                </c:pt>
                <c:pt idx="648">
                  <c:v>42257</c:v>
                </c:pt>
                <c:pt idx="649">
                  <c:v>42258</c:v>
                </c:pt>
                <c:pt idx="650">
                  <c:v>42259</c:v>
                </c:pt>
                <c:pt idx="651">
                  <c:v>42260</c:v>
                </c:pt>
                <c:pt idx="652">
                  <c:v>42261</c:v>
                </c:pt>
                <c:pt idx="653">
                  <c:v>42262</c:v>
                </c:pt>
                <c:pt idx="654">
                  <c:v>42263</c:v>
                </c:pt>
                <c:pt idx="655">
                  <c:v>42264</c:v>
                </c:pt>
                <c:pt idx="656">
                  <c:v>42265</c:v>
                </c:pt>
                <c:pt idx="657">
                  <c:v>42266</c:v>
                </c:pt>
                <c:pt idx="658">
                  <c:v>42267</c:v>
                </c:pt>
                <c:pt idx="659">
                  <c:v>42268</c:v>
                </c:pt>
                <c:pt idx="660">
                  <c:v>42269</c:v>
                </c:pt>
                <c:pt idx="661">
                  <c:v>42270</c:v>
                </c:pt>
                <c:pt idx="662">
                  <c:v>42271</c:v>
                </c:pt>
                <c:pt idx="663">
                  <c:v>42272</c:v>
                </c:pt>
                <c:pt idx="664">
                  <c:v>42273</c:v>
                </c:pt>
                <c:pt idx="665">
                  <c:v>42274</c:v>
                </c:pt>
                <c:pt idx="666">
                  <c:v>42275</c:v>
                </c:pt>
                <c:pt idx="667">
                  <c:v>42276</c:v>
                </c:pt>
                <c:pt idx="668">
                  <c:v>42277</c:v>
                </c:pt>
                <c:pt idx="669">
                  <c:v>42278</c:v>
                </c:pt>
                <c:pt idx="670">
                  <c:v>42279</c:v>
                </c:pt>
                <c:pt idx="671">
                  <c:v>42280</c:v>
                </c:pt>
                <c:pt idx="672">
                  <c:v>42281</c:v>
                </c:pt>
                <c:pt idx="673">
                  <c:v>42282</c:v>
                </c:pt>
                <c:pt idx="674">
                  <c:v>42283</c:v>
                </c:pt>
                <c:pt idx="675">
                  <c:v>42284</c:v>
                </c:pt>
                <c:pt idx="676">
                  <c:v>42285</c:v>
                </c:pt>
                <c:pt idx="677">
                  <c:v>42286</c:v>
                </c:pt>
                <c:pt idx="678">
                  <c:v>42287</c:v>
                </c:pt>
                <c:pt idx="679">
                  <c:v>42288</c:v>
                </c:pt>
                <c:pt idx="680">
                  <c:v>42289</c:v>
                </c:pt>
                <c:pt idx="681">
                  <c:v>42290</c:v>
                </c:pt>
                <c:pt idx="682">
                  <c:v>42291</c:v>
                </c:pt>
                <c:pt idx="683">
                  <c:v>42292</c:v>
                </c:pt>
                <c:pt idx="684">
                  <c:v>42293</c:v>
                </c:pt>
                <c:pt idx="685">
                  <c:v>42294</c:v>
                </c:pt>
                <c:pt idx="686">
                  <c:v>42295</c:v>
                </c:pt>
                <c:pt idx="687">
                  <c:v>42296</c:v>
                </c:pt>
                <c:pt idx="688">
                  <c:v>42297</c:v>
                </c:pt>
                <c:pt idx="689">
                  <c:v>42298</c:v>
                </c:pt>
                <c:pt idx="690">
                  <c:v>42299</c:v>
                </c:pt>
                <c:pt idx="691">
                  <c:v>42300</c:v>
                </c:pt>
                <c:pt idx="692">
                  <c:v>42301</c:v>
                </c:pt>
                <c:pt idx="693">
                  <c:v>42302</c:v>
                </c:pt>
                <c:pt idx="694">
                  <c:v>42303</c:v>
                </c:pt>
                <c:pt idx="695">
                  <c:v>42304</c:v>
                </c:pt>
                <c:pt idx="696">
                  <c:v>42305</c:v>
                </c:pt>
                <c:pt idx="697">
                  <c:v>42306</c:v>
                </c:pt>
                <c:pt idx="698">
                  <c:v>42307</c:v>
                </c:pt>
                <c:pt idx="699">
                  <c:v>42308</c:v>
                </c:pt>
                <c:pt idx="700">
                  <c:v>42309</c:v>
                </c:pt>
                <c:pt idx="701">
                  <c:v>42310</c:v>
                </c:pt>
                <c:pt idx="702">
                  <c:v>42311</c:v>
                </c:pt>
                <c:pt idx="703">
                  <c:v>42312</c:v>
                </c:pt>
                <c:pt idx="704">
                  <c:v>42313</c:v>
                </c:pt>
                <c:pt idx="705">
                  <c:v>42314</c:v>
                </c:pt>
                <c:pt idx="706">
                  <c:v>42315</c:v>
                </c:pt>
                <c:pt idx="707">
                  <c:v>42316</c:v>
                </c:pt>
                <c:pt idx="708">
                  <c:v>42317</c:v>
                </c:pt>
                <c:pt idx="709">
                  <c:v>42318</c:v>
                </c:pt>
                <c:pt idx="710">
                  <c:v>42319</c:v>
                </c:pt>
                <c:pt idx="711">
                  <c:v>42320</c:v>
                </c:pt>
                <c:pt idx="712">
                  <c:v>42321</c:v>
                </c:pt>
                <c:pt idx="713">
                  <c:v>42322</c:v>
                </c:pt>
                <c:pt idx="714">
                  <c:v>42323</c:v>
                </c:pt>
                <c:pt idx="715">
                  <c:v>42324</c:v>
                </c:pt>
                <c:pt idx="716">
                  <c:v>42325</c:v>
                </c:pt>
                <c:pt idx="717">
                  <c:v>42326</c:v>
                </c:pt>
                <c:pt idx="718">
                  <c:v>42327</c:v>
                </c:pt>
                <c:pt idx="719">
                  <c:v>42328</c:v>
                </c:pt>
                <c:pt idx="720">
                  <c:v>42329</c:v>
                </c:pt>
                <c:pt idx="721">
                  <c:v>42330</c:v>
                </c:pt>
                <c:pt idx="722">
                  <c:v>42331</c:v>
                </c:pt>
                <c:pt idx="723">
                  <c:v>42332</c:v>
                </c:pt>
                <c:pt idx="724">
                  <c:v>42333</c:v>
                </c:pt>
                <c:pt idx="725">
                  <c:v>42334</c:v>
                </c:pt>
                <c:pt idx="726">
                  <c:v>42335</c:v>
                </c:pt>
                <c:pt idx="727">
                  <c:v>42336</c:v>
                </c:pt>
                <c:pt idx="728">
                  <c:v>42337</c:v>
                </c:pt>
                <c:pt idx="729">
                  <c:v>42338</c:v>
                </c:pt>
                <c:pt idx="730">
                  <c:v>42339</c:v>
                </c:pt>
                <c:pt idx="731">
                  <c:v>42340</c:v>
                </c:pt>
                <c:pt idx="732">
                  <c:v>42341</c:v>
                </c:pt>
                <c:pt idx="733">
                  <c:v>42342</c:v>
                </c:pt>
                <c:pt idx="734">
                  <c:v>42343</c:v>
                </c:pt>
                <c:pt idx="735">
                  <c:v>42344</c:v>
                </c:pt>
                <c:pt idx="736">
                  <c:v>42345</c:v>
                </c:pt>
                <c:pt idx="737">
                  <c:v>42346</c:v>
                </c:pt>
                <c:pt idx="738">
                  <c:v>42347</c:v>
                </c:pt>
                <c:pt idx="739">
                  <c:v>42348</c:v>
                </c:pt>
                <c:pt idx="740">
                  <c:v>42349</c:v>
                </c:pt>
                <c:pt idx="741">
                  <c:v>42350</c:v>
                </c:pt>
                <c:pt idx="742">
                  <c:v>42351</c:v>
                </c:pt>
                <c:pt idx="743">
                  <c:v>42352</c:v>
                </c:pt>
                <c:pt idx="744">
                  <c:v>42353</c:v>
                </c:pt>
                <c:pt idx="745">
                  <c:v>42354</c:v>
                </c:pt>
                <c:pt idx="746">
                  <c:v>42355</c:v>
                </c:pt>
                <c:pt idx="747">
                  <c:v>42356</c:v>
                </c:pt>
                <c:pt idx="748">
                  <c:v>42357</c:v>
                </c:pt>
                <c:pt idx="749">
                  <c:v>42358</c:v>
                </c:pt>
                <c:pt idx="750">
                  <c:v>42359</c:v>
                </c:pt>
                <c:pt idx="751">
                  <c:v>42360</c:v>
                </c:pt>
                <c:pt idx="752">
                  <c:v>42361</c:v>
                </c:pt>
                <c:pt idx="753">
                  <c:v>42362</c:v>
                </c:pt>
                <c:pt idx="754">
                  <c:v>42363</c:v>
                </c:pt>
                <c:pt idx="755">
                  <c:v>42364</c:v>
                </c:pt>
                <c:pt idx="756">
                  <c:v>42365</c:v>
                </c:pt>
                <c:pt idx="757">
                  <c:v>42366</c:v>
                </c:pt>
                <c:pt idx="758">
                  <c:v>42367</c:v>
                </c:pt>
                <c:pt idx="759">
                  <c:v>42368</c:v>
                </c:pt>
                <c:pt idx="760">
                  <c:v>42369</c:v>
                </c:pt>
              </c:numCache>
            </c:numRef>
          </c:cat>
          <c:val>
            <c:numRef>
              <c:f>Chart8_Data!$C$2:$C$762</c:f>
              <c:numCache>
                <c:formatCode>General</c:formatCode>
                <c:ptCount val="761"/>
                <c:pt idx="0">
                  <c:v>9.3118080509522402E-3</c:v>
                </c:pt>
                <c:pt idx="1">
                  <c:v>9.051481806213171E-3</c:v>
                </c:pt>
                <c:pt idx="2">
                  <c:v>1.0619931160034039E-2</c:v>
                </c:pt>
                <c:pt idx="3">
                  <c:v>8.6725913456472837E-3</c:v>
                </c:pt>
                <c:pt idx="4">
                  <c:v>8.7754208160679501E-3</c:v>
                </c:pt>
                <c:pt idx="5">
                  <c:v>8.7719581734567002E-3</c:v>
                </c:pt>
                <c:pt idx="6">
                  <c:v>9.0641726495592333E-3</c:v>
                </c:pt>
                <c:pt idx="7">
                  <c:v>9.1872556605498319E-3</c:v>
                </c:pt>
                <c:pt idx="8">
                  <c:v>9.3228488718506732E-3</c:v>
                </c:pt>
                <c:pt idx="9">
                  <c:v>9.6425208409939081E-3</c:v>
                </c:pt>
                <c:pt idx="10">
                  <c:v>9.1021959816572299E-3</c:v>
                </c:pt>
                <c:pt idx="11">
                  <c:v>8.945871941226544E-3</c:v>
                </c:pt>
                <c:pt idx="12">
                  <c:v>9.1892711724726323E-3</c:v>
                </c:pt>
                <c:pt idx="13">
                  <c:v>1.043390444233854E-2</c:v>
                </c:pt>
                <c:pt idx="14">
                  <c:v>9.5579773537402806E-3</c:v>
                </c:pt>
                <c:pt idx="15">
                  <c:v>9.2797942466812059E-3</c:v>
                </c:pt>
                <c:pt idx="16">
                  <c:v>9.0941252718828545E-3</c:v>
                </c:pt>
                <c:pt idx="17">
                  <c:v>9.0780802456212079E-3</c:v>
                </c:pt>
                <c:pt idx="18">
                  <c:v>8.8456489542784369E-3</c:v>
                </c:pt>
                <c:pt idx="19">
                  <c:v>8.5828580518109831E-3</c:v>
                </c:pt>
                <c:pt idx="20">
                  <c:v>1.3955898439748978E-2</c:v>
                </c:pt>
                <c:pt idx="21">
                  <c:v>1.398632748210487E-2</c:v>
                </c:pt>
                <c:pt idx="22">
                  <c:v>1.3786016159114576E-2</c:v>
                </c:pt>
                <c:pt idx="23">
                  <c:v>1.3908793013057532E-2</c:v>
                </c:pt>
                <c:pt idx="24">
                  <c:v>1.452281648072549E-2</c:v>
                </c:pt>
                <c:pt idx="25">
                  <c:v>1.4827544604661742E-2</c:v>
                </c:pt>
                <c:pt idx="26">
                  <c:v>1.4608589543748583E-2</c:v>
                </c:pt>
                <c:pt idx="27">
                  <c:v>1.4685144066327134E-2</c:v>
                </c:pt>
                <c:pt idx="28">
                  <c:v>1.52057719944357E-2</c:v>
                </c:pt>
                <c:pt idx="29">
                  <c:v>1.5463979207084467E-2</c:v>
                </c:pt>
                <c:pt idx="30">
                  <c:v>1.451423568817346E-2</c:v>
                </c:pt>
                <c:pt idx="31">
                  <c:v>1.5112579511730201E-2</c:v>
                </c:pt>
                <c:pt idx="32">
                  <c:v>1.7091009009293733E-2</c:v>
                </c:pt>
                <c:pt idx="33">
                  <c:v>1.5582843595949749E-2</c:v>
                </c:pt>
                <c:pt idx="34">
                  <c:v>1.4800318398559538E-2</c:v>
                </c:pt>
                <c:pt idx="35">
                  <c:v>1.5505794888240948E-2</c:v>
                </c:pt>
                <c:pt idx="36">
                  <c:v>1.5349161216641066E-2</c:v>
                </c:pt>
                <c:pt idx="37">
                  <c:v>1.4562228002489987E-2</c:v>
                </c:pt>
                <c:pt idx="38">
                  <c:v>1.5447241311194944E-2</c:v>
                </c:pt>
                <c:pt idx="39">
                  <c:v>1.5199587282174363E-2</c:v>
                </c:pt>
                <c:pt idx="40">
                  <c:v>1.3955145619110614E-2</c:v>
                </c:pt>
                <c:pt idx="41">
                  <c:v>1.4858542842616935E-2</c:v>
                </c:pt>
                <c:pt idx="42">
                  <c:v>1.7983346869350526E-2</c:v>
                </c:pt>
                <c:pt idx="43">
                  <c:v>1.7276373578911063E-2</c:v>
                </c:pt>
                <c:pt idx="44">
                  <c:v>4.1944368811521089E-2</c:v>
                </c:pt>
                <c:pt idx="45">
                  <c:v>2.5540359279970112E-2</c:v>
                </c:pt>
                <c:pt idx="46">
                  <c:v>2.4632536595544617E-2</c:v>
                </c:pt>
                <c:pt idx="47">
                  <c:v>2.2866546609644173E-2</c:v>
                </c:pt>
                <c:pt idx="48">
                  <c:v>1.7861185073559157E-2</c:v>
                </c:pt>
                <c:pt idx="49">
                  <c:v>1.7860701223067762E-2</c:v>
                </c:pt>
                <c:pt idx="50">
                  <c:v>1.8181372969134517E-2</c:v>
                </c:pt>
                <c:pt idx="51">
                  <c:v>1.5302392100537941E-2</c:v>
                </c:pt>
                <c:pt idx="52">
                  <c:v>1.5484956869345676E-2</c:v>
                </c:pt>
                <c:pt idx="53">
                  <c:v>1.48677754580445E-2</c:v>
                </c:pt>
                <c:pt idx="54">
                  <c:v>1.4467154512574649E-2</c:v>
                </c:pt>
                <c:pt idx="55">
                  <c:v>1.5200510639286988E-2</c:v>
                </c:pt>
                <c:pt idx="56">
                  <c:v>1.5812169773768221E-2</c:v>
                </c:pt>
                <c:pt idx="57">
                  <c:v>1.5626364153304113E-2</c:v>
                </c:pt>
                <c:pt idx="58">
                  <c:v>1.5377750779243828E-2</c:v>
                </c:pt>
                <c:pt idx="59">
                  <c:v>1.575770729179881E-2</c:v>
                </c:pt>
                <c:pt idx="60">
                  <c:v>1.6229841451870879E-2</c:v>
                </c:pt>
                <c:pt idx="61">
                  <c:v>1.6045342610088241E-2</c:v>
                </c:pt>
                <c:pt idx="62">
                  <c:v>1.6717964124838263E-2</c:v>
                </c:pt>
                <c:pt idx="63">
                  <c:v>1.7054105065206736E-2</c:v>
                </c:pt>
                <c:pt idx="64">
                  <c:v>1.6917293233082706E-2</c:v>
                </c:pt>
                <c:pt idx="65">
                  <c:v>1.5431910134334014E-2</c:v>
                </c:pt>
                <c:pt idx="66">
                  <c:v>1.4238285343793483E-2</c:v>
                </c:pt>
                <c:pt idx="67">
                  <c:v>1.3716090669774425E-2</c:v>
                </c:pt>
                <c:pt idx="68">
                  <c:v>1.2504385695715622E-2</c:v>
                </c:pt>
                <c:pt idx="69">
                  <c:v>1.2794279888155397E-2</c:v>
                </c:pt>
                <c:pt idx="70">
                  <c:v>2.0534909192952113E-2</c:v>
                </c:pt>
                <c:pt idx="71">
                  <c:v>1.1937688320086367E-2</c:v>
                </c:pt>
                <c:pt idx="72">
                  <c:v>1.1354831305208861E-2</c:v>
                </c:pt>
                <c:pt idx="73">
                  <c:v>1.091085662279841E-2</c:v>
                </c:pt>
                <c:pt idx="74">
                  <c:v>1.0938503792701166E-2</c:v>
                </c:pt>
                <c:pt idx="75">
                  <c:v>1.0902666029686663E-2</c:v>
                </c:pt>
                <c:pt idx="76">
                  <c:v>1.1039897335054175E-2</c:v>
                </c:pt>
                <c:pt idx="77">
                  <c:v>1.1268583250890203E-2</c:v>
                </c:pt>
                <c:pt idx="78">
                  <c:v>1.0840860438025653E-2</c:v>
                </c:pt>
                <c:pt idx="79">
                  <c:v>1.0869079724318675E-2</c:v>
                </c:pt>
                <c:pt idx="80">
                  <c:v>1.0913256680406802E-2</c:v>
                </c:pt>
                <c:pt idx="81">
                  <c:v>1.0499073216788033E-2</c:v>
                </c:pt>
                <c:pt idx="82">
                  <c:v>1.0511548306886633E-2</c:v>
                </c:pt>
                <c:pt idx="83">
                  <c:v>1.3695447672802197E-2</c:v>
                </c:pt>
                <c:pt idx="84">
                  <c:v>1.1958754028843296E-2</c:v>
                </c:pt>
                <c:pt idx="85">
                  <c:v>1.0860996759218708E-2</c:v>
                </c:pt>
                <c:pt idx="86">
                  <c:v>1.076768901330198E-2</c:v>
                </c:pt>
                <c:pt idx="87">
                  <c:v>1.0294390638317701E-2</c:v>
                </c:pt>
                <c:pt idx="88">
                  <c:v>1.0049285655664882E-2</c:v>
                </c:pt>
                <c:pt idx="89">
                  <c:v>1.0247389960846748E-2</c:v>
                </c:pt>
                <c:pt idx="90">
                  <c:v>1.1999290397293765E-2</c:v>
                </c:pt>
                <c:pt idx="91">
                  <c:v>1.0293788688313977E-2</c:v>
                </c:pt>
                <c:pt idx="92">
                  <c:v>1.0188190653484863E-2</c:v>
                </c:pt>
                <c:pt idx="93">
                  <c:v>1.0049117344913571E-2</c:v>
                </c:pt>
                <c:pt idx="94">
                  <c:v>1.0139160742387522E-2</c:v>
                </c:pt>
                <c:pt idx="95">
                  <c:v>1.0287474026410807E-2</c:v>
                </c:pt>
                <c:pt idx="96">
                  <c:v>1.0177008449350976E-2</c:v>
                </c:pt>
                <c:pt idx="97">
                  <c:v>1.169823720191553E-2</c:v>
                </c:pt>
                <c:pt idx="98">
                  <c:v>1.2108931706233665E-2</c:v>
                </c:pt>
                <c:pt idx="99">
                  <c:v>1.040420488069769E-2</c:v>
                </c:pt>
                <c:pt idx="100">
                  <c:v>1.0174299900948857E-2</c:v>
                </c:pt>
                <c:pt idx="101">
                  <c:v>9.9287486842127275E-3</c:v>
                </c:pt>
                <c:pt idx="102">
                  <c:v>9.9114491070650852E-3</c:v>
                </c:pt>
                <c:pt idx="103">
                  <c:v>9.9095344616219848E-3</c:v>
                </c:pt>
                <c:pt idx="104">
                  <c:v>1.0137454459347668E-2</c:v>
                </c:pt>
                <c:pt idx="105">
                  <c:v>1.013746062234889E-2</c:v>
                </c:pt>
                <c:pt idx="106">
                  <c:v>1.0212573501654377E-2</c:v>
                </c:pt>
                <c:pt idx="107">
                  <c:v>1.0150756975986166E-2</c:v>
                </c:pt>
                <c:pt idx="108">
                  <c:v>1.0180569880951151E-2</c:v>
                </c:pt>
                <c:pt idx="109">
                  <c:v>9.9666951335332047E-3</c:v>
                </c:pt>
                <c:pt idx="110">
                  <c:v>9.751906634456008E-3</c:v>
                </c:pt>
                <c:pt idx="111">
                  <c:v>9.9644045949272061E-3</c:v>
                </c:pt>
                <c:pt idx="112">
                  <c:v>1.0298794144877299E-2</c:v>
                </c:pt>
                <c:pt idx="113">
                  <c:v>1.0206432695335098E-2</c:v>
                </c:pt>
                <c:pt idx="114">
                  <c:v>9.6126584589040619E-3</c:v>
                </c:pt>
                <c:pt idx="115">
                  <c:v>9.3671083630211451E-3</c:v>
                </c:pt>
                <c:pt idx="116">
                  <c:v>9.4867414818927704E-3</c:v>
                </c:pt>
                <c:pt idx="117">
                  <c:v>9.4098463114085425E-3</c:v>
                </c:pt>
                <c:pt idx="118">
                  <c:v>9.6829839617610155E-3</c:v>
                </c:pt>
                <c:pt idx="119">
                  <c:v>9.7892102262491371E-3</c:v>
                </c:pt>
                <c:pt idx="120">
                  <c:v>9.8076903223298945E-3</c:v>
                </c:pt>
                <c:pt idx="121">
                  <c:v>9.7911955444443619E-3</c:v>
                </c:pt>
                <c:pt idx="122">
                  <c:v>1.0047973762342349E-2</c:v>
                </c:pt>
                <c:pt idx="123">
                  <c:v>9.8336385099852403E-3</c:v>
                </c:pt>
                <c:pt idx="124">
                  <c:v>9.6797431196446598E-3</c:v>
                </c:pt>
                <c:pt idx="125">
                  <c:v>9.6341715416586125E-3</c:v>
                </c:pt>
                <c:pt idx="126">
                  <c:v>9.8465142353438284E-3</c:v>
                </c:pt>
                <c:pt idx="127">
                  <c:v>1.0771428467398678E-2</c:v>
                </c:pt>
                <c:pt idx="128">
                  <c:v>1.2316184361145715E-2</c:v>
                </c:pt>
                <c:pt idx="129">
                  <c:v>1.0145911554039719E-2</c:v>
                </c:pt>
                <c:pt idx="130">
                  <c:v>1.0371479402075114E-2</c:v>
                </c:pt>
                <c:pt idx="131">
                  <c:v>1.0186794276476873E-2</c:v>
                </c:pt>
                <c:pt idx="132">
                  <c:v>1.0505187334170009E-2</c:v>
                </c:pt>
                <c:pt idx="133">
                  <c:v>1.1672430371300011E-2</c:v>
                </c:pt>
                <c:pt idx="134">
                  <c:v>1.053483141162345E-2</c:v>
                </c:pt>
                <c:pt idx="135">
                  <c:v>1.1971496321871408E-2</c:v>
                </c:pt>
                <c:pt idx="136">
                  <c:v>1.192462003721027E-2</c:v>
                </c:pt>
                <c:pt idx="137">
                  <c:v>1.2241548786208017E-2</c:v>
                </c:pt>
                <c:pt idx="138">
                  <c:v>1.034762411429716E-2</c:v>
                </c:pt>
                <c:pt idx="139">
                  <c:v>1.0590166174706228E-2</c:v>
                </c:pt>
                <c:pt idx="140">
                  <c:v>1.098405630139402E-2</c:v>
                </c:pt>
                <c:pt idx="141">
                  <c:v>1.1482082346828567E-2</c:v>
                </c:pt>
                <c:pt idx="142">
                  <c:v>1.1464692457731709E-2</c:v>
                </c:pt>
                <c:pt idx="143">
                  <c:v>1.1539474999318535E-2</c:v>
                </c:pt>
                <c:pt idx="144">
                  <c:v>1.1278099308735773E-2</c:v>
                </c:pt>
                <c:pt idx="145">
                  <c:v>1.1169758227707478E-2</c:v>
                </c:pt>
                <c:pt idx="146">
                  <c:v>1.1366465596765931E-2</c:v>
                </c:pt>
                <c:pt idx="147">
                  <c:v>1.189617994894329E-2</c:v>
                </c:pt>
                <c:pt idx="148">
                  <c:v>1.3045226529147984E-2</c:v>
                </c:pt>
                <c:pt idx="149">
                  <c:v>1.2029078595275976E-2</c:v>
                </c:pt>
                <c:pt idx="150">
                  <c:v>1.1926016923744473E-2</c:v>
                </c:pt>
                <c:pt idx="151">
                  <c:v>1.1941496655472839E-2</c:v>
                </c:pt>
                <c:pt idx="152">
                  <c:v>1.1712013393459036E-2</c:v>
                </c:pt>
                <c:pt idx="153">
                  <c:v>1.2029650136918603E-2</c:v>
                </c:pt>
                <c:pt idx="154">
                  <c:v>1.2604627487106359E-2</c:v>
                </c:pt>
                <c:pt idx="155">
                  <c:v>1.2830479409047486E-2</c:v>
                </c:pt>
                <c:pt idx="156">
                  <c:v>1.2918534421011407E-2</c:v>
                </c:pt>
                <c:pt idx="157">
                  <c:v>1.2871496185136583E-2</c:v>
                </c:pt>
                <c:pt idx="158">
                  <c:v>1.3218130919990986E-2</c:v>
                </c:pt>
                <c:pt idx="159">
                  <c:v>1.3442471890642089E-2</c:v>
                </c:pt>
                <c:pt idx="160">
                  <c:v>1.3911341508464219E-2</c:v>
                </c:pt>
                <c:pt idx="161">
                  <c:v>1.460690858388743E-2</c:v>
                </c:pt>
                <c:pt idx="162">
                  <c:v>1.4893597718633479E-2</c:v>
                </c:pt>
                <c:pt idx="163">
                  <c:v>1.4603764052154486E-2</c:v>
                </c:pt>
                <c:pt idx="164">
                  <c:v>1.4737613791383409E-2</c:v>
                </c:pt>
                <c:pt idx="165">
                  <c:v>1.4690839445448016E-2</c:v>
                </c:pt>
                <c:pt idx="166">
                  <c:v>1.9224090324207029E-2</c:v>
                </c:pt>
                <c:pt idx="167">
                  <c:v>1.6473319268040552E-2</c:v>
                </c:pt>
                <c:pt idx="168">
                  <c:v>1.6186164773646084E-2</c:v>
                </c:pt>
                <c:pt idx="169">
                  <c:v>1.5777387708901153E-2</c:v>
                </c:pt>
                <c:pt idx="170">
                  <c:v>1.5710987917494954E-2</c:v>
                </c:pt>
                <c:pt idx="171">
                  <c:v>1.6660073627556577E-2</c:v>
                </c:pt>
                <c:pt idx="172">
                  <c:v>1.7757612217237206E-2</c:v>
                </c:pt>
                <c:pt idx="173">
                  <c:v>1.7196439808535233E-2</c:v>
                </c:pt>
                <c:pt idx="174">
                  <c:v>1.8419409346914176E-2</c:v>
                </c:pt>
                <c:pt idx="175">
                  <c:v>1.8540181162330457E-2</c:v>
                </c:pt>
                <c:pt idx="176">
                  <c:v>1.9053494270439137E-2</c:v>
                </c:pt>
                <c:pt idx="177">
                  <c:v>1.94005487109279E-2</c:v>
                </c:pt>
                <c:pt idx="178">
                  <c:v>1.963944633366559E-2</c:v>
                </c:pt>
                <c:pt idx="179">
                  <c:v>1.9831735122878277E-2</c:v>
                </c:pt>
                <c:pt idx="180">
                  <c:v>2.0030578708626932E-2</c:v>
                </c:pt>
                <c:pt idx="181">
                  <c:v>2.0967778457079457E-2</c:v>
                </c:pt>
                <c:pt idx="182">
                  <c:v>2.1481012400265381E-2</c:v>
                </c:pt>
                <c:pt idx="183">
                  <c:v>2.1623116923984779E-2</c:v>
                </c:pt>
                <c:pt idx="184">
                  <c:v>2.169826605637714E-2</c:v>
                </c:pt>
                <c:pt idx="185">
                  <c:v>2.1969310911046938E-2</c:v>
                </c:pt>
                <c:pt idx="186">
                  <c:v>2.1783029254019558E-2</c:v>
                </c:pt>
                <c:pt idx="187">
                  <c:v>2.1145069667042882E-2</c:v>
                </c:pt>
                <c:pt idx="188">
                  <c:v>3.0457163840373672E-2</c:v>
                </c:pt>
                <c:pt idx="189">
                  <c:v>2.1944844485912586E-2</c:v>
                </c:pt>
                <c:pt idx="190">
                  <c:v>2.1568375599450663E-2</c:v>
                </c:pt>
                <c:pt idx="191">
                  <c:v>2.0386649174287893E-2</c:v>
                </c:pt>
                <c:pt idx="192">
                  <c:v>2.1244819689119485E-2</c:v>
                </c:pt>
                <c:pt idx="193">
                  <c:v>2.1574273207242017E-2</c:v>
                </c:pt>
                <c:pt idx="194">
                  <c:v>2.0605674072541023E-2</c:v>
                </c:pt>
                <c:pt idx="195">
                  <c:v>2.0967586223541623E-2</c:v>
                </c:pt>
                <c:pt idx="196">
                  <c:v>2.2505274485157906E-2</c:v>
                </c:pt>
                <c:pt idx="197">
                  <c:v>2.0637443563833062E-2</c:v>
                </c:pt>
                <c:pt idx="198">
                  <c:v>1.9247840840267809E-2</c:v>
                </c:pt>
                <c:pt idx="199">
                  <c:v>1.8088034463734998E-2</c:v>
                </c:pt>
                <c:pt idx="200">
                  <c:v>1.7829150917960133E-2</c:v>
                </c:pt>
                <c:pt idx="201">
                  <c:v>1.9559639873576614E-2</c:v>
                </c:pt>
                <c:pt idx="202">
                  <c:v>2.0960983487536954E-2</c:v>
                </c:pt>
                <c:pt idx="203">
                  <c:v>1.8248521658780069E-2</c:v>
                </c:pt>
                <c:pt idx="204">
                  <c:v>2.0358971924661254E-2</c:v>
                </c:pt>
                <c:pt idx="205">
                  <c:v>1.7251869153386744E-2</c:v>
                </c:pt>
                <c:pt idx="206">
                  <c:v>1.7370608177684599E-2</c:v>
                </c:pt>
                <c:pt idx="207">
                  <c:v>1.6946234343374091E-2</c:v>
                </c:pt>
                <c:pt idx="208">
                  <c:v>1.6429913767800893E-2</c:v>
                </c:pt>
                <c:pt idx="209">
                  <c:v>1.6805611628639954E-2</c:v>
                </c:pt>
                <c:pt idx="210">
                  <c:v>1.6293605347193842E-2</c:v>
                </c:pt>
                <c:pt idx="211">
                  <c:v>1.6211298913752576E-2</c:v>
                </c:pt>
                <c:pt idx="212">
                  <c:v>1.5095874622885617E-2</c:v>
                </c:pt>
                <c:pt idx="213">
                  <c:v>1.4733373395655402E-2</c:v>
                </c:pt>
                <c:pt idx="214">
                  <c:v>1.4399529093224299E-2</c:v>
                </c:pt>
                <c:pt idx="215">
                  <c:v>1.5273131489009823E-2</c:v>
                </c:pt>
                <c:pt idx="216">
                  <c:v>1.5348673973981061E-2</c:v>
                </c:pt>
                <c:pt idx="217">
                  <c:v>1.5815546742697775E-2</c:v>
                </c:pt>
                <c:pt idx="218">
                  <c:v>1.473083688324411E-2</c:v>
                </c:pt>
                <c:pt idx="219">
                  <c:v>1.4397230430685016E-2</c:v>
                </c:pt>
                <c:pt idx="220">
                  <c:v>1.3852909803704268E-2</c:v>
                </c:pt>
                <c:pt idx="221">
                  <c:v>1.3925840458345327E-2</c:v>
                </c:pt>
                <c:pt idx="222">
                  <c:v>1.4360715585124646E-2</c:v>
                </c:pt>
                <c:pt idx="223">
                  <c:v>1.4104495495593136E-2</c:v>
                </c:pt>
                <c:pt idx="224">
                  <c:v>1.4676440925443681E-2</c:v>
                </c:pt>
                <c:pt idx="225">
                  <c:v>1.4765923980327153E-2</c:v>
                </c:pt>
                <c:pt idx="226">
                  <c:v>1.4990299199448791E-2</c:v>
                </c:pt>
                <c:pt idx="227">
                  <c:v>1.5892075949073721E-2</c:v>
                </c:pt>
                <c:pt idx="228">
                  <c:v>1.5935341336817139E-2</c:v>
                </c:pt>
                <c:pt idx="229">
                  <c:v>1.5719185845452274E-2</c:v>
                </c:pt>
                <c:pt idx="230">
                  <c:v>1.6305947714768058E-2</c:v>
                </c:pt>
                <c:pt idx="231">
                  <c:v>1.7343838514874033E-2</c:v>
                </c:pt>
                <c:pt idx="232">
                  <c:v>1.7824673800948484E-2</c:v>
                </c:pt>
                <c:pt idx="233">
                  <c:v>1.7309785608304366E-2</c:v>
                </c:pt>
                <c:pt idx="234">
                  <c:v>1.6436097640344802E-2</c:v>
                </c:pt>
                <c:pt idx="235">
                  <c:v>1.6524099323820023E-2</c:v>
                </c:pt>
                <c:pt idx="236">
                  <c:v>1.6115521833224795E-2</c:v>
                </c:pt>
                <c:pt idx="237">
                  <c:v>1.6235857703531132E-2</c:v>
                </c:pt>
                <c:pt idx="238">
                  <c:v>1.6777025216951291E-2</c:v>
                </c:pt>
                <c:pt idx="239">
                  <c:v>1.6897115358741242E-2</c:v>
                </c:pt>
                <c:pt idx="240">
                  <c:v>1.6516631827444329E-2</c:v>
                </c:pt>
                <c:pt idx="241">
                  <c:v>1.6426794882835473E-2</c:v>
                </c:pt>
                <c:pt idx="242">
                  <c:v>1.6429866641493245E-2</c:v>
                </c:pt>
                <c:pt idx="243">
                  <c:v>1.7359707262730378E-2</c:v>
                </c:pt>
                <c:pt idx="244">
                  <c:v>1.7540117947147882E-2</c:v>
                </c:pt>
                <c:pt idx="245">
                  <c:v>1.8246504869968101E-2</c:v>
                </c:pt>
                <c:pt idx="246">
                  <c:v>1.8787906480114278E-2</c:v>
                </c:pt>
                <c:pt idx="247">
                  <c:v>1.6063933553920644E-2</c:v>
                </c:pt>
                <c:pt idx="248">
                  <c:v>1.6361531860064279E-2</c:v>
                </c:pt>
                <c:pt idx="249">
                  <c:v>1.5818986328970618E-2</c:v>
                </c:pt>
                <c:pt idx="250">
                  <c:v>1.5560574191195598E-2</c:v>
                </c:pt>
                <c:pt idx="251">
                  <c:v>1.665697387994242E-2</c:v>
                </c:pt>
                <c:pt idx="252">
                  <c:v>1.7483008513353999E-2</c:v>
                </c:pt>
                <c:pt idx="253">
                  <c:v>1.7122660128413944E-2</c:v>
                </c:pt>
                <c:pt idx="254">
                  <c:v>1.6383878323798597E-2</c:v>
                </c:pt>
                <c:pt idx="255">
                  <c:v>1.6306568288709744E-2</c:v>
                </c:pt>
                <c:pt idx="256">
                  <c:v>1.643926188164542E-2</c:v>
                </c:pt>
                <c:pt idx="257">
                  <c:v>1.6887512802611096E-2</c:v>
                </c:pt>
                <c:pt idx="258">
                  <c:v>1.9559463245096588E-2</c:v>
                </c:pt>
                <c:pt idx="259">
                  <c:v>2.3462314014627093E-2</c:v>
                </c:pt>
                <c:pt idx="260">
                  <c:v>1.9214675208190254E-2</c:v>
                </c:pt>
                <c:pt idx="261">
                  <c:v>1.9207155625828403E-2</c:v>
                </c:pt>
                <c:pt idx="262">
                  <c:v>2.0239282632204973E-2</c:v>
                </c:pt>
                <c:pt idx="263">
                  <c:v>2.1166145088449283E-2</c:v>
                </c:pt>
                <c:pt idx="264">
                  <c:v>1.9287719227201384E-2</c:v>
                </c:pt>
                <c:pt idx="265">
                  <c:v>1.984261789372186E-2</c:v>
                </c:pt>
                <c:pt idx="266">
                  <c:v>1.9902583826323483E-2</c:v>
                </c:pt>
                <c:pt idx="267">
                  <c:v>1.8742796206278119E-2</c:v>
                </c:pt>
                <c:pt idx="268">
                  <c:v>1.7974955594813619E-2</c:v>
                </c:pt>
                <c:pt idx="269">
                  <c:v>1.8854848243951162E-2</c:v>
                </c:pt>
                <c:pt idx="270">
                  <c:v>1.9002252845954522E-2</c:v>
                </c:pt>
                <c:pt idx="271">
                  <c:v>1.7757661419390107E-2</c:v>
                </c:pt>
                <c:pt idx="272">
                  <c:v>1.8237660544237567E-2</c:v>
                </c:pt>
                <c:pt idx="273">
                  <c:v>1.916674846377537E-2</c:v>
                </c:pt>
                <c:pt idx="274">
                  <c:v>2.0080742567877407E-2</c:v>
                </c:pt>
                <c:pt idx="275">
                  <c:v>2.0988655631631103E-2</c:v>
                </c:pt>
                <c:pt idx="276">
                  <c:v>2.0581695991710957E-2</c:v>
                </c:pt>
                <c:pt idx="277">
                  <c:v>2.1118352402800872E-2</c:v>
                </c:pt>
                <c:pt idx="278">
                  <c:v>2.0005898368238007E-2</c:v>
                </c:pt>
                <c:pt idx="279">
                  <c:v>1.8865620291555498E-2</c:v>
                </c:pt>
                <c:pt idx="280">
                  <c:v>2.1352623518184118E-2</c:v>
                </c:pt>
                <c:pt idx="281">
                  <c:v>2.4572645730772506E-2</c:v>
                </c:pt>
                <c:pt idx="282">
                  <c:v>2.5586937838272275E-2</c:v>
                </c:pt>
                <c:pt idx="283">
                  <c:v>2.3110921790274151E-2</c:v>
                </c:pt>
                <c:pt idx="284">
                  <c:v>2.2658672483341084E-2</c:v>
                </c:pt>
                <c:pt idx="285">
                  <c:v>2.2894420783881608E-2</c:v>
                </c:pt>
                <c:pt idx="286">
                  <c:v>2.3552561816490954E-2</c:v>
                </c:pt>
                <c:pt idx="287">
                  <c:v>2.5064547948749738E-2</c:v>
                </c:pt>
                <c:pt idx="288">
                  <c:v>2.6997504639962148E-2</c:v>
                </c:pt>
                <c:pt idx="289">
                  <c:v>2.5977199355466007E-2</c:v>
                </c:pt>
                <c:pt idx="290">
                  <c:v>2.7352514627307391E-2</c:v>
                </c:pt>
                <c:pt idx="291">
                  <c:v>2.8068328641057273E-2</c:v>
                </c:pt>
                <c:pt idx="292">
                  <c:v>2.7989658494734126E-2</c:v>
                </c:pt>
                <c:pt idx="293">
                  <c:v>2.8708221343080757E-2</c:v>
                </c:pt>
                <c:pt idx="294">
                  <c:v>2.9471516879066646E-2</c:v>
                </c:pt>
                <c:pt idx="295">
                  <c:v>2.9725924283909817E-2</c:v>
                </c:pt>
                <c:pt idx="296">
                  <c:v>2.8328209164841595E-2</c:v>
                </c:pt>
                <c:pt idx="297">
                  <c:v>2.9985056848166537E-2</c:v>
                </c:pt>
                <c:pt idx="298">
                  <c:v>2.7945685436004307E-2</c:v>
                </c:pt>
                <c:pt idx="299">
                  <c:v>2.7612033282222653E-2</c:v>
                </c:pt>
                <c:pt idx="300">
                  <c:v>2.7193333833922025E-2</c:v>
                </c:pt>
                <c:pt idx="301">
                  <c:v>2.7552288769525552E-2</c:v>
                </c:pt>
                <c:pt idx="302">
                  <c:v>2.6656865556502457E-2</c:v>
                </c:pt>
                <c:pt idx="303">
                  <c:v>2.5523172676979865E-2</c:v>
                </c:pt>
                <c:pt idx="304">
                  <c:v>2.5177747718070263E-2</c:v>
                </c:pt>
                <c:pt idx="305">
                  <c:v>2.4695727250276613E-2</c:v>
                </c:pt>
                <c:pt idx="306">
                  <c:v>2.5631899601912971E-2</c:v>
                </c:pt>
                <c:pt idx="307">
                  <c:v>2.5033643631876233E-2</c:v>
                </c:pt>
                <c:pt idx="308">
                  <c:v>2.5392529930435236E-2</c:v>
                </c:pt>
                <c:pt idx="309">
                  <c:v>2.561840481237173E-2</c:v>
                </c:pt>
                <c:pt idx="310">
                  <c:v>2.5465584302074764E-2</c:v>
                </c:pt>
                <c:pt idx="311">
                  <c:v>2.7017914507065102E-2</c:v>
                </c:pt>
                <c:pt idx="312">
                  <c:v>2.5952246371730946E-2</c:v>
                </c:pt>
                <c:pt idx="313">
                  <c:v>2.6934730511444495E-2</c:v>
                </c:pt>
                <c:pt idx="314">
                  <c:v>2.6710619362015287E-2</c:v>
                </c:pt>
                <c:pt idx="315">
                  <c:v>2.7786758525893775E-2</c:v>
                </c:pt>
                <c:pt idx="316">
                  <c:v>2.8771954682900926E-2</c:v>
                </c:pt>
                <c:pt idx="317">
                  <c:v>2.9454803688440806E-2</c:v>
                </c:pt>
                <c:pt idx="318">
                  <c:v>2.91386045716528E-2</c:v>
                </c:pt>
                <c:pt idx="319">
                  <c:v>2.942051448097446E-2</c:v>
                </c:pt>
                <c:pt idx="320">
                  <c:v>3.066994788797895E-2</c:v>
                </c:pt>
                <c:pt idx="321">
                  <c:v>3.0520634518464162E-2</c:v>
                </c:pt>
                <c:pt idx="322">
                  <c:v>3.1775530600567987E-2</c:v>
                </c:pt>
                <c:pt idx="323">
                  <c:v>3.1280604650801493E-2</c:v>
                </c:pt>
                <c:pt idx="324">
                  <c:v>3.0873071646586224E-2</c:v>
                </c:pt>
                <c:pt idx="325">
                  <c:v>3.2200265338550096E-2</c:v>
                </c:pt>
                <c:pt idx="326">
                  <c:v>3.3120845241581327E-2</c:v>
                </c:pt>
                <c:pt idx="327">
                  <c:v>3.5369463835357759E-2</c:v>
                </c:pt>
                <c:pt idx="328">
                  <c:v>3.5145611673240172E-2</c:v>
                </c:pt>
                <c:pt idx="329">
                  <c:v>3.6787858573377595E-2</c:v>
                </c:pt>
                <c:pt idx="330">
                  <c:v>3.7625097851382953E-2</c:v>
                </c:pt>
                <c:pt idx="331">
                  <c:v>3.4487242631487093E-2</c:v>
                </c:pt>
                <c:pt idx="332">
                  <c:v>3.2902618549821565E-2</c:v>
                </c:pt>
                <c:pt idx="333">
                  <c:v>3.1555535652978667E-2</c:v>
                </c:pt>
                <c:pt idx="334">
                  <c:v>3.2826569129410725E-2</c:v>
                </c:pt>
                <c:pt idx="335">
                  <c:v>3.2633441066483547E-2</c:v>
                </c:pt>
                <c:pt idx="336">
                  <c:v>3.2946873129757387E-2</c:v>
                </c:pt>
                <c:pt idx="337">
                  <c:v>3.3788035989409403E-2</c:v>
                </c:pt>
                <c:pt idx="338">
                  <c:v>3.4513597864933902E-2</c:v>
                </c:pt>
                <c:pt idx="339">
                  <c:v>3.4286104932795804E-2</c:v>
                </c:pt>
                <c:pt idx="340">
                  <c:v>3.4369138274818495E-2</c:v>
                </c:pt>
                <c:pt idx="341">
                  <c:v>3.3826051729836236E-2</c:v>
                </c:pt>
                <c:pt idx="342">
                  <c:v>3.3721403019259251E-2</c:v>
                </c:pt>
                <c:pt idx="343">
                  <c:v>3.6750328000034617E-2</c:v>
                </c:pt>
                <c:pt idx="344">
                  <c:v>3.6374096391653829E-2</c:v>
                </c:pt>
                <c:pt idx="345">
                  <c:v>3.7188612497790388E-2</c:v>
                </c:pt>
                <c:pt idx="346">
                  <c:v>3.5393647310135008E-2</c:v>
                </c:pt>
                <c:pt idx="347">
                  <c:v>3.5655796743765303E-2</c:v>
                </c:pt>
                <c:pt idx="348">
                  <c:v>3.8109545859754186E-2</c:v>
                </c:pt>
                <c:pt idx="349">
                  <c:v>3.9302426656468312E-2</c:v>
                </c:pt>
                <c:pt idx="350">
                  <c:v>4.0554789520642391E-2</c:v>
                </c:pt>
                <c:pt idx="351">
                  <c:v>4.1370858814303732E-2</c:v>
                </c:pt>
                <c:pt idx="352">
                  <c:v>3.8918469012119282E-2</c:v>
                </c:pt>
                <c:pt idx="353">
                  <c:v>3.8419913258625628E-2</c:v>
                </c:pt>
                <c:pt idx="354">
                  <c:v>3.6715232395947553E-2</c:v>
                </c:pt>
                <c:pt idx="355">
                  <c:v>3.7556948087537928E-2</c:v>
                </c:pt>
                <c:pt idx="356">
                  <c:v>3.6615729390394286E-2</c:v>
                </c:pt>
                <c:pt idx="357">
                  <c:v>3.8447965423346955E-2</c:v>
                </c:pt>
                <c:pt idx="358">
                  <c:v>3.7031310375112578E-2</c:v>
                </c:pt>
                <c:pt idx="359">
                  <c:v>3.4642309221183998E-2</c:v>
                </c:pt>
                <c:pt idx="360">
                  <c:v>3.3001899545255863E-2</c:v>
                </c:pt>
                <c:pt idx="361">
                  <c:v>3.4684732313988414E-2</c:v>
                </c:pt>
                <c:pt idx="362">
                  <c:v>3.5384671288913455E-2</c:v>
                </c:pt>
                <c:pt idx="363">
                  <c:v>3.493917515547635E-2</c:v>
                </c:pt>
                <c:pt idx="364">
                  <c:v>4.7538717172482883E-2</c:v>
                </c:pt>
                <c:pt idx="365">
                  <c:v>3.6590711144046724E-2</c:v>
                </c:pt>
                <c:pt idx="366">
                  <c:v>3.4453835212355836E-2</c:v>
                </c:pt>
                <c:pt idx="367">
                  <c:v>3.2767146824520907E-2</c:v>
                </c:pt>
                <c:pt idx="368">
                  <c:v>3.1673919751064136E-2</c:v>
                </c:pt>
                <c:pt idx="369">
                  <c:v>2.8842457049754654E-2</c:v>
                </c:pt>
                <c:pt idx="370">
                  <c:v>2.8320795698217056E-2</c:v>
                </c:pt>
                <c:pt idx="371">
                  <c:v>2.8975938803293726E-2</c:v>
                </c:pt>
                <c:pt idx="372">
                  <c:v>2.5281619071810219E-2</c:v>
                </c:pt>
                <c:pt idx="373">
                  <c:v>2.2835023209404458E-2</c:v>
                </c:pt>
                <c:pt idx="374">
                  <c:v>2.2549377555317048E-2</c:v>
                </c:pt>
                <c:pt idx="375">
                  <c:v>2.3156364242466181E-2</c:v>
                </c:pt>
                <c:pt idx="376">
                  <c:v>2.2899120965387657E-2</c:v>
                </c:pt>
                <c:pt idx="377">
                  <c:v>2.1842907535014493E-2</c:v>
                </c:pt>
                <c:pt idx="378">
                  <c:v>2.239343736882914E-2</c:v>
                </c:pt>
                <c:pt idx="379">
                  <c:v>3.3534959674731718E-2</c:v>
                </c:pt>
                <c:pt idx="380">
                  <c:v>2.0781735398376348E-2</c:v>
                </c:pt>
                <c:pt idx="381">
                  <c:v>3.4466472541735002E-2</c:v>
                </c:pt>
                <c:pt idx="382">
                  <c:v>2.1358924378847229E-2</c:v>
                </c:pt>
                <c:pt idx="383">
                  <c:v>2.2100463113271119E-2</c:v>
                </c:pt>
                <c:pt idx="384">
                  <c:v>2.0924783212107403E-2</c:v>
                </c:pt>
                <c:pt idx="385">
                  <c:v>2.1564262692576303E-2</c:v>
                </c:pt>
                <c:pt idx="386">
                  <c:v>2.1191144570152132E-2</c:v>
                </c:pt>
                <c:pt idx="387">
                  <c:v>1.9851124004841594E-2</c:v>
                </c:pt>
                <c:pt idx="388">
                  <c:v>1.8988421226527108E-2</c:v>
                </c:pt>
                <c:pt idx="389">
                  <c:v>1.8780222329282871E-2</c:v>
                </c:pt>
                <c:pt idx="390">
                  <c:v>2.0163688705955127E-2</c:v>
                </c:pt>
                <c:pt idx="391">
                  <c:v>1.8750210029117097E-2</c:v>
                </c:pt>
                <c:pt idx="392">
                  <c:v>1.9121940136431922E-2</c:v>
                </c:pt>
                <c:pt idx="393">
                  <c:v>1.8926075314777951E-2</c:v>
                </c:pt>
                <c:pt idx="394">
                  <c:v>1.9118511729415078E-2</c:v>
                </c:pt>
                <c:pt idx="395">
                  <c:v>1.9283544223247837E-2</c:v>
                </c:pt>
                <c:pt idx="396">
                  <c:v>1.9774152417382698E-2</c:v>
                </c:pt>
                <c:pt idx="397">
                  <c:v>2.0146386169498459E-2</c:v>
                </c:pt>
                <c:pt idx="398">
                  <c:v>1.9551408905748531E-2</c:v>
                </c:pt>
                <c:pt idx="399">
                  <c:v>1.9655470234823398E-2</c:v>
                </c:pt>
                <c:pt idx="400">
                  <c:v>1.9730162154575338E-2</c:v>
                </c:pt>
                <c:pt idx="401">
                  <c:v>1.8478418901445359E-2</c:v>
                </c:pt>
                <c:pt idx="402">
                  <c:v>1.8014654297000412E-2</c:v>
                </c:pt>
                <c:pt idx="403">
                  <c:v>1.7089957673376135E-2</c:v>
                </c:pt>
                <c:pt idx="404">
                  <c:v>1.7264875279848473E-2</c:v>
                </c:pt>
                <c:pt idx="405">
                  <c:v>1.6551708562745609E-2</c:v>
                </c:pt>
                <c:pt idx="406">
                  <c:v>1.6804280500437713E-2</c:v>
                </c:pt>
                <c:pt idx="407">
                  <c:v>1.8571111907440388E-2</c:v>
                </c:pt>
                <c:pt idx="408">
                  <c:v>1.6103468648522336E-2</c:v>
                </c:pt>
                <c:pt idx="409">
                  <c:v>1.6072511089215657E-2</c:v>
                </c:pt>
                <c:pt idx="410">
                  <c:v>1.6144708872430958E-2</c:v>
                </c:pt>
                <c:pt idx="411">
                  <c:v>1.6409458917026203E-2</c:v>
                </c:pt>
                <c:pt idx="412">
                  <c:v>1.5355245992080317E-2</c:v>
                </c:pt>
                <c:pt idx="413">
                  <c:v>1.4954289178232851E-2</c:v>
                </c:pt>
                <c:pt idx="414">
                  <c:v>1.5207135591959287E-2</c:v>
                </c:pt>
                <c:pt idx="415">
                  <c:v>1.553369452885755E-2</c:v>
                </c:pt>
                <c:pt idx="416">
                  <c:v>1.5072445001539172E-2</c:v>
                </c:pt>
                <c:pt idx="417">
                  <c:v>1.4611726771994843E-2</c:v>
                </c:pt>
                <c:pt idx="418">
                  <c:v>1.2664044284069509E-2</c:v>
                </c:pt>
                <c:pt idx="419">
                  <c:v>1.2604542356384304E-2</c:v>
                </c:pt>
                <c:pt idx="420">
                  <c:v>1.2589699754961091E-2</c:v>
                </c:pt>
                <c:pt idx="421">
                  <c:v>1.0717965641052362E-2</c:v>
                </c:pt>
                <c:pt idx="422">
                  <c:v>1.0316346689217161E-2</c:v>
                </c:pt>
                <c:pt idx="423">
                  <c:v>9.7518343690266296E-3</c:v>
                </c:pt>
                <c:pt idx="424">
                  <c:v>9.5573180859481899E-3</c:v>
                </c:pt>
                <c:pt idx="425">
                  <c:v>9.0678475349034223E-3</c:v>
                </c:pt>
                <c:pt idx="426">
                  <c:v>8.9049851442585329E-3</c:v>
                </c:pt>
                <c:pt idx="427">
                  <c:v>1.053755637036097E-3</c:v>
                </c:pt>
                <c:pt idx="428">
                  <c:v>1.0985376385716161E-3</c:v>
                </c:pt>
                <c:pt idx="429">
                  <c:v>1.2616453577239562E-3</c:v>
                </c:pt>
                <c:pt idx="430">
                  <c:v>1.2762978576450019E-3</c:v>
                </c:pt>
                <c:pt idx="431">
                  <c:v>1.2315037046005417E-3</c:v>
                </c:pt>
                <c:pt idx="432">
                  <c:v>1.2015843111658334E-3</c:v>
                </c:pt>
                <c:pt idx="433">
                  <c:v>1.171913476589619E-3</c:v>
                </c:pt>
                <c:pt idx="434">
                  <c:v>1.2312497719221055E-3</c:v>
                </c:pt>
                <c:pt idx="435">
                  <c:v>8.8999908033428365E-4</c:v>
                </c:pt>
                <c:pt idx="436">
                  <c:v>1.127179516537874E-3</c:v>
                </c:pt>
                <c:pt idx="437">
                  <c:v>9.0458886065550065E-4</c:v>
                </c:pt>
                <c:pt idx="438">
                  <c:v>9.4894976467528569E-4</c:v>
                </c:pt>
                <c:pt idx="439">
                  <c:v>7.5602260952321659E-4</c:v>
                </c:pt>
                <c:pt idx="440">
                  <c:v>6.8189850029766355E-4</c:v>
                </c:pt>
                <c:pt idx="441">
                  <c:v>9.0425724310051725E-4</c:v>
                </c:pt>
                <c:pt idx="442">
                  <c:v>8.5972198073422336E-4</c:v>
                </c:pt>
                <c:pt idx="443">
                  <c:v>8.4479525349563677E-4</c:v>
                </c:pt>
                <c:pt idx="444">
                  <c:v>7.8543117059179715E-4</c:v>
                </c:pt>
                <c:pt idx="445">
                  <c:v>7.4081657840824886E-4</c:v>
                </c:pt>
                <c:pt idx="446">
                  <c:v>6.0736016828320761E-4</c:v>
                </c:pt>
                <c:pt idx="447">
                  <c:v>7.1105591210400847E-4</c:v>
                </c:pt>
                <c:pt idx="448">
                  <c:v>7.9993707161703275E-4</c:v>
                </c:pt>
                <c:pt idx="449">
                  <c:v>7.5542562234851159E-4</c:v>
                </c:pt>
                <c:pt idx="450">
                  <c:v>7.997373307167113E-4</c:v>
                </c:pt>
                <c:pt idx="451">
                  <c:v>7.8482335255212706E-4</c:v>
                </c:pt>
                <c:pt idx="452">
                  <c:v>6.3663543797112874E-4</c:v>
                </c:pt>
                <c:pt idx="453">
                  <c:v>5.3293840623585306E-4</c:v>
                </c:pt>
                <c:pt idx="454">
                  <c:v>5.9218815001902401E-4</c:v>
                </c:pt>
                <c:pt idx="455">
                  <c:v>7.1062493837549361E-4</c:v>
                </c:pt>
                <c:pt idx="456">
                  <c:v>9.4773858467385279E-4</c:v>
                </c:pt>
                <c:pt idx="457">
                  <c:v>9.1794911808038481E-4</c:v>
                </c:pt>
                <c:pt idx="458">
                  <c:v>8.7342592733777259E-4</c:v>
                </c:pt>
                <c:pt idx="459">
                  <c:v>8.2887357413393445E-4</c:v>
                </c:pt>
                <c:pt idx="460">
                  <c:v>1.6130015620958247E-3</c:v>
                </c:pt>
                <c:pt idx="461">
                  <c:v>8.2869363551449447E-4</c:v>
                </c:pt>
                <c:pt idx="462">
                  <c:v>9.6187639888274353E-4</c:v>
                </c:pt>
                <c:pt idx="463">
                  <c:v>1.1245511413306281E-3</c:v>
                </c:pt>
                <c:pt idx="464">
                  <c:v>8.729573353199278E-4</c:v>
                </c:pt>
                <c:pt idx="465">
                  <c:v>9.3202297806491315E-4</c:v>
                </c:pt>
                <c:pt idx="466">
                  <c:v>1.0946250066195228E-3</c:v>
                </c:pt>
                <c:pt idx="467">
                  <c:v>1.641809036901507E-3</c:v>
                </c:pt>
                <c:pt idx="468">
                  <c:v>8.2829895202433306E-4</c:v>
                </c:pt>
                <c:pt idx="469">
                  <c:v>8.2829882951021658E-4</c:v>
                </c:pt>
                <c:pt idx="470">
                  <c:v>9.0221818475476085E-4</c:v>
                </c:pt>
                <c:pt idx="471">
                  <c:v>8.8733532904908122E-4</c:v>
                </c:pt>
                <c:pt idx="472">
                  <c:v>8.5766121406085282E-4</c:v>
                </c:pt>
                <c:pt idx="473">
                  <c:v>1.49337304621339E-3</c:v>
                </c:pt>
                <c:pt idx="474">
                  <c:v>8.5748230186097319E-4</c:v>
                </c:pt>
                <c:pt idx="475">
                  <c:v>8.5749079564944653E-4</c:v>
                </c:pt>
                <c:pt idx="476">
                  <c:v>9.3141241596405395E-4</c:v>
                </c:pt>
                <c:pt idx="477">
                  <c:v>1.0643473355616627E-3</c:v>
                </c:pt>
                <c:pt idx="478">
                  <c:v>1.0790128599117604E-3</c:v>
                </c:pt>
                <c:pt idx="479">
                  <c:v>1.0198125939169804E-3</c:v>
                </c:pt>
                <c:pt idx="480">
                  <c:v>9.753437532557639E-4</c:v>
                </c:pt>
                <c:pt idx="481">
                  <c:v>9.3091488541767638E-4</c:v>
                </c:pt>
                <c:pt idx="482">
                  <c:v>9.161381879200383E-4</c:v>
                </c:pt>
                <c:pt idx="483">
                  <c:v>9.7524301282710536E-4</c:v>
                </c:pt>
                <c:pt idx="484">
                  <c:v>1.0787304790420399E-3</c:v>
                </c:pt>
                <c:pt idx="485">
                  <c:v>1.5519293289812308E-3</c:v>
                </c:pt>
                <c:pt idx="486">
                  <c:v>1.0641264785261494E-3</c:v>
                </c:pt>
                <c:pt idx="487">
                  <c:v>1.1969591916712919E-3</c:v>
                </c:pt>
                <c:pt idx="488">
                  <c:v>1.108278842956888E-3</c:v>
                </c:pt>
                <c:pt idx="489">
                  <c:v>1.0639522486409118E-3</c:v>
                </c:pt>
                <c:pt idx="490">
                  <c:v>1.1673906705388572E-3</c:v>
                </c:pt>
                <c:pt idx="491">
                  <c:v>1.1525868333799787E-3</c:v>
                </c:pt>
                <c:pt idx="492">
                  <c:v>1.4330973992089302E-3</c:v>
                </c:pt>
                <c:pt idx="493">
                  <c:v>1.8760925099739431E-3</c:v>
                </c:pt>
                <c:pt idx="494">
                  <c:v>1.3736089255630985E-3</c:v>
                </c:pt>
                <c:pt idx="495">
                  <c:v>1.2256979537637197E-3</c:v>
                </c:pt>
                <c:pt idx="496">
                  <c:v>1.2552324734843216E-3</c:v>
                </c:pt>
                <c:pt idx="497">
                  <c:v>1.3438371186714501E-3</c:v>
                </c:pt>
                <c:pt idx="498">
                  <c:v>1.3290339577036419E-3</c:v>
                </c:pt>
                <c:pt idx="499">
                  <c:v>1.3289250428689071E-3</c:v>
                </c:pt>
                <c:pt idx="500">
                  <c:v>1.2992393249034355E-3</c:v>
                </c:pt>
                <c:pt idx="501">
                  <c:v>1.1809971069999617E-3</c:v>
                </c:pt>
                <c:pt idx="502">
                  <c:v>1.1956538425657492E-3</c:v>
                </c:pt>
                <c:pt idx="503">
                  <c:v>1.1808966932383184E-3</c:v>
                </c:pt>
                <c:pt idx="504">
                  <c:v>1.2251794149783055E-3</c:v>
                </c:pt>
                <c:pt idx="505">
                  <c:v>1.4761428740974125E-3</c:v>
                </c:pt>
                <c:pt idx="506">
                  <c:v>1.166003987733638E-3</c:v>
                </c:pt>
                <c:pt idx="507">
                  <c:v>1.2101768791574926E-3</c:v>
                </c:pt>
                <c:pt idx="508">
                  <c:v>1.2690647465028412E-3</c:v>
                </c:pt>
                <c:pt idx="509">
                  <c:v>1.1803534302767442E-3</c:v>
                </c:pt>
                <c:pt idx="510">
                  <c:v>1.2688724489577615E-3</c:v>
                </c:pt>
                <c:pt idx="511">
                  <c:v>1.2541170079364951E-3</c:v>
                </c:pt>
                <c:pt idx="512">
                  <c:v>1.1951082008177195E-3</c:v>
                </c:pt>
                <c:pt idx="513">
                  <c:v>1.2834934626661995E-3</c:v>
                </c:pt>
                <c:pt idx="514">
                  <c:v>1.3276110347488913E-3</c:v>
                </c:pt>
                <c:pt idx="515">
                  <c:v>1.2246096372352151E-3</c:v>
                </c:pt>
                <c:pt idx="516">
                  <c:v>1.1655212838202187E-3</c:v>
                </c:pt>
                <c:pt idx="517">
                  <c:v>1.1950382013878377E-3</c:v>
                </c:pt>
                <c:pt idx="518">
                  <c:v>1.2540522485378119E-3</c:v>
                </c:pt>
                <c:pt idx="519">
                  <c:v>1.1950540695574582E-3</c:v>
                </c:pt>
                <c:pt idx="520">
                  <c:v>1.3423491996058508E-3</c:v>
                </c:pt>
                <c:pt idx="521">
                  <c:v>1.283234293212251E-3</c:v>
                </c:pt>
                <c:pt idx="522">
                  <c:v>1.3125351084707034E-3</c:v>
                </c:pt>
                <c:pt idx="523">
                  <c:v>1.1796862742322308E-3</c:v>
                </c:pt>
                <c:pt idx="524">
                  <c:v>1.209178252781663E-3</c:v>
                </c:pt>
                <c:pt idx="525">
                  <c:v>1.2534164815419678E-3</c:v>
                </c:pt>
                <c:pt idx="526">
                  <c:v>1.3566434164528111E-3</c:v>
                </c:pt>
                <c:pt idx="527">
                  <c:v>1.2680490563945651E-3</c:v>
                </c:pt>
                <c:pt idx="528">
                  <c:v>1.2089773349185681E-3</c:v>
                </c:pt>
                <c:pt idx="529">
                  <c:v>1.1792482380925777E-3</c:v>
                </c:pt>
                <c:pt idx="530">
                  <c:v>1.1349442860271849E-3</c:v>
                </c:pt>
                <c:pt idx="531">
                  <c:v>1.1349474644610363E-3</c:v>
                </c:pt>
                <c:pt idx="532">
                  <c:v>1.2528638994784549E-3</c:v>
                </c:pt>
                <c:pt idx="533">
                  <c:v>1.3413142019674279E-3</c:v>
                </c:pt>
                <c:pt idx="534">
                  <c:v>1.2822468502048279E-3</c:v>
                </c:pt>
                <c:pt idx="535">
                  <c:v>1.3702897028180522E-3</c:v>
                </c:pt>
                <c:pt idx="536">
                  <c:v>1.1932843723353665E-3</c:v>
                </c:pt>
                <c:pt idx="537">
                  <c:v>1.2373058313634639E-3</c:v>
                </c:pt>
                <c:pt idx="538">
                  <c:v>1.2814917388708704E-3</c:v>
                </c:pt>
                <c:pt idx="539">
                  <c:v>1.2667613889950251E-3</c:v>
                </c:pt>
                <c:pt idx="540">
                  <c:v>1.3993277923880693E-3</c:v>
                </c:pt>
                <c:pt idx="541">
                  <c:v>1.7085937404489979E-3</c:v>
                </c:pt>
                <c:pt idx="542">
                  <c:v>1.6054057103250122E-3</c:v>
                </c:pt>
                <c:pt idx="543">
                  <c:v>1.5463152338853336E-3</c:v>
                </c:pt>
                <c:pt idx="544">
                  <c:v>1.3400461299835911E-3</c:v>
                </c:pt>
                <c:pt idx="545">
                  <c:v>1.3990248649425575E-3</c:v>
                </c:pt>
                <c:pt idx="546">
                  <c:v>1.3401169760127898E-3</c:v>
                </c:pt>
                <c:pt idx="547">
                  <c:v>1.3848530081659184E-3</c:v>
                </c:pt>
                <c:pt idx="548">
                  <c:v>1.2815647935590616E-3</c:v>
                </c:pt>
                <c:pt idx="549">
                  <c:v>1.4287006218235345E-3</c:v>
                </c:pt>
                <c:pt idx="550">
                  <c:v>1.3106580652154001E-3</c:v>
                </c:pt>
                <c:pt idx="551">
                  <c:v>1.2662837090981159E-3</c:v>
                </c:pt>
                <c:pt idx="552">
                  <c:v>1.3251919430096787E-3</c:v>
                </c:pt>
                <c:pt idx="553">
                  <c:v>1.3251915527578634E-3</c:v>
                </c:pt>
                <c:pt idx="554">
                  <c:v>1.3400171227682456E-3</c:v>
                </c:pt>
                <c:pt idx="555">
                  <c:v>1.3840200747694759E-3</c:v>
                </c:pt>
                <c:pt idx="556">
                  <c:v>1.4133276800226133E-3</c:v>
                </c:pt>
                <c:pt idx="557">
                  <c:v>1.4278629646056324E-3</c:v>
                </c:pt>
                <c:pt idx="558">
                  <c:v>1.3099660895407451E-3</c:v>
                </c:pt>
                <c:pt idx="559">
                  <c:v>1.4277217343845879E-3</c:v>
                </c:pt>
                <c:pt idx="560">
                  <c:v>1.4865970762609581E-3</c:v>
                </c:pt>
                <c:pt idx="561">
                  <c:v>1.3542368625040369E-3</c:v>
                </c:pt>
                <c:pt idx="562">
                  <c:v>1.3688125624612721E-3</c:v>
                </c:pt>
                <c:pt idx="563">
                  <c:v>1.4275385130023005E-3</c:v>
                </c:pt>
                <c:pt idx="564">
                  <c:v>1.4420868939758586E-3</c:v>
                </c:pt>
                <c:pt idx="565">
                  <c:v>1.3241293591993667E-3</c:v>
                </c:pt>
                <c:pt idx="566">
                  <c:v>1.3682788817189113E-3</c:v>
                </c:pt>
                <c:pt idx="567">
                  <c:v>1.3829905404918296E-3</c:v>
                </c:pt>
                <c:pt idx="568">
                  <c:v>1.4271251769745563E-3</c:v>
                </c:pt>
                <c:pt idx="569">
                  <c:v>1.3974651159609198E-3</c:v>
                </c:pt>
                <c:pt idx="570">
                  <c:v>1.5443736042723552E-3</c:v>
                </c:pt>
                <c:pt idx="571">
                  <c:v>1.5442393694561807E-3</c:v>
                </c:pt>
                <c:pt idx="572">
                  <c:v>1.4998835384546611E-3</c:v>
                </c:pt>
                <c:pt idx="573">
                  <c:v>1.5734016885688104E-3</c:v>
                </c:pt>
                <c:pt idx="574">
                  <c:v>1.6175136139503785E-3</c:v>
                </c:pt>
                <c:pt idx="575">
                  <c:v>1.7352540536931722E-3</c:v>
                </c:pt>
                <c:pt idx="576">
                  <c:v>1.618162015088331E-3</c:v>
                </c:pt>
                <c:pt idx="577">
                  <c:v>1.632924224519137E-3</c:v>
                </c:pt>
                <c:pt idx="578">
                  <c:v>1.7649651765016656E-3</c:v>
                </c:pt>
                <c:pt idx="579">
                  <c:v>1.573754366065267E-3</c:v>
                </c:pt>
                <c:pt idx="580">
                  <c:v>1.6032040547825121E-3</c:v>
                </c:pt>
                <c:pt idx="581">
                  <c:v>1.6767450319441991E-3</c:v>
                </c:pt>
                <c:pt idx="582">
                  <c:v>1.8238560965772987E-3</c:v>
                </c:pt>
                <c:pt idx="583">
                  <c:v>1.8822604889701005E-3</c:v>
                </c:pt>
                <c:pt idx="584">
                  <c:v>1.9700693537922586E-3</c:v>
                </c:pt>
                <c:pt idx="585">
                  <c:v>1.8227842146887009E-3</c:v>
                </c:pt>
                <c:pt idx="586">
                  <c:v>5.5997056994568873E-3</c:v>
                </c:pt>
                <c:pt idx="587">
                  <c:v>5.7025840789437518E-3</c:v>
                </c:pt>
                <c:pt idx="588">
                  <c:v>5.6584977555605397E-3</c:v>
                </c:pt>
                <c:pt idx="589">
                  <c:v>5.6874729220442923E-3</c:v>
                </c:pt>
                <c:pt idx="590">
                  <c:v>5.7305125105904277E-3</c:v>
                </c:pt>
                <c:pt idx="591">
                  <c:v>5.9645797982914271E-3</c:v>
                </c:pt>
                <c:pt idx="592">
                  <c:v>5.7727874910598912E-3</c:v>
                </c:pt>
                <c:pt idx="593">
                  <c:v>2.9667767996879304E-3</c:v>
                </c:pt>
                <c:pt idx="594">
                  <c:v>2.9080372863253511E-3</c:v>
                </c:pt>
                <c:pt idx="595">
                  <c:v>3.0255306318086373E-3</c:v>
                </c:pt>
                <c:pt idx="596">
                  <c:v>3.0548571567886344E-3</c:v>
                </c:pt>
                <c:pt idx="597">
                  <c:v>3.0542291602822752E-3</c:v>
                </c:pt>
                <c:pt idx="598">
                  <c:v>3.376775798677214E-3</c:v>
                </c:pt>
                <c:pt idx="599">
                  <c:v>2.8770828024430543E-3</c:v>
                </c:pt>
                <c:pt idx="600">
                  <c:v>2.9207103461100468E-3</c:v>
                </c:pt>
                <c:pt idx="601">
                  <c:v>2.9941060142490094E-3</c:v>
                </c:pt>
                <c:pt idx="602">
                  <c:v>3.0087821213176176E-3</c:v>
                </c:pt>
                <c:pt idx="603">
                  <c:v>2.9354458758820098E-3</c:v>
                </c:pt>
                <c:pt idx="604">
                  <c:v>2.8032327290776838E-3</c:v>
                </c:pt>
                <c:pt idx="605">
                  <c:v>2.7296229246060537E-3</c:v>
                </c:pt>
                <c:pt idx="606">
                  <c:v>2.7587494178011535E-3</c:v>
                </c:pt>
                <c:pt idx="607">
                  <c:v>3.3904260532666756E-3</c:v>
                </c:pt>
                <c:pt idx="608">
                  <c:v>2.6567220130848698E-3</c:v>
                </c:pt>
                <c:pt idx="609">
                  <c:v>2.7007552867651689E-3</c:v>
                </c:pt>
                <c:pt idx="610">
                  <c:v>2.4955960070463887E-3</c:v>
                </c:pt>
                <c:pt idx="611">
                  <c:v>2.5244512180623898E-3</c:v>
                </c:pt>
                <c:pt idx="612">
                  <c:v>2.6414015628879557E-3</c:v>
                </c:pt>
                <c:pt idx="613">
                  <c:v>2.7729589261694552E-3</c:v>
                </c:pt>
                <c:pt idx="614">
                  <c:v>2.7723345653353445E-3</c:v>
                </c:pt>
                <c:pt idx="615">
                  <c:v>2.830980490290617E-3</c:v>
                </c:pt>
                <c:pt idx="616">
                  <c:v>2.8749824164021852E-3</c:v>
                </c:pt>
                <c:pt idx="617">
                  <c:v>2.7281683825525712E-3</c:v>
                </c:pt>
                <c:pt idx="618">
                  <c:v>2.7278318928132188E-3</c:v>
                </c:pt>
                <c:pt idx="619">
                  <c:v>2.6982134747314509E-3</c:v>
                </c:pt>
                <c:pt idx="620">
                  <c:v>2.5950811336721892E-3</c:v>
                </c:pt>
                <c:pt idx="621">
                  <c:v>2.6974587446408167E-3</c:v>
                </c:pt>
                <c:pt idx="622">
                  <c:v>2.5948619973224542E-3</c:v>
                </c:pt>
                <c:pt idx="623">
                  <c:v>2.6241836260031087E-3</c:v>
                </c:pt>
                <c:pt idx="624">
                  <c:v>2.6095103752226696E-3</c:v>
                </c:pt>
                <c:pt idx="625">
                  <c:v>2.5505380316002868E-3</c:v>
                </c:pt>
                <c:pt idx="626">
                  <c:v>2.5500707864476928E-3</c:v>
                </c:pt>
                <c:pt idx="627">
                  <c:v>2.6376041762066122E-3</c:v>
                </c:pt>
                <c:pt idx="628">
                  <c:v>2.5493164535374622E-3</c:v>
                </c:pt>
                <c:pt idx="629">
                  <c:v>2.5493011398599347E-3</c:v>
                </c:pt>
                <c:pt idx="630">
                  <c:v>2.6665111690190083E-3</c:v>
                </c:pt>
                <c:pt idx="631">
                  <c:v>2.5490975974755145E-3</c:v>
                </c:pt>
                <c:pt idx="632">
                  <c:v>2.5196197073520305E-3</c:v>
                </c:pt>
                <c:pt idx="633">
                  <c:v>2.5926392481639133E-3</c:v>
                </c:pt>
                <c:pt idx="634">
                  <c:v>2.5044967433486939E-3</c:v>
                </c:pt>
                <c:pt idx="635">
                  <c:v>2.4165311822593218E-3</c:v>
                </c:pt>
                <c:pt idx="636">
                  <c:v>2.4312085156739721E-3</c:v>
                </c:pt>
                <c:pt idx="637">
                  <c:v>2.4458532754588792E-3</c:v>
                </c:pt>
                <c:pt idx="638">
                  <c:v>2.300515960305696E-3</c:v>
                </c:pt>
                <c:pt idx="639">
                  <c:v>2.1684937203059217E-3</c:v>
                </c:pt>
                <c:pt idx="640">
                  <c:v>1.8605512447087828E-3</c:v>
                </c:pt>
                <c:pt idx="641">
                  <c:v>1.8016822438941648E-3</c:v>
                </c:pt>
                <c:pt idx="642">
                  <c:v>1.8160020831301314E-3</c:v>
                </c:pt>
                <c:pt idx="643">
                  <c:v>1.9478471968062336E-3</c:v>
                </c:pt>
                <c:pt idx="644">
                  <c:v>1.8892653262255949E-3</c:v>
                </c:pt>
                <c:pt idx="645">
                  <c:v>1.9771343678090889E-3</c:v>
                </c:pt>
                <c:pt idx="646">
                  <c:v>1.8893840344412741E-3</c:v>
                </c:pt>
                <c:pt idx="647">
                  <c:v>1.7425916789929401E-3</c:v>
                </c:pt>
                <c:pt idx="648">
                  <c:v>1.7277975091602553E-3</c:v>
                </c:pt>
                <c:pt idx="649">
                  <c:v>1.8886313615582703E-3</c:v>
                </c:pt>
                <c:pt idx="650">
                  <c:v>1.7715007114551824E-3</c:v>
                </c:pt>
                <c:pt idx="651">
                  <c:v>1.7422128211051955E-3</c:v>
                </c:pt>
                <c:pt idx="652">
                  <c:v>1.6250283647969081E-3</c:v>
                </c:pt>
                <c:pt idx="653">
                  <c:v>1.7566205197576624E-3</c:v>
                </c:pt>
                <c:pt idx="654">
                  <c:v>1.7125989611403976E-3</c:v>
                </c:pt>
                <c:pt idx="655">
                  <c:v>1.7564132869737803E-3</c:v>
                </c:pt>
                <c:pt idx="656">
                  <c:v>1.7561929950730005E-3</c:v>
                </c:pt>
                <c:pt idx="657">
                  <c:v>1.7708116097921492E-3</c:v>
                </c:pt>
                <c:pt idx="658">
                  <c:v>1.6976360856551067E-3</c:v>
                </c:pt>
                <c:pt idx="659">
                  <c:v>1.7563649568307449E-3</c:v>
                </c:pt>
                <c:pt idx="660">
                  <c:v>1.7415218618068743E-3</c:v>
                </c:pt>
                <c:pt idx="661">
                  <c:v>1.6681809554901519E-3</c:v>
                </c:pt>
                <c:pt idx="662">
                  <c:v>1.6973516631705124E-3</c:v>
                </c:pt>
                <c:pt idx="663">
                  <c:v>1.6532149104769495E-3</c:v>
                </c:pt>
                <c:pt idx="664">
                  <c:v>1.8287588272359833E-3</c:v>
                </c:pt>
                <c:pt idx="665">
                  <c:v>1.8433867403436161E-3</c:v>
                </c:pt>
                <c:pt idx="666">
                  <c:v>1.7411146821031847E-3</c:v>
                </c:pt>
                <c:pt idx="667">
                  <c:v>1.7995084269662922E-3</c:v>
                </c:pt>
                <c:pt idx="668">
                  <c:v>1.7707084721668774E-3</c:v>
                </c:pt>
                <c:pt idx="669">
                  <c:v>1.6682236754304016E-3</c:v>
                </c:pt>
                <c:pt idx="670">
                  <c:v>1.6679529900617801E-3</c:v>
                </c:pt>
                <c:pt idx="671">
                  <c:v>1.8435180879849732E-3</c:v>
                </c:pt>
                <c:pt idx="672">
                  <c:v>1.8727786358095173E-3</c:v>
                </c:pt>
                <c:pt idx="673">
                  <c:v>1.6971753442559248E-3</c:v>
                </c:pt>
                <c:pt idx="674">
                  <c:v>1.6822393267765983E-3</c:v>
                </c:pt>
                <c:pt idx="675">
                  <c:v>1.6674584656573765E-3</c:v>
                </c:pt>
                <c:pt idx="676">
                  <c:v>1.6232593468296867E-3</c:v>
                </c:pt>
                <c:pt idx="677">
                  <c:v>1.6376988926815916E-3</c:v>
                </c:pt>
                <c:pt idx="678">
                  <c:v>1.7546555764635765E-3</c:v>
                </c:pt>
                <c:pt idx="679">
                  <c:v>1.7692774475613947E-3</c:v>
                </c:pt>
                <c:pt idx="680">
                  <c:v>1.5937883779489289E-3</c:v>
                </c:pt>
                <c:pt idx="681">
                  <c:v>1.6081516329098584E-3</c:v>
                </c:pt>
                <c:pt idx="682">
                  <c:v>1.6810093306250081E-3</c:v>
                </c:pt>
                <c:pt idx="683">
                  <c:v>1.6369530457557607E-3</c:v>
                </c:pt>
                <c:pt idx="684">
                  <c:v>1.5345634101331168E-3</c:v>
                </c:pt>
                <c:pt idx="685">
                  <c:v>1.5783914700217424E-3</c:v>
                </c:pt>
                <c:pt idx="686">
                  <c:v>1.5930043433482642E-3</c:v>
                </c:pt>
                <c:pt idx="687">
                  <c:v>1.5053263708334978E-3</c:v>
                </c:pt>
                <c:pt idx="688">
                  <c:v>1.5050553787318433E-3</c:v>
                </c:pt>
                <c:pt idx="689">
                  <c:v>1.5486500373794445E-3</c:v>
                </c:pt>
                <c:pt idx="690">
                  <c:v>1.4607304528702623E-3</c:v>
                </c:pt>
                <c:pt idx="691">
                  <c:v>1.5043458067456035E-3</c:v>
                </c:pt>
                <c:pt idx="692">
                  <c:v>1.4897311517242981E-3</c:v>
                </c:pt>
                <c:pt idx="693">
                  <c:v>1.5043350408266306E-3</c:v>
                </c:pt>
                <c:pt idx="694">
                  <c:v>1.4897542153836985E-3</c:v>
                </c:pt>
                <c:pt idx="695">
                  <c:v>1.4895688559775303E-3</c:v>
                </c:pt>
                <c:pt idx="696">
                  <c:v>1.5040496902971857E-3</c:v>
                </c:pt>
                <c:pt idx="697">
                  <c:v>1.4600695080690012E-3</c:v>
                </c:pt>
                <c:pt idx="698">
                  <c:v>1.5185252783354627E-3</c:v>
                </c:pt>
                <c:pt idx="699">
                  <c:v>1.5186545538390054E-3</c:v>
                </c:pt>
                <c:pt idx="700">
                  <c:v>1.4894470486241671E-3</c:v>
                </c:pt>
                <c:pt idx="701">
                  <c:v>1.416782711394935E-3</c:v>
                </c:pt>
                <c:pt idx="702">
                  <c:v>1.460357998001062E-3</c:v>
                </c:pt>
                <c:pt idx="703">
                  <c:v>1.4456087516861785E-3</c:v>
                </c:pt>
                <c:pt idx="704">
                  <c:v>1.4599315934452576E-3</c:v>
                </c:pt>
                <c:pt idx="705">
                  <c:v>1.4888380932362962E-3</c:v>
                </c:pt>
                <c:pt idx="706">
                  <c:v>1.9997071961579934E-3</c:v>
                </c:pt>
                <c:pt idx="707">
                  <c:v>1.4742364768725869E-3</c:v>
                </c:pt>
                <c:pt idx="708">
                  <c:v>2.2478526074287443E-3</c:v>
                </c:pt>
                <c:pt idx="709">
                  <c:v>1.4741192101231414E-3</c:v>
                </c:pt>
                <c:pt idx="710">
                  <c:v>1.4593248229401192E-3</c:v>
                </c:pt>
                <c:pt idx="711">
                  <c:v>1.4591127427234047E-3</c:v>
                </c:pt>
                <c:pt idx="712">
                  <c:v>1.5027100573466255E-3</c:v>
                </c:pt>
                <c:pt idx="713">
                  <c:v>1.4735157429108939E-3</c:v>
                </c:pt>
                <c:pt idx="714">
                  <c:v>1.4443365811940374E-3</c:v>
                </c:pt>
                <c:pt idx="715">
                  <c:v>1.4589543615732431E-3</c:v>
                </c:pt>
                <c:pt idx="716">
                  <c:v>1.5025574841294189E-3</c:v>
                </c:pt>
                <c:pt idx="717">
                  <c:v>1.4731899127040167E-3</c:v>
                </c:pt>
                <c:pt idx="718">
                  <c:v>1.4583333029513895E-3</c:v>
                </c:pt>
                <c:pt idx="719">
                  <c:v>1.458186147669053E-3</c:v>
                </c:pt>
                <c:pt idx="720">
                  <c:v>1.4727415945096193E-3</c:v>
                </c:pt>
                <c:pt idx="721">
                  <c:v>1.4581599945639795E-3</c:v>
                </c:pt>
                <c:pt idx="722">
                  <c:v>1.501894939386874E-3</c:v>
                </c:pt>
                <c:pt idx="723">
                  <c:v>1.559986890278395E-3</c:v>
                </c:pt>
                <c:pt idx="724">
                  <c:v>1.5744114981021053E-3</c:v>
                </c:pt>
                <c:pt idx="725">
                  <c:v>1.5744082848862637E-3</c:v>
                </c:pt>
                <c:pt idx="726">
                  <c:v>1.5744082848862637E-3</c:v>
                </c:pt>
                <c:pt idx="727">
                  <c:v>1.5744296300658914E-3</c:v>
                </c:pt>
                <c:pt idx="728">
                  <c:v>1.5452733005346646E-3</c:v>
                </c:pt>
                <c:pt idx="729">
                  <c:v>1.5602452997245803E-3</c:v>
                </c:pt>
                <c:pt idx="730">
                  <c:v>1.51643199881485E-3</c:v>
                </c:pt>
                <c:pt idx="731">
                  <c:v>1.5017344303673446E-3</c:v>
                </c:pt>
                <c:pt idx="732">
                  <c:v>1.6180972663048445E-3</c:v>
                </c:pt>
                <c:pt idx="733">
                  <c:v>1.632423189387617E-3</c:v>
                </c:pt>
                <c:pt idx="734">
                  <c:v>1.5886866851877411E-3</c:v>
                </c:pt>
                <c:pt idx="735">
                  <c:v>7.2875376692822129E-4</c:v>
                </c:pt>
                <c:pt idx="736">
                  <c:v>7.5787431412374575E-4</c:v>
                </c:pt>
                <c:pt idx="737">
                  <c:v>6.9945813852331274E-4</c:v>
                </c:pt>
                <c:pt idx="738">
                  <c:v>4.5165927232446152E-4</c:v>
                </c:pt>
                <c:pt idx="739">
                  <c:v>4.3705994437392401E-4</c:v>
                </c:pt>
                <c:pt idx="740">
                  <c:v>4.6617540519747701E-4</c:v>
                </c:pt>
                <c:pt idx="741">
                  <c:v>4.0789807209889778E-4</c:v>
                </c:pt>
                <c:pt idx="742">
                  <c:v>3.9333005461169294E-4</c:v>
                </c:pt>
                <c:pt idx="743">
                  <c:v>3.6416818160630215E-4</c:v>
                </c:pt>
                <c:pt idx="744">
                  <c:v>3.4956570830314685E-4</c:v>
                </c:pt>
                <c:pt idx="745">
                  <c:v>3.3498475964989142E-4</c:v>
                </c:pt>
                <c:pt idx="746">
                  <c:v>3.6409085494066922E-4</c:v>
                </c:pt>
                <c:pt idx="747">
                  <c:v>3.4949362742057105E-4</c:v>
                </c:pt>
                <c:pt idx="748">
                  <c:v>3.4946584146132637E-4</c:v>
                </c:pt>
                <c:pt idx="749">
                  <c:v>3.349033505332899E-4</c:v>
                </c:pt>
                <c:pt idx="750">
                  <c:v>3.3492451602315287E-4</c:v>
                </c:pt>
                <c:pt idx="751">
                  <c:v>3.9312897906588188E-4</c:v>
                </c:pt>
                <c:pt idx="752">
                  <c:v>3.9309681231971231E-4</c:v>
                </c:pt>
                <c:pt idx="753">
                  <c:v>3.6397731111033463E-4</c:v>
                </c:pt>
                <c:pt idx="754">
                  <c:v>3.6397757606949351E-4</c:v>
                </c:pt>
                <c:pt idx="755">
                  <c:v>3.6398467711865653E-4</c:v>
                </c:pt>
                <c:pt idx="756">
                  <c:v>3.4942579877645643E-4</c:v>
                </c:pt>
                <c:pt idx="757">
                  <c:v>3.2030003377709449E-4</c:v>
                </c:pt>
                <c:pt idx="758">
                  <c:v>3.2025401383817595E-4</c:v>
                </c:pt>
                <c:pt idx="759">
                  <c:v>3.4934507986756328E-4</c:v>
                </c:pt>
                <c:pt idx="760">
                  <c:v>3.4940026172991274E-4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6212728"/>
        <c:axId val="346211160"/>
      </c:lineChart>
      <c:dateAx>
        <c:axId val="342598624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low"/>
        <c:txPr>
          <a:bodyPr rot="-5400000"/>
          <a:lstStyle/>
          <a:p>
            <a:pPr>
              <a:defRPr/>
            </a:pPr>
            <a:endParaRPr lang="en-US"/>
          </a:p>
        </c:txPr>
        <c:crossAx val="346210768"/>
        <c:crosses val="autoZero"/>
        <c:auto val="1"/>
        <c:lblOffset val="100"/>
        <c:baseTimeUnit val="days"/>
      </c:dateAx>
      <c:valAx>
        <c:axId val="346210768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COUNT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342598624"/>
        <c:crosses val="autoZero"/>
        <c:crossBetween val="between"/>
      </c:valAx>
      <c:dateAx>
        <c:axId val="34621272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46211160"/>
        <c:crosses val="autoZero"/>
        <c:auto val="1"/>
        <c:lblOffset val="100"/>
        <c:baseTimeUnit val="days"/>
      </c:dateAx>
      <c:valAx>
        <c:axId val="346211160"/>
        <c:scaling>
          <c:orientation val="minMax"/>
        </c:scaling>
        <c:delete val="0"/>
        <c:axPos val="r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46212728"/>
        <c:crosses val="max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0.78307</cdr:x>
      <cdr:y>0.16756</cdr:y>
    </cdr:from>
    <cdr:to>
      <cdr:x>0.94553</cdr:x>
      <cdr:y>0.28686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85509" y="1053651"/>
          <a:ext cx="1407677" cy="7501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u="sng"/>
            <a:t>Last Month Average</a:t>
          </a:r>
        </a:p>
        <a:p xmlns:a="http://schemas.openxmlformats.org/drawingml/2006/main">
          <a:r>
            <a:rPr lang="en-US" sz="1000" u="none"/>
            <a:t>Count: 2605</a:t>
          </a:r>
          <a:endParaRPr lang="en-US" sz="1000" u="none" baseline="0"/>
        </a:p>
        <a:p xmlns:a="http://schemas.openxmlformats.org/drawingml/2006/main">
          <a:r>
            <a:rPr lang="en-US" sz="1000" u="none" baseline="0"/>
            <a:t>%: 0.038</a:t>
          </a:r>
        </a:p>
        <a:p xmlns:a="http://schemas.openxmlformats.org/drawingml/2006/main">
          <a:endParaRPr lang="en-US" sz="1100" u="none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0.77043</cdr:x>
      <cdr:y>0.1756</cdr:y>
    </cdr:from>
    <cdr:to>
      <cdr:x>0.93969</cdr:x>
      <cdr:y>0.2748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75929" y="1104226"/>
          <a:ext cx="1466682" cy="6237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u="sng"/>
            <a:t>Last Month Average</a:t>
          </a:r>
        </a:p>
        <a:p xmlns:a="http://schemas.openxmlformats.org/drawingml/2006/main">
          <a:r>
            <a:rPr lang="en-US" sz="1000" u="none"/>
            <a:t>Count: 52</a:t>
          </a:r>
        </a:p>
        <a:p xmlns:a="http://schemas.openxmlformats.org/drawingml/2006/main">
          <a:r>
            <a:rPr lang="en-US" sz="1000" u="none"/>
            <a:t>%: 0.0007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0.75973</cdr:x>
      <cdr:y>0.17292</cdr:y>
    </cdr:from>
    <cdr:to>
      <cdr:x>0.91732</cdr:x>
      <cdr:y>0.26676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83208" y="1087367"/>
          <a:ext cx="1365531" cy="590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u="sng"/>
            <a:t>Last Month Average</a:t>
          </a:r>
        </a:p>
        <a:p xmlns:a="http://schemas.openxmlformats.org/drawingml/2006/main">
          <a:r>
            <a:rPr lang="en-US" sz="1000" u="none"/>
            <a:t>Count: 41</a:t>
          </a:r>
        </a:p>
        <a:p xmlns:a="http://schemas.openxmlformats.org/drawingml/2006/main">
          <a:r>
            <a:rPr lang="en-US" sz="1000" u="none"/>
            <a:t>%: 0.0006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7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5" rIns="93151" bIns="4657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1" tIns="46575" rIns="93151" bIns="4657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7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9/6/2016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9/6/2016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September 13, </a:t>
            </a:r>
            <a:r>
              <a:rPr lang="en-US" altLang="en-US" dirty="0" smtClean="0"/>
              <a:t>2016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marL="109537" indent="0" algn="ctr" eaLnBrk="1" hangingPunct="1">
              <a:buNone/>
            </a:pPr>
            <a:endParaRPr lang="en-US" altLang="en-US" sz="3600" b="1" dirty="0" smtClean="0"/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October 7,  </a:t>
            </a:r>
            <a:r>
              <a:rPr lang="en-US" altLang="en-US" sz="3600" b="1" dirty="0" smtClean="0"/>
              <a:t>9:30 – </a:t>
            </a:r>
            <a:r>
              <a:rPr lang="en-US" altLang="en-US" sz="3600" b="1" dirty="0" smtClean="0"/>
              <a:t>3:00</a:t>
            </a:r>
            <a:endParaRPr lang="en-US" altLang="en-US" sz="3600" b="1" dirty="0" smtClean="0">
              <a:solidFill>
                <a:srgbClr val="FF0000"/>
              </a:solidFill>
            </a:endParaRPr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F-T-F and WebEx</a:t>
            </a:r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ERCOT MET Center Room </a:t>
            </a:r>
            <a:r>
              <a:rPr lang="en-US" altLang="en-US" sz="3600" b="1" dirty="0" smtClean="0"/>
              <a:t>168</a:t>
            </a:r>
            <a:endParaRPr lang="en-US" altLang="en-US" sz="3600" b="1" dirty="0"/>
          </a:p>
          <a:p>
            <a:pPr marL="109537" indent="0" eaLnBrk="1" hangingPunct="1">
              <a:buNone/>
            </a:pPr>
            <a:endParaRPr lang="en-US" altLang="en-US" sz="2000" dirty="0" smtClean="0"/>
          </a:p>
          <a:p>
            <a:pPr marL="392113" lvl="1" indent="0" algn="ctr" eaLnBrk="1" hangingPunct="1">
              <a:buNone/>
            </a:pPr>
            <a:r>
              <a:rPr lang="en-US" altLang="en-US" sz="3200" b="1" dirty="0" smtClean="0"/>
              <a:t>(Combined Sept. / Oct. Meeting)</a:t>
            </a:r>
            <a:endParaRPr lang="en-US" altLang="en-US" sz="3200" b="1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Next Meeting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168900"/>
          </a:xfrm>
        </p:spPr>
        <p:txBody>
          <a:bodyPr/>
          <a:lstStyle/>
          <a:p>
            <a:r>
              <a:rPr lang="en-US" altLang="en-US" dirty="0" smtClean="0"/>
              <a:t>Reviewed 2-year history of AMS Volume &amp; Count Report (details to follow)</a:t>
            </a:r>
            <a:endParaRPr lang="en-US" altLang="en-US" dirty="0" smtClean="0"/>
          </a:p>
          <a:p>
            <a:endParaRPr lang="en-US" altLang="en-US" sz="800" dirty="0" smtClean="0"/>
          </a:p>
          <a:p>
            <a:r>
              <a:rPr lang="en-US" altLang="en-US" dirty="0" smtClean="0"/>
              <a:t>Sept. </a:t>
            </a:r>
            <a:r>
              <a:rPr lang="en-US" altLang="en-US" dirty="0" smtClean="0"/>
              <a:t>17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Release highlights: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Minor release; DR pre-test activities</a:t>
            </a:r>
          </a:p>
          <a:p>
            <a:pPr lvl="1"/>
            <a:r>
              <a:rPr lang="en-US" altLang="en-US" dirty="0" smtClean="0"/>
              <a:t>Add variances to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 statistics report</a:t>
            </a:r>
          </a:p>
          <a:p>
            <a:pPr lvl="1"/>
            <a:r>
              <a:rPr lang="en-US" altLang="en-US" dirty="0" smtClean="0"/>
              <a:t>Correct a tab key issue on SMT log-in page</a:t>
            </a:r>
          </a:p>
          <a:p>
            <a:pPr lvl="1"/>
            <a:r>
              <a:rPr lang="en-US" altLang="en-US" dirty="0" smtClean="0"/>
              <a:t>Improve ODR description for users (per TDU territory)</a:t>
            </a:r>
          </a:p>
          <a:p>
            <a:endParaRPr lang="en-US" altLang="en-US" sz="800" dirty="0" smtClean="0"/>
          </a:p>
          <a:p>
            <a:r>
              <a:rPr lang="en-US" altLang="en-US" dirty="0" smtClean="0"/>
              <a:t>Annual DR exercise Oct. 8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– 15</a:t>
            </a:r>
            <a:r>
              <a:rPr lang="en-US" altLang="en-US" baseline="30000" dirty="0" smtClean="0"/>
              <a:t>th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Oct. 8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= flip to DR site (12 </a:t>
            </a:r>
            <a:r>
              <a:rPr lang="en-US" altLang="en-US" dirty="0" err="1" smtClean="0"/>
              <a:t>hr</a:t>
            </a:r>
            <a:r>
              <a:rPr lang="en-US" altLang="en-US" dirty="0" smtClean="0"/>
              <a:t> SMT outage)</a:t>
            </a:r>
          </a:p>
          <a:p>
            <a:pPr lvl="1"/>
            <a:r>
              <a:rPr lang="en-US" altLang="en-US" dirty="0" smtClean="0"/>
              <a:t>Oct. 15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= return to Production site (12 </a:t>
            </a:r>
            <a:r>
              <a:rPr lang="en-US" altLang="en-US" dirty="0" err="1" smtClean="0"/>
              <a:t>hr</a:t>
            </a:r>
            <a:r>
              <a:rPr lang="en-US" altLang="en-US" dirty="0" smtClean="0"/>
              <a:t> SMT outage)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u="sng" dirty="0" smtClean="0"/>
              <a:t>Noteworthy </a:t>
            </a:r>
            <a:r>
              <a:rPr lang="en-US" sz="4000" u="sng" dirty="0" smtClean="0"/>
              <a:t>August </a:t>
            </a:r>
            <a:r>
              <a:rPr lang="en-US" sz="4000" u="sng" dirty="0" smtClean="0"/>
              <a:t>Meeting Items</a:t>
            </a:r>
            <a:endParaRPr lang="en-US" sz="40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100"/>
          </a:xfrm>
        </p:spPr>
        <p:txBody>
          <a:bodyPr/>
          <a:lstStyle/>
          <a:p>
            <a:r>
              <a:rPr lang="en-US" dirty="0" smtClean="0"/>
              <a:t>Reviewed new 3</a:t>
            </a:r>
            <a:r>
              <a:rPr lang="en-US" baseline="30000" dirty="0" smtClean="0"/>
              <a:t>rd</a:t>
            </a:r>
            <a:r>
              <a:rPr lang="en-US" dirty="0" smtClean="0"/>
              <a:t> Party Tickets Report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reject reasons</a:t>
            </a:r>
          </a:p>
          <a:p>
            <a:pPr lvl="1"/>
            <a:r>
              <a:rPr lang="en-US" dirty="0" smtClean="0"/>
              <a:t>EDA natural rejects vs. proactive rejects</a:t>
            </a:r>
          </a:p>
          <a:p>
            <a:endParaRPr lang="en-US" sz="800" dirty="0" smtClean="0"/>
          </a:p>
          <a:p>
            <a:r>
              <a:rPr lang="en-US" dirty="0" smtClean="0"/>
              <a:t>Change Request Review</a:t>
            </a:r>
          </a:p>
          <a:p>
            <a:pPr lvl="1"/>
            <a:r>
              <a:rPr lang="en-US" dirty="0" smtClean="0"/>
              <a:t>High-level review of the Change Request pipeline</a:t>
            </a:r>
          </a:p>
          <a:p>
            <a:pPr lvl="1"/>
            <a:r>
              <a:rPr lang="en-US" dirty="0" smtClean="0"/>
              <a:t>Individual Change Request review in October</a:t>
            </a:r>
          </a:p>
          <a:p>
            <a:pPr lvl="1"/>
            <a:r>
              <a:rPr lang="en-US" dirty="0" smtClean="0"/>
              <a:t>Broad categorization of all Change Requests</a:t>
            </a:r>
          </a:p>
          <a:p>
            <a:endParaRPr lang="en-US" sz="800" dirty="0" smtClean="0"/>
          </a:p>
          <a:p>
            <a:r>
              <a:rPr lang="en-US" dirty="0" smtClean="0"/>
              <a:t>Green Button Connect</a:t>
            </a:r>
          </a:p>
          <a:p>
            <a:pPr lvl="1"/>
            <a:r>
              <a:rPr lang="en-US" dirty="0" smtClean="0"/>
              <a:t>General functionality overview</a:t>
            </a:r>
          </a:p>
          <a:p>
            <a:pPr lvl="1"/>
            <a:r>
              <a:rPr lang="en-US" dirty="0" smtClean="0"/>
              <a:t>Oct. meeting to include more in-depth discussion regarding GBC capabilities / functionality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August Meeting Items,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14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AMSR Cycle Read Analysis</a:t>
            </a:r>
            <a:endParaRPr lang="en-US" b="1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000" b="1" dirty="0" smtClean="0"/>
              <a:t>Scope limited to March AMSR Cycle Reads where the kWh delta was greater than +/- 500 </a:t>
            </a:r>
            <a:r>
              <a:rPr lang="en-US" sz="2000" b="1" dirty="0" smtClean="0"/>
              <a:t>kWh</a:t>
            </a:r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How many ESIs are there if the kWh delta was set at +/- 250 kWh?</a:t>
            </a:r>
          </a:p>
          <a:p>
            <a:endParaRPr lang="en-US" sz="2000" b="1" dirty="0"/>
          </a:p>
          <a:p>
            <a:endParaRPr lang="en-US" sz="2000" b="1" dirty="0" smtClean="0"/>
          </a:p>
          <a:p>
            <a:pPr marL="457200" lvl="1" indent="0">
              <a:buNone/>
            </a:pPr>
            <a:endParaRPr lang="en-US" sz="800" dirty="0" smtClean="0"/>
          </a:p>
          <a:p>
            <a:pPr marL="109537" indent="0">
              <a:buNone/>
            </a:pPr>
            <a:endParaRPr lang="en-US" sz="2000" b="1" dirty="0" smtClean="0"/>
          </a:p>
          <a:p>
            <a:pPr lvl="1"/>
            <a:endParaRPr lang="en-US" sz="14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057400"/>
            <a:ext cx="6829239" cy="1091340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956643"/>
              </p:ext>
            </p:extLst>
          </p:nvPr>
        </p:nvGraphicFramePr>
        <p:xfrm>
          <a:off x="914403" y="4343400"/>
          <a:ext cx="6829237" cy="1524000"/>
        </p:xfrm>
        <a:graphic>
          <a:graphicData uri="http://schemas.openxmlformats.org/drawingml/2006/table">
            <a:tbl>
              <a:tblPr/>
              <a:tblGrid>
                <a:gridCol w="731705"/>
                <a:gridCol w="871076"/>
                <a:gridCol w="871076"/>
                <a:gridCol w="871076"/>
                <a:gridCol w="871076"/>
                <a:gridCol w="871076"/>
                <a:gridCol w="871076"/>
                <a:gridCol w="871076"/>
              </a:tblGrid>
              <a:tr h="2667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AMSR Cycle Reads Above Threshold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Mar-16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15-day lag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45-day lag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6934200" y="5782469"/>
            <a:ext cx="8517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633694" y="5782469"/>
            <a:ext cx="1390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6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426492"/>
              </p:ext>
            </p:extLst>
          </p:nvPr>
        </p:nvGraphicFramePr>
        <p:xfrm>
          <a:off x="228600" y="137415"/>
          <a:ext cx="8665221" cy="6271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514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523980"/>
              </p:ext>
            </p:extLst>
          </p:nvPr>
        </p:nvGraphicFramePr>
        <p:xfrm>
          <a:off x="228600" y="137415"/>
          <a:ext cx="8665221" cy="6271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8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619244"/>
              </p:ext>
            </p:extLst>
          </p:nvPr>
        </p:nvGraphicFramePr>
        <p:xfrm>
          <a:off x="304800" y="137415"/>
          <a:ext cx="8665221" cy="6271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38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</a:t>
            </a:r>
            <a:r>
              <a:rPr lang="en-US" altLang="en-US" dirty="0" smtClean="0"/>
              <a:t>531</a:t>
            </a:r>
            <a:r>
              <a:rPr lang="en-US" altLang="en-US" dirty="0" smtClean="0"/>
              <a:t>	(+</a:t>
            </a:r>
            <a:r>
              <a:rPr lang="en-US" altLang="en-US" dirty="0" smtClean="0"/>
              <a:t>27) </a:t>
            </a:r>
            <a:r>
              <a:rPr lang="en-US" altLang="en-US" sz="1600" dirty="0" smtClean="0"/>
              <a:t>{7/15 </a:t>
            </a:r>
            <a:r>
              <a:rPr lang="en-US" altLang="en-US" sz="1600" dirty="0" smtClean="0"/>
              <a:t>= </a:t>
            </a:r>
            <a:r>
              <a:rPr lang="en-US" altLang="en-US" sz="1600" dirty="0" smtClean="0"/>
              <a:t>917}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</a:t>
            </a:r>
            <a:r>
              <a:rPr lang="en-US" altLang="en-US" dirty="0" smtClean="0"/>
              <a:t>477</a:t>
            </a:r>
            <a:r>
              <a:rPr lang="en-US" altLang="en-US" dirty="0" smtClean="0"/>
              <a:t>	</a:t>
            </a:r>
            <a:r>
              <a:rPr lang="en-US" altLang="en-US" dirty="0" smtClean="0"/>
              <a:t>(+38) </a:t>
            </a:r>
            <a:r>
              <a:rPr lang="en-US" altLang="en-US" sz="1600" dirty="0" smtClean="0"/>
              <a:t>{7/15 </a:t>
            </a:r>
            <a:r>
              <a:rPr lang="en-US" altLang="en-US" sz="1600" dirty="0"/>
              <a:t>= </a:t>
            </a:r>
            <a:r>
              <a:rPr lang="en-US" altLang="en-US" sz="1600" dirty="0" smtClean="0"/>
              <a:t>865}</a:t>
            </a:r>
            <a:endParaRPr lang="en-US" altLang="en-US" sz="1600" dirty="0" smtClean="0"/>
          </a:p>
          <a:p>
            <a:pPr lvl="1"/>
            <a:r>
              <a:rPr lang="en-US" altLang="en-US" dirty="0" smtClean="0"/>
              <a:t>Residential = </a:t>
            </a:r>
            <a:r>
              <a:rPr lang="en-US" altLang="en-US" dirty="0" smtClean="0"/>
              <a:t>412 (+33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GUI access issues = </a:t>
            </a:r>
            <a:r>
              <a:rPr lang="en-US" altLang="en-US" dirty="0" smtClean="0"/>
              <a:t>108 (+35)  </a:t>
            </a:r>
            <a:r>
              <a:rPr lang="en-US" altLang="en-US" dirty="0" smtClean="0"/>
              <a:t>{U/ID &amp; P/W Invalid}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dirty="0" smtClean="0"/>
              <a:t>Registration issues = </a:t>
            </a:r>
            <a:r>
              <a:rPr lang="en-US" altLang="en-US" dirty="0" smtClean="0"/>
              <a:t>203 (+7)  </a:t>
            </a:r>
            <a:r>
              <a:rPr lang="en-US" altLang="en-US" dirty="0" smtClean="0"/>
              <a:t>{Typo errors}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(Res)	</a:t>
            </a:r>
            <a:r>
              <a:rPr lang="en-US" altLang="en-US" dirty="0" smtClean="0"/>
              <a:t>72,962 (+1,866)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</a:t>
            </a:r>
            <a:r>
              <a:rPr lang="en-US" altLang="en-US" dirty="0" smtClean="0"/>
              <a:t>7,194,205 (+14,705)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</a:t>
            </a:r>
            <a:r>
              <a:rPr lang="en-US" altLang="en-US" dirty="0" smtClean="0"/>
              <a:t>7,128,941 (+15,323)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u="sng" dirty="0" smtClean="0"/>
              <a:t>Selected SMT Statistics -</a:t>
            </a:r>
            <a:r>
              <a:rPr lang="en-US" u="sng" dirty="0" smtClean="0"/>
              <a:t>July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b="1" i="1" u="sng" dirty="0" smtClean="0"/>
              <a:t>Active</a:t>
            </a:r>
            <a:r>
              <a:rPr lang="en-US" altLang="en-US" dirty="0" smtClean="0"/>
              <a:t> Energy Data Agreements  </a:t>
            </a:r>
            <a:r>
              <a:rPr lang="en-US" altLang="en-US" dirty="0" smtClean="0"/>
              <a:t>1,742 </a:t>
            </a:r>
            <a:r>
              <a:rPr lang="en-US" altLang="en-US" sz="1600" dirty="0" smtClean="0"/>
              <a:t>(</a:t>
            </a:r>
            <a:r>
              <a:rPr lang="en-US" altLang="en-US" sz="1600" dirty="0" smtClean="0"/>
              <a:t>7/31/16</a:t>
            </a:r>
            <a:r>
              <a:rPr lang="en-US" altLang="en-US" sz="1600" dirty="0" smtClean="0"/>
              <a:t>)</a:t>
            </a:r>
            <a:endParaRPr lang="en-US" altLang="en-US" b="1" i="1" u="sng" dirty="0" smtClean="0"/>
          </a:p>
          <a:p>
            <a:r>
              <a:rPr lang="en-US" altLang="en-US" b="1" i="1" u="sng" dirty="0" smtClean="0"/>
              <a:t>Total </a:t>
            </a:r>
            <a:r>
              <a:rPr lang="en-US" altLang="en-US" dirty="0" smtClean="0"/>
              <a:t>* Energy Data Agreements </a:t>
            </a:r>
            <a:r>
              <a:rPr lang="en-US" altLang="en-US" dirty="0" smtClean="0"/>
              <a:t>1,744 </a:t>
            </a:r>
            <a:r>
              <a:rPr lang="en-US" altLang="en-US" dirty="0" smtClean="0">
                <a:solidFill>
                  <a:srgbClr val="FF0000"/>
                </a:solidFill>
              </a:rPr>
              <a:t>(-297)</a:t>
            </a:r>
            <a:endParaRPr lang="en-US" altLang="en-US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50800" dist="50800" dir="5400000" algn="ctr" rotWithShape="0">
                  <a:srgbClr val="7030A0"/>
                </a:outerShdw>
              </a:effectLst>
            </a:endParaRPr>
          </a:p>
          <a:p>
            <a:pPr marL="392113" lvl="1" indent="0"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* </a:t>
            </a:r>
            <a:r>
              <a:rPr lang="en-US" altLang="en-US" dirty="0"/>
              <a:t>Active and Pending</a:t>
            </a:r>
          </a:p>
          <a:p>
            <a:pPr lvl="1"/>
            <a:r>
              <a:rPr lang="en-US" altLang="en-US" dirty="0" smtClean="0"/>
              <a:t>AEPN = </a:t>
            </a:r>
            <a:r>
              <a:rPr lang="en-US" altLang="en-US" dirty="0" smtClean="0"/>
              <a:t>12; </a:t>
            </a:r>
            <a:r>
              <a:rPr lang="en-US" altLang="en-US" dirty="0" smtClean="0"/>
              <a:t>CNP = </a:t>
            </a:r>
            <a:r>
              <a:rPr lang="en-US" altLang="en-US" dirty="0" smtClean="0"/>
              <a:t>725;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</a:t>
            </a:r>
            <a:r>
              <a:rPr lang="en-US" altLang="en-US" dirty="0" smtClean="0"/>
              <a:t>965; TNMP = 42</a:t>
            </a:r>
            <a:endParaRPr lang="en-US" altLang="en-US" dirty="0" smtClean="0"/>
          </a:p>
          <a:p>
            <a:r>
              <a:rPr lang="en-US" altLang="en-US" dirty="0" smtClean="0"/>
              <a:t>HAN Device Agreements		392 (+41)</a:t>
            </a:r>
          </a:p>
          <a:p>
            <a:r>
              <a:rPr lang="en-US" altLang="en-US" dirty="0" smtClean="0"/>
              <a:t>HAN Devices				</a:t>
            </a:r>
            <a:r>
              <a:rPr lang="en-US" altLang="en-US" dirty="0" smtClean="0"/>
              <a:t>9,269 </a:t>
            </a:r>
            <a:r>
              <a:rPr lang="en-US" altLang="en-US" dirty="0" smtClean="0">
                <a:solidFill>
                  <a:srgbClr val="FF0000"/>
                </a:solidFill>
              </a:rPr>
              <a:t>(-</a:t>
            </a:r>
            <a:r>
              <a:rPr lang="en-US" altLang="en-US" dirty="0" smtClean="0">
                <a:solidFill>
                  <a:srgbClr val="FF0000"/>
                </a:solidFill>
              </a:rPr>
              <a:t>112)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</a:t>
            </a:r>
            <a:r>
              <a:rPr lang="en-US" altLang="en-US" dirty="0" smtClean="0"/>
              <a:t>116 (+6)</a:t>
            </a:r>
            <a:endParaRPr lang="en-US" altLang="en-US" dirty="0" smtClean="0"/>
          </a:p>
          <a:p>
            <a:r>
              <a:rPr lang="en-US" altLang="en-US" dirty="0" smtClean="0"/>
              <a:t>REPs Registered @ SMT		110 </a:t>
            </a:r>
            <a:r>
              <a:rPr lang="en-US" altLang="en-US" dirty="0" smtClean="0"/>
              <a:t>(NC)</a:t>
            </a:r>
            <a:endParaRPr lang="en-US" altLang="en-US" dirty="0" smtClean="0"/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				</a:t>
            </a:r>
            <a:r>
              <a:rPr lang="en-US" altLang="en-US" dirty="0" smtClean="0"/>
              <a:t>8,352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REP					</a:t>
            </a:r>
            <a:r>
              <a:rPr lang="en-US" altLang="en-US" dirty="0" smtClean="0"/>
              <a:t>5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</a:t>
            </a:r>
            <a:r>
              <a:rPr lang="en-US" altLang="en-US" dirty="0" smtClean="0"/>
              <a:t>4</a:t>
            </a:r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u="sng" dirty="0" smtClean="0"/>
              <a:t>July </a:t>
            </a:r>
            <a:r>
              <a:rPr lang="en-US" u="sng" dirty="0" smtClean="0"/>
              <a:t>Stats – Cont.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6304</TotalTime>
  <Words>366</Words>
  <Application>Microsoft Office PowerPoint</Application>
  <PresentationFormat>On-screen Show (4:3)</PresentationFormat>
  <Paragraphs>140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S&amp;C-2010</vt:lpstr>
      <vt:lpstr>Advanced Metering Working Group (AMWG)</vt:lpstr>
      <vt:lpstr>Noteworthy August Meeting Items</vt:lpstr>
      <vt:lpstr>August Meeting Items, cont.</vt:lpstr>
      <vt:lpstr>AMSR Cycle Read Analysis</vt:lpstr>
      <vt:lpstr>PowerPoint Presentation</vt:lpstr>
      <vt:lpstr>PowerPoint Presentation</vt:lpstr>
      <vt:lpstr>PowerPoint Presentation</vt:lpstr>
      <vt:lpstr>Selected SMT Statistics -July</vt:lpstr>
      <vt:lpstr>July Stats – Cont.</vt:lpstr>
      <vt:lpstr>Next Meeting</vt:lpstr>
      <vt:lpstr>Questions?</vt:lpstr>
    </vt:vector>
  </TitlesOfParts>
  <Company>EFH Corporate Services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211</cp:revision>
  <cp:lastPrinted>2016-07-27T23:06:17Z</cp:lastPrinted>
  <dcterms:created xsi:type="dcterms:W3CDTF">2014-12-16T20:53:10Z</dcterms:created>
  <dcterms:modified xsi:type="dcterms:W3CDTF">2016-09-06T22:54:31Z</dcterms:modified>
</cp:coreProperties>
</file>