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9" d="100"/>
          <a:sy n="119" d="100"/>
        </p:scale>
        <p:origin x="-1452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does it mean to put the RMR unit “behind the highest offer”?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990600" y="3886200"/>
            <a:ext cx="7162800" cy="1752600"/>
          </a:xfrm>
        </p:spPr>
        <p:txBody>
          <a:bodyPr/>
          <a:lstStyle/>
          <a:p>
            <a:r>
              <a:rPr lang="en-US" dirty="0" smtClean="0"/>
              <a:t>WMS discussion on RMR offer mitigation during transmission congestion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184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/>
              <a:t>When </a:t>
            </a:r>
            <a:r>
              <a:rPr lang="en-US" sz="4000" u="sng" dirty="0" smtClean="0"/>
              <a:t>all units </a:t>
            </a:r>
            <a:r>
              <a:rPr lang="en-US" sz="4000" dirty="0" smtClean="0"/>
              <a:t>are mitigated</a:t>
            </a:r>
            <a:endParaRPr lang="en-US" sz="4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685800"/>
            <a:ext cx="7347284" cy="5995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0290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2488"/>
          </a:xfrm>
        </p:spPr>
        <p:txBody>
          <a:bodyPr>
            <a:normAutofit/>
          </a:bodyPr>
          <a:lstStyle/>
          <a:p>
            <a:r>
              <a:rPr lang="en-US" sz="4000" dirty="0" smtClean="0"/>
              <a:t>When </a:t>
            </a:r>
            <a:r>
              <a:rPr lang="en-US" sz="4000" u="sng" dirty="0" smtClean="0"/>
              <a:t>NOT</a:t>
            </a:r>
            <a:r>
              <a:rPr lang="en-US" sz="4000" dirty="0" smtClean="0"/>
              <a:t> all units are mitigated</a:t>
            </a:r>
            <a:endParaRPr lang="en-US" sz="4000" dirty="0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832435"/>
            <a:ext cx="7162800" cy="5844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76600" y="6677193"/>
            <a:ext cx="5562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/>
              <a:t>https://1drv.ms/v/s!AhZLJHWs5oV6o22GxBAYnN3ArC0F</a:t>
            </a:r>
          </a:p>
        </p:txBody>
      </p:sp>
    </p:spTree>
    <p:extLst>
      <p:ext uri="{BB962C8B-B14F-4D97-AF65-F5344CB8AC3E}">
        <p14:creationId xmlns:p14="http://schemas.microsoft.com/office/powerpoint/2010/main" val="4051905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38</Words>
  <Application>Microsoft Office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What does it mean to put the RMR unit “behind the highest offer”?</vt:lpstr>
      <vt:lpstr>PowerPoint Presentation</vt:lpstr>
      <vt:lpstr>When NOT all units are mitigated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does it mean to put the RMR unit “behind the highest offer”?</dc:title>
  <dc:creator>Barnes, Bill</dc:creator>
  <cp:lastModifiedBy>Bill Barnes (NRG)</cp:lastModifiedBy>
  <cp:revision>9</cp:revision>
  <dcterms:created xsi:type="dcterms:W3CDTF">2006-08-16T00:00:00Z</dcterms:created>
  <dcterms:modified xsi:type="dcterms:W3CDTF">2016-09-06T20:38:36Z</dcterms:modified>
</cp:coreProperties>
</file>