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8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0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3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3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2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5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7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2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7E7D-0938-4ECA-982F-F2BD082D521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3207B-C5A7-4374-AA66-D60E2F48A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4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DREAM September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9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Settlement Comments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39" y="1981200"/>
            <a:ext cx="915383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40386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Mapped Distribution Resources (MDR) will be modeled at the Load Zone Settlement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Metered generation values will be telemetered to ERCOT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other COP data required of traditional resources will be telemetered to ERCOT by the QSE representing the MDR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0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Telemetry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Suggestion:  </a:t>
            </a:r>
          </a:p>
          <a:p>
            <a:pPr marL="0" indent="0">
              <a:buNone/>
            </a:pPr>
            <a:r>
              <a:rPr lang="en-US" i="1" dirty="0" smtClean="0"/>
              <a:t>Require Mapped Distribution Resources to perform to the same telemetry standards as traditional resources.  </a:t>
            </a:r>
          </a:p>
          <a:p>
            <a:pPr marL="0" indent="0">
              <a:buNone/>
            </a:pPr>
            <a:r>
              <a:rPr lang="en-US" dirty="0" smtClean="0"/>
              <a:t>Rationale:</a:t>
            </a:r>
          </a:p>
          <a:p>
            <a:pPr marL="0" indent="0">
              <a:buNone/>
            </a:pPr>
            <a:r>
              <a:rPr lang="en-US" i="1" dirty="0" smtClean="0"/>
              <a:t>Existing telemetry standards appear to be manageable dispatchable distributed energy resources.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1351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Telemetry Requirements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 with ERCOT over the secure Wide-Area Network (WAN)</a:t>
            </a:r>
          </a:p>
          <a:p>
            <a:endParaRPr lang="en-US" dirty="0" smtClean="0"/>
          </a:p>
          <a:p>
            <a:r>
              <a:rPr lang="en-US" dirty="0" smtClean="0"/>
              <a:t>Comply with ERCOT’s Nodal ICCP Communications Handbook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Comply with ERCOT Protocols and TAC-Approved Telemetry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0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Points and Refresh Rate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947" y="1371600"/>
            <a:ext cx="62388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391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Points and Refresh Rates (continued)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286000"/>
            <a:ext cx="62769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60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Inclusion of MDRs in Planning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Concern: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i="1" dirty="0" smtClean="0"/>
              <a:t>Existing price-responsive resources may not be adequately represented in the planning models if pricing outcomes are not consistent with peak (Summer/Winter) planning assumptions.</a:t>
            </a:r>
          </a:p>
          <a:p>
            <a:pPr marL="0" indent="0">
              <a:buNone/>
            </a:pPr>
            <a:r>
              <a:rPr lang="en-US" b="1" dirty="0" smtClean="0"/>
              <a:t>Proposal:</a:t>
            </a:r>
          </a:p>
          <a:p>
            <a:pPr marL="0" indent="0">
              <a:buNone/>
            </a:pPr>
            <a:r>
              <a:rPr lang="en-US" dirty="0" smtClean="0"/>
              <a:t>Develop logic to review load assumptions for substations with registered generation and fuel type of Diesel or Nat 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7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Suggested logic for MDR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If </a:t>
            </a:r>
          </a:p>
          <a:p>
            <a:pPr marL="0" indent="0">
              <a:buNone/>
            </a:pPr>
            <a:r>
              <a:rPr lang="en-US" dirty="0" smtClean="0"/>
              <a:t>the ESIID with a registered resource and fuel type of NG or Diesel is injecting energy when</a:t>
            </a:r>
          </a:p>
          <a:p>
            <a:pPr marL="0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Load Zone Price relative to the ESIID &gt; 10*FIP for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X% of observed intervals in a calendar year,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Then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Model that injection in the Regional Transmission Plan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120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234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DREAM September Discussion</vt:lpstr>
      <vt:lpstr>Suggested Settlement Comments</vt:lpstr>
      <vt:lpstr>Proposed Telemetry Requirements</vt:lpstr>
      <vt:lpstr>Telemetry Requirements Review</vt:lpstr>
      <vt:lpstr>Data Points and Refresh Rate</vt:lpstr>
      <vt:lpstr>Data Points and Refresh Rates (continued)</vt:lpstr>
      <vt:lpstr>Inclusion of MDRs in Planning Models</vt:lpstr>
      <vt:lpstr>Suggested logic for MDR planning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Thurnher, Gregory A SENA-STE/7</dc:creator>
  <cp:lastModifiedBy>Thurnher, Gregory A SENA-STE/7</cp:lastModifiedBy>
  <cp:revision>5</cp:revision>
  <dcterms:created xsi:type="dcterms:W3CDTF">2016-09-06T12:00:51Z</dcterms:created>
  <dcterms:modified xsi:type="dcterms:W3CDTF">2016-09-06T12:49:33Z</dcterms:modified>
</cp:coreProperties>
</file>