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2362" y="-7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9/6/2016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September 13, 2016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Texas SET August 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Request for Vote</a:t>
            </a:r>
          </a:p>
          <a:p>
            <a:pPr lvl="1"/>
            <a:r>
              <a:rPr lang="en-US" dirty="0" smtClean="0"/>
              <a:t>2017 Market Test Flight Schedule</a:t>
            </a:r>
          </a:p>
          <a:p>
            <a:pPr lvl="1"/>
            <a:r>
              <a:rPr lang="en-US" dirty="0" smtClean="0"/>
              <a:t>NPRR772</a:t>
            </a:r>
            <a:r>
              <a:rPr lang="en-US" dirty="0"/>
              <a:t>, Clarification of Process for Transmission Outages Related to a Service Disconnection Request for a Generation </a:t>
            </a:r>
            <a:r>
              <a:rPr lang="en-US" dirty="0" smtClean="0"/>
              <a:t>Resource—Texas SET Recommends Endorsement of ROS August 4, 2016 Comments</a:t>
            </a:r>
          </a:p>
          <a:p>
            <a:pPr lvl="1"/>
            <a:r>
              <a:rPr lang="en-US" dirty="0"/>
              <a:t>RMGRR132, NOIE Disconnect and Reconnect </a:t>
            </a:r>
            <a:r>
              <a:rPr lang="en-US" dirty="0" smtClean="0"/>
              <a:t>Process—Texas SET Recommends RMGRR to Remain Tabled Pending Outcome of NPRR772</a:t>
            </a:r>
          </a:p>
        </p:txBody>
      </p:sp>
    </p:spTree>
    <p:extLst>
      <p:ext uri="{BB962C8B-B14F-4D97-AF65-F5344CB8AC3E}">
        <p14:creationId xmlns:p14="http://schemas.microsoft.com/office/powerpoint/2010/main" val="9712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SET </a:t>
            </a:r>
            <a:r>
              <a:rPr lang="en-US" dirty="0" smtClean="0"/>
              <a:t>August Meeting </a:t>
            </a:r>
            <a:r>
              <a:rPr lang="en-US" dirty="0"/>
              <a:t>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Test Flight ERCOT Review</a:t>
            </a:r>
          </a:p>
          <a:p>
            <a:pPr lvl="1"/>
            <a:r>
              <a:rPr lang="en-US" dirty="0" smtClean="0"/>
              <a:t>Approved Changes to Test Scripts SOR01 and SOR02</a:t>
            </a:r>
            <a:endParaRPr lang="en-US" dirty="0"/>
          </a:p>
          <a:p>
            <a:r>
              <a:rPr lang="en-US" dirty="0" smtClean="0"/>
              <a:t>Discussion Items</a:t>
            </a:r>
            <a:endParaRPr lang="en-US" dirty="0"/>
          </a:p>
          <a:p>
            <a:pPr lvl="1"/>
            <a:r>
              <a:rPr lang="en-US" dirty="0"/>
              <a:t>MDWG and ERCOT </a:t>
            </a:r>
            <a:r>
              <a:rPr lang="en-US" dirty="0" smtClean="0"/>
              <a:t>Review—Re-architect </a:t>
            </a:r>
            <a:r>
              <a:rPr lang="en-US" dirty="0"/>
              <a:t>and Update ERCOT’s External Web Services (EWS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Texas </a:t>
            </a:r>
            <a:r>
              <a:rPr lang="en-US" dirty="0"/>
              <a:t>SET Change Control 804: Add a new SAC04 code of “MSC056” for Deferred Cost Recovery </a:t>
            </a:r>
            <a:r>
              <a:rPr lang="en-US" dirty="0" smtClean="0"/>
              <a:t>Charge—Reviewed </a:t>
            </a:r>
            <a:r>
              <a:rPr lang="en-US" dirty="0"/>
              <a:t>Implementation Guide Redlines and </a:t>
            </a:r>
            <a:r>
              <a:rPr lang="en-US" dirty="0" smtClean="0"/>
              <a:t>Reached </a:t>
            </a:r>
            <a:r>
              <a:rPr lang="en-US" dirty="0"/>
              <a:t>C</a:t>
            </a:r>
            <a:r>
              <a:rPr lang="en-US" dirty="0" smtClean="0"/>
              <a:t>onsensus</a:t>
            </a:r>
          </a:p>
          <a:p>
            <a:pPr lvl="1"/>
            <a:r>
              <a:rPr lang="en-US" dirty="0"/>
              <a:t>814_04 / 05 Transactions--Scheduled </a:t>
            </a:r>
            <a:r>
              <a:rPr lang="en-US" dirty="0" smtClean="0"/>
              <a:t>Dates-TXU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/>
              <a:t>Issue 2016-I143, Special  Language Character EDI Validation </a:t>
            </a:r>
            <a:r>
              <a:rPr lang="en-US" dirty="0" smtClean="0"/>
              <a:t>Process</a:t>
            </a:r>
          </a:p>
          <a:p>
            <a:pPr lvl="2"/>
            <a:r>
              <a:rPr lang="en-US" dirty="0" smtClean="0"/>
              <a:t>Reviewed ERCOT Options Presented </a:t>
            </a:r>
          </a:p>
          <a:p>
            <a:pPr lvl="2"/>
            <a:r>
              <a:rPr lang="en-US" dirty="0" smtClean="0"/>
              <a:t>Recommends Option 1 for a Short Term Solution</a:t>
            </a:r>
          </a:p>
          <a:p>
            <a:pPr lvl="2"/>
            <a:r>
              <a:rPr lang="en-US" dirty="0" smtClean="0"/>
              <a:t>Recommends Option 2 be Implemented for a Long Term Solution</a:t>
            </a:r>
          </a:p>
          <a:p>
            <a:pPr lvl="2"/>
            <a:r>
              <a:rPr lang="en-US" dirty="0" smtClean="0"/>
              <a:t>Request that Entire Market Review these Options and Attend September 21</a:t>
            </a:r>
            <a:r>
              <a:rPr lang="en-US" baseline="30000" dirty="0" smtClean="0"/>
              <a:t>st</a:t>
            </a:r>
            <a:r>
              <a:rPr lang="en-US" dirty="0" smtClean="0"/>
              <a:t> Meeting to Provide </a:t>
            </a:r>
            <a:r>
              <a:rPr lang="en-US" dirty="0" smtClean="0"/>
              <a:t>Feedback</a:t>
            </a:r>
          </a:p>
          <a:p>
            <a:r>
              <a:rPr lang="en-US" dirty="0" smtClean="0"/>
              <a:t>ERCOT Market </a:t>
            </a:r>
            <a:r>
              <a:rPr lang="en-US" smtClean="0"/>
              <a:t>Continuity Discussions—August 18</a:t>
            </a:r>
            <a:r>
              <a:rPr lang="en-US" baseline="30000" smtClean="0"/>
              <a:t>th</a:t>
            </a:r>
            <a:r>
              <a:rPr lang="en-US" smtClean="0"/>
              <a:t> </a:t>
            </a:r>
            <a:endParaRPr lang="en-US" dirty="0" smtClean="0"/>
          </a:p>
          <a:p>
            <a:r>
              <a:rPr lang="en-US" dirty="0" smtClean="0"/>
              <a:t>Next Meeting</a:t>
            </a:r>
          </a:p>
          <a:p>
            <a:pPr lvl="1"/>
            <a:r>
              <a:rPr lang="en-US" dirty="0" smtClean="0"/>
              <a:t> September 21</a:t>
            </a:r>
            <a:r>
              <a:rPr lang="en-US" baseline="30000" dirty="0" smtClean="0"/>
              <a:t>st</a:t>
            </a:r>
            <a:r>
              <a:rPr lang="en-US" dirty="0" smtClean="0"/>
              <a:t> ERCOT MET Center RM 168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September 22</a:t>
            </a:r>
            <a:r>
              <a:rPr lang="en-US" baseline="30000" dirty="0" smtClean="0"/>
              <a:t>nd</a:t>
            </a:r>
            <a:r>
              <a:rPr lang="en-US" dirty="0" smtClean="0"/>
              <a:t> ERCOT MET Center RM 102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208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 to RMS</vt:lpstr>
      <vt:lpstr>Texas SET August Meeting Update</vt:lpstr>
      <vt:lpstr>Texas SET August Meeting Update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TXSET008172016</cp:lastModifiedBy>
  <cp:revision>59</cp:revision>
  <dcterms:created xsi:type="dcterms:W3CDTF">2015-12-11T22:27:18Z</dcterms:created>
  <dcterms:modified xsi:type="dcterms:W3CDTF">2016-09-06T15:05:09Z</dcterms:modified>
</cp:coreProperties>
</file>