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84" r:id="rId4"/>
    <p:sldId id="28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8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 smtClean="0"/>
              <a:t>/07/2016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August</a:t>
            </a:r>
            <a:r>
              <a:rPr lang="en-US" dirty="0" smtClean="0"/>
              <a:t> 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smtClean="0"/>
              <a:t>NPRRs had no credit impact</a:t>
            </a:r>
          </a:p>
          <a:p>
            <a:r>
              <a:rPr lang="en-US" dirty="0" smtClean="0"/>
              <a:t>Referrals</a:t>
            </a:r>
          </a:p>
          <a:p>
            <a:pPr lvl="1"/>
            <a:r>
              <a:rPr lang="en-US" dirty="0" smtClean="0"/>
              <a:t>NPRR791 </a:t>
            </a:r>
            <a:r>
              <a:rPr lang="en-US" dirty="0"/>
              <a:t>Clarifications to IEL, MCE and Aggregate Amount Owed by Breaching </a:t>
            </a:r>
            <a:r>
              <a:rPr lang="en-US" dirty="0" smtClean="0"/>
              <a:t>Party</a:t>
            </a:r>
          </a:p>
          <a:p>
            <a:pPr lvl="2"/>
            <a:r>
              <a:rPr lang="en-US" dirty="0" smtClean="0"/>
              <a:t>Minor administrative revisions </a:t>
            </a:r>
          </a:p>
          <a:p>
            <a:r>
              <a:rPr lang="en-US" dirty="0" smtClean="0"/>
              <a:t>ERCOT Collateral Document Review</a:t>
            </a:r>
          </a:p>
          <a:p>
            <a:pPr lvl="1"/>
            <a:r>
              <a:rPr lang="en-US" dirty="0" smtClean="0"/>
              <a:t>Mostly administrative changes related to </a:t>
            </a:r>
            <a:r>
              <a:rPr lang="en-US" dirty="0" err="1" smtClean="0"/>
              <a:t>LoC</a:t>
            </a:r>
            <a:r>
              <a:rPr lang="en-US" dirty="0" smtClean="0"/>
              <a:t> Issuer, Surety Bond, Foreign Market Participant Guarantee, SFA alignment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514600"/>
          </a:xfrm>
        </p:spPr>
        <p:txBody>
          <a:bodyPr>
            <a:normAutofit/>
          </a:bodyPr>
          <a:lstStyle/>
          <a:p>
            <a:r>
              <a:rPr lang="en-US" u="sng" dirty="0" smtClean="0"/>
              <a:t>Credit Exposure and Loss Given Default</a:t>
            </a:r>
            <a:endParaRPr lang="en-US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" y="2286000"/>
            <a:ext cx="7923213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52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Failure to pay invoices to ERCOT</a:t>
            </a:r>
          </a:p>
          <a:p>
            <a:pPr lvl="1"/>
            <a:r>
              <a:rPr lang="en-US" sz="1600" dirty="0"/>
              <a:t>Should the cash collateral be used to pay outstanding invoices</a:t>
            </a:r>
          </a:p>
          <a:p>
            <a:pPr lvl="1"/>
            <a:r>
              <a:rPr lang="en-US" sz="1600" dirty="0"/>
              <a:t>Should the SB/LCs be drawn or guarantees be used to pay outstanding invoices</a:t>
            </a:r>
          </a:p>
          <a:p>
            <a:pPr lvl="1"/>
            <a:r>
              <a:rPr lang="en-US" sz="1600" dirty="0"/>
              <a:t>In case of insufficient collateral for paying invoices, should the late payments or breach process be commenced or should it be put on hold</a:t>
            </a:r>
          </a:p>
          <a:p>
            <a:pPr lvl="1"/>
            <a:r>
              <a:rPr lang="en-US" sz="1600" dirty="0"/>
              <a:t>If secured collateral (Cash, LC, CB) is used for paying outstanding invoices, then there may not be sufficient collateral to cover TPES exposure 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Potential advance payments to generation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Increase of unsecured credit limit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DAM/RTM valuation or exposure</a:t>
            </a:r>
          </a:p>
          <a:p>
            <a:endParaRPr lang="en-US" sz="2000" dirty="0"/>
          </a:p>
          <a:p>
            <a:r>
              <a:rPr lang="en-US" sz="2000" dirty="0"/>
              <a:t>CRR valuation or </a:t>
            </a:r>
            <a:r>
              <a:rPr lang="en-US" sz="2000" dirty="0" smtClean="0"/>
              <a:t>exposure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192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Market Continuity: Credit Assignments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81565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200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105</cp:revision>
  <dcterms:created xsi:type="dcterms:W3CDTF">2006-08-16T00:00:00Z</dcterms:created>
  <dcterms:modified xsi:type="dcterms:W3CDTF">2016-08-29T19:44:38Z</dcterms:modified>
</cp:coreProperties>
</file>