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57" r:id="rId8"/>
    <p:sldId id="266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51" autoAdjust="0"/>
  </p:normalViewPr>
  <p:slideViewPr>
    <p:cSldViewPr showGuides="1">
      <p:cViewPr varScale="1">
        <p:scale>
          <a:sx n="114" d="100"/>
          <a:sy n="114" d="100"/>
        </p:scale>
        <p:origin x="152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07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5646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QSE Managers Working Group</a:t>
            </a:r>
          </a:p>
          <a:p>
            <a:endParaRPr lang="en-US" dirty="0"/>
          </a:p>
          <a:p>
            <a:r>
              <a:rPr lang="en-US" dirty="0" smtClean="0"/>
              <a:t>Market Analysis</a:t>
            </a:r>
            <a:endParaRPr lang="en-US" dirty="0"/>
          </a:p>
          <a:p>
            <a:r>
              <a:rPr lang="en-US" smtClean="0"/>
              <a:t>8/30/2016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9709" y="1524000"/>
            <a:ext cx="8644445" cy="1053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 smtClean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3741738"/>
          </a:xfrm>
        </p:spPr>
        <p:txBody>
          <a:bodyPr/>
          <a:lstStyle/>
          <a:p>
            <a:r>
              <a:rPr lang="en-US" sz="2400" dirty="0" smtClean="0"/>
              <a:t>8 SCED intervals (7/19/2016 5:00-5:35) had an HDL override due to pre-posturing for a maintenance outage</a:t>
            </a:r>
          </a:p>
          <a:p>
            <a:r>
              <a:rPr lang="en-US" sz="2400" dirty="0" smtClean="0"/>
              <a:t>Constraint was activated for congestion management and override was removed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92515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c34af464-7aa1-4edd-9be4-83dffc1cb92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2346</TotalTime>
  <Words>51</Words>
  <Application>Microsoft Office PowerPoint</Application>
  <PresentationFormat>On-screen Show (4:3)</PresentationFormat>
  <Paragraphs>13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Chang, Sean</cp:lastModifiedBy>
  <cp:revision>81</cp:revision>
  <cp:lastPrinted>2016-01-21T20:53:15Z</cp:lastPrinted>
  <dcterms:created xsi:type="dcterms:W3CDTF">2016-01-21T15:20:31Z</dcterms:created>
  <dcterms:modified xsi:type="dcterms:W3CDTF">2016-08-29T18:47:55Z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