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77" r:id="rId8"/>
    <p:sldId id="281" r:id="rId9"/>
    <p:sldId id="27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93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18288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kern="0" dirty="0" smtClean="0">
                <a:solidFill>
                  <a:schemeClr val="tx1"/>
                </a:solidFill>
                <a:latin typeface="Arial Black"/>
              </a:rPr>
              <a:t>UFR Deployments and the Reliability Adder</a:t>
            </a:r>
            <a:endParaRPr kumimoji="0" lang="en-US" alt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4191000"/>
            <a:ext cx="373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QMWG – August 30, 2016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ERCOT Staff</a:t>
            </a:r>
            <a:endParaRPr lang="en-US" altLang="en-US" sz="2000" kern="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LR UFR Deployments to the </a:t>
            </a:r>
            <a:br>
              <a:rPr lang="en-US" dirty="0" smtClean="0"/>
            </a:br>
            <a:r>
              <a:rPr lang="en-US" dirty="0" smtClean="0"/>
              <a:t>Reliability 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624633"/>
          </a:xfrm>
        </p:spPr>
        <p:txBody>
          <a:bodyPr/>
          <a:lstStyle/>
          <a:p>
            <a:r>
              <a:rPr lang="en-US" sz="1600" dirty="0" smtClean="0"/>
              <a:t>Telemetry is available for all LRs providing RRS</a:t>
            </a:r>
          </a:p>
          <a:p>
            <a:pPr lvl="1"/>
            <a:r>
              <a:rPr lang="en-US" sz="1600" dirty="0" smtClean="0"/>
              <a:t>Resource Status – ONRL</a:t>
            </a:r>
          </a:p>
          <a:p>
            <a:pPr lvl="1"/>
            <a:r>
              <a:rPr lang="en-US" sz="1600" dirty="0" smtClean="0"/>
              <a:t>RRS Responsibility and RRS Schedule</a:t>
            </a:r>
          </a:p>
          <a:p>
            <a:pPr lvl="1"/>
            <a:r>
              <a:rPr lang="en-US" sz="1600" dirty="0" smtClean="0"/>
              <a:t>Net Power Consumption</a:t>
            </a:r>
          </a:p>
          <a:p>
            <a:pPr lvl="1"/>
            <a:r>
              <a:rPr lang="en-US" sz="1600" dirty="0" smtClean="0"/>
              <a:t>Low Power Consumption</a:t>
            </a:r>
          </a:p>
          <a:p>
            <a:pPr lvl="1"/>
            <a:r>
              <a:rPr lang="en-US" sz="1600" dirty="0" smtClean="0"/>
              <a:t>UFR Status – Armed or Online when active</a:t>
            </a:r>
          </a:p>
          <a:p>
            <a:pPr lvl="1"/>
            <a:r>
              <a:rPr lang="en-US" sz="1600" dirty="0" smtClean="0"/>
              <a:t>Circuit Breaker Status – Closed when active</a:t>
            </a:r>
          </a:p>
          <a:p>
            <a:r>
              <a:rPr lang="en-US" sz="1600" dirty="0" smtClean="0"/>
              <a:t>RRS Schedules do not change during a UFR type deployment</a:t>
            </a:r>
          </a:p>
          <a:p>
            <a:r>
              <a:rPr lang="en-US" sz="1600" dirty="0"/>
              <a:t>No electronic instruction for dispatch or recall for UFR deployments – currently only have a verbal instruction for the </a:t>
            </a:r>
            <a:r>
              <a:rPr lang="en-US" sz="1600" dirty="0" smtClean="0"/>
              <a:t>recall</a:t>
            </a:r>
          </a:p>
          <a:p>
            <a:r>
              <a:rPr lang="en-US" sz="1600" dirty="0"/>
              <a:t>Ancillary Service Monitor relies on difference between RRS Responsibility and RRS Schedule to show quantity that has been </a:t>
            </a:r>
            <a:r>
              <a:rPr lang="en-US" sz="1600" dirty="0" smtClean="0"/>
              <a:t>deployed and as </a:t>
            </a:r>
            <a:r>
              <a:rPr lang="en-US" sz="1600" dirty="0"/>
              <a:t>a result it does not show the amount deployed for UFR </a:t>
            </a:r>
            <a:r>
              <a:rPr lang="en-US" sz="1600" dirty="0" smtClean="0"/>
              <a:t>deployments</a:t>
            </a:r>
          </a:p>
          <a:p>
            <a:r>
              <a:rPr lang="en-US" sz="1600" dirty="0" smtClean="0"/>
              <a:t>To add this capacity to the Reliability Adder, we need to identify a deployment trigger, a recall trigger and a way to measure the amount of capacity that tripped on under-frequency and its recovery following the recall.  None of these items are currently in our systems today.</a:t>
            </a:r>
            <a:endParaRPr lang="en-US" sz="1600" dirty="0"/>
          </a:p>
          <a:p>
            <a:endParaRPr lang="en-US" sz="1800" dirty="0"/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60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dirty="0" smtClean="0"/>
              <a:t>Possible Approach to include UFR Load Deployments in the Reliability Price Adder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620000" cy="4800600"/>
          </a:xfrm>
        </p:spPr>
        <p:txBody>
          <a:bodyPr/>
          <a:lstStyle/>
          <a:p>
            <a:pPr marL="0" indent="0">
              <a:buNone/>
            </a:pPr>
            <a:r>
              <a:rPr lang="en-US" sz="1600" i="1" dirty="0" smtClean="0"/>
              <a:t>The following would only apply to LRs with ONRL COP status</a:t>
            </a:r>
            <a:endParaRPr lang="en-US" sz="1600" i="1" dirty="0"/>
          </a:p>
          <a:p>
            <a:r>
              <a:rPr lang="en-US" sz="1600" dirty="0" smtClean="0"/>
              <a:t>Deployment Trigger</a:t>
            </a:r>
          </a:p>
          <a:p>
            <a:pPr lvl="1"/>
            <a:r>
              <a:rPr lang="en-US" sz="1200" dirty="0" smtClean="0"/>
              <a:t>New resource specific telemetry requirement signaling relay trip</a:t>
            </a:r>
          </a:p>
          <a:p>
            <a:pPr lvl="1"/>
            <a:r>
              <a:rPr lang="en-US" sz="1200" dirty="0" smtClean="0"/>
              <a:t>Many UFRs already have this capability</a:t>
            </a:r>
          </a:p>
          <a:p>
            <a:pPr lvl="1"/>
            <a:r>
              <a:rPr lang="en-US" sz="1200" dirty="0" smtClean="0"/>
              <a:t>Cost to implement for the Providers may be significant if field visits and relay changes are required</a:t>
            </a:r>
            <a:endParaRPr lang="en-US" sz="1600" dirty="0"/>
          </a:p>
          <a:p>
            <a:r>
              <a:rPr lang="en-US" sz="1600" dirty="0" smtClean="0"/>
              <a:t>Capacity (MW)</a:t>
            </a:r>
          </a:p>
          <a:p>
            <a:pPr lvl="1"/>
            <a:r>
              <a:rPr lang="en-US" sz="1200" dirty="0" smtClean="0"/>
              <a:t>ERCOT Calculated Value</a:t>
            </a:r>
          </a:p>
          <a:p>
            <a:pPr lvl="1"/>
            <a:r>
              <a:rPr lang="en-US" sz="1200" dirty="0" smtClean="0"/>
              <a:t>Net Power Consumption </a:t>
            </a:r>
            <a:r>
              <a:rPr lang="en-US" sz="1200" baseline="-25000" dirty="0" smtClean="0"/>
              <a:t>(T-1 minute) </a:t>
            </a:r>
            <a:r>
              <a:rPr lang="en-US" sz="1200" dirty="0" smtClean="0"/>
              <a:t>– Net Power Consumption (NPC)</a:t>
            </a:r>
            <a:endParaRPr lang="en-US" sz="1600" dirty="0"/>
          </a:p>
          <a:p>
            <a:r>
              <a:rPr lang="en-US" sz="1600" dirty="0" smtClean="0"/>
              <a:t>Recall Trigger</a:t>
            </a:r>
          </a:p>
          <a:p>
            <a:pPr lvl="1"/>
            <a:r>
              <a:rPr lang="en-US" sz="1200" dirty="0" smtClean="0"/>
              <a:t>Modification to the ERCOT Deployment Manger</a:t>
            </a:r>
          </a:p>
          <a:p>
            <a:pPr lvl="1"/>
            <a:r>
              <a:rPr lang="en-US" sz="1200" dirty="0" smtClean="0"/>
              <a:t>Add XML signal from the ERCOT Operator</a:t>
            </a:r>
            <a:endParaRPr lang="en-US" sz="1600" dirty="0"/>
          </a:p>
          <a:p>
            <a:r>
              <a:rPr lang="en-US" sz="1600" dirty="0" smtClean="0"/>
              <a:t>Recovery Period</a:t>
            </a:r>
          </a:p>
          <a:p>
            <a:pPr lvl="1"/>
            <a:r>
              <a:rPr lang="en-US" sz="1200" dirty="0" smtClean="0"/>
              <a:t>Back out capacity using NPC and RRS Responsibility</a:t>
            </a:r>
          </a:p>
          <a:p>
            <a:pPr lvl="1"/>
            <a:endParaRPr lang="en-US" sz="1200" dirty="0"/>
          </a:p>
          <a:p>
            <a:pPr marL="0" indent="0">
              <a:buNone/>
            </a:pPr>
            <a:r>
              <a:rPr lang="en-US" sz="1600" i="1" dirty="0" smtClean="0"/>
              <a:t>Note: Additional emphasis </a:t>
            </a:r>
            <a:r>
              <a:rPr lang="en-US" sz="1600" i="1" dirty="0" smtClean="0"/>
              <a:t>should</a:t>
            </a:r>
            <a:r>
              <a:rPr lang="en-US" sz="1600" i="1" dirty="0" smtClean="0"/>
              <a:t> </a:t>
            </a:r>
            <a:r>
              <a:rPr lang="en-US" sz="1600" i="1" dirty="0" smtClean="0"/>
              <a:t>be added to require QSE’s to reflect schedule changes with UFR deployments and recovery of load following recall.</a:t>
            </a:r>
            <a:endParaRPr lang="en-US" sz="1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9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Resource RRS UFR Deployments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914400"/>
            <a:ext cx="6477000" cy="521765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5398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c34af464-7aa1-4edd-9be4-83dffc1cb926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3752</TotalTime>
  <Words>307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1_Custom Design</vt:lpstr>
      <vt:lpstr>Office Theme</vt:lpstr>
      <vt:lpstr>Custom Design</vt:lpstr>
      <vt:lpstr>PowerPoint Presentation</vt:lpstr>
      <vt:lpstr>Adding LR UFR Deployments to the  Reliability Adder</vt:lpstr>
      <vt:lpstr>Possible Approach to include UFR Load Deployments in the Reliability Price Adder </vt:lpstr>
      <vt:lpstr>Load Resource RRS UFR Deployments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Krein, Steve</cp:lastModifiedBy>
  <cp:revision>98</cp:revision>
  <cp:lastPrinted>2016-01-21T20:53:15Z</cp:lastPrinted>
  <dcterms:created xsi:type="dcterms:W3CDTF">2016-01-21T15:20:31Z</dcterms:created>
  <dcterms:modified xsi:type="dcterms:W3CDTF">2016-08-29T20:14:22Z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