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79" r:id="rId8"/>
    <p:sldId id="281" r:id="rId9"/>
    <p:sldId id="283" r:id="rId10"/>
    <p:sldId id="285" r:id="rId11"/>
    <p:sldId id="286" r:id="rId12"/>
    <p:sldId id="280" r:id="rId13"/>
    <p:sldId id="282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DCC31-C4C6-4B62-B245-31421F3C12B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A7C1A-AB77-43AA-8EB2-7D91359F4A0A}">
      <dgm:prSet phldrT="[Text]" custT="1"/>
      <dgm:spPr/>
      <dgm:t>
        <a:bodyPr/>
        <a:lstStyle/>
        <a:p>
          <a:r>
            <a:rPr lang="en-US" sz="1200" dirty="0"/>
            <a:t>July 1, 2016</a:t>
          </a:r>
        </a:p>
        <a:p>
          <a:r>
            <a:rPr lang="en-US" sz="1200" dirty="0" smtClean="0"/>
            <a:t>MMS utilizes the </a:t>
          </a:r>
          <a:r>
            <a:rPr lang="en-US" sz="1200" dirty="0"/>
            <a:t>Argus price sent on June 30th for RTM and Execution of the July </a:t>
          </a:r>
          <a:r>
            <a:rPr lang="en-US" sz="1200" dirty="0" smtClean="0"/>
            <a:t>1st DAM for OD 7/2. </a:t>
          </a:r>
          <a:endParaRPr lang="en-US" sz="1200" dirty="0"/>
        </a:p>
      </dgm:t>
    </dgm:pt>
    <dgm:pt modelId="{E4B5FA64-6D11-48AE-AD8A-3FA32EBD8163}" type="parTrans" cxnId="{1FCA02FF-EB61-42A8-BB0F-5C37FCDCC7DC}">
      <dgm:prSet/>
      <dgm:spPr/>
      <dgm:t>
        <a:bodyPr/>
        <a:lstStyle/>
        <a:p>
          <a:endParaRPr lang="en-US"/>
        </a:p>
      </dgm:t>
    </dgm:pt>
    <dgm:pt modelId="{21FF53D6-DBFE-46F2-B836-6D796BA66932}" type="sibTrans" cxnId="{1FCA02FF-EB61-42A8-BB0F-5C37FCDCC7DC}">
      <dgm:prSet/>
      <dgm:spPr/>
      <dgm:t>
        <a:bodyPr/>
        <a:lstStyle/>
        <a:p>
          <a:endParaRPr lang="en-US"/>
        </a:p>
      </dgm:t>
    </dgm:pt>
    <dgm:pt modelId="{FCD53095-CD3A-4844-A08A-ADB45D5359DF}">
      <dgm:prSet custT="1"/>
      <dgm:spPr/>
      <dgm:t>
        <a:bodyPr/>
        <a:lstStyle/>
        <a:p>
          <a:r>
            <a:rPr lang="en-US" sz="1200"/>
            <a:t>June 30, 2016</a:t>
          </a:r>
        </a:p>
        <a:p>
          <a:r>
            <a:rPr lang="en-US" sz="1200"/>
            <a:t>@6:00pm</a:t>
          </a:r>
        </a:p>
        <a:p>
          <a:r>
            <a:rPr lang="en-US" sz="1200"/>
            <a:t>Argus sends ERCOT new emissions prices </a:t>
          </a:r>
        </a:p>
      </dgm:t>
    </dgm:pt>
    <dgm:pt modelId="{A9B40A74-8BDF-44A6-8886-3FD6095106B7}" type="parTrans" cxnId="{02F5AAF5-1992-44CB-8D33-F6A2E6DBB28B}">
      <dgm:prSet/>
      <dgm:spPr/>
      <dgm:t>
        <a:bodyPr/>
        <a:lstStyle/>
        <a:p>
          <a:endParaRPr lang="en-US"/>
        </a:p>
      </dgm:t>
    </dgm:pt>
    <dgm:pt modelId="{1D6F8D0E-EDE2-4EED-83AE-45FF8C86740C}" type="sibTrans" cxnId="{02F5AAF5-1992-44CB-8D33-F6A2E6DBB28B}">
      <dgm:prSet/>
      <dgm:spPr/>
      <dgm:t>
        <a:bodyPr/>
        <a:lstStyle/>
        <a:p>
          <a:endParaRPr lang="en-US"/>
        </a:p>
      </dgm:t>
    </dgm:pt>
    <dgm:pt modelId="{A332F1DB-CC98-45D0-96C8-B1D76E9305E6}" type="pres">
      <dgm:prSet presAssocID="{0B1DCC31-C4C6-4B62-B245-31421F3C12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E58697-FD0A-41DE-AC7C-E4791D75EADB}" type="pres">
      <dgm:prSet presAssocID="{0B1DCC31-C4C6-4B62-B245-31421F3C12BB}" presName="arrow" presStyleLbl="bgShp" presStyleIdx="0" presStyleCnt="1" custScaleY="29762"/>
      <dgm:spPr>
        <a:solidFill>
          <a:schemeClr val="accent1">
            <a:lumMod val="60000"/>
            <a:lumOff val="40000"/>
          </a:schemeClr>
        </a:solidFill>
      </dgm:spPr>
    </dgm:pt>
    <dgm:pt modelId="{19DBAF20-15F5-48DE-9E31-C673EBCA5552}" type="pres">
      <dgm:prSet presAssocID="{0B1DCC31-C4C6-4B62-B245-31421F3C12BB}" presName="points" presStyleCnt="0"/>
      <dgm:spPr/>
    </dgm:pt>
    <dgm:pt modelId="{910B9D33-D7F2-4BEA-AF58-273B5598314F}" type="pres">
      <dgm:prSet presAssocID="{FCD53095-CD3A-4844-A08A-ADB45D5359DF}" presName="compositeA" presStyleCnt="0"/>
      <dgm:spPr/>
    </dgm:pt>
    <dgm:pt modelId="{5441AF7D-5717-431C-9CEB-044040AEAF25}" type="pres">
      <dgm:prSet presAssocID="{FCD53095-CD3A-4844-A08A-ADB45D5359DF}" presName="textA" presStyleLbl="revTx" presStyleIdx="0" presStyleCnt="2" custScaleX="75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2EF3A-7593-400B-A64A-5FFE68015F6D}" type="pres">
      <dgm:prSet presAssocID="{FCD53095-CD3A-4844-A08A-ADB45D5359DF}" presName="circleA" presStyleLbl="node1" presStyleIdx="0" presStyleCnt="2"/>
      <dgm:spPr>
        <a:solidFill>
          <a:schemeClr val="accent1"/>
        </a:solidFill>
      </dgm:spPr>
    </dgm:pt>
    <dgm:pt modelId="{B312BAB5-B028-4D87-8298-532733B8E80F}" type="pres">
      <dgm:prSet presAssocID="{FCD53095-CD3A-4844-A08A-ADB45D5359DF}" presName="spaceA" presStyleCnt="0"/>
      <dgm:spPr/>
    </dgm:pt>
    <dgm:pt modelId="{3610E88D-2AF5-440B-88FD-BECC4265E74A}" type="pres">
      <dgm:prSet presAssocID="{1D6F8D0E-EDE2-4EED-83AE-45FF8C86740C}" presName="space" presStyleCnt="0"/>
      <dgm:spPr/>
    </dgm:pt>
    <dgm:pt modelId="{31516823-EB14-4234-83B6-52F07CF89F5A}" type="pres">
      <dgm:prSet presAssocID="{792A7C1A-AB77-43AA-8EB2-7D91359F4A0A}" presName="compositeB" presStyleCnt="0"/>
      <dgm:spPr/>
    </dgm:pt>
    <dgm:pt modelId="{9244776B-FB26-4096-A9DF-B13B8278D9C6}" type="pres">
      <dgm:prSet presAssocID="{792A7C1A-AB77-43AA-8EB2-7D91359F4A0A}" presName="text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E8680-0E3C-49F9-AA57-6A9494E6213A}" type="pres">
      <dgm:prSet presAssocID="{792A7C1A-AB77-43AA-8EB2-7D91359F4A0A}" presName="circleB" presStyleLbl="node1" presStyleIdx="1" presStyleCnt="2"/>
      <dgm:spPr/>
    </dgm:pt>
    <dgm:pt modelId="{F5013E16-6E14-4B48-95F1-1BC4A26E4F77}" type="pres">
      <dgm:prSet presAssocID="{792A7C1A-AB77-43AA-8EB2-7D91359F4A0A}" presName="spaceB" presStyleCnt="0"/>
      <dgm:spPr/>
    </dgm:pt>
  </dgm:ptLst>
  <dgm:cxnLst>
    <dgm:cxn modelId="{52004F5B-315B-4EBC-9063-960C9D83B34C}" type="presOf" srcId="{792A7C1A-AB77-43AA-8EB2-7D91359F4A0A}" destId="{9244776B-FB26-4096-A9DF-B13B8278D9C6}" srcOrd="0" destOrd="0" presId="urn:microsoft.com/office/officeart/2005/8/layout/hProcess11"/>
    <dgm:cxn modelId="{AB1BE06F-BD4A-4678-8380-F0D1B31177CA}" type="presOf" srcId="{0B1DCC31-C4C6-4B62-B245-31421F3C12BB}" destId="{A332F1DB-CC98-45D0-96C8-B1D76E9305E6}" srcOrd="0" destOrd="0" presId="urn:microsoft.com/office/officeart/2005/8/layout/hProcess11"/>
    <dgm:cxn modelId="{02F5AAF5-1992-44CB-8D33-F6A2E6DBB28B}" srcId="{0B1DCC31-C4C6-4B62-B245-31421F3C12BB}" destId="{FCD53095-CD3A-4844-A08A-ADB45D5359DF}" srcOrd="0" destOrd="0" parTransId="{A9B40A74-8BDF-44A6-8886-3FD6095106B7}" sibTransId="{1D6F8D0E-EDE2-4EED-83AE-45FF8C86740C}"/>
    <dgm:cxn modelId="{482AA4B9-5ACB-45B7-8B9E-425892324480}" type="presOf" srcId="{FCD53095-CD3A-4844-A08A-ADB45D5359DF}" destId="{5441AF7D-5717-431C-9CEB-044040AEAF25}" srcOrd="0" destOrd="0" presId="urn:microsoft.com/office/officeart/2005/8/layout/hProcess11"/>
    <dgm:cxn modelId="{1FCA02FF-EB61-42A8-BB0F-5C37FCDCC7DC}" srcId="{0B1DCC31-C4C6-4B62-B245-31421F3C12BB}" destId="{792A7C1A-AB77-43AA-8EB2-7D91359F4A0A}" srcOrd="1" destOrd="0" parTransId="{E4B5FA64-6D11-48AE-AD8A-3FA32EBD8163}" sibTransId="{21FF53D6-DBFE-46F2-B836-6D796BA66932}"/>
    <dgm:cxn modelId="{BACA8B01-8C24-4063-9A2E-BD7040916EAF}" type="presParOf" srcId="{A332F1DB-CC98-45D0-96C8-B1D76E9305E6}" destId="{D4E58697-FD0A-41DE-AC7C-E4791D75EADB}" srcOrd="0" destOrd="0" presId="urn:microsoft.com/office/officeart/2005/8/layout/hProcess11"/>
    <dgm:cxn modelId="{8CA7F966-2F1A-4C82-BBA0-781A3F9C0BE3}" type="presParOf" srcId="{A332F1DB-CC98-45D0-96C8-B1D76E9305E6}" destId="{19DBAF20-15F5-48DE-9E31-C673EBCA5552}" srcOrd="1" destOrd="0" presId="urn:microsoft.com/office/officeart/2005/8/layout/hProcess11"/>
    <dgm:cxn modelId="{5257090E-F692-4974-A192-B22DF70E6D77}" type="presParOf" srcId="{19DBAF20-15F5-48DE-9E31-C673EBCA5552}" destId="{910B9D33-D7F2-4BEA-AF58-273B5598314F}" srcOrd="0" destOrd="0" presId="urn:microsoft.com/office/officeart/2005/8/layout/hProcess11"/>
    <dgm:cxn modelId="{12F5A788-E7C1-4781-B8B8-DE21893CF6A9}" type="presParOf" srcId="{910B9D33-D7F2-4BEA-AF58-273B5598314F}" destId="{5441AF7D-5717-431C-9CEB-044040AEAF25}" srcOrd="0" destOrd="0" presId="urn:microsoft.com/office/officeart/2005/8/layout/hProcess11"/>
    <dgm:cxn modelId="{F9205722-4A00-4045-9F87-827C3379FBE7}" type="presParOf" srcId="{910B9D33-D7F2-4BEA-AF58-273B5598314F}" destId="{1982EF3A-7593-400B-A64A-5FFE68015F6D}" srcOrd="1" destOrd="0" presId="urn:microsoft.com/office/officeart/2005/8/layout/hProcess11"/>
    <dgm:cxn modelId="{B39C1293-C76F-42A0-8B7E-11784943577B}" type="presParOf" srcId="{910B9D33-D7F2-4BEA-AF58-273B5598314F}" destId="{B312BAB5-B028-4D87-8298-532733B8E80F}" srcOrd="2" destOrd="0" presId="urn:microsoft.com/office/officeart/2005/8/layout/hProcess11"/>
    <dgm:cxn modelId="{CEAAFC25-B29A-451E-92ED-3027D6A1685A}" type="presParOf" srcId="{19DBAF20-15F5-48DE-9E31-C673EBCA5552}" destId="{3610E88D-2AF5-440B-88FD-BECC4265E74A}" srcOrd="1" destOrd="0" presId="urn:microsoft.com/office/officeart/2005/8/layout/hProcess11"/>
    <dgm:cxn modelId="{5ECEBDA6-78BF-4B10-A706-A4593C597E1E}" type="presParOf" srcId="{19DBAF20-15F5-48DE-9E31-C673EBCA5552}" destId="{31516823-EB14-4234-83B6-52F07CF89F5A}" srcOrd="2" destOrd="0" presId="urn:microsoft.com/office/officeart/2005/8/layout/hProcess11"/>
    <dgm:cxn modelId="{F276F0BA-FCF5-41E3-A172-0B2BE3C37968}" type="presParOf" srcId="{31516823-EB14-4234-83B6-52F07CF89F5A}" destId="{9244776B-FB26-4096-A9DF-B13B8278D9C6}" srcOrd="0" destOrd="0" presId="urn:microsoft.com/office/officeart/2005/8/layout/hProcess11"/>
    <dgm:cxn modelId="{F48EDAFF-0953-470E-803A-47025A663960}" type="presParOf" srcId="{31516823-EB14-4234-83B6-52F07CF89F5A}" destId="{1BBE8680-0E3C-49F9-AA57-6A9494E6213A}" srcOrd="1" destOrd="0" presId="urn:microsoft.com/office/officeart/2005/8/layout/hProcess11"/>
    <dgm:cxn modelId="{A42597F7-72B0-4E0B-AA9C-3DBABE2F9755}" type="presParOf" srcId="{31516823-EB14-4234-83B6-52F07CF89F5A}" destId="{F5013E16-6E14-4B48-95F1-1BC4A26E4F7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DCC31-C4C6-4B62-B245-31421F3C12B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663C1-A451-4CA1-AA29-B3826094ED82}">
      <dgm:prSet phldrT="[Text]" custT="1"/>
      <dgm:spPr/>
      <dgm:t>
        <a:bodyPr/>
        <a:lstStyle/>
        <a:p>
          <a:r>
            <a:rPr lang="en-US" sz="1200" dirty="0"/>
            <a:t>June 30, 2016</a:t>
          </a:r>
        </a:p>
        <a:p>
          <a:r>
            <a:rPr lang="en-US" sz="1200" dirty="0"/>
            <a:t>@10pm</a:t>
          </a:r>
        </a:p>
        <a:p>
          <a:r>
            <a:rPr lang="en-US" sz="1200" dirty="0"/>
            <a:t>Settlement System calculates emissions cost using new prices for </a:t>
          </a:r>
          <a:r>
            <a:rPr lang="en-US" sz="1200" dirty="0" smtClean="0"/>
            <a:t>July 2</a:t>
          </a:r>
          <a:r>
            <a:rPr lang="en-US" sz="1200" baseline="30000" dirty="0" smtClean="0"/>
            <a:t>nd </a:t>
          </a:r>
          <a:r>
            <a:rPr lang="en-US" sz="1200" dirty="0" smtClean="0"/>
            <a:t>effective </a:t>
          </a:r>
          <a:r>
            <a:rPr lang="en-US" sz="1200" dirty="0"/>
            <a:t>date. </a:t>
          </a:r>
        </a:p>
        <a:p>
          <a:endParaRPr lang="en-US" sz="1400" dirty="0"/>
        </a:p>
        <a:p>
          <a:endParaRPr lang="en-US" sz="1400" dirty="0"/>
        </a:p>
      </dgm:t>
    </dgm:pt>
    <dgm:pt modelId="{C43E1EDD-BFB1-47F0-864A-8F732BDDAD01}" type="parTrans" cxnId="{8B7A74FA-6E4C-4F3B-BC34-3C5FF65BE842}">
      <dgm:prSet/>
      <dgm:spPr/>
      <dgm:t>
        <a:bodyPr/>
        <a:lstStyle/>
        <a:p>
          <a:endParaRPr lang="en-US"/>
        </a:p>
      </dgm:t>
    </dgm:pt>
    <dgm:pt modelId="{8B4C95D8-916A-46DC-8107-D49EBF374821}" type="sibTrans" cxnId="{8B7A74FA-6E4C-4F3B-BC34-3C5FF65BE842}">
      <dgm:prSet/>
      <dgm:spPr/>
      <dgm:t>
        <a:bodyPr/>
        <a:lstStyle/>
        <a:p>
          <a:endParaRPr lang="en-US"/>
        </a:p>
      </dgm:t>
    </dgm:pt>
    <dgm:pt modelId="{792A7C1A-AB77-43AA-8EB2-7D91359F4A0A}">
      <dgm:prSet phldrT="[Text]" custT="1"/>
      <dgm:spPr/>
      <dgm:t>
        <a:bodyPr/>
        <a:lstStyle/>
        <a:p>
          <a:r>
            <a:rPr lang="en-US" sz="1200" dirty="0"/>
            <a:t>July 1, 2016</a:t>
          </a:r>
        </a:p>
        <a:p>
          <a:r>
            <a:rPr lang="en-US" sz="1200" dirty="0"/>
            <a:t>@2am </a:t>
          </a:r>
        </a:p>
        <a:p>
          <a:r>
            <a:rPr lang="en-US" sz="1200" dirty="0"/>
            <a:t>Settlement System passes VC data </a:t>
          </a:r>
          <a:r>
            <a:rPr lang="en-US" sz="1200" dirty="0" smtClean="0"/>
            <a:t>to MMS for use on July 2</a:t>
          </a:r>
          <a:r>
            <a:rPr lang="en-US" sz="1200" baseline="30000" dirty="0" smtClean="0"/>
            <a:t>nd</a:t>
          </a:r>
          <a:r>
            <a:rPr lang="en-US" sz="1200" dirty="0" smtClean="0"/>
            <a:t>.</a:t>
          </a:r>
          <a:endParaRPr lang="en-US" sz="1200" dirty="0"/>
        </a:p>
      </dgm:t>
    </dgm:pt>
    <dgm:pt modelId="{E4B5FA64-6D11-48AE-AD8A-3FA32EBD8163}" type="parTrans" cxnId="{1FCA02FF-EB61-42A8-BB0F-5C37FCDCC7DC}">
      <dgm:prSet/>
      <dgm:spPr/>
      <dgm:t>
        <a:bodyPr/>
        <a:lstStyle/>
        <a:p>
          <a:endParaRPr lang="en-US"/>
        </a:p>
      </dgm:t>
    </dgm:pt>
    <dgm:pt modelId="{21FF53D6-DBFE-46F2-B836-6D796BA66932}" type="sibTrans" cxnId="{1FCA02FF-EB61-42A8-BB0F-5C37FCDCC7DC}">
      <dgm:prSet/>
      <dgm:spPr/>
      <dgm:t>
        <a:bodyPr/>
        <a:lstStyle/>
        <a:p>
          <a:endParaRPr lang="en-US"/>
        </a:p>
      </dgm:t>
    </dgm:pt>
    <dgm:pt modelId="{B63C6543-45B5-4014-98B6-3216F9A612EE}">
      <dgm:prSet phldrT="[Text]" custT="1"/>
      <dgm:spPr/>
      <dgm:t>
        <a:bodyPr/>
        <a:lstStyle/>
        <a:p>
          <a:r>
            <a:rPr lang="en-US" sz="1200" dirty="0"/>
            <a:t>July 2, 2016</a:t>
          </a:r>
        </a:p>
        <a:p>
          <a:r>
            <a:rPr lang="en-US" sz="1200" dirty="0"/>
            <a:t>Emissions costs calculated on June 30 will be </a:t>
          </a:r>
          <a:r>
            <a:rPr lang="en-US" sz="1200" dirty="0" smtClean="0"/>
            <a:t>utilized for RTM and July 2</a:t>
          </a:r>
          <a:r>
            <a:rPr lang="en-US" sz="1200" baseline="30000" dirty="0" smtClean="0"/>
            <a:t>nd</a:t>
          </a:r>
          <a:r>
            <a:rPr lang="en-US" sz="1200" dirty="0" smtClean="0"/>
            <a:t>  DAM execution (for OD 7/3). </a:t>
          </a:r>
          <a:endParaRPr lang="en-US" sz="1200" dirty="0"/>
        </a:p>
      </dgm:t>
    </dgm:pt>
    <dgm:pt modelId="{8E16C177-4BB2-4D56-A884-737480B80CD9}" type="parTrans" cxnId="{5859FE29-0E3C-486C-B0D6-0C449E4696AB}">
      <dgm:prSet/>
      <dgm:spPr/>
      <dgm:t>
        <a:bodyPr/>
        <a:lstStyle/>
        <a:p>
          <a:endParaRPr lang="en-US"/>
        </a:p>
      </dgm:t>
    </dgm:pt>
    <dgm:pt modelId="{4F3DACAA-4D71-4F3B-B73B-C9F3D16A3D8C}" type="sibTrans" cxnId="{5859FE29-0E3C-486C-B0D6-0C449E4696AB}">
      <dgm:prSet/>
      <dgm:spPr/>
      <dgm:t>
        <a:bodyPr/>
        <a:lstStyle/>
        <a:p>
          <a:endParaRPr lang="en-US"/>
        </a:p>
      </dgm:t>
    </dgm:pt>
    <dgm:pt modelId="{FCD53095-CD3A-4844-A08A-ADB45D5359DF}">
      <dgm:prSet custT="1"/>
      <dgm:spPr/>
      <dgm:t>
        <a:bodyPr/>
        <a:lstStyle/>
        <a:p>
          <a:r>
            <a:rPr lang="en-US" sz="1200" dirty="0"/>
            <a:t>June 30, 2016</a:t>
          </a:r>
        </a:p>
        <a:p>
          <a:r>
            <a:rPr lang="en-US" sz="1200" dirty="0"/>
            <a:t>@6:00pm</a:t>
          </a:r>
        </a:p>
        <a:p>
          <a:r>
            <a:rPr lang="en-US" sz="1200" dirty="0"/>
            <a:t>Argus sends ERCOT new emissions prices </a:t>
          </a:r>
        </a:p>
      </dgm:t>
    </dgm:pt>
    <dgm:pt modelId="{A9B40A74-8BDF-44A6-8886-3FD6095106B7}" type="parTrans" cxnId="{02F5AAF5-1992-44CB-8D33-F6A2E6DBB28B}">
      <dgm:prSet/>
      <dgm:spPr/>
      <dgm:t>
        <a:bodyPr/>
        <a:lstStyle/>
        <a:p>
          <a:endParaRPr lang="en-US"/>
        </a:p>
      </dgm:t>
    </dgm:pt>
    <dgm:pt modelId="{1D6F8D0E-EDE2-4EED-83AE-45FF8C86740C}" type="sibTrans" cxnId="{02F5AAF5-1992-44CB-8D33-F6A2E6DBB28B}">
      <dgm:prSet/>
      <dgm:spPr/>
      <dgm:t>
        <a:bodyPr/>
        <a:lstStyle/>
        <a:p>
          <a:endParaRPr lang="en-US"/>
        </a:p>
      </dgm:t>
    </dgm:pt>
    <dgm:pt modelId="{A332F1DB-CC98-45D0-96C8-B1D76E9305E6}" type="pres">
      <dgm:prSet presAssocID="{0B1DCC31-C4C6-4B62-B245-31421F3C12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E58697-FD0A-41DE-AC7C-E4791D75EADB}" type="pres">
      <dgm:prSet presAssocID="{0B1DCC31-C4C6-4B62-B245-31421F3C12BB}" presName="arrow" presStyleLbl="bgShp" presStyleIdx="0" presStyleCnt="1" custScaleY="29762"/>
      <dgm:spPr>
        <a:solidFill>
          <a:schemeClr val="accent1">
            <a:lumMod val="60000"/>
            <a:lumOff val="40000"/>
          </a:schemeClr>
        </a:solidFill>
      </dgm:spPr>
    </dgm:pt>
    <dgm:pt modelId="{19DBAF20-15F5-48DE-9E31-C673EBCA5552}" type="pres">
      <dgm:prSet presAssocID="{0B1DCC31-C4C6-4B62-B245-31421F3C12BB}" presName="points" presStyleCnt="0"/>
      <dgm:spPr/>
    </dgm:pt>
    <dgm:pt modelId="{910B9D33-D7F2-4BEA-AF58-273B5598314F}" type="pres">
      <dgm:prSet presAssocID="{FCD53095-CD3A-4844-A08A-ADB45D5359DF}" presName="compositeA" presStyleCnt="0"/>
      <dgm:spPr/>
    </dgm:pt>
    <dgm:pt modelId="{5441AF7D-5717-431C-9CEB-044040AEAF25}" type="pres">
      <dgm:prSet presAssocID="{FCD53095-CD3A-4844-A08A-ADB45D5359DF}" presName="textA" presStyleLbl="revTx" presStyleIdx="0" presStyleCnt="4" custScaleX="2522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2EF3A-7593-400B-A64A-5FFE68015F6D}" type="pres">
      <dgm:prSet presAssocID="{FCD53095-CD3A-4844-A08A-ADB45D5359DF}" presName="circleA" presStyleLbl="node1" presStyleIdx="0" presStyleCnt="4"/>
      <dgm:spPr>
        <a:solidFill>
          <a:schemeClr val="accent1"/>
        </a:solidFill>
      </dgm:spPr>
    </dgm:pt>
    <dgm:pt modelId="{B312BAB5-B028-4D87-8298-532733B8E80F}" type="pres">
      <dgm:prSet presAssocID="{FCD53095-CD3A-4844-A08A-ADB45D5359DF}" presName="spaceA" presStyleCnt="0"/>
      <dgm:spPr/>
    </dgm:pt>
    <dgm:pt modelId="{3610E88D-2AF5-440B-88FD-BECC4265E74A}" type="pres">
      <dgm:prSet presAssocID="{1D6F8D0E-EDE2-4EED-83AE-45FF8C86740C}" presName="space" presStyleCnt="0"/>
      <dgm:spPr/>
    </dgm:pt>
    <dgm:pt modelId="{BC5BB70A-1084-4229-88FB-01243BD4AACA}" type="pres">
      <dgm:prSet presAssocID="{20A663C1-A451-4CA1-AA29-B3826094ED82}" presName="compositeB" presStyleCnt="0"/>
      <dgm:spPr/>
    </dgm:pt>
    <dgm:pt modelId="{6A6E0036-85C3-498E-9726-8F9871E6E29C}" type="pres">
      <dgm:prSet presAssocID="{20A663C1-A451-4CA1-AA29-B3826094ED82}" presName="textB" presStyleLbl="revTx" presStyleIdx="1" presStyleCnt="4" custScaleX="332535" custLinFactNeighborX="-85624" custLinFactNeighborY="-5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390BE-9E66-426F-9153-E11D63AFE68D}" type="pres">
      <dgm:prSet presAssocID="{20A663C1-A451-4CA1-AA29-B3826094ED82}" presName="circleB" presStyleLbl="node1" presStyleIdx="1" presStyleCnt="4" custLinFactX="-9967" custLinFactNeighborX="-100000" custLinFactNeighborY="-5555"/>
      <dgm:spPr>
        <a:solidFill>
          <a:schemeClr val="accent1"/>
        </a:solidFill>
      </dgm:spPr>
    </dgm:pt>
    <dgm:pt modelId="{F0432C74-3F36-4174-BFA7-1A57B025574E}" type="pres">
      <dgm:prSet presAssocID="{20A663C1-A451-4CA1-AA29-B3826094ED82}" presName="spaceB" presStyleCnt="0"/>
      <dgm:spPr/>
    </dgm:pt>
    <dgm:pt modelId="{2A9362F8-8CBF-4F3D-AF75-498573BA087C}" type="pres">
      <dgm:prSet presAssocID="{8B4C95D8-916A-46DC-8107-D49EBF374821}" presName="space" presStyleCnt="0"/>
      <dgm:spPr/>
    </dgm:pt>
    <dgm:pt modelId="{4A98608D-85AC-4696-A420-3710A9CF4869}" type="pres">
      <dgm:prSet presAssocID="{792A7C1A-AB77-43AA-8EB2-7D91359F4A0A}" presName="compositeA" presStyleCnt="0"/>
      <dgm:spPr/>
    </dgm:pt>
    <dgm:pt modelId="{97C0B898-90C0-4599-95B9-07FA419B0C43}" type="pres">
      <dgm:prSet presAssocID="{792A7C1A-AB77-43AA-8EB2-7D91359F4A0A}" presName="textA" presStyleLbl="revTx" presStyleIdx="2" presStyleCnt="4" custScaleX="347335" custLinFactX="-2662" custLinFactNeighborX="-100000" custLinFactNeighborY="11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4F2A86-4F95-41CC-BD54-36E33113A80F}" type="pres">
      <dgm:prSet presAssocID="{792A7C1A-AB77-43AA-8EB2-7D91359F4A0A}" presName="circleA" presStyleLbl="node1" presStyleIdx="2" presStyleCnt="4" custLinFactX="-42230" custLinFactNeighborX="-100000" custLinFactNeighborY="-5555"/>
      <dgm:spPr>
        <a:solidFill>
          <a:schemeClr val="accent1"/>
        </a:solidFill>
      </dgm:spPr>
    </dgm:pt>
    <dgm:pt modelId="{63358B38-D822-44BB-8CDD-11F02804B03C}" type="pres">
      <dgm:prSet presAssocID="{792A7C1A-AB77-43AA-8EB2-7D91359F4A0A}" presName="spaceA" presStyleCnt="0"/>
      <dgm:spPr/>
    </dgm:pt>
    <dgm:pt modelId="{2B2F6FFF-602B-45A8-AE55-44170D78E183}" type="pres">
      <dgm:prSet presAssocID="{21FF53D6-DBFE-46F2-B836-6D796BA66932}" presName="space" presStyleCnt="0"/>
      <dgm:spPr/>
    </dgm:pt>
    <dgm:pt modelId="{77B8AE58-9C77-4841-B6DF-6FAC78960193}" type="pres">
      <dgm:prSet presAssocID="{B63C6543-45B5-4014-98B6-3216F9A612EE}" presName="compositeB" presStyleCnt="0"/>
      <dgm:spPr/>
    </dgm:pt>
    <dgm:pt modelId="{9769F6ED-FE23-436C-8F2A-5E962AFB9F03}" type="pres">
      <dgm:prSet presAssocID="{B63C6543-45B5-4014-98B6-3216F9A612EE}" presName="textB" presStyleLbl="revTx" presStyleIdx="3" presStyleCnt="4" custScaleX="266088" custLinFactNeighborX="-42107" custLinFactNeighborY="-5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B0FCD-F02B-4CF8-A839-2877DE8E3DE6}" type="pres">
      <dgm:prSet presAssocID="{B63C6543-45B5-4014-98B6-3216F9A612EE}" presName="circleB" presStyleLbl="node1" presStyleIdx="3" presStyleCnt="4" custLinFactNeighborX="-87291" custLinFactNeighborY="-5555"/>
      <dgm:spPr>
        <a:solidFill>
          <a:schemeClr val="accent1"/>
        </a:solidFill>
      </dgm:spPr>
    </dgm:pt>
    <dgm:pt modelId="{75EB7E5E-7CEE-431D-AB26-DB9EF3B95B3A}" type="pres">
      <dgm:prSet presAssocID="{B63C6543-45B5-4014-98B6-3216F9A612EE}" presName="spaceB" presStyleCnt="0"/>
      <dgm:spPr/>
    </dgm:pt>
  </dgm:ptLst>
  <dgm:cxnLst>
    <dgm:cxn modelId="{5859FE29-0E3C-486C-B0D6-0C449E4696AB}" srcId="{0B1DCC31-C4C6-4B62-B245-31421F3C12BB}" destId="{B63C6543-45B5-4014-98B6-3216F9A612EE}" srcOrd="3" destOrd="0" parTransId="{8E16C177-4BB2-4D56-A884-737480B80CD9}" sibTransId="{4F3DACAA-4D71-4F3B-B73B-C9F3D16A3D8C}"/>
    <dgm:cxn modelId="{02F5AAF5-1992-44CB-8D33-F6A2E6DBB28B}" srcId="{0B1DCC31-C4C6-4B62-B245-31421F3C12BB}" destId="{FCD53095-CD3A-4844-A08A-ADB45D5359DF}" srcOrd="0" destOrd="0" parTransId="{A9B40A74-8BDF-44A6-8886-3FD6095106B7}" sibTransId="{1D6F8D0E-EDE2-4EED-83AE-45FF8C86740C}"/>
    <dgm:cxn modelId="{B4A397F2-9E18-4884-93F5-7B772A4AC7EE}" type="presOf" srcId="{20A663C1-A451-4CA1-AA29-B3826094ED82}" destId="{6A6E0036-85C3-498E-9726-8F9871E6E29C}" srcOrd="0" destOrd="0" presId="urn:microsoft.com/office/officeart/2005/8/layout/hProcess11"/>
    <dgm:cxn modelId="{F6164792-8D26-4B5E-A49C-9D5D89E62706}" type="presOf" srcId="{B63C6543-45B5-4014-98B6-3216F9A612EE}" destId="{9769F6ED-FE23-436C-8F2A-5E962AFB9F03}" srcOrd="0" destOrd="0" presId="urn:microsoft.com/office/officeart/2005/8/layout/hProcess11"/>
    <dgm:cxn modelId="{2AA25ABB-CEBE-4EFB-8995-490470996426}" type="presOf" srcId="{FCD53095-CD3A-4844-A08A-ADB45D5359DF}" destId="{5441AF7D-5717-431C-9CEB-044040AEAF25}" srcOrd="0" destOrd="0" presId="urn:microsoft.com/office/officeart/2005/8/layout/hProcess11"/>
    <dgm:cxn modelId="{6C94888A-96A5-482C-A835-CAF385916577}" type="presOf" srcId="{0B1DCC31-C4C6-4B62-B245-31421F3C12BB}" destId="{A332F1DB-CC98-45D0-96C8-B1D76E9305E6}" srcOrd="0" destOrd="0" presId="urn:microsoft.com/office/officeart/2005/8/layout/hProcess11"/>
    <dgm:cxn modelId="{7BF09E49-153C-4ABF-BECA-ECD5C7A38C79}" type="presOf" srcId="{792A7C1A-AB77-43AA-8EB2-7D91359F4A0A}" destId="{97C0B898-90C0-4599-95B9-07FA419B0C43}" srcOrd="0" destOrd="0" presId="urn:microsoft.com/office/officeart/2005/8/layout/hProcess11"/>
    <dgm:cxn modelId="{1FCA02FF-EB61-42A8-BB0F-5C37FCDCC7DC}" srcId="{0B1DCC31-C4C6-4B62-B245-31421F3C12BB}" destId="{792A7C1A-AB77-43AA-8EB2-7D91359F4A0A}" srcOrd="2" destOrd="0" parTransId="{E4B5FA64-6D11-48AE-AD8A-3FA32EBD8163}" sibTransId="{21FF53D6-DBFE-46F2-B836-6D796BA66932}"/>
    <dgm:cxn modelId="{8B7A74FA-6E4C-4F3B-BC34-3C5FF65BE842}" srcId="{0B1DCC31-C4C6-4B62-B245-31421F3C12BB}" destId="{20A663C1-A451-4CA1-AA29-B3826094ED82}" srcOrd="1" destOrd="0" parTransId="{C43E1EDD-BFB1-47F0-864A-8F732BDDAD01}" sibTransId="{8B4C95D8-916A-46DC-8107-D49EBF374821}"/>
    <dgm:cxn modelId="{C1B29E79-D1C2-45C2-AC75-9EDBDB4CBFAB}" type="presParOf" srcId="{A332F1DB-CC98-45D0-96C8-B1D76E9305E6}" destId="{D4E58697-FD0A-41DE-AC7C-E4791D75EADB}" srcOrd="0" destOrd="0" presId="urn:microsoft.com/office/officeart/2005/8/layout/hProcess11"/>
    <dgm:cxn modelId="{8C24A33D-C03F-4C9F-BE22-5147FC48AB24}" type="presParOf" srcId="{A332F1DB-CC98-45D0-96C8-B1D76E9305E6}" destId="{19DBAF20-15F5-48DE-9E31-C673EBCA5552}" srcOrd="1" destOrd="0" presId="urn:microsoft.com/office/officeart/2005/8/layout/hProcess11"/>
    <dgm:cxn modelId="{D34499D8-6DD3-4698-B467-826442DA0531}" type="presParOf" srcId="{19DBAF20-15F5-48DE-9E31-C673EBCA5552}" destId="{910B9D33-D7F2-4BEA-AF58-273B5598314F}" srcOrd="0" destOrd="0" presId="urn:microsoft.com/office/officeart/2005/8/layout/hProcess11"/>
    <dgm:cxn modelId="{0004C3E4-C171-4405-BFEF-F33FA1DB86F3}" type="presParOf" srcId="{910B9D33-D7F2-4BEA-AF58-273B5598314F}" destId="{5441AF7D-5717-431C-9CEB-044040AEAF25}" srcOrd="0" destOrd="0" presId="urn:microsoft.com/office/officeart/2005/8/layout/hProcess11"/>
    <dgm:cxn modelId="{2C57B1D4-448D-41DF-9709-9A0D753D5533}" type="presParOf" srcId="{910B9D33-D7F2-4BEA-AF58-273B5598314F}" destId="{1982EF3A-7593-400B-A64A-5FFE68015F6D}" srcOrd="1" destOrd="0" presId="urn:microsoft.com/office/officeart/2005/8/layout/hProcess11"/>
    <dgm:cxn modelId="{F7FEDE02-41DA-437F-AA2A-6D1137E357AE}" type="presParOf" srcId="{910B9D33-D7F2-4BEA-AF58-273B5598314F}" destId="{B312BAB5-B028-4D87-8298-532733B8E80F}" srcOrd="2" destOrd="0" presId="urn:microsoft.com/office/officeart/2005/8/layout/hProcess11"/>
    <dgm:cxn modelId="{A2312263-0E31-4FDD-A901-6D56687FE3DC}" type="presParOf" srcId="{19DBAF20-15F5-48DE-9E31-C673EBCA5552}" destId="{3610E88D-2AF5-440B-88FD-BECC4265E74A}" srcOrd="1" destOrd="0" presId="urn:microsoft.com/office/officeart/2005/8/layout/hProcess11"/>
    <dgm:cxn modelId="{1CB2CFA8-7C0C-492F-AB1A-3B9E8CFDB5DF}" type="presParOf" srcId="{19DBAF20-15F5-48DE-9E31-C673EBCA5552}" destId="{BC5BB70A-1084-4229-88FB-01243BD4AACA}" srcOrd="2" destOrd="0" presId="urn:microsoft.com/office/officeart/2005/8/layout/hProcess11"/>
    <dgm:cxn modelId="{DC382D1C-F6D6-47AE-9587-4B481582BF53}" type="presParOf" srcId="{BC5BB70A-1084-4229-88FB-01243BD4AACA}" destId="{6A6E0036-85C3-498E-9726-8F9871E6E29C}" srcOrd="0" destOrd="0" presId="urn:microsoft.com/office/officeart/2005/8/layout/hProcess11"/>
    <dgm:cxn modelId="{78214279-2020-425A-A695-2DD3FCF06689}" type="presParOf" srcId="{BC5BB70A-1084-4229-88FB-01243BD4AACA}" destId="{DAA390BE-9E66-426F-9153-E11D63AFE68D}" srcOrd="1" destOrd="0" presId="urn:microsoft.com/office/officeart/2005/8/layout/hProcess11"/>
    <dgm:cxn modelId="{A49D624A-E5ED-4277-B6DA-26161EE6CFC0}" type="presParOf" srcId="{BC5BB70A-1084-4229-88FB-01243BD4AACA}" destId="{F0432C74-3F36-4174-BFA7-1A57B025574E}" srcOrd="2" destOrd="0" presId="urn:microsoft.com/office/officeart/2005/8/layout/hProcess11"/>
    <dgm:cxn modelId="{D214583C-F05F-4AAD-9689-022565A08127}" type="presParOf" srcId="{19DBAF20-15F5-48DE-9E31-C673EBCA5552}" destId="{2A9362F8-8CBF-4F3D-AF75-498573BA087C}" srcOrd="3" destOrd="0" presId="urn:microsoft.com/office/officeart/2005/8/layout/hProcess11"/>
    <dgm:cxn modelId="{C1320957-0156-4117-9F7E-012025E3ECF0}" type="presParOf" srcId="{19DBAF20-15F5-48DE-9E31-C673EBCA5552}" destId="{4A98608D-85AC-4696-A420-3710A9CF4869}" srcOrd="4" destOrd="0" presId="urn:microsoft.com/office/officeart/2005/8/layout/hProcess11"/>
    <dgm:cxn modelId="{113F9BBE-8192-489B-B124-387C395D0CF1}" type="presParOf" srcId="{4A98608D-85AC-4696-A420-3710A9CF4869}" destId="{97C0B898-90C0-4599-95B9-07FA419B0C43}" srcOrd="0" destOrd="0" presId="urn:microsoft.com/office/officeart/2005/8/layout/hProcess11"/>
    <dgm:cxn modelId="{9DB7F5F5-E30F-4858-B865-06970B18DC32}" type="presParOf" srcId="{4A98608D-85AC-4696-A420-3710A9CF4869}" destId="{BA4F2A86-4F95-41CC-BD54-36E33113A80F}" srcOrd="1" destOrd="0" presId="urn:microsoft.com/office/officeart/2005/8/layout/hProcess11"/>
    <dgm:cxn modelId="{43861694-27EF-480A-877A-561582EB6350}" type="presParOf" srcId="{4A98608D-85AC-4696-A420-3710A9CF4869}" destId="{63358B38-D822-44BB-8CDD-11F02804B03C}" srcOrd="2" destOrd="0" presId="urn:microsoft.com/office/officeart/2005/8/layout/hProcess11"/>
    <dgm:cxn modelId="{00506793-8DF5-44BA-9FE8-182BBF2EFDFD}" type="presParOf" srcId="{19DBAF20-15F5-48DE-9E31-C673EBCA5552}" destId="{2B2F6FFF-602B-45A8-AE55-44170D78E183}" srcOrd="5" destOrd="0" presId="urn:microsoft.com/office/officeart/2005/8/layout/hProcess11"/>
    <dgm:cxn modelId="{60AAD636-0744-4B2A-B205-345B2A7974F7}" type="presParOf" srcId="{19DBAF20-15F5-48DE-9E31-C673EBCA5552}" destId="{77B8AE58-9C77-4841-B6DF-6FAC78960193}" srcOrd="6" destOrd="0" presId="urn:microsoft.com/office/officeart/2005/8/layout/hProcess11"/>
    <dgm:cxn modelId="{38271F15-00AB-467A-BE27-45549AEA3030}" type="presParOf" srcId="{77B8AE58-9C77-4841-B6DF-6FAC78960193}" destId="{9769F6ED-FE23-436C-8F2A-5E962AFB9F03}" srcOrd="0" destOrd="0" presId="urn:microsoft.com/office/officeart/2005/8/layout/hProcess11"/>
    <dgm:cxn modelId="{1E6EB0A6-6B3C-4C56-B592-EA0D57C465C0}" type="presParOf" srcId="{77B8AE58-9C77-4841-B6DF-6FAC78960193}" destId="{C45B0FCD-F02B-4CF8-A839-2877DE8E3DE6}" srcOrd="1" destOrd="0" presId="urn:microsoft.com/office/officeart/2005/8/layout/hProcess11"/>
    <dgm:cxn modelId="{F37CD1D1-7A6B-4750-A6C5-50194CC9A642}" type="presParOf" srcId="{77B8AE58-9C77-4841-B6DF-6FAC78960193}" destId="{75EB7E5E-7CEE-431D-AB26-DB9EF3B95B3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1DCC31-C4C6-4B62-B245-31421F3C12B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663C1-A451-4CA1-AA29-B3826094ED82}">
      <dgm:prSet phldrT="[Text]" custT="1"/>
      <dgm:spPr/>
      <dgm:t>
        <a:bodyPr/>
        <a:lstStyle/>
        <a:p>
          <a:endParaRPr lang="en-US" sz="1400" dirty="0" smtClean="0"/>
        </a:p>
        <a:p>
          <a:r>
            <a:rPr lang="en-US" sz="1400" dirty="0" smtClean="0"/>
            <a:t>July 1,</a:t>
          </a:r>
        </a:p>
        <a:p>
          <a:r>
            <a:rPr lang="en-US" sz="1400" dirty="0" smtClean="0"/>
            <a:t>2016</a:t>
          </a:r>
          <a:endParaRPr lang="en-US" sz="1400" dirty="0"/>
        </a:p>
      </dgm:t>
    </dgm:pt>
    <dgm:pt modelId="{C43E1EDD-BFB1-47F0-864A-8F732BDDAD01}" type="parTrans" cxnId="{8B7A74FA-6E4C-4F3B-BC34-3C5FF65BE842}">
      <dgm:prSet/>
      <dgm:spPr/>
      <dgm:t>
        <a:bodyPr/>
        <a:lstStyle/>
        <a:p>
          <a:endParaRPr lang="en-US"/>
        </a:p>
      </dgm:t>
    </dgm:pt>
    <dgm:pt modelId="{8B4C95D8-916A-46DC-8107-D49EBF374821}" type="sibTrans" cxnId="{8B7A74FA-6E4C-4F3B-BC34-3C5FF65BE842}">
      <dgm:prSet/>
      <dgm:spPr/>
      <dgm:t>
        <a:bodyPr/>
        <a:lstStyle/>
        <a:p>
          <a:endParaRPr lang="en-US"/>
        </a:p>
      </dgm:t>
    </dgm:pt>
    <dgm:pt modelId="{792A7C1A-AB77-43AA-8EB2-7D91359F4A0A}">
      <dgm:prSet phldrT="[Text]" custT="1"/>
      <dgm:spPr/>
      <dgm:t>
        <a:bodyPr/>
        <a:lstStyle/>
        <a:p>
          <a:r>
            <a:rPr lang="en-US" sz="1400" dirty="0"/>
            <a:t>July 15, </a:t>
          </a:r>
        </a:p>
        <a:p>
          <a:r>
            <a:rPr lang="en-US" sz="1400" dirty="0"/>
            <a:t>2016</a:t>
          </a:r>
        </a:p>
      </dgm:t>
    </dgm:pt>
    <dgm:pt modelId="{E4B5FA64-6D11-48AE-AD8A-3FA32EBD8163}" type="parTrans" cxnId="{1FCA02FF-EB61-42A8-BB0F-5C37FCDCC7DC}">
      <dgm:prSet/>
      <dgm:spPr/>
      <dgm:t>
        <a:bodyPr/>
        <a:lstStyle/>
        <a:p>
          <a:endParaRPr lang="en-US"/>
        </a:p>
      </dgm:t>
    </dgm:pt>
    <dgm:pt modelId="{21FF53D6-DBFE-46F2-B836-6D796BA66932}" type="sibTrans" cxnId="{1FCA02FF-EB61-42A8-BB0F-5C37FCDCC7DC}">
      <dgm:prSet/>
      <dgm:spPr/>
      <dgm:t>
        <a:bodyPr/>
        <a:lstStyle/>
        <a:p>
          <a:endParaRPr lang="en-US"/>
        </a:p>
      </dgm:t>
    </dgm:pt>
    <dgm:pt modelId="{B63C6543-45B5-4014-98B6-3216F9A612EE}">
      <dgm:prSet phldrT="[Text]" custT="1"/>
      <dgm:spPr/>
      <dgm:t>
        <a:bodyPr/>
        <a:lstStyle/>
        <a:p>
          <a:endParaRPr lang="en-US" sz="1400" dirty="0" smtClean="0"/>
        </a:p>
        <a:p>
          <a:r>
            <a:rPr lang="en-US" sz="1400" dirty="0" smtClean="0"/>
            <a:t>August </a:t>
          </a:r>
          <a:r>
            <a:rPr lang="en-US" sz="1400" dirty="0"/>
            <a:t>1, </a:t>
          </a:r>
        </a:p>
        <a:p>
          <a:r>
            <a:rPr lang="en-US" sz="1400" dirty="0"/>
            <a:t>2016</a:t>
          </a:r>
        </a:p>
      </dgm:t>
    </dgm:pt>
    <dgm:pt modelId="{8E16C177-4BB2-4D56-A884-737480B80CD9}" type="parTrans" cxnId="{5859FE29-0E3C-486C-B0D6-0C449E4696AB}">
      <dgm:prSet/>
      <dgm:spPr/>
      <dgm:t>
        <a:bodyPr/>
        <a:lstStyle/>
        <a:p>
          <a:endParaRPr lang="en-US"/>
        </a:p>
      </dgm:t>
    </dgm:pt>
    <dgm:pt modelId="{4F3DACAA-4D71-4F3B-B73B-C9F3D16A3D8C}" type="sibTrans" cxnId="{5859FE29-0E3C-486C-B0D6-0C449E4696AB}">
      <dgm:prSet/>
      <dgm:spPr/>
      <dgm:t>
        <a:bodyPr/>
        <a:lstStyle/>
        <a:p>
          <a:endParaRPr lang="en-US"/>
        </a:p>
      </dgm:t>
    </dgm:pt>
    <dgm:pt modelId="{6DA97444-1E61-49FB-A05F-DBD53CFAE914}">
      <dgm:prSet custT="1"/>
      <dgm:spPr/>
      <dgm:t>
        <a:bodyPr/>
        <a:lstStyle/>
        <a:p>
          <a:endParaRPr lang="en-US" sz="1400" dirty="0" smtClean="0"/>
        </a:p>
        <a:p>
          <a:r>
            <a:rPr lang="en-US" sz="1400" dirty="0" smtClean="0"/>
            <a:t>September 1</a:t>
          </a:r>
          <a:r>
            <a:rPr lang="en-US" sz="1400" dirty="0"/>
            <a:t>, 2016</a:t>
          </a:r>
        </a:p>
      </dgm:t>
    </dgm:pt>
    <dgm:pt modelId="{4AE1932B-0054-45F6-BF0D-0F39385DE033}" type="parTrans" cxnId="{071D3E62-004B-429D-AF3D-02023EE35C07}">
      <dgm:prSet/>
      <dgm:spPr/>
      <dgm:t>
        <a:bodyPr/>
        <a:lstStyle/>
        <a:p>
          <a:endParaRPr lang="en-US"/>
        </a:p>
      </dgm:t>
    </dgm:pt>
    <dgm:pt modelId="{A498EA15-09D9-48DF-BE38-1B83057B3146}" type="sibTrans" cxnId="{071D3E62-004B-429D-AF3D-02023EE35C07}">
      <dgm:prSet/>
      <dgm:spPr/>
      <dgm:t>
        <a:bodyPr/>
        <a:lstStyle/>
        <a:p>
          <a:endParaRPr lang="en-US"/>
        </a:p>
      </dgm:t>
    </dgm:pt>
    <dgm:pt modelId="{FCD53095-CD3A-4844-A08A-ADB45D5359DF}">
      <dgm:prSet custT="1"/>
      <dgm:spPr/>
      <dgm:t>
        <a:bodyPr/>
        <a:lstStyle/>
        <a:p>
          <a:r>
            <a:rPr lang="en-US" sz="1400" dirty="0"/>
            <a:t>June </a:t>
          </a:r>
          <a:r>
            <a:rPr lang="en-US" sz="1400" dirty="0" smtClean="0"/>
            <a:t>16, </a:t>
          </a:r>
          <a:r>
            <a:rPr lang="en-US" sz="1400" dirty="0"/>
            <a:t>2016</a:t>
          </a:r>
        </a:p>
      </dgm:t>
    </dgm:pt>
    <dgm:pt modelId="{A9B40A74-8BDF-44A6-8886-3FD6095106B7}" type="parTrans" cxnId="{02F5AAF5-1992-44CB-8D33-F6A2E6DBB28B}">
      <dgm:prSet/>
      <dgm:spPr/>
      <dgm:t>
        <a:bodyPr/>
        <a:lstStyle/>
        <a:p>
          <a:endParaRPr lang="en-US"/>
        </a:p>
      </dgm:t>
    </dgm:pt>
    <dgm:pt modelId="{1D6F8D0E-EDE2-4EED-83AE-45FF8C86740C}" type="sibTrans" cxnId="{02F5AAF5-1992-44CB-8D33-F6A2E6DBB28B}">
      <dgm:prSet/>
      <dgm:spPr/>
      <dgm:t>
        <a:bodyPr/>
        <a:lstStyle/>
        <a:p>
          <a:endParaRPr lang="en-US"/>
        </a:p>
      </dgm:t>
    </dgm:pt>
    <dgm:pt modelId="{D99B7853-3468-4A6A-B049-E99A84861F09}">
      <dgm:prSet custT="1"/>
      <dgm:spPr/>
      <dgm:t>
        <a:bodyPr/>
        <a:lstStyle/>
        <a:p>
          <a:r>
            <a:rPr lang="en-US" sz="1400" dirty="0"/>
            <a:t>August 15, 2016</a:t>
          </a:r>
        </a:p>
      </dgm:t>
    </dgm:pt>
    <dgm:pt modelId="{99A35A2E-40AB-47EE-A1B7-D23D876F4035}" type="sibTrans" cxnId="{6985501C-8B71-4DBF-A495-E5D8C14A41EA}">
      <dgm:prSet/>
      <dgm:spPr/>
      <dgm:t>
        <a:bodyPr/>
        <a:lstStyle/>
        <a:p>
          <a:endParaRPr lang="en-US"/>
        </a:p>
      </dgm:t>
    </dgm:pt>
    <dgm:pt modelId="{04AC8DE3-C07B-46F4-8F1B-F9661ED0D5FB}" type="parTrans" cxnId="{6985501C-8B71-4DBF-A495-E5D8C14A41EA}">
      <dgm:prSet/>
      <dgm:spPr/>
      <dgm:t>
        <a:bodyPr/>
        <a:lstStyle/>
        <a:p>
          <a:endParaRPr lang="en-US"/>
        </a:p>
      </dgm:t>
    </dgm:pt>
    <dgm:pt modelId="{A332F1DB-CC98-45D0-96C8-B1D76E9305E6}" type="pres">
      <dgm:prSet presAssocID="{0B1DCC31-C4C6-4B62-B245-31421F3C12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E58697-FD0A-41DE-AC7C-E4791D75EADB}" type="pres">
      <dgm:prSet presAssocID="{0B1DCC31-C4C6-4B62-B245-31421F3C12BB}" presName="arrow" presStyleLbl="bgShp" presStyleIdx="0" presStyleCnt="1" custScaleY="29762"/>
      <dgm:spPr>
        <a:solidFill>
          <a:schemeClr val="accent1">
            <a:lumMod val="60000"/>
            <a:lumOff val="40000"/>
          </a:schemeClr>
        </a:solidFill>
      </dgm:spPr>
    </dgm:pt>
    <dgm:pt modelId="{19DBAF20-15F5-48DE-9E31-C673EBCA5552}" type="pres">
      <dgm:prSet presAssocID="{0B1DCC31-C4C6-4B62-B245-31421F3C12BB}" presName="points" presStyleCnt="0"/>
      <dgm:spPr/>
    </dgm:pt>
    <dgm:pt modelId="{910B9D33-D7F2-4BEA-AF58-273B5598314F}" type="pres">
      <dgm:prSet presAssocID="{FCD53095-CD3A-4844-A08A-ADB45D5359DF}" presName="compositeA" presStyleCnt="0"/>
      <dgm:spPr/>
    </dgm:pt>
    <dgm:pt modelId="{5441AF7D-5717-431C-9CEB-044040AEAF25}" type="pres">
      <dgm:prSet presAssocID="{FCD53095-CD3A-4844-A08A-ADB45D5359DF}" presName="textA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2EF3A-7593-400B-A64A-5FFE68015F6D}" type="pres">
      <dgm:prSet presAssocID="{FCD53095-CD3A-4844-A08A-ADB45D5359DF}" presName="circleA" presStyleLbl="node1" presStyleIdx="0" presStyleCnt="6"/>
      <dgm:spPr>
        <a:solidFill>
          <a:schemeClr val="accent1"/>
        </a:solidFill>
      </dgm:spPr>
    </dgm:pt>
    <dgm:pt modelId="{B312BAB5-B028-4D87-8298-532733B8E80F}" type="pres">
      <dgm:prSet presAssocID="{FCD53095-CD3A-4844-A08A-ADB45D5359DF}" presName="spaceA" presStyleCnt="0"/>
      <dgm:spPr/>
    </dgm:pt>
    <dgm:pt modelId="{3610E88D-2AF5-440B-88FD-BECC4265E74A}" type="pres">
      <dgm:prSet presAssocID="{1D6F8D0E-EDE2-4EED-83AE-45FF8C86740C}" presName="space" presStyleCnt="0"/>
      <dgm:spPr/>
    </dgm:pt>
    <dgm:pt modelId="{BC5BB70A-1084-4229-88FB-01243BD4AACA}" type="pres">
      <dgm:prSet presAssocID="{20A663C1-A451-4CA1-AA29-B3826094ED82}" presName="compositeB" presStyleCnt="0"/>
      <dgm:spPr/>
    </dgm:pt>
    <dgm:pt modelId="{6A6E0036-85C3-498E-9726-8F9871E6E29C}" type="pres">
      <dgm:prSet presAssocID="{20A663C1-A451-4CA1-AA29-B3826094ED82}" presName="textB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390BE-9E66-426F-9153-E11D63AFE68D}" type="pres">
      <dgm:prSet presAssocID="{20A663C1-A451-4CA1-AA29-B3826094ED82}" presName="circleB" presStyleLbl="node1" presStyleIdx="1" presStyleCnt="6"/>
      <dgm:spPr>
        <a:solidFill>
          <a:schemeClr val="accent1"/>
        </a:solidFill>
      </dgm:spPr>
    </dgm:pt>
    <dgm:pt modelId="{F0432C74-3F36-4174-BFA7-1A57B025574E}" type="pres">
      <dgm:prSet presAssocID="{20A663C1-A451-4CA1-AA29-B3826094ED82}" presName="spaceB" presStyleCnt="0"/>
      <dgm:spPr/>
    </dgm:pt>
    <dgm:pt modelId="{2A9362F8-8CBF-4F3D-AF75-498573BA087C}" type="pres">
      <dgm:prSet presAssocID="{8B4C95D8-916A-46DC-8107-D49EBF374821}" presName="space" presStyleCnt="0"/>
      <dgm:spPr/>
    </dgm:pt>
    <dgm:pt modelId="{4A98608D-85AC-4696-A420-3710A9CF4869}" type="pres">
      <dgm:prSet presAssocID="{792A7C1A-AB77-43AA-8EB2-7D91359F4A0A}" presName="compositeA" presStyleCnt="0"/>
      <dgm:spPr/>
    </dgm:pt>
    <dgm:pt modelId="{97C0B898-90C0-4599-95B9-07FA419B0C43}" type="pres">
      <dgm:prSet presAssocID="{792A7C1A-AB77-43AA-8EB2-7D91359F4A0A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4F2A86-4F95-41CC-BD54-36E33113A80F}" type="pres">
      <dgm:prSet presAssocID="{792A7C1A-AB77-43AA-8EB2-7D91359F4A0A}" presName="circleA" presStyleLbl="node1" presStyleIdx="2" presStyleCnt="6"/>
      <dgm:spPr>
        <a:solidFill>
          <a:schemeClr val="accent1"/>
        </a:solidFill>
      </dgm:spPr>
    </dgm:pt>
    <dgm:pt modelId="{63358B38-D822-44BB-8CDD-11F02804B03C}" type="pres">
      <dgm:prSet presAssocID="{792A7C1A-AB77-43AA-8EB2-7D91359F4A0A}" presName="spaceA" presStyleCnt="0"/>
      <dgm:spPr/>
    </dgm:pt>
    <dgm:pt modelId="{2B2F6FFF-602B-45A8-AE55-44170D78E183}" type="pres">
      <dgm:prSet presAssocID="{21FF53D6-DBFE-46F2-B836-6D796BA66932}" presName="space" presStyleCnt="0"/>
      <dgm:spPr/>
    </dgm:pt>
    <dgm:pt modelId="{77B8AE58-9C77-4841-B6DF-6FAC78960193}" type="pres">
      <dgm:prSet presAssocID="{B63C6543-45B5-4014-98B6-3216F9A612EE}" presName="compositeB" presStyleCnt="0"/>
      <dgm:spPr/>
    </dgm:pt>
    <dgm:pt modelId="{9769F6ED-FE23-436C-8F2A-5E962AFB9F03}" type="pres">
      <dgm:prSet presAssocID="{B63C6543-45B5-4014-98B6-3216F9A612EE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B0FCD-F02B-4CF8-A839-2877DE8E3DE6}" type="pres">
      <dgm:prSet presAssocID="{B63C6543-45B5-4014-98B6-3216F9A612EE}" presName="circleB" presStyleLbl="node1" presStyleIdx="3" presStyleCnt="6"/>
      <dgm:spPr>
        <a:solidFill>
          <a:schemeClr val="accent1"/>
        </a:solidFill>
      </dgm:spPr>
      <dgm:t>
        <a:bodyPr/>
        <a:lstStyle/>
        <a:p>
          <a:endParaRPr lang="en-US"/>
        </a:p>
      </dgm:t>
    </dgm:pt>
    <dgm:pt modelId="{75EB7E5E-7CEE-431D-AB26-DB9EF3B95B3A}" type="pres">
      <dgm:prSet presAssocID="{B63C6543-45B5-4014-98B6-3216F9A612EE}" presName="spaceB" presStyleCnt="0"/>
      <dgm:spPr/>
    </dgm:pt>
    <dgm:pt modelId="{5D695E32-4962-4F5D-B1B0-45A7461F2B25}" type="pres">
      <dgm:prSet presAssocID="{4F3DACAA-4D71-4F3B-B73B-C9F3D16A3D8C}" presName="space" presStyleCnt="0"/>
      <dgm:spPr/>
    </dgm:pt>
    <dgm:pt modelId="{5FF89515-0396-4EDC-998F-09AE5C78311C}" type="pres">
      <dgm:prSet presAssocID="{D99B7853-3468-4A6A-B049-E99A84861F09}" presName="compositeA" presStyleCnt="0"/>
      <dgm:spPr/>
    </dgm:pt>
    <dgm:pt modelId="{3D8A97A4-720F-40EC-AAE1-8F9F56CE7770}" type="pres">
      <dgm:prSet presAssocID="{D99B7853-3468-4A6A-B049-E99A84861F09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7B7281-C2A3-4AFD-A1E9-9B47B9CD349C}" type="pres">
      <dgm:prSet presAssocID="{D99B7853-3468-4A6A-B049-E99A84861F09}" presName="circleA" presStyleLbl="node1" presStyleIdx="4" presStyleCnt="6"/>
      <dgm:spPr>
        <a:solidFill>
          <a:schemeClr val="accent1"/>
        </a:solidFill>
      </dgm:spPr>
    </dgm:pt>
    <dgm:pt modelId="{477902AA-99AE-4399-A4BD-10120AF5A64C}" type="pres">
      <dgm:prSet presAssocID="{D99B7853-3468-4A6A-B049-E99A84861F09}" presName="spaceA" presStyleCnt="0"/>
      <dgm:spPr/>
    </dgm:pt>
    <dgm:pt modelId="{132AE414-34D7-45B6-ADB8-00A010F6356C}" type="pres">
      <dgm:prSet presAssocID="{99A35A2E-40AB-47EE-A1B7-D23D876F4035}" presName="space" presStyleCnt="0"/>
      <dgm:spPr/>
    </dgm:pt>
    <dgm:pt modelId="{F3497C74-154D-4387-8CD8-2DD26C84B528}" type="pres">
      <dgm:prSet presAssocID="{6DA97444-1E61-49FB-A05F-DBD53CFAE914}" presName="compositeB" presStyleCnt="0"/>
      <dgm:spPr/>
    </dgm:pt>
    <dgm:pt modelId="{B1C19142-75EE-4543-B205-401EEE9840A4}" type="pres">
      <dgm:prSet presAssocID="{6DA97444-1E61-49FB-A05F-DBD53CFAE914}" presName="textB" presStyleLbl="revTx" presStyleIdx="5" presStyleCnt="6" custScaleX="117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99EA1-87EB-4883-BB9A-7309C87742BE}" type="pres">
      <dgm:prSet presAssocID="{6DA97444-1E61-49FB-A05F-DBD53CFAE914}" presName="circleB" presStyleLbl="node1" presStyleIdx="5" presStyleCnt="6"/>
      <dgm:spPr>
        <a:solidFill>
          <a:schemeClr val="accent1"/>
        </a:solidFill>
      </dgm:spPr>
      <dgm:t>
        <a:bodyPr/>
        <a:lstStyle/>
        <a:p>
          <a:endParaRPr lang="en-US"/>
        </a:p>
      </dgm:t>
    </dgm:pt>
    <dgm:pt modelId="{761CF283-3992-4D66-ACAF-9C51F1532069}" type="pres">
      <dgm:prSet presAssocID="{6DA97444-1E61-49FB-A05F-DBD53CFAE914}" presName="spaceB" presStyleCnt="0"/>
      <dgm:spPr/>
    </dgm:pt>
  </dgm:ptLst>
  <dgm:cxnLst>
    <dgm:cxn modelId="{5859FE29-0E3C-486C-B0D6-0C449E4696AB}" srcId="{0B1DCC31-C4C6-4B62-B245-31421F3C12BB}" destId="{B63C6543-45B5-4014-98B6-3216F9A612EE}" srcOrd="3" destOrd="0" parTransId="{8E16C177-4BB2-4D56-A884-737480B80CD9}" sibTransId="{4F3DACAA-4D71-4F3B-B73B-C9F3D16A3D8C}"/>
    <dgm:cxn modelId="{A923E30C-D1EA-47EB-85CF-2089E6965D10}" type="presOf" srcId="{20A663C1-A451-4CA1-AA29-B3826094ED82}" destId="{6A6E0036-85C3-498E-9726-8F9871E6E29C}" srcOrd="0" destOrd="0" presId="urn:microsoft.com/office/officeart/2005/8/layout/hProcess11"/>
    <dgm:cxn modelId="{6985501C-8B71-4DBF-A495-E5D8C14A41EA}" srcId="{0B1DCC31-C4C6-4B62-B245-31421F3C12BB}" destId="{D99B7853-3468-4A6A-B049-E99A84861F09}" srcOrd="4" destOrd="0" parTransId="{04AC8DE3-C07B-46F4-8F1B-F9661ED0D5FB}" sibTransId="{99A35A2E-40AB-47EE-A1B7-D23D876F4035}"/>
    <dgm:cxn modelId="{94690730-E718-47C0-AF53-7E54B4F45405}" type="presOf" srcId="{792A7C1A-AB77-43AA-8EB2-7D91359F4A0A}" destId="{97C0B898-90C0-4599-95B9-07FA419B0C43}" srcOrd="0" destOrd="0" presId="urn:microsoft.com/office/officeart/2005/8/layout/hProcess11"/>
    <dgm:cxn modelId="{59A0B0E3-6C00-4CCA-ACAB-445D2F32D2C8}" type="presOf" srcId="{6DA97444-1E61-49FB-A05F-DBD53CFAE914}" destId="{B1C19142-75EE-4543-B205-401EEE9840A4}" srcOrd="0" destOrd="0" presId="urn:microsoft.com/office/officeart/2005/8/layout/hProcess11"/>
    <dgm:cxn modelId="{EC9BA9FF-C782-42CC-A415-E87702FB1939}" type="presOf" srcId="{FCD53095-CD3A-4844-A08A-ADB45D5359DF}" destId="{5441AF7D-5717-431C-9CEB-044040AEAF25}" srcOrd="0" destOrd="0" presId="urn:microsoft.com/office/officeart/2005/8/layout/hProcess11"/>
    <dgm:cxn modelId="{3F6DFA80-5202-49A9-8A3B-EFCB0795F7E8}" type="presOf" srcId="{B63C6543-45B5-4014-98B6-3216F9A612EE}" destId="{9769F6ED-FE23-436C-8F2A-5E962AFB9F03}" srcOrd="0" destOrd="0" presId="urn:microsoft.com/office/officeart/2005/8/layout/hProcess11"/>
    <dgm:cxn modelId="{C6A516A5-8D6D-42A1-A794-8F96AD9DD518}" type="presOf" srcId="{D99B7853-3468-4A6A-B049-E99A84861F09}" destId="{3D8A97A4-720F-40EC-AAE1-8F9F56CE7770}" srcOrd="0" destOrd="0" presId="urn:microsoft.com/office/officeart/2005/8/layout/hProcess11"/>
    <dgm:cxn modelId="{02F5AAF5-1992-44CB-8D33-F6A2E6DBB28B}" srcId="{0B1DCC31-C4C6-4B62-B245-31421F3C12BB}" destId="{FCD53095-CD3A-4844-A08A-ADB45D5359DF}" srcOrd="0" destOrd="0" parTransId="{A9B40A74-8BDF-44A6-8886-3FD6095106B7}" sibTransId="{1D6F8D0E-EDE2-4EED-83AE-45FF8C86740C}"/>
    <dgm:cxn modelId="{8B7A74FA-6E4C-4F3B-BC34-3C5FF65BE842}" srcId="{0B1DCC31-C4C6-4B62-B245-31421F3C12BB}" destId="{20A663C1-A451-4CA1-AA29-B3826094ED82}" srcOrd="1" destOrd="0" parTransId="{C43E1EDD-BFB1-47F0-864A-8F732BDDAD01}" sibTransId="{8B4C95D8-916A-46DC-8107-D49EBF374821}"/>
    <dgm:cxn modelId="{1FCA02FF-EB61-42A8-BB0F-5C37FCDCC7DC}" srcId="{0B1DCC31-C4C6-4B62-B245-31421F3C12BB}" destId="{792A7C1A-AB77-43AA-8EB2-7D91359F4A0A}" srcOrd="2" destOrd="0" parTransId="{E4B5FA64-6D11-48AE-AD8A-3FA32EBD8163}" sibTransId="{21FF53D6-DBFE-46F2-B836-6D796BA66932}"/>
    <dgm:cxn modelId="{071D3E62-004B-429D-AF3D-02023EE35C07}" srcId="{0B1DCC31-C4C6-4B62-B245-31421F3C12BB}" destId="{6DA97444-1E61-49FB-A05F-DBD53CFAE914}" srcOrd="5" destOrd="0" parTransId="{4AE1932B-0054-45F6-BF0D-0F39385DE033}" sibTransId="{A498EA15-09D9-48DF-BE38-1B83057B3146}"/>
    <dgm:cxn modelId="{6A3B6605-634F-42F9-B632-C4C5EC0DB95A}" type="presOf" srcId="{0B1DCC31-C4C6-4B62-B245-31421F3C12BB}" destId="{A332F1DB-CC98-45D0-96C8-B1D76E9305E6}" srcOrd="0" destOrd="0" presId="urn:microsoft.com/office/officeart/2005/8/layout/hProcess11"/>
    <dgm:cxn modelId="{6132A785-FFB5-455F-9119-0E7C4247F848}" type="presParOf" srcId="{A332F1DB-CC98-45D0-96C8-B1D76E9305E6}" destId="{D4E58697-FD0A-41DE-AC7C-E4791D75EADB}" srcOrd="0" destOrd="0" presId="urn:microsoft.com/office/officeart/2005/8/layout/hProcess11"/>
    <dgm:cxn modelId="{06BA91AB-CA93-4B5E-8585-BF492FEC9C00}" type="presParOf" srcId="{A332F1DB-CC98-45D0-96C8-B1D76E9305E6}" destId="{19DBAF20-15F5-48DE-9E31-C673EBCA5552}" srcOrd="1" destOrd="0" presId="urn:microsoft.com/office/officeart/2005/8/layout/hProcess11"/>
    <dgm:cxn modelId="{5E64091E-7B25-44E6-8C92-75FCBCA138F8}" type="presParOf" srcId="{19DBAF20-15F5-48DE-9E31-C673EBCA5552}" destId="{910B9D33-D7F2-4BEA-AF58-273B5598314F}" srcOrd="0" destOrd="0" presId="urn:microsoft.com/office/officeart/2005/8/layout/hProcess11"/>
    <dgm:cxn modelId="{7F59CFE2-BFAC-4BA1-A505-71743C869F66}" type="presParOf" srcId="{910B9D33-D7F2-4BEA-AF58-273B5598314F}" destId="{5441AF7D-5717-431C-9CEB-044040AEAF25}" srcOrd="0" destOrd="0" presId="urn:microsoft.com/office/officeart/2005/8/layout/hProcess11"/>
    <dgm:cxn modelId="{61694BFD-0D7F-4B7D-AE33-1FE55CDAAA3B}" type="presParOf" srcId="{910B9D33-D7F2-4BEA-AF58-273B5598314F}" destId="{1982EF3A-7593-400B-A64A-5FFE68015F6D}" srcOrd="1" destOrd="0" presId="urn:microsoft.com/office/officeart/2005/8/layout/hProcess11"/>
    <dgm:cxn modelId="{BB195C47-D800-4103-9726-9BAEAA473E75}" type="presParOf" srcId="{910B9D33-D7F2-4BEA-AF58-273B5598314F}" destId="{B312BAB5-B028-4D87-8298-532733B8E80F}" srcOrd="2" destOrd="0" presId="urn:microsoft.com/office/officeart/2005/8/layout/hProcess11"/>
    <dgm:cxn modelId="{6DB48F6D-9E14-4199-A0DD-7A48C6E40454}" type="presParOf" srcId="{19DBAF20-15F5-48DE-9E31-C673EBCA5552}" destId="{3610E88D-2AF5-440B-88FD-BECC4265E74A}" srcOrd="1" destOrd="0" presId="urn:microsoft.com/office/officeart/2005/8/layout/hProcess11"/>
    <dgm:cxn modelId="{D89E0EBF-C999-4C8D-85B4-2943E839C833}" type="presParOf" srcId="{19DBAF20-15F5-48DE-9E31-C673EBCA5552}" destId="{BC5BB70A-1084-4229-88FB-01243BD4AACA}" srcOrd="2" destOrd="0" presId="urn:microsoft.com/office/officeart/2005/8/layout/hProcess11"/>
    <dgm:cxn modelId="{0D09F192-3621-4C6F-8F19-79BF26C8DA34}" type="presParOf" srcId="{BC5BB70A-1084-4229-88FB-01243BD4AACA}" destId="{6A6E0036-85C3-498E-9726-8F9871E6E29C}" srcOrd="0" destOrd="0" presId="urn:microsoft.com/office/officeart/2005/8/layout/hProcess11"/>
    <dgm:cxn modelId="{A0427932-10BA-4489-A54A-FC8AD2F0D49C}" type="presParOf" srcId="{BC5BB70A-1084-4229-88FB-01243BD4AACA}" destId="{DAA390BE-9E66-426F-9153-E11D63AFE68D}" srcOrd="1" destOrd="0" presId="urn:microsoft.com/office/officeart/2005/8/layout/hProcess11"/>
    <dgm:cxn modelId="{E466C158-8B23-437A-A608-514BDA4F2899}" type="presParOf" srcId="{BC5BB70A-1084-4229-88FB-01243BD4AACA}" destId="{F0432C74-3F36-4174-BFA7-1A57B025574E}" srcOrd="2" destOrd="0" presId="urn:microsoft.com/office/officeart/2005/8/layout/hProcess11"/>
    <dgm:cxn modelId="{DEDBD1E7-1C08-40EE-BA4A-2E2487090AFE}" type="presParOf" srcId="{19DBAF20-15F5-48DE-9E31-C673EBCA5552}" destId="{2A9362F8-8CBF-4F3D-AF75-498573BA087C}" srcOrd="3" destOrd="0" presId="urn:microsoft.com/office/officeart/2005/8/layout/hProcess11"/>
    <dgm:cxn modelId="{2482ACE1-213E-4F71-B380-2D0E7AAC99F6}" type="presParOf" srcId="{19DBAF20-15F5-48DE-9E31-C673EBCA5552}" destId="{4A98608D-85AC-4696-A420-3710A9CF4869}" srcOrd="4" destOrd="0" presId="urn:microsoft.com/office/officeart/2005/8/layout/hProcess11"/>
    <dgm:cxn modelId="{F9C834EB-7323-47BD-8092-5705FB56FFD8}" type="presParOf" srcId="{4A98608D-85AC-4696-A420-3710A9CF4869}" destId="{97C0B898-90C0-4599-95B9-07FA419B0C43}" srcOrd="0" destOrd="0" presId="urn:microsoft.com/office/officeart/2005/8/layout/hProcess11"/>
    <dgm:cxn modelId="{6A664DF1-9639-4DCB-85F0-6663AFEF4E06}" type="presParOf" srcId="{4A98608D-85AC-4696-A420-3710A9CF4869}" destId="{BA4F2A86-4F95-41CC-BD54-36E33113A80F}" srcOrd="1" destOrd="0" presId="urn:microsoft.com/office/officeart/2005/8/layout/hProcess11"/>
    <dgm:cxn modelId="{229BF051-CB2C-428B-AA16-16FC9CC42A04}" type="presParOf" srcId="{4A98608D-85AC-4696-A420-3710A9CF4869}" destId="{63358B38-D822-44BB-8CDD-11F02804B03C}" srcOrd="2" destOrd="0" presId="urn:microsoft.com/office/officeart/2005/8/layout/hProcess11"/>
    <dgm:cxn modelId="{1E2E400C-D078-4317-8BF8-FA9E1F60B79C}" type="presParOf" srcId="{19DBAF20-15F5-48DE-9E31-C673EBCA5552}" destId="{2B2F6FFF-602B-45A8-AE55-44170D78E183}" srcOrd="5" destOrd="0" presId="urn:microsoft.com/office/officeart/2005/8/layout/hProcess11"/>
    <dgm:cxn modelId="{1DB9B681-03C8-4EC5-846E-7FB3F69F6C6F}" type="presParOf" srcId="{19DBAF20-15F5-48DE-9E31-C673EBCA5552}" destId="{77B8AE58-9C77-4841-B6DF-6FAC78960193}" srcOrd="6" destOrd="0" presId="urn:microsoft.com/office/officeart/2005/8/layout/hProcess11"/>
    <dgm:cxn modelId="{BA1EFCB9-04A2-4DD4-8109-016601DF6350}" type="presParOf" srcId="{77B8AE58-9C77-4841-B6DF-6FAC78960193}" destId="{9769F6ED-FE23-436C-8F2A-5E962AFB9F03}" srcOrd="0" destOrd="0" presId="urn:microsoft.com/office/officeart/2005/8/layout/hProcess11"/>
    <dgm:cxn modelId="{9CA84894-77FA-4FB6-9EB2-C6D9A3704B78}" type="presParOf" srcId="{77B8AE58-9C77-4841-B6DF-6FAC78960193}" destId="{C45B0FCD-F02B-4CF8-A839-2877DE8E3DE6}" srcOrd="1" destOrd="0" presId="urn:microsoft.com/office/officeart/2005/8/layout/hProcess11"/>
    <dgm:cxn modelId="{BF54CF13-A548-404F-9C68-8DE8327C8199}" type="presParOf" srcId="{77B8AE58-9C77-4841-B6DF-6FAC78960193}" destId="{75EB7E5E-7CEE-431D-AB26-DB9EF3B95B3A}" srcOrd="2" destOrd="0" presId="urn:microsoft.com/office/officeart/2005/8/layout/hProcess11"/>
    <dgm:cxn modelId="{799B10D2-BCBD-41A0-A561-0C634140998E}" type="presParOf" srcId="{19DBAF20-15F5-48DE-9E31-C673EBCA5552}" destId="{5D695E32-4962-4F5D-B1B0-45A7461F2B25}" srcOrd="7" destOrd="0" presId="urn:microsoft.com/office/officeart/2005/8/layout/hProcess11"/>
    <dgm:cxn modelId="{C3B0D867-33C7-4F32-A790-BA468EE9624B}" type="presParOf" srcId="{19DBAF20-15F5-48DE-9E31-C673EBCA5552}" destId="{5FF89515-0396-4EDC-998F-09AE5C78311C}" srcOrd="8" destOrd="0" presId="urn:microsoft.com/office/officeart/2005/8/layout/hProcess11"/>
    <dgm:cxn modelId="{142DCC75-2925-43BF-8F43-11F03E209BD9}" type="presParOf" srcId="{5FF89515-0396-4EDC-998F-09AE5C78311C}" destId="{3D8A97A4-720F-40EC-AAE1-8F9F56CE7770}" srcOrd="0" destOrd="0" presId="urn:microsoft.com/office/officeart/2005/8/layout/hProcess11"/>
    <dgm:cxn modelId="{1F504F71-ACC7-4E1C-B287-6F0034A5FF33}" type="presParOf" srcId="{5FF89515-0396-4EDC-998F-09AE5C78311C}" destId="{477B7281-C2A3-4AFD-A1E9-9B47B9CD349C}" srcOrd="1" destOrd="0" presId="urn:microsoft.com/office/officeart/2005/8/layout/hProcess11"/>
    <dgm:cxn modelId="{95746003-0277-485F-AE4A-D986620A2A70}" type="presParOf" srcId="{5FF89515-0396-4EDC-998F-09AE5C78311C}" destId="{477902AA-99AE-4399-A4BD-10120AF5A64C}" srcOrd="2" destOrd="0" presId="urn:microsoft.com/office/officeart/2005/8/layout/hProcess11"/>
    <dgm:cxn modelId="{439E8CC4-97DC-40AF-9648-FEB77A69CF46}" type="presParOf" srcId="{19DBAF20-15F5-48DE-9E31-C673EBCA5552}" destId="{132AE414-34D7-45B6-ADB8-00A010F6356C}" srcOrd="9" destOrd="0" presId="urn:microsoft.com/office/officeart/2005/8/layout/hProcess11"/>
    <dgm:cxn modelId="{286FCAB9-A4E3-45F3-8612-EC7CC743DA9C}" type="presParOf" srcId="{19DBAF20-15F5-48DE-9E31-C673EBCA5552}" destId="{F3497C74-154D-4387-8CD8-2DD26C84B528}" srcOrd="10" destOrd="0" presId="urn:microsoft.com/office/officeart/2005/8/layout/hProcess11"/>
    <dgm:cxn modelId="{602F9886-9570-486F-9613-A73B410A67F4}" type="presParOf" srcId="{F3497C74-154D-4387-8CD8-2DD26C84B528}" destId="{B1C19142-75EE-4543-B205-401EEE9840A4}" srcOrd="0" destOrd="0" presId="urn:microsoft.com/office/officeart/2005/8/layout/hProcess11"/>
    <dgm:cxn modelId="{0069FEDD-0F36-464C-B029-04E2C61554FB}" type="presParOf" srcId="{F3497C74-154D-4387-8CD8-2DD26C84B528}" destId="{1EA99EA1-87EB-4883-BB9A-7309C87742BE}" srcOrd="1" destOrd="0" presId="urn:microsoft.com/office/officeart/2005/8/layout/hProcess11"/>
    <dgm:cxn modelId="{55B620C0-F333-4F30-892B-840AEDFFEED2}" type="presParOf" srcId="{F3497C74-154D-4387-8CD8-2DD26C84B528}" destId="{761CF283-3992-4D66-ACAF-9C51F153206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58697-FD0A-41DE-AC7C-E4791D75EADB}">
      <dsp:nvSpPr>
        <dsp:cNvPr id="0" name=""/>
        <dsp:cNvSpPr/>
      </dsp:nvSpPr>
      <dsp:spPr>
        <a:xfrm>
          <a:off x="0" y="1434872"/>
          <a:ext cx="7286625" cy="387804"/>
        </a:xfrm>
        <a:prstGeom prst="notchedRightArrow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1AF7D-5717-431C-9CEB-044040AEAF25}">
      <dsp:nvSpPr>
        <dsp:cNvPr id="0" name=""/>
        <dsp:cNvSpPr/>
      </dsp:nvSpPr>
      <dsp:spPr>
        <a:xfrm>
          <a:off x="398730" y="0"/>
          <a:ext cx="2401627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June 30, 2016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@6:00pm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Argus sends ERCOT new emissions prices </a:t>
          </a:r>
        </a:p>
      </dsp:txBody>
      <dsp:txXfrm>
        <a:off x="398730" y="0"/>
        <a:ext cx="2401627" cy="1303020"/>
      </dsp:txXfrm>
    </dsp:sp>
    <dsp:sp modelId="{1982EF3A-7593-400B-A64A-5FFE68015F6D}">
      <dsp:nvSpPr>
        <dsp:cNvPr id="0" name=""/>
        <dsp:cNvSpPr/>
      </dsp:nvSpPr>
      <dsp:spPr>
        <a:xfrm>
          <a:off x="1436666" y="1465897"/>
          <a:ext cx="325755" cy="325755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4776B-FB26-4096-A9DF-B13B8278D9C6}">
      <dsp:nvSpPr>
        <dsp:cNvPr id="0" name=""/>
        <dsp:cNvSpPr/>
      </dsp:nvSpPr>
      <dsp:spPr>
        <a:xfrm>
          <a:off x="3358954" y="1954530"/>
          <a:ext cx="3198927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July 1, 2016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MMS utilizes the </a:t>
          </a:r>
          <a:r>
            <a:rPr lang="en-US" sz="1200" kern="1200" dirty="0"/>
            <a:t>Argus price sent on June 30th for RTM and Execution of the July </a:t>
          </a:r>
          <a:r>
            <a:rPr lang="en-US" sz="1200" kern="1200" dirty="0" smtClean="0"/>
            <a:t>1st DAM for OD 7/2. </a:t>
          </a:r>
          <a:endParaRPr lang="en-US" sz="1200" kern="1200" dirty="0"/>
        </a:p>
      </dsp:txBody>
      <dsp:txXfrm>
        <a:off x="3358954" y="1954530"/>
        <a:ext cx="3198927" cy="1303020"/>
      </dsp:txXfrm>
    </dsp:sp>
    <dsp:sp modelId="{1BBE8680-0E3C-49F9-AA57-6A9494E6213A}">
      <dsp:nvSpPr>
        <dsp:cNvPr id="0" name=""/>
        <dsp:cNvSpPr/>
      </dsp:nvSpPr>
      <dsp:spPr>
        <a:xfrm>
          <a:off x="4795540" y="1465897"/>
          <a:ext cx="325755" cy="325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58697-FD0A-41DE-AC7C-E4791D75EADB}">
      <dsp:nvSpPr>
        <dsp:cNvPr id="0" name=""/>
        <dsp:cNvSpPr/>
      </dsp:nvSpPr>
      <dsp:spPr>
        <a:xfrm>
          <a:off x="0" y="1434872"/>
          <a:ext cx="8001000" cy="387804"/>
        </a:xfrm>
        <a:prstGeom prst="notchedRightArrow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1AF7D-5717-431C-9CEB-044040AEAF25}">
      <dsp:nvSpPr>
        <dsp:cNvPr id="0" name=""/>
        <dsp:cNvSpPr/>
      </dsp:nvSpPr>
      <dsp:spPr>
        <a:xfrm>
          <a:off x="1342" y="0"/>
          <a:ext cx="1496505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June 30, 2016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@6:00pm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Argus sends ERCOT new emissions prices </a:t>
          </a:r>
        </a:p>
      </dsp:txBody>
      <dsp:txXfrm>
        <a:off x="1342" y="0"/>
        <a:ext cx="1496505" cy="1303020"/>
      </dsp:txXfrm>
    </dsp:sp>
    <dsp:sp modelId="{1982EF3A-7593-400B-A64A-5FFE68015F6D}">
      <dsp:nvSpPr>
        <dsp:cNvPr id="0" name=""/>
        <dsp:cNvSpPr/>
      </dsp:nvSpPr>
      <dsp:spPr>
        <a:xfrm>
          <a:off x="586718" y="1465897"/>
          <a:ext cx="325755" cy="325755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E0036-85C3-498E-9726-8F9871E6E29C}">
      <dsp:nvSpPr>
        <dsp:cNvPr id="0" name=""/>
        <dsp:cNvSpPr/>
      </dsp:nvSpPr>
      <dsp:spPr>
        <a:xfrm>
          <a:off x="1019477" y="1887854"/>
          <a:ext cx="1973049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June 30, 2016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@10pm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Settlement System calculates emissions cost using new prices for </a:t>
          </a:r>
          <a:r>
            <a:rPr lang="en-US" sz="1200" kern="1200" dirty="0" smtClean="0"/>
            <a:t>July 2</a:t>
          </a:r>
          <a:r>
            <a:rPr lang="en-US" sz="1200" kern="1200" baseline="30000" dirty="0" smtClean="0"/>
            <a:t>nd </a:t>
          </a:r>
          <a:r>
            <a:rPr lang="en-US" sz="1200" kern="1200" dirty="0" smtClean="0"/>
            <a:t>effective </a:t>
          </a:r>
          <a:r>
            <a:rPr lang="en-US" sz="1200" kern="1200" dirty="0"/>
            <a:t>date.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019477" y="1887854"/>
        <a:ext cx="1973049" cy="1303020"/>
      </dsp:txXfrm>
    </dsp:sp>
    <dsp:sp modelId="{DAA390BE-9E66-426F-9153-E11D63AFE68D}">
      <dsp:nvSpPr>
        <dsp:cNvPr id="0" name=""/>
        <dsp:cNvSpPr/>
      </dsp:nvSpPr>
      <dsp:spPr>
        <a:xfrm>
          <a:off x="1992939" y="1447801"/>
          <a:ext cx="325755" cy="325755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0B898-90C0-4599-95B9-07FA419B0C43}">
      <dsp:nvSpPr>
        <dsp:cNvPr id="0" name=""/>
        <dsp:cNvSpPr/>
      </dsp:nvSpPr>
      <dsp:spPr>
        <a:xfrm>
          <a:off x="2921101" y="152401"/>
          <a:ext cx="2060863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July 1, 2016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@2am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Settlement System passes VC data </a:t>
          </a:r>
          <a:r>
            <a:rPr lang="en-US" sz="1200" kern="1200" dirty="0" smtClean="0"/>
            <a:t>to MMS for use on July 2</a:t>
          </a:r>
          <a:r>
            <a:rPr lang="en-US" sz="1200" kern="1200" baseline="30000" dirty="0" smtClean="0"/>
            <a:t>nd</a:t>
          </a:r>
          <a:r>
            <a:rPr lang="en-US" sz="1200" kern="1200" dirty="0" smtClean="0"/>
            <a:t>.</a:t>
          </a:r>
          <a:endParaRPr lang="en-US" sz="1200" kern="1200" dirty="0"/>
        </a:p>
      </dsp:txBody>
      <dsp:txXfrm>
        <a:off x="2921101" y="152401"/>
        <a:ext cx="2060863" cy="1303020"/>
      </dsp:txXfrm>
    </dsp:sp>
    <dsp:sp modelId="{BA4F2A86-4F95-41CC-BD54-36E33113A80F}">
      <dsp:nvSpPr>
        <dsp:cNvPr id="0" name=""/>
        <dsp:cNvSpPr/>
      </dsp:nvSpPr>
      <dsp:spPr>
        <a:xfrm>
          <a:off x="3934464" y="1447801"/>
          <a:ext cx="325755" cy="325755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9F6ED-FE23-436C-8F2A-5E962AFB9F03}">
      <dsp:nvSpPr>
        <dsp:cNvPr id="0" name=""/>
        <dsp:cNvSpPr/>
      </dsp:nvSpPr>
      <dsp:spPr>
        <a:xfrm>
          <a:off x="5370925" y="1878329"/>
          <a:ext cx="1578795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July 2, 2016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Emissions costs calculated on June 30 will be </a:t>
          </a:r>
          <a:r>
            <a:rPr lang="en-US" sz="1200" kern="1200" dirty="0" smtClean="0"/>
            <a:t>utilized for RTM and July 2</a:t>
          </a:r>
          <a:r>
            <a:rPr lang="en-US" sz="1200" kern="1200" baseline="30000" dirty="0" smtClean="0"/>
            <a:t>nd</a:t>
          </a:r>
          <a:r>
            <a:rPr lang="en-US" sz="1200" kern="1200" dirty="0" smtClean="0"/>
            <a:t>  DAM execution (for OD 7/3). </a:t>
          </a:r>
          <a:endParaRPr lang="en-US" sz="1200" kern="1200" dirty="0"/>
        </a:p>
      </dsp:txBody>
      <dsp:txXfrm>
        <a:off x="5370925" y="1878329"/>
        <a:ext cx="1578795" cy="1303020"/>
      </dsp:txXfrm>
    </dsp:sp>
    <dsp:sp modelId="{C45B0FCD-F02B-4CF8-A839-2877DE8E3DE6}">
      <dsp:nvSpPr>
        <dsp:cNvPr id="0" name=""/>
        <dsp:cNvSpPr/>
      </dsp:nvSpPr>
      <dsp:spPr>
        <a:xfrm>
          <a:off x="5962927" y="1447801"/>
          <a:ext cx="325755" cy="325755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58697-FD0A-41DE-AC7C-E4791D75EADB}">
      <dsp:nvSpPr>
        <dsp:cNvPr id="0" name=""/>
        <dsp:cNvSpPr/>
      </dsp:nvSpPr>
      <dsp:spPr>
        <a:xfrm>
          <a:off x="0" y="1229291"/>
          <a:ext cx="7696200" cy="332242"/>
        </a:xfrm>
        <a:prstGeom prst="notchedRightArrow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1AF7D-5717-431C-9CEB-044040AEAF25}">
      <dsp:nvSpPr>
        <dsp:cNvPr id="0" name=""/>
        <dsp:cNvSpPr/>
      </dsp:nvSpPr>
      <dsp:spPr>
        <a:xfrm>
          <a:off x="6" y="0"/>
          <a:ext cx="1078896" cy="1116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June </a:t>
          </a:r>
          <a:r>
            <a:rPr lang="en-US" sz="1400" kern="1200" dirty="0" smtClean="0"/>
            <a:t>16, </a:t>
          </a:r>
          <a:r>
            <a:rPr lang="en-US" sz="1400" kern="1200" dirty="0"/>
            <a:t>2016</a:t>
          </a:r>
        </a:p>
      </dsp:txBody>
      <dsp:txXfrm>
        <a:off x="6" y="0"/>
        <a:ext cx="1078896" cy="1116330"/>
      </dsp:txXfrm>
    </dsp:sp>
    <dsp:sp modelId="{1982EF3A-7593-400B-A64A-5FFE68015F6D}">
      <dsp:nvSpPr>
        <dsp:cNvPr id="0" name=""/>
        <dsp:cNvSpPr/>
      </dsp:nvSpPr>
      <dsp:spPr>
        <a:xfrm>
          <a:off x="399913" y="1255871"/>
          <a:ext cx="279082" cy="27908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E0036-85C3-498E-9726-8F9871E6E29C}">
      <dsp:nvSpPr>
        <dsp:cNvPr id="0" name=""/>
        <dsp:cNvSpPr/>
      </dsp:nvSpPr>
      <dsp:spPr>
        <a:xfrm>
          <a:off x="1132847" y="1674494"/>
          <a:ext cx="1078896" cy="1116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July 1,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2016</a:t>
          </a:r>
          <a:endParaRPr lang="en-US" sz="1400" kern="1200" dirty="0"/>
        </a:p>
      </dsp:txBody>
      <dsp:txXfrm>
        <a:off x="1132847" y="1674494"/>
        <a:ext cx="1078896" cy="1116330"/>
      </dsp:txXfrm>
    </dsp:sp>
    <dsp:sp modelId="{DAA390BE-9E66-426F-9153-E11D63AFE68D}">
      <dsp:nvSpPr>
        <dsp:cNvPr id="0" name=""/>
        <dsp:cNvSpPr/>
      </dsp:nvSpPr>
      <dsp:spPr>
        <a:xfrm>
          <a:off x="1532754" y="1255871"/>
          <a:ext cx="279082" cy="27908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0B898-90C0-4599-95B9-07FA419B0C43}">
      <dsp:nvSpPr>
        <dsp:cNvPr id="0" name=""/>
        <dsp:cNvSpPr/>
      </dsp:nvSpPr>
      <dsp:spPr>
        <a:xfrm>
          <a:off x="2265688" y="0"/>
          <a:ext cx="1078896" cy="1116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July 15,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2016</a:t>
          </a:r>
        </a:p>
      </dsp:txBody>
      <dsp:txXfrm>
        <a:off x="2265688" y="0"/>
        <a:ext cx="1078896" cy="1116330"/>
      </dsp:txXfrm>
    </dsp:sp>
    <dsp:sp modelId="{BA4F2A86-4F95-41CC-BD54-36E33113A80F}">
      <dsp:nvSpPr>
        <dsp:cNvPr id="0" name=""/>
        <dsp:cNvSpPr/>
      </dsp:nvSpPr>
      <dsp:spPr>
        <a:xfrm>
          <a:off x="2665595" y="1255871"/>
          <a:ext cx="279082" cy="27908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9F6ED-FE23-436C-8F2A-5E962AFB9F03}">
      <dsp:nvSpPr>
        <dsp:cNvPr id="0" name=""/>
        <dsp:cNvSpPr/>
      </dsp:nvSpPr>
      <dsp:spPr>
        <a:xfrm>
          <a:off x="3398529" y="1674494"/>
          <a:ext cx="1078896" cy="1116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August </a:t>
          </a:r>
          <a:r>
            <a:rPr lang="en-US" sz="1400" kern="1200" dirty="0"/>
            <a:t>1,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2016</a:t>
          </a:r>
        </a:p>
      </dsp:txBody>
      <dsp:txXfrm>
        <a:off x="3398529" y="1674494"/>
        <a:ext cx="1078896" cy="1116330"/>
      </dsp:txXfrm>
    </dsp:sp>
    <dsp:sp modelId="{C45B0FCD-F02B-4CF8-A839-2877DE8E3DE6}">
      <dsp:nvSpPr>
        <dsp:cNvPr id="0" name=""/>
        <dsp:cNvSpPr/>
      </dsp:nvSpPr>
      <dsp:spPr>
        <a:xfrm>
          <a:off x="3798436" y="1255871"/>
          <a:ext cx="279082" cy="27908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A97A4-720F-40EC-AAE1-8F9F56CE7770}">
      <dsp:nvSpPr>
        <dsp:cNvPr id="0" name=""/>
        <dsp:cNvSpPr/>
      </dsp:nvSpPr>
      <dsp:spPr>
        <a:xfrm>
          <a:off x="4531370" y="0"/>
          <a:ext cx="1078896" cy="1116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August 15, 2016</a:t>
          </a:r>
        </a:p>
      </dsp:txBody>
      <dsp:txXfrm>
        <a:off x="4531370" y="0"/>
        <a:ext cx="1078896" cy="1116330"/>
      </dsp:txXfrm>
    </dsp:sp>
    <dsp:sp modelId="{477B7281-C2A3-4AFD-A1E9-9B47B9CD349C}">
      <dsp:nvSpPr>
        <dsp:cNvPr id="0" name=""/>
        <dsp:cNvSpPr/>
      </dsp:nvSpPr>
      <dsp:spPr>
        <a:xfrm>
          <a:off x="4931276" y="1255871"/>
          <a:ext cx="279082" cy="27908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19142-75EE-4543-B205-401EEE9840A4}">
      <dsp:nvSpPr>
        <dsp:cNvPr id="0" name=""/>
        <dsp:cNvSpPr/>
      </dsp:nvSpPr>
      <dsp:spPr>
        <a:xfrm>
          <a:off x="5664210" y="1674494"/>
          <a:ext cx="1262362" cy="1116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September 1</a:t>
          </a:r>
          <a:r>
            <a:rPr lang="en-US" sz="1400" kern="1200" dirty="0"/>
            <a:t>, 2016</a:t>
          </a:r>
        </a:p>
      </dsp:txBody>
      <dsp:txXfrm>
        <a:off x="5664210" y="1674494"/>
        <a:ext cx="1262362" cy="1116330"/>
      </dsp:txXfrm>
    </dsp:sp>
    <dsp:sp modelId="{1EA99EA1-87EB-4883-BB9A-7309C87742BE}">
      <dsp:nvSpPr>
        <dsp:cNvPr id="0" name=""/>
        <dsp:cNvSpPr/>
      </dsp:nvSpPr>
      <dsp:spPr>
        <a:xfrm>
          <a:off x="6155850" y="1255871"/>
          <a:ext cx="279082" cy="27908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1157" y="6454587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87708" y="6454587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Emissions Implementation Options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ERCOT </a:t>
            </a:r>
          </a:p>
          <a:p>
            <a:r>
              <a:rPr lang="en-US" dirty="0" smtClean="0"/>
              <a:t>August 31,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Argus Air Daily SO2 and NOx Prices 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Average of the prices published in the first 15 business days of the month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Averages utilized for use in the following month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Manual process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8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1: Emissions Cost Calculated in MMS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Proposal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 smtClean="0"/>
              <a:t>MMS will calculate emissions costs daily via a new data feed of emission prices. 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60578689"/>
              </p:ext>
            </p:extLst>
          </p:nvPr>
        </p:nvGraphicFramePr>
        <p:xfrm>
          <a:off x="762000" y="2632936"/>
          <a:ext cx="7286625" cy="32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7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</a:t>
            </a:r>
            <a:r>
              <a:rPr lang="en-US" dirty="0" smtClean="0"/>
              <a:t>: Emissions Cost Calculated in MMS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624633"/>
          </a:xfrm>
        </p:spPr>
        <p:txBody>
          <a:bodyPr/>
          <a:lstStyle/>
          <a:p>
            <a:r>
              <a:rPr lang="en-US" sz="2400" dirty="0" smtClean="0"/>
              <a:t>ERCOT receives </a:t>
            </a:r>
            <a:r>
              <a:rPr lang="en-US" sz="2400" dirty="0" smtClean="0"/>
              <a:t>a new price</a:t>
            </a:r>
            <a:r>
              <a:rPr lang="en-US" sz="2400" dirty="0" smtClean="0"/>
              <a:t> </a:t>
            </a:r>
            <a:r>
              <a:rPr lang="en-US" sz="2400" dirty="0" smtClean="0"/>
              <a:t>daily.</a:t>
            </a:r>
          </a:p>
          <a:p>
            <a:r>
              <a:rPr lang="en-US" sz="2400" dirty="0" smtClean="0"/>
              <a:t>Most recent available prices used in the offer caps and calculation of verifiable costs; Emissions Prices for RTM will be 1 day behind and 2 Days behind for DAM. </a:t>
            </a:r>
            <a:endParaRPr lang="en-US" sz="2400" dirty="0"/>
          </a:p>
          <a:p>
            <a:pPr lvl="1"/>
            <a:r>
              <a:rPr lang="en-US" sz="2000" dirty="0" smtClean="0"/>
              <a:t>Mismatch between actual emission price and the emission price being used.</a:t>
            </a:r>
          </a:p>
          <a:p>
            <a:r>
              <a:rPr lang="en-US" sz="2400" dirty="0" smtClean="0"/>
              <a:t>Highest </a:t>
            </a:r>
            <a:r>
              <a:rPr lang="en-US" sz="2400" dirty="0" smtClean="0"/>
              <a:t>implementation cost </a:t>
            </a:r>
            <a:r>
              <a:rPr lang="en-US" sz="2400" dirty="0"/>
              <a:t>option</a:t>
            </a:r>
            <a:r>
              <a:rPr lang="en-US" sz="24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Option 2: Emissions Cost Calculated in Settlements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Proposal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 smtClean="0"/>
              <a:t>Settlement system will calculate a daily emissions cost, add it to O&amp;M and pass it to MMS.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64708420"/>
              </p:ext>
            </p:extLst>
          </p:nvPr>
        </p:nvGraphicFramePr>
        <p:xfrm>
          <a:off x="533400" y="2514600"/>
          <a:ext cx="8001000" cy="32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58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Option 2: Emissions Cost Calculated in Settlements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r>
              <a:rPr lang="en-US" sz="2400" dirty="0"/>
              <a:t>ERCOT receives a new price daily.</a:t>
            </a:r>
          </a:p>
          <a:p>
            <a:r>
              <a:rPr lang="en-US" sz="2400" dirty="0" smtClean="0"/>
              <a:t>Recent </a:t>
            </a:r>
            <a:r>
              <a:rPr lang="en-US" sz="2400" dirty="0" smtClean="0"/>
              <a:t>prices used </a:t>
            </a:r>
            <a:r>
              <a:rPr lang="en-US" sz="2400" dirty="0"/>
              <a:t>in the offer caps and calculation of verifiable costs; Emissions prices will be 2 days behind when they are utilized in RTM offers and VC cost calculations and 3 days behind when they are utilized for the </a:t>
            </a:r>
            <a:r>
              <a:rPr lang="en-US" sz="2400" dirty="0" smtClean="0"/>
              <a:t>DAM.</a:t>
            </a:r>
          </a:p>
          <a:p>
            <a:pPr lvl="1"/>
            <a:r>
              <a:rPr lang="en-US" sz="2000" dirty="0"/>
              <a:t>Mismatch between actual emission price and the emission price being used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1 day additional lag from option 1.</a:t>
            </a:r>
          </a:p>
          <a:p>
            <a:r>
              <a:rPr lang="en-US" sz="2400" dirty="0" smtClean="0"/>
              <a:t>Lower </a:t>
            </a:r>
            <a:r>
              <a:rPr lang="en-US" sz="2400" dirty="0" smtClean="0"/>
              <a:t>implementation cost </a:t>
            </a:r>
            <a:r>
              <a:rPr lang="en-US" sz="2400" dirty="0" smtClean="0"/>
              <a:t>than option 1.</a:t>
            </a:r>
            <a:endParaRPr lang="en-US" sz="2400" dirty="0"/>
          </a:p>
          <a:p>
            <a:pPr marL="457200" lvl="1" indent="0"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0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 smtClean="0"/>
              <a:t>Option 3: Average Emissions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457200" lvl="1" indent="0">
              <a:buNone/>
            </a:pPr>
            <a:endParaRPr lang="en-US" sz="1050" dirty="0"/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143000"/>
            <a:ext cx="8534400" cy="47770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Proposal: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Change the time period of emission prices used in calculating the average price.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For example: take an average of the emissions prices published on the business days from the 16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of the previous month to the 15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of the current month to be used in Verifiable Cost calculations for the following month.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914400" y="3027302"/>
            <a:ext cx="7696200" cy="2965821"/>
            <a:chOff x="609600" y="3129208"/>
            <a:chExt cx="7696200" cy="2965821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1720295777"/>
                </p:ext>
              </p:extLst>
            </p:nvPr>
          </p:nvGraphicFramePr>
          <p:xfrm>
            <a:off x="609600" y="3129208"/>
            <a:ext cx="7696200" cy="279082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0" name="Rectangle 9"/>
            <p:cNvSpPr/>
            <p:nvPr/>
          </p:nvSpPr>
          <p:spPr>
            <a:xfrm>
              <a:off x="990600" y="4267200"/>
              <a:ext cx="2590800" cy="533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Left Bracket 13"/>
            <p:cNvSpPr/>
            <p:nvPr/>
          </p:nvSpPr>
          <p:spPr>
            <a:xfrm rot="16200000">
              <a:off x="5586512" y="3681509"/>
              <a:ext cx="171450" cy="2219132"/>
            </a:xfrm>
            <a:prstGeom prst="leftBracket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81600" y="4909926"/>
              <a:ext cx="1143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Month Average Prices will be utilized</a:t>
              </a: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9600" y="5325588"/>
              <a:ext cx="114300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Time period used to calculate average prices</a:t>
              </a:r>
              <a:endParaRPr lang="en-US" sz="1100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1371600" y="4800600"/>
              <a:ext cx="381000" cy="5249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263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3: </a:t>
            </a:r>
            <a:r>
              <a:rPr lang="en-US" dirty="0" smtClean="0"/>
              <a:t>Average </a:t>
            </a:r>
            <a:r>
              <a:rPr lang="en-US" dirty="0"/>
              <a:t>Emissions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533351"/>
          </a:xfrm>
        </p:spPr>
        <p:txBody>
          <a:bodyPr/>
          <a:lstStyle/>
          <a:p>
            <a:r>
              <a:rPr lang="en-US" sz="2400" dirty="0" smtClean="0"/>
              <a:t>Low implementation cost (could be no cost).</a:t>
            </a:r>
          </a:p>
          <a:p>
            <a:r>
              <a:rPr lang="en-US" sz="2400" dirty="0" smtClean="0"/>
              <a:t>Average values used unlike options 1 or 2.</a:t>
            </a:r>
          </a:p>
          <a:p>
            <a:r>
              <a:rPr lang="en-US" sz="2400" dirty="0" smtClean="0"/>
              <a:t>Could be a monthly value or a daily value depending on implementation.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822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3566</TotalTime>
  <Words>504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Current Implementation</vt:lpstr>
      <vt:lpstr>Option 1: Emissions Cost Calculated in MMS</vt:lpstr>
      <vt:lpstr>Option 1: Emissions Cost Calculated in MMS</vt:lpstr>
      <vt:lpstr>Option 2: Emissions Cost Calculated in Settlements</vt:lpstr>
      <vt:lpstr>Option 2: Emissions Cost Calculated in Settlements</vt:lpstr>
      <vt:lpstr>Option 3: Average Emissions Price</vt:lpstr>
      <vt:lpstr>Option 3: Average Emissions Price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84</cp:revision>
  <cp:lastPrinted>2016-01-21T20:53:15Z</cp:lastPrinted>
  <dcterms:created xsi:type="dcterms:W3CDTF">2016-01-21T15:20:31Z</dcterms:created>
  <dcterms:modified xsi:type="dcterms:W3CDTF">2016-08-29T18:02:37Z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