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57" r:id="rId7"/>
    <p:sldId id="25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>
        <p:scale>
          <a:sx n="100" d="100"/>
          <a:sy n="10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sz="2400" dirty="0" smtClean="0"/>
              <a:t>Missed Postings </a:t>
            </a:r>
            <a:r>
              <a:rPr lang="en-US" sz="2400" dirty="0" smtClean="0"/>
              <a:t>July </a:t>
            </a:r>
            <a:r>
              <a:rPr lang="en-US" sz="2400" dirty="0" smtClean="0"/>
              <a:t>2016 through </a:t>
            </a:r>
            <a:r>
              <a:rPr lang="en-US" sz="2400" dirty="0" smtClean="0"/>
              <a:t>August 22, </a:t>
            </a:r>
            <a:r>
              <a:rPr lang="en-US" sz="2400" dirty="0" smtClean="0"/>
              <a:t>2016:  </a:t>
            </a:r>
            <a:r>
              <a:rPr lang="en-US" sz="2200" dirty="0" smtClean="0"/>
              <a:t>Summary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47559"/>
              </p:ext>
            </p:extLst>
          </p:nvPr>
        </p:nvGraphicFramePr>
        <p:xfrm>
          <a:off x="457200" y="1219200"/>
          <a:ext cx="7667455" cy="4353934"/>
        </p:xfrm>
        <a:graphic>
          <a:graphicData uri="http://schemas.openxmlformats.org/drawingml/2006/table">
            <a:tbl>
              <a:tblPr/>
              <a:tblGrid>
                <a:gridCol w="264395"/>
                <a:gridCol w="750540"/>
                <a:gridCol w="943862"/>
                <a:gridCol w="3434292"/>
                <a:gridCol w="1205414"/>
                <a:gridCol w="523104"/>
                <a:gridCol w="545848"/>
              </a:tblGrid>
              <a:tr h="1791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Missed Postings - July  2016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EMIL_ID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 ID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PRODUCT_NAME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GEN_FREQ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Missed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NP4-739-SG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13498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Aggregated Solar Resource Power Potential Forecast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NP5-300-CD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13075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Hourly RUC Off-Line Generation Resources Initial Conditions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NP5-752-CD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10050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Hourly RUC Committed or Decommitted Resources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NP5-755-CD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12336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Hourly RUC Active and Binding Transmission Constraints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NP5-524-CD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13109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HRUC Deselected Capacity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NP5-758-CD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13079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Deselected Hourly RUC Recommendations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NP4-736-SG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13482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 Generation Resource Power Potential Forecast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NP4-738-CD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13484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 Power Production - Actual 5-minute averaged values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- 5 Minutes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Missed Postings - Aug 1-23,  2016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5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EMIL_ID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 ID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PRODUCT_NAME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GEN_FREQ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Missed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NP6-215-CD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 Time Dynamic Rating Data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- 15 Minutes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NP6-291-CD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12309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Topology Consistency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- 5 Minutes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NP6-619-CD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 Estimator Real-Time Transmission Line Flows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- 5 Minutes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NP8-143-CD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QSE Ancillary Services Capacity Monitor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- 5 Minutes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NP4-733-CD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13071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 Power Production - Actual 5-minute averaged values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- 5 Minutes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NP4-738-CD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13484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 Power Production - Actual 5-minute averaged values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- 5 Minutes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NP4-731-SG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12320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 Generation Resource Power Potential Forecast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Chron - Hourly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NP6-915-CD</a:t>
                      </a:r>
                    </a:p>
                  </a:txBody>
                  <a:tcPr marL="8532" marR="8532" marT="85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13081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Summary Report of HDL and LDL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Event - Per SCED Run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4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167"/>
          </a:xfrm>
        </p:spPr>
        <p:txBody>
          <a:bodyPr/>
          <a:lstStyle/>
          <a:p>
            <a:r>
              <a:rPr lang="en-US" sz="2200" dirty="0"/>
              <a:t>Missed Postings </a:t>
            </a:r>
            <a:r>
              <a:rPr lang="en-US" sz="2200" dirty="0"/>
              <a:t>July 2016 through August 22, </a:t>
            </a:r>
            <a:r>
              <a:rPr lang="en-US" sz="2200" dirty="0" smtClean="0"/>
              <a:t>2016:  </a:t>
            </a:r>
            <a:r>
              <a:rPr lang="en-US" sz="2200" dirty="0" smtClean="0"/>
              <a:t>Detail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887286"/>
              </p:ext>
            </p:extLst>
          </p:nvPr>
        </p:nvGraphicFramePr>
        <p:xfrm>
          <a:off x="533400" y="968374"/>
          <a:ext cx="7458667" cy="4320777"/>
        </p:xfrm>
        <a:graphic>
          <a:graphicData uri="http://schemas.openxmlformats.org/drawingml/2006/table">
            <a:tbl>
              <a:tblPr/>
              <a:tblGrid>
                <a:gridCol w="180938"/>
                <a:gridCol w="2698434"/>
                <a:gridCol w="556217"/>
                <a:gridCol w="446760"/>
                <a:gridCol w="1548025"/>
                <a:gridCol w="2028293"/>
              </a:tblGrid>
              <a:tr h="1408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Missed Postings - July  2016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44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 Name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EMIL ID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 ID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Intervals Missed (DD/MM/YYYY)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Reason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Aggregated Solar Resource Power Potential Forecast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NP4-739-SG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13498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06/07/2016 12:00 - 06/07/2016 13:00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M-B070616-01  Missed Solar Report Postings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 data from vendor)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Hourly RUC Off-Line Generation Resources Initial Conditions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NP5-300-CD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13075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23/07/2016 05:00 - 23/07/2016 07:00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System issue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Hourly RUC Committed or Decommitted Resources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NP5-752-CD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10050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23/07/2016 05:00 - 23/07/2016 07:00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System issue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Hourly RUC Active and Binding Transmission Constraints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NP5-755-CD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12336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23/07/2016 05:00 - 23/07/2016 07:00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System issue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HRUC Deselected Capacity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NP5-524-CD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13109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23/07/2016 05:00 - 23/07/2016 07:00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System issue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Deselected Hourly RUC Recommendations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NP5-758-CD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13079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23/07/2016 06:00 - 23/07/2016 07:00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Source System issue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 Generation Resource Power Potential Forecast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NP4-736-SG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13482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06/07/2016 12:00 - 06/07/2016 13:00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M-B070616-01  Missed Solar Report Postings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 data from vendor)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 Power Production - Actual 5-minute averaged values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NP4-738-CD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13484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20/07/2016 13:40 - 20/07/2016 13:45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Database Password Change 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07" marR="6707" marT="67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8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Missed Postings - August 1 - 22 , 2016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 Name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EMIL ID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 ID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Intervals Missed (DD/MM/YYYY)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Reason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 Time Dynamic Rating Data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NP6-215-CD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11024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17:30 - 17/08/2016 17:45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Topology Consistency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NP6-291-CD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12309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17:40 - 17/08/2016 17:45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 Estimator Real-Time Transmission Line Flows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NP6-619-CD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12308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17:40 - 17/08/2016 17:45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QSE Ancillary Services Capacity Monitor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NP8-143-CD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11025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17:40 - 17/08/2016 18:25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 Power Production - Actual 5-minute averaged values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NP4-733-CD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13071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17:40 - 17/08/2016 17:45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 Power Production - Actual 5-minute averaged values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NP4-738-CD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13484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17:40 - 17/08/2016 17:45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 Generation Resource Power Potential Forecast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NP4-731-SG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12320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18:00 - 17/08/2016 19:00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Summary Report of HDL and LDL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NP6-915-CD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13081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17/08/2016 17:40 - 17/08/2016 17:45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M-A081216-01, Planned system maintenance with impacted services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5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7" marR="6707" marT="6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7" marR="6707" marT="6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7" marR="6707" marT="6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242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582</Words>
  <Application>Microsoft Office PowerPoint</Application>
  <PresentationFormat>On-screen Show (4:3)</PresentationFormat>
  <Paragraphs>202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Custom Design</vt:lpstr>
      <vt:lpstr>Missed Postings July 2016 through August 22, 2016:  Summary</vt:lpstr>
      <vt:lpstr>Missed Postings July 2016 through August 22, 2016:  Detail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Cates, Jane</cp:lastModifiedBy>
  <cp:revision>44</cp:revision>
  <cp:lastPrinted>2016-01-21T20:53:15Z</cp:lastPrinted>
  <dcterms:created xsi:type="dcterms:W3CDTF">2016-01-21T15:20:31Z</dcterms:created>
  <dcterms:modified xsi:type="dcterms:W3CDTF">2016-08-22T17:32:27Z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