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9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337" r:id="rId4"/>
    <p:sldId id="346" r:id="rId5"/>
    <p:sldId id="344" r:id="rId6"/>
    <p:sldId id="343" r:id="rId7"/>
    <p:sldId id="339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78" autoAdjust="0"/>
    <p:restoredTop sz="94118" autoAdjust="0"/>
  </p:normalViewPr>
  <p:slideViewPr>
    <p:cSldViewPr showGuides="1">
      <p:cViewPr varScale="1">
        <p:scale>
          <a:sx n="94" d="100"/>
          <a:sy n="94" d="100"/>
        </p:scale>
        <p:origin x="90" y="270"/>
      </p:cViewPr>
      <p:guideLst>
        <p:guide orient="horz" pos="2160"/>
        <p:guide pos="2880"/>
        <p:guide pos="283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9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80" y="609600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Day-ahead Market Corrections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 smtClean="0"/>
              <a:t> </a:t>
            </a: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smtClean="0"/>
              <a:t>August </a:t>
            </a:r>
            <a:r>
              <a:rPr lang="en-US" sz="2000" i="1" smtClean="0"/>
              <a:t>30, </a:t>
            </a:r>
            <a:r>
              <a:rPr lang="en-US" sz="2000" i="1" dirty="0" smtClean="0"/>
              <a:t>2016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Protocol </a:t>
            </a:r>
            <a:r>
              <a:rPr lang="en-US" sz="2000" dirty="0" smtClean="0"/>
              <a:t>areas that are ambiguous:</a:t>
            </a:r>
            <a:endParaRPr lang="en-US" sz="2000" dirty="0"/>
          </a:p>
          <a:p>
            <a:pPr lvl="0"/>
            <a:r>
              <a:rPr lang="en-US" sz="2000" dirty="0"/>
              <a:t>DAM price correction section for DAM input error correction</a:t>
            </a:r>
          </a:p>
          <a:p>
            <a:pPr lvl="1"/>
            <a:r>
              <a:rPr lang="en-US" sz="1800" dirty="0"/>
              <a:t>Should we republish </a:t>
            </a:r>
            <a:r>
              <a:rPr lang="en-US" sz="1800" dirty="0" smtClean="0"/>
              <a:t>complete results </a:t>
            </a:r>
            <a:r>
              <a:rPr lang="en-US" sz="1800" dirty="0"/>
              <a:t>if both prices and awards are affected? </a:t>
            </a:r>
          </a:p>
          <a:p>
            <a:pPr lvl="2"/>
            <a:r>
              <a:rPr lang="en-US" sz="1600" dirty="0"/>
              <a:t>If so, need system </a:t>
            </a:r>
            <a:r>
              <a:rPr lang="en-US" sz="1600" dirty="0" smtClean="0"/>
              <a:t>changes. What </a:t>
            </a:r>
            <a:r>
              <a:rPr lang="en-US" sz="1600" dirty="0"/>
              <a:t>do we do if the </a:t>
            </a:r>
            <a:r>
              <a:rPr lang="en-US" sz="1600" dirty="0" smtClean="0"/>
              <a:t>Operating Day </a:t>
            </a:r>
            <a:r>
              <a:rPr lang="en-US" sz="1600" dirty="0"/>
              <a:t>has already passed? Is there any </a:t>
            </a:r>
            <a:r>
              <a:rPr lang="en-US" sz="1600" dirty="0" smtClean="0"/>
              <a:t>make-whole needed?</a:t>
            </a:r>
            <a:endParaRPr lang="en-US" sz="1600" dirty="0"/>
          </a:p>
          <a:p>
            <a:pPr lvl="2"/>
            <a:r>
              <a:rPr lang="en-US" sz="1600" dirty="0"/>
              <a:t>If not, should we correct </a:t>
            </a:r>
            <a:r>
              <a:rPr lang="en-US" sz="1600" dirty="0" smtClean="0"/>
              <a:t>prices </a:t>
            </a:r>
            <a:r>
              <a:rPr lang="en-US" sz="1600" dirty="0"/>
              <a:t>without changing awards? If so, </a:t>
            </a:r>
            <a:r>
              <a:rPr lang="en-US" sz="1600" dirty="0" smtClean="0"/>
              <a:t>should we </a:t>
            </a:r>
            <a:r>
              <a:rPr lang="en-US" sz="1600" dirty="0"/>
              <a:t>add </a:t>
            </a:r>
            <a:r>
              <a:rPr lang="en-US" sz="1600" dirty="0" smtClean="0"/>
              <a:t>protocol </a:t>
            </a:r>
            <a:r>
              <a:rPr lang="en-US" sz="1600" dirty="0"/>
              <a:t>language </a:t>
            </a:r>
            <a:r>
              <a:rPr lang="en-US" sz="1600" dirty="0" smtClean="0"/>
              <a:t>to make QSEs whole?</a:t>
            </a:r>
            <a:endParaRPr lang="en-US" sz="1600" dirty="0"/>
          </a:p>
          <a:p>
            <a:pPr lvl="0"/>
            <a:r>
              <a:rPr lang="en-US" sz="2000" dirty="0"/>
              <a:t>DAM settlement </a:t>
            </a:r>
            <a:r>
              <a:rPr lang="en-US" sz="2000" dirty="0" smtClean="0"/>
              <a:t>dispute/ADR </a:t>
            </a:r>
            <a:r>
              <a:rPr lang="en-US" sz="2000" dirty="0"/>
              <a:t>resolution for DAM input error correction </a:t>
            </a:r>
          </a:p>
          <a:p>
            <a:pPr lvl="1"/>
            <a:r>
              <a:rPr lang="en-US" sz="1800" dirty="0"/>
              <a:t>Where do we get the money? </a:t>
            </a:r>
            <a:r>
              <a:rPr lang="en-US" sz="1800" dirty="0" smtClean="0"/>
              <a:t>Default ratio </a:t>
            </a:r>
            <a:r>
              <a:rPr lang="en-US" sz="1800" dirty="0"/>
              <a:t>share/ </a:t>
            </a:r>
            <a:r>
              <a:rPr lang="en-US" sz="1800" dirty="0" smtClean="0"/>
              <a:t>DAM </a:t>
            </a:r>
            <a:r>
              <a:rPr lang="en-US" sz="1800" dirty="0"/>
              <a:t>purchase </a:t>
            </a:r>
            <a:r>
              <a:rPr lang="en-US" sz="1800" dirty="0" smtClean="0"/>
              <a:t>ratio </a:t>
            </a:r>
            <a:r>
              <a:rPr lang="en-US" sz="1800" dirty="0"/>
              <a:t>share/ </a:t>
            </a:r>
            <a:r>
              <a:rPr lang="en-US" sz="1800" dirty="0" smtClean="0"/>
              <a:t>LRS?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0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 of DAM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19599"/>
          </a:xfrm>
        </p:spPr>
        <p:txBody>
          <a:bodyPr/>
          <a:lstStyle/>
          <a:p>
            <a:r>
              <a:rPr lang="en-US" sz="2400" dirty="0" smtClean="0"/>
              <a:t>Hypothetical scenario 1: Load Distribution Factors are corrupted when initialized in DAM</a:t>
            </a:r>
          </a:p>
          <a:p>
            <a:pPr lvl="1"/>
            <a:r>
              <a:rPr lang="en-US" sz="2000" dirty="0" smtClean="0"/>
              <a:t>Result: Injections and withdrawals at load buses would be incorrect</a:t>
            </a:r>
            <a:endParaRPr lang="en-US" sz="2400" dirty="0"/>
          </a:p>
          <a:p>
            <a:r>
              <a:rPr lang="en-US" sz="2400" dirty="0"/>
              <a:t>Hypothetical scenario </a:t>
            </a:r>
            <a:r>
              <a:rPr lang="en-US" sz="2400" dirty="0" smtClean="0"/>
              <a:t>2: Historical commitment status data is accidentally reset</a:t>
            </a:r>
            <a:endParaRPr lang="en-US" sz="2400" dirty="0"/>
          </a:p>
          <a:p>
            <a:pPr lvl="1"/>
            <a:r>
              <a:rPr lang="en-US" sz="2000" dirty="0" smtClean="0"/>
              <a:t>Result: Some generators are improperly awarded based on their resource constraints</a:t>
            </a:r>
            <a:endParaRPr lang="en-US" sz="24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800" i="1" dirty="0" smtClean="0"/>
              <a:t>All prices and awards would be affected and there’s no </a:t>
            </a:r>
            <a:r>
              <a:rPr lang="en-US" sz="2800" i="1" dirty="0" err="1" smtClean="0"/>
              <a:t>clawback</a:t>
            </a:r>
            <a:r>
              <a:rPr lang="en-US" sz="2800" i="1" dirty="0" smtClean="0"/>
              <a:t> or make-whole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7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Section 4.5.3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r>
              <a:rPr lang="en-US" sz="2400" dirty="0" smtClean="0"/>
              <a:t>Protocols do not mention correcting </a:t>
            </a:r>
            <a:r>
              <a:rPr lang="en-US" sz="2400" i="1" dirty="0" smtClean="0"/>
              <a:t>awards, </a:t>
            </a:r>
            <a:r>
              <a:rPr lang="en-US" sz="2400" dirty="0" smtClean="0"/>
              <a:t>only prices</a:t>
            </a:r>
            <a:endParaRPr lang="en-US" sz="2400" i="1" dirty="0" smtClean="0"/>
          </a:p>
          <a:p>
            <a:pPr lvl="1"/>
            <a:r>
              <a:rPr lang="en-US" sz="2000" dirty="0" smtClean="0"/>
              <a:t>There’s no make-whole for price/dispatch inconsistency for price corrections on settlement points where transactions were awarded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62293"/>
            <a:ext cx="7015593" cy="3202092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643181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Protocol ambiguity</vt:lpstr>
      <vt:lpstr>Hypothetical example of DAM Correction</vt:lpstr>
      <vt:lpstr>Appendix </vt:lpstr>
      <vt:lpstr>Section 4.5.3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2016-05-18T21:16:09Z</dcterms:created>
  <dcterms:modified xsi:type="dcterms:W3CDTF">2016-08-25T16:07:49Z</dcterms:modified>
</cp:coreProperties>
</file>