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62" r:id="rId9"/>
    <p:sldId id="274" r:id="rId10"/>
    <p:sldId id="278" r:id="rId11"/>
    <p:sldId id="263" r:id="rId12"/>
    <p:sldId id="276" r:id="rId13"/>
    <p:sldId id="27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July 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smtClean="0">
                <a:solidFill>
                  <a:srgbClr val="000000"/>
                </a:solidFill>
                <a:latin typeface="Arial Black" pitchFamily="34" charset="0"/>
              </a:rPr>
              <a:t>08/30/2016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July 2016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672351"/>
              </p:ext>
            </p:extLst>
          </p:nvPr>
        </p:nvGraphicFramePr>
        <p:xfrm>
          <a:off x="228600" y="8382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Fleet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&lt;95%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&gt;100 INT; &lt;95%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77.33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52.28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61.61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94.70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69.89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61.40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INTERVALS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6943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100+ INT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 INT SCORED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4114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Non IRR GREDP &lt; 85% </a:t>
            </a:r>
            <a:r>
              <a:rPr lang="en-US" altLang="en-US" dirty="0" smtClean="0"/>
              <a:t>06/30/2016</a:t>
            </a:r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56432"/>
              </p:ext>
            </p:extLst>
          </p:nvPr>
        </p:nvGraphicFramePr>
        <p:xfrm>
          <a:off x="457200" y="4484132"/>
          <a:ext cx="8382000" cy="1686752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31310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Dev(GREDP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1310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243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84.87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0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150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401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0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138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42.31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0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1,181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83.32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(47) July 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14191"/>
              </p:ext>
            </p:extLst>
          </p:nvPr>
        </p:nvGraphicFramePr>
        <p:xfrm>
          <a:off x="381000" y="914404"/>
          <a:ext cx="8382000" cy="5257792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178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2,122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2,122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1,245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1,245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95.47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98.85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95.19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(47) July 2016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136466"/>
              </p:ext>
            </p:extLst>
          </p:nvPr>
        </p:nvGraphicFramePr>
        <p:xfrm>
          <a:off x="381000" y="914404"/>
          <a:ext cx="8382000" cy="5181589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08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589538"/>
              </p:ext>
            </p:extLst>
          </p:nvPr>
        </p:nvGraphicFramePr>
        <p:xfrm>
          <a:off x="381000" y="762000"/>
          <a:ext cx="8229600" cy="5410195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35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5,809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5,847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IRR GREDP &gt; .95  (47) July 2016</a:t>
            </a:r>
          </a:p>
        </p:txBody>
      </p:sp>
    </p:spTree>
    <p:extLst>
      <p:ext uri="{BB962C8B-B14F-4D97-AF65-F5344CB8AC3E}">
        <p14:creationId xmlns:p14="http://schemas.microsoft.com/office/powerpoint/2010/main" val="4771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(42) July 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449922"/>
              </p:ext>
            </p:extLst>
          </p:nvPr>
        </p:nvGraphicFramePr>
        <p:xfrm>
          <a:off x="381000" y="838207"/>
          <a:ext cx="8382000" cy="5257796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94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54.43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68.79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89.19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62.86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79.31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92.86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89.47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(42) July 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142813"/>
              </p:ext>
            </p:extLst>
          </p:nvPr>
        </p:nvGraphicFramePr>
        <p:xfrm>
          <a:off x="381000" y="838207"/>
          <a:ext cx="8382000" cy="5105396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74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072331"/>
              </p:ext>
            </p:extLst>
          </p:nvPr>
        </p:nvGraphicFramePr>
        <p:xfrm>
          <a:off x="457200" y="761997"/>
          <a:ext cx="8382000" cy="5181597"/>
        </p:xfrm>
        <a:graphic>
          <a:graphicData uri="http://schemas.openxmlformats.org/drawingml/2006/table">
            <a:tbl>
              <a:tblPr/>
              <a:tblGrid>
                <a:gridCol w="1615440"/>
                <a:gridCol w="1691640"/>
                <a:gridCol w="1691640"/>
                <a:gridCol w="1691640"/>
                <a:gridCol w="1691640"/>
              </a:tblGrid>
              <a:tr h="6444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1,096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69.89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IRR GREDP &lt; .95  (42) July 2016</a:t>
            </a:r>
          </a:p>
        </p:txBody>
      </p:sp>
    </p:spTree>
    <p:extLst>
      <p:ext uri="{BB962C8B-B14F-4D97-AF65-F5344CB8AC3E}">
        <p14:creationId xmlns:p14="http://schemas.microsoft.com/office/powerpoint/2010/main" val="10525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820</Words>
  <Application>Microsoft Office PowerPoint</Application>
  <PresentationFormat>On-screen Show (4:3)</PresentationFormat>
  <Paragraphs>563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IRR Summary July 2016</vt:lpstr>
      <vt:lpstr>IRR GREDP &gt; .95  (47) July 2016</vt:lpstr>
      <vt:lpstr>IRR GREDP &gt; .95  (47) July 2016</vt:lpstr>
      <vt:lpstr>IRR GREDP &gt; .95  (47) July 2016</vt:lpstr>
      <vt:lpstr>IRR GREDP &lt; .95  (42) July 2016</vt:lpstr>
      <vt:lpstr>IRR GREDP &lt; .95  (42) July 2016</vt:lpstr>
      <vt:lpstr>IRR GREDP &lt; .95  (42) July 2016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75</cp:revision>
  <cp:lastPrinted>2016-01-21T20:53:15Z</cp:lastPrinted>
  <dcterms:created xsi:type="dcterms:W3CDTF">2016-01-21T15:20:31Z</dcterms:created>
  <dcterms:modified xsi:type="dcterms:W3CDTF">2016-08-23T14:48:30Z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