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7" r:id="rId7"/>
    <p:sldId id="279" r:id="rId8"/>
    <p:sldId id="278" r:id="rId9"/>
    <p:sldId id="257" r:id="rId10"/>
    <p:sldId id="273" r:id="rId11"/>
    <p:sldId id="276" r:id="rId12"/>
    <p:sldId id="275" r:id="rId13"/>
    <p:sldId id="280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9" autoAdjust="0"/>
  </p:normalViewPr>
  <p:slideViewPr>
    <p:cSldViewPr showGuides="1">
      <p:cViewPr>
        <p:scale>
          <a:sx n="41" d="100"/>
          <a:sy n="41" d="100"/>
        </p:scale>
        <p:origin x="-484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relies 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Select 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a new notification channel for Report Availability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a notification whenever a report 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destinations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469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Office Theme</vt:lpstr>
      <vt:lpstr>PowerPoint Presentation</vt:lpstr>
      <vt:lpstr>Background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TXSET006222016</cp:lastModifiedBy>
  <cp:revision>59</cp:revision>
  <cp:lastPrinted>2016-01-21T20:53:15Z</cp:lastPrinted>
  <dcterms:created xsi:type="dcterms:W3CDTF">2016-01-21T15:20:31Z</dcterms:created>
  <dcterms:modified xsi:type="dcterms:W3CDTF">2016-08-17T15:26:00Z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_MarkAsFinal">
    <vt:bool>true</vt:bool>
  </property>
</Properties>
</file>