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65" r:id="rId8"/>
    <p:sldId id="271" r:id="rId9"/>
    <p:sldId id="273" r:id="rId10"/>
    <p:sldId id="275" r:id="rId11"/>
    <p:sldId id="272" r:id="rId12"/>
    <p:sldId id="276" r:id="rId13"/>
    <p:sldId id="279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091" autoAdjust="0"/>
  </p:normalViewPr>
  <p:slideViewPr>
    <p:cSldViewPr showGuides="1">
      <p:cViewPr varScale="1">
        <p:scale>
          <a:sx n="85" d="100"/>
          <a:sy n="85" d="100"/>
        </p:scale>
        <p:origin x="75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29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64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78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50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30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85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FIS Initiatives Update</a:t>
            </a:r>
            <a:endParaRPr lang="en-US" b="1" dirty="0"/>
          </a:p>
          <a:p>
            <a:endParaRPr lang="en-US" dirty="0"/>
          </a:p>
          <a:p>
            <a:r>
              <a:rPr lang="en-US" dirty="0" smtClean="0"/>
              <a:t>Chad Thompson</a:t>
            </a:r>
          </a:p>
          <a:p>
            <a:r>
              <a:rPr lang="en-US" dirty="0" smtClean="0"/>
              <a:t>Manager, Operations Support</a:t>
            </a:r>
          </a:p>
          <a:p>
            <a:r>
              <a:rPr lang="en-US" dirty="0" smtClean="0"/>
              <a:t>ERCOT, Inc.</a:t>
            </a:r>
          </a:p>
          <a:p>
            <a:endParaRPr lang="en-US" dirty="0" smtClean="0"/>
          </a:p>
          <a:p>
            <a:r>
              <a:rPr lang="en-US" dirty="0" smtClean="0"/>
              <a:t>Planning Working Group</a:t>
            </a:r>
            <a:endParaRPr lang="en-US" dirty="0"/>
          </a:p>
          <a:p>
            <a:r>
              <a:rPr lang="en-US" dirty="0" smtClean="0"/>
              <a:t>August 17, 2016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C: PGRR</a:t>
            </a:r>
          </a:p>
          <a:p>
            <a:pPr lvl="1"/>
            <a:r>
              <a:rPr lang="en-US" dirty="0" smtClean="0"/>
              <a:t>Modify Section 6.9 of the Planning Guide to address modeling issues with incomplete information</a:t>
            </a:r>
          </a:p>
          <a:p>
            <a:pPr lvl="2"/>
            <a:r>
              <a:rPr lang="en-US" dirty="0" smtClean="0"/>
              <a:t>Added new section 6.9 (2)</a:t>
            </a:r>
          </a:p>
          <a:p>
            <a:pPr lvl="1"/>
            <a:r>
              <a:rPr lang="en-US" dirty="0" smtClean="0"/>
              <a:t>Other language clean up</a:t>
            </a:r>
          </a:p>
          <a:p>
            <a:pPr lvl="2"/>
            <a:r>
              <a:rPr lang="en-US" dirty="0" smtClean="0"/>
              <a:t>Modified section 6.9 (1)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2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B: PGRR</a:t>
            </a:r>
          </a:p>
          <a:p>
            <a:pPr lvl="1"/>
            <a:r>
              <a:rPr lang="en-US" dirty="0" smtClean="0"/>
              <a:t>Require ERCOT perform an operational study for newly interconnecting generators</a:t>
            </a:r>
          </a:p>
          <a:p>
            <a:pPr lvl="2"/>
            <a:r>
              <a:rPr lang="en-US" dirty="0" smtClean="0"/>
              <a:t>Added new section 5.9 </a:t>
            </a:r>
            <a:r>
              <a:rPr lang="en-US" dirty="0" err="1" smtClean="0"/>
              <a:t>Triannual</a:t>
            </a:r>
            <a:r>
              <a:rPr lang="en-US" dirty="0" smtClean="0"/>
              <a:t> Stability Assessment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NEW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A: NPRR</a:t>
            </a:r>
          </a:p>
          <a:p>
            <a:pPr lvl="1"/>
            <a:r>
              <a:rPr lang="en-US" dirty="0" smtClean="0"/>
              <a:t>Require ERCOT to develop GTC exit strategy</a:t>
            </a:r>
          </a:p>
          <a:p>
            <a:pPr lvl="2"/>
            <a:r>
              <a:rPr lang="en-US" dirty="0" smtClean="0"/>
              <a:t>Added new section 3.10.7.6 (7)</a:t>
            </a:r>
          </a:p>
          <a:p>
            <a:pPr lvl="1"/>
            <a:r>
              <a:rPr lang="en-US" dirty="0" smtClean="0"/>
              <a:t>Clarify criteria for Initial Synchronization</a:t>
            </a:r>
          </a:p>
          <a:p>
            <a:pPr lvl="2"/>
            <a:r>
              <a:rPr lang="en-US" dirty="0" smtClean="0"/>
              <a:t>Modified section 16.5 (4)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5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NEW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A: NPRR</a:t>
            </a:r>
          </a:p>
          <a:p>
            <a:pPr lvl="1"/>
            <a:r>
              <a:rPr lang="en-US" dirty="0" smtClean="0"/>
              <a:t>Other language clean up</a:t>
            </a:r>
          </a:p>
          <a:p>
            <a:pPr lvl="2"/>
            <a:r>
              <a:rPr lang="en-US" dirty="0" smtClean="0"/>
              <a:t>Define Initial </a:t>
            </a:r>
            <a:r>
              <a:rPr lang="en-US" dirty="0" err="1" smtClean="0"/>
              <a:t>Energization</a:t>
            </a:r>
            <a:r>
              <a:rPr lang="en-US" dirty="0" smtClean="0"/>
              <a:t> and Initial Synchronization</a:t>
            </a:r>
          </a:p>
          <a:p>
            <a:pPr lvl="2"/>
            <a:r>
              <a:rPr lang="en-US" dirty="0" smtClean="0"/>
              <a:t>Modified 3.10.1 (2) &amp; 16.5 (3) to be consistent with Set C Planning Guide Section 6.9 requirements</a:t>
            </a:r>
          </a:p>
          <a:p>
            <a:pPr lvl="2"/>
            <a:r>
              <a:rPr lang="en-US" dirty="0" smtClean="0"/>
              <a:t>Added new section 3.10.7.6 (2) to align with Set B PGRR Section 5.9 requirements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0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NEW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A: PGRR</a:t>
            </a:r>
          </a:p>
          <a:p>
            <a:pPr lvl="1"/>
            <a:r>
              <a:rPr lang="en-US" dirty="0" smtClean="0"/>
              <a:t>Revise confidentiality provisions for FIS studies</a:t>
            </a:r>
          </a:p>
          <a:p>
            <a:pPr lvl="2"/>
            <a:r>
              <a:rPr lang="en-US" dirty="0" smtClean="0"/>
              <a:t>Added new section 5.4.8 (4) &amp; (5)</a:t>
            </a:r>
          </a:p>
          <a:p>
            <a:pPr lvl="2"/>
            <a:r>
              <a:rPr lang="en-US" dirty="0" smtClean="0"/>
              <a:t>Modified section 7.1 (2)</a:t>
            </a:r>
          </a:p>
          <a:p>
            <a:pPr lvl="1"/>
            <a:r>
              <a:rPr lang="en-US" dirty="0" smtClean="0"/>
              <a:t>TSPs &amp; IEs to resolve FIS-identified instability first through generator controls, then through transmission improvement, or implement a RAS</a:t>
            </a:r>
          </a:p>
          <a:p>
            <a:pPr lvl="2"/>
            <a:r>
              <a:rPr lang="en-US" dirty="0" smtClean="0"/>
              <a:t>Added new section 5.4.5 (6)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FIS Initiatives - NEW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r>
              <a:rPr lang="en-US" dirty="0" smtClean="0"/>
              <a:t>Set A: PGRR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language clean up</a:t>
            </a:r>
          </a:p>
          <a:p>
            <a:pPr lvl="2"/>
            <a:r>
              <a:rPr lang="en-US" dirty="0"/>
              <a:t>Modified section 5.4.2 (1), clarifying FIS intended use</a:t>
            </a:r>
          </a:p>
          <a:p>
            <a:pPr lvl="2"/>
            <a:r>
              <a:rPr lang="en-US" dirty="0"/>
              <a:t>Use of Initial Synchronization as defined term per Set A </a:t>
            </a:r>
            <a:r>
              <a:rPr lang="en-US" dirty="0" smtClean="0"/>
              <a:t>NPRR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8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Planning </a:t>
            </a:r>
            <a:r>
              <a:rPr lang="en-US" dirty="0"/>
              <a:t>Guide 5.4.5 (</a:t>
            </a:r>
            <a:r>
              <a:rPr lang="en-US" dirty="0" smtClean="0"/>
              <a:t>6)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35" y="1386682"/>
            <a:ext cx="8563233" cy="409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27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Words>283</Words>
  <Application>Microsoft Office PowerPoint</Application>
  <PresentationFormat>On-screen Show (4:3)</PresentationFormat>
  <Paragraphs>55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PowerPoint Presentation</vt:lpstr>
      <vt:lpstr>FIS Initiatives - Review</vt:lpstr>
      <vt:lpstr>FIS Initiatives - Review</vt:lpstr>
      <vt:lpstr>FIS Initiatives - NEW</vt:lpstr>
      <vt:lpstr>FIS Initiatives - NEW</vt:lpstr>
      <vt:lpstr>FIS Initiatives - NEW</vt:lpstr>
      <vt:lpstr>FIS Initiatives - NEW</vt:lpstr>
      <vt:lpstr>Proposed Planning Guide 5.4.5 (6)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Thompson, Chad</cp:lastModifiedBy>
  <cp:revision>100</cp:revision>
  <cp:lastPrinted>2016-01-21T20:53:15Z</cp:lastPrinted>
  <dcterms:created xsi:type="dcterms:W3CDTF">2016-01-21T15:20:31Z</dcterms:created>
  <dcterms:modified xsi:type="dcterms:W3CDTF">2016-08-16T14:08:59Z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