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51" r:id="rId5"/>
  </p:sldMasterIdLst>
  <p:notesMasterIdLst>
    <p:notesMasterId r:id="rId8"/>
  </p:notesMasterIdLst>
  <p:handoutMasterIdLst>
    <p:handoutMasterId r:id="rId9"/>
  </p:handoutMasterIdLst>
  <p:sldIdLst>
    <p:sldId id="260" r:id="rId6"/>
    <p:sldId id="258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NPRR741 Clarifications to IEL, MCE and Aggregate Amount Owed by Breaching Party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Vanessa Spells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August 17,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457200"/>
            <a:ext cx="6324600" cy="59436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smtClean="0"/>
              <a:t>NPRR 791 Clarifications to IEL, MCE and Aggregate Amount Owed by Breaching Party </a:t>
            </a:r>
          </a:p>
          <a:p>
            <a:r>
              <a:rPr lang="en-US" sz="1600" dirty="0" smtClean="0"/>
              <a:t>Clarifies that IEL for generation is based on estimated QSE to QSE energy sales</a:t>
            </a:r>
          </a:p>
          <a:p>
            <a:r>
              <a:rPr lang="en-US" sz="1600" dirty="0" smtClean="0"/>
              <a:t>Counter-Party Credit Application updated to reflect QSE to QSE energy sales</a:t>
            </a:r>
          </a:p>
          <a:p>
            <a:r>
              <a:rPr lang="en-US" sz="1600" dirty="0" smtClean="0"/>
              <a:t>Restores the IEL for traders originally defined in  </a:t>
            </a:r>
            <a:r>
              <a:rPr lang="en-US" sz="1600" i="1" dirty="0" smtClean="0"/>
              <a:t>NPRR620, Collateral Requirements for Counter-Parties with No Load or Generation </a:t>
            </a:r>
            <a:r>
              <a:rPr lang="en-US" sz="1600" dirty="0" smtClean="0"/>
              <a:t>which was omitted from NPRR741</a:t>
            </a:r>
            <a:r>
              <a:rPr lang="en-US" sz="1600" i="1" dirty="0" smtClean="0"/>
              <a:t>, Clarifications to TPE and EAL Credit Exposure Calculations</a:t>
            </a:r>
          </a:p>
          <a:p>
            <a:r>
              <a:rPr lang="en-US" sz="1600" dirty="0" smtClean="0"/>
              <a:t>Corrects subscripts in the MCE formula that were inadvertently overwritten by NPRR743, </a:t>
            </a:r>
            <a:r>
              <a:rPr lang="en-US" sz="1600" i="1" dirty="0" smtClean="0"/>
              <a:t>Revision to MCE to Have a Floor For Load Exposure </a:t>
            </a:r>
          </a:p>
          <a:p>
            <a:r>
              <a:rPr lang="en-US" sz="1600" dirty="0" smtClean="0"/>
              <a:t>Modifies the RTQQNET and DARTNET in the gray boxed language for NPRR741 to match the current baseline Protocols </a:t>
            </a:r>
          </a:p>
          <a:p>
            <a:r>
              <a:rPr lang="en-US" sz="1600" dirty="0" smtClean="0"/>
              <a:t>The “Deferred Invoice Exposure” concept was removed by </a:t>
            </a:r>
            <a:r>
              <a:rPr lang="en-US" sz="1600" i="1" dirty="0" smtClean="0"/>
              <a:t>NPRR728, Removal of Language and Definitions to NPRR484, Revisions to Congestion Revenue Rights Credit Calculations and Payments</a:t>
            </a:r>
            <a:r>
              <a:rPr lang="en-US" sz="1600" dirty="0" smtClean="0"/>
              <a:t>, and </a:t>
            </a:r>
            <a:r>
              <a:rPr lang="en-US" sz="1600" i="1" dirty="0" smtClean="0"/>
              <a:t>NPRR554, Clarification of Future Credit Exposure Calculation 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</TotalTime>
  <Words>172</Words>
  <Application>Microsoft Office PowerPoint</Application>
  <PresentationFormat>On-screen Show 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Custom Design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27</cp:revision>
  <cp:lastPrinted>2016-08-15T17:43:32Z</cp:lastPrinted>
  <dcterms:created xsi:type="dcterms:W3CDTF">2016-01-21T15:20:31Z</dcterms:created>
  <dcterms:modified xsi:type="dcterms:W3CDTF">2016-08-15T18:05:36Z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