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408"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762000"/>
            <a:ext cx="8534400" cy="5158033"/>
          </a:xfrm>
        </p:spPr>
        <p:txBody>
          <a:bodyPr/>
          <a:lstStyle/>
          <a:p>
            <a:endParaRPr lang="en-US" sz="1200" b="1" dirty="0" smtClean="0"/>
          </a:p>
          <a:p>
            <a:endParaRPr lang="en-US" sz="1200" b="1" dirty="0"/>
          </a:p>
          <a:p>
            <a:r>
              <a:rPr lang="en-US" sz="1400" b="1" dirty="0" smtClean="0"/>
              <a:t>769 NPRR </a:t>
            </a:r>
            <a:r>
              <a:rPr lang="en-US" sz="1400" b="1" dirty="0"/>
              <a:t>Alignment with VCMRR013, Clarifications to Verifiable Cost Appeals Process.  </a:t>
            </a:r>
            <a:r>
              <a:rPr lang="en-US" sz="1400" dirty="0"/>
              <a:t>This Nodal Protocol Revision Request (NPRR), clarifies Alternative Dispute Resolution (ADR) language to clarify the use of the ADR process subsequent to an appeal of ERCOT denial of verifiable costs in accordance with Verifiable Cost Manual Section 12, Appealing Rejected Verifiable Costs.  In addition, revisions are proposed to Section 1, Overview, to clarify the confidentiality of data submitted in connection with a verifiable cost </a:t>
            </a:r>
            <a:r>
              <a:rPr lang="en-US" sz="1400" dirty="0" smtClean="0"/>
              <a:t>appeal. </a:t>
            </a:r>
          </a:p>
          <a:p>
            <a:r>
              <a:rPr lang="en-US" sz="1400" b="1" dirty="0" smtClean="0"/>
              <a:t>775 </a:t>
            </a:r>
            <a:r>
              <a:rPr lang="en-US" sz="1400" b="1" dirty="0" smtClean="0"/>
              <a:t>NPRR </a:t>
            </a:r>
            <a:r>
              <a:rPr lang="en-US" sz="1400" b="1" dirty="0"/>
              <a:t>Enhanced Implementation of Limits for Fast Responding Regulation Service.  </a:t>
            </a:r>
            <a:r>
              <a:rPr lang="en-US" sz="1400" dirty="0"/>
              <a:t>This Nodal Protocol Revision Request (NPRR) more thoroughly implements the limits on Fast Responding Regulation Service (FRRS) that can be awarded or provided by restricting self-arrangement from Resources providing FRRS as well as providing rules concerning Real-Time scheduling.  NPRR581, Add Fast Responding Regulation Service as a Subset of Regulation Service, added limits of 65 MW to Fast Responding Regulation Up Service (FRRS-Up) and 35 MW to Fast Responding Regulation Down Service (FRRS-Down) but was silent on some implementation details of these limits, namely on self-arrangement in the Day-Ahead Market (DAM) and restrictions on providing the service in Real-Time without an associated DAM </a:t>
            </a:r>
            <a:r>
              <a:rPr lang="en-US" sz="1400" dirty="0" smtClean="0"/>
              <a:t>award. </a:t>
            </a:r>
          </a:p>
          <a:p>
            <a:r>
              <a:rPr lang="en-US" sz="1400" b="1" dirty="0" smtClean="0"/>
              <a:t>789 </a:t>
            </a:r>
            <a:r>
              <a:rPr lang="en-US" sz="1400" b="1" dirty="0" smtClean="0"/>
              <a:t>NPRR </a:t>
            </a:r>
            <a:r>
              <a:rPr lang="en-US" sz="1400" b="1" dirty="0"/>
              <a:t>Publish All Load Forecast Results.  </a:t>
            </a:r>
            <a:r>
              <a:rPr lang="en-US" sz="1400" dirty="0"/>
              <a:t>ERCOT has several Mid-Term Load Forecasts (MTLFs) per Weather Zone, but only one at a time is published for consumption by Market Participants.  That published forecast can vary from hour to hour based on the model selected by ERCOT Operations.  This Nodal Protocol Revision Request (NPRR) publishes the results of all of ERCOT’s forecasts, as well as indicating which forecast is currently in use by ERCOT </a:t>
            </a:r>
            <a:r>
              <a:rPr lang="en-US" sz="1400" dirty="0" smtClean="0"/>
              <a:t>Operations.</a:t>
            </a: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purl.org/dc/dcmitype/"/>
    <ds:schemaRef ds:uri="c34af464-7aa1-4edd-9be4-83dffc1cb926"/>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223</TotalTime>
  <Words>15</Words>
  <Application>Microsoft Office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32</cp:revision>
  <cp:lastPrinted>2016-01-21T20:53:15Z</cp:lastPrinted>
  <dcterms:created xsi:type="dcterms:W3CDTF">2016-01-21T15:20:31Z</dcterms:created>
  <dcterms:modified xsi:type="dcterms:W3CDTF">2016-08-11T17:24:08Z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