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72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8/10/2016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8/10/2016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08/11/16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/>
          </a:bodyPr>
          <a:lstStyle/>
          <a:p>
            <a:pPr algn="l"/>
            <a:endParaRPr lang="en-US" sz="1600" b="1" dirty="0" smtClean="0">
              <a:solidFill>
                <a:schemeClr val="tx1"/>
              </a:solidFill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NPRR562</a:t>
            </a:r>
            <a:r>
              <a:rPr lang="en-US" sz="1600" dirty="0">
                <a:solidFill>
                  <a:schemeClr val="tx1"/>
                </a:solidFill>
              </a:rPr>
              <a:t>, Subsynchronous Resonance (PRS)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NPRR697</a:t>
            </a:r>
            <a:r>
              <a:rPr lang="en-US" sz="1600" dirty="0">
                <a:solidFill>
                  <a:schemeClr val="tx1"/>
                </a:solidFill>
              </a:rPr>
              <a:t>, Disclosure of Protected Information for Research and Coordination Purposes (PRS)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NPRR755</a:t>
            </a:r>
            <a:r>
              <a:rPr lang="en-US" sz="1600" dirty="0">
                <a:solidFill>
                  <a:schemeClr val="tx1"/>
                </a:solidFill>
              </a:rPr>
              <a:t>,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Data Agent-Only QSE Registration (PRS)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NPRR759</a:t>
            </a:r>
            <a:r>
              <a:rPr lang="en-US" sz="1600" dirty="0">
                <a:solidFill>
                  <a:schemeClr val="tx1"/>
                </a:solidFill>
              </a:rPr>
              <a:t>, Segmentation of the Total New Capacity Estimate in the ERCOT CDR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NPRR768</a:t>
            </a:r>
            <a:r>
              <a:rPr lang="en-US" sz="1600" dirty="0">
                <a:solidFill>
                  <a:schemeClr val="tx1"/>
                </a:solidFill>
              </a:rPr>
              <a:t>, Revisions to Real-Time On-Line Reliability Deployment Price Adder Categories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NPRR772</a:t>
            </a:r>
            <a:r>
              <a:rPr lang="en-US" sz="1600" dirty="0">
                <a:solidFill>
                  <a:schemeClr val="tx1"/>
                </a:solidFill>
              </a:rPr>
              <a:t>, Clarification of Process for Transmission Outages Related to a Service Disconnection Request for a Generation Resource (RMS)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NPRR776</a:t>
            </a:r>
            <a:r>
              <a:rPr lang="en-US" sz="1600" dirty="0">
                <a:solidFill>
                  <a:schemeClr val="tx1"/>
                </a:solidFill>
              </a:rPr>
              <a:t>, Voltage Set Point Communication (ROS/WMS)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NPRR777</a:t>
            </a:r>
            <a:r>
              <a:rPr lang="en-US" sz="1600" dirty="0">
                <a:solidFill>
                  <a:schemeClr val="tx1"/>
                </a:solidFill>
              </a:rPr>
              <a:t>, ERCOT-directed Dispatch of Price-Responsive Distributed Generation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NPRR783</a:t>
            </a:r>
            <a:r>
              <a:rPr lang="en-US" sz="1600" dirty="0">
                <a:solidFill>
                  <a:schemeClr val="tx1"/>
                </a:solidFill>
              </a:rPr>
              <a:t>, Revision of Network Operations Model Consistency Audit Requirement (ROS)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SCR785</a:t>
            </a:r>
            <a:r>
              <a:rPr lang="en-US" sz="1600" dirty="0">
                <a:solidFill>
                  <a:schemeClr val="tx1"/>
                </a:solidFill>
              </a:rPr>
              <a:t>, Update RTL calculation to include Real-Time Reserve Price Adder based components (PRS)</a:t>
            </a:r>
          </a:p>
          <a:p>
            <a:r>
              <a:rPr lang="en-US" sz="1600" dirty="0">
                <a:solidFill>
                  <a:schemeClr val="tx1"/>
                </a:solidFill>
              </a:rPr>
              <a:t> </a:t>
            </a:r>
          </a:p>
          <a:p>
            <a:pPr algn="l"/>
            <a:endParaRPr lang="en-US" sz="2000" i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131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Office Theme</vt:lpstr>
      <vt:lpstr> Revision Requests that may remain Tabled No action required by 08/11/16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64</cp:revision>
  <dcterms:created xsi:type="dcterms:W3CDTF">2012-06-21T12:05:52Z</dcterms:created>
  <dcterms:modified xsi:type="dcterms:W3CDTF">2016-08-10T17:52:40Z</dcterms:modified>
</cp:coreProperties>
</file>