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4"/>
  </p:notesMasterIdLst>
  <p:handoutMasterIdLst>
    <p:handoutMasterId r:id="rId15"/>
  </p:handoutMasterIdLst>
  <p:sldIdLst>
    <p:sldId id="260" r:id="rId8"/>
    <p:sldId id="274" r:id="rId9"/>
    <p:sldId id="261" r:id="rId10"/>
    <p:sldId id="276" r:id="rId11"/>
    <p:sldId id="277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61"/>
            <p14:sldId id="276"/>
            <p14:sldId id="277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9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42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08/17/2016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</a:t>
            </a:r>
            <a:r>
              <a:rPr lang="en-US" sz="2400" dirty="0" smtClean="0"/>
              <a:t>0616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</a:t>
            </a:r>
            <a:r>
              <a:rPr lang="en-US" sz="2400" dirty="0" smtClean="0"/>
              <a:t>0616 Adhoc 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1016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0616 is </a:t>
            </a:r>
            <a:r>
              <a:rPr lang="en-US" sz="2000" dirty="0" smtClean="0">
                <a:solidFill>
                  <a:prstClr val="black"/>
                </a:solidFill>
              </a:rPr>
              <a:t>100% complete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New CRs </a:t>
            </a:r>
            <a:r>
              <a:rPr lang="en-US" sz="2000" dirty="0" smtClean="0">
                <a:solidFill>
                  <a:prstClr val="black"/>
                </a:solidFill>
              </a:rPr>
              <a:t>tested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0 Existing CRs </a:t>
            </a:r>
            <a:r>
              <a:rPr lang="en-US" sz="2000" dirty="0" smtClean="0">
                <a:solidFill>
                  <a:prstClr val="black"/>
                </a:solidFill>
              </a:rPr>
              <a:t>tested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814 tasks </a:t>
            </a:r>
            <a:r>
              <a:rPr lang="en-US" sz="2000" dirty="0" smtClean="0">
                <a:solidFill>
                  <a:prstClr val="black"/>
                </a:solidFill>
              </a:rPr>
              <a:t>were completed including </a:t>
            </a:r>
            <a:r>
              <a:rPr lang="en-US" sz="2000" dirty="0">
                <a:solidFill>
                  <a:prstClr val="black"/>
                </a:solidFill>
              </a:rPr>
              <a:t>connectivity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08/17/16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Adhoc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</a:t>
            </a:r>
            <a:r>
              <a:rPr lang="en-US" sz="2000" dirty="0" smtClean="0"/>
              <a:t>is 100% complete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2 </a:t>
            </a:r>
            <a:r>
              <a:rPr lang="en-US" sz="2000" dirty="0"/>
              <a:t>CR </a:t>
            </a:r>
            <a:r>
              <a:rPr lang="en-US" sz="2000" dirty="0" smtClean="0"/>
              <a:t>tested </a:t>
            </a:r>
            <a:r>
              <a:rPr lang="en-US" sz="2000" dirty="0"/>
              <a:t>for Adhoc Bank </a:t>
            </a:r>
            <a:r>
              <a:rPr lang="en-US" sz="2000" dirty="0" smtClean="0"/>
              <a:t>Change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3 </a:t>
            </a:r>
            <a:r>
              <a:rPr lang="en-US" sz="2000" dirty="0"/>
              <a:t>CRs </a:t>
            </a:r>
            <a:r>
              <a:rPr lang="en-US" sz="2000" dirty="0" smtClean="0"/>
              <a:t>tested for 1 Additional Territory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260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completed </a:t>
            </a:r>
            <a:r>
              <a:rPr lang="en-US" sz="2000" dirty="0">
                <a:solidFill>
                  <a:prstClr val="black"/>
                </a:solidFill>
              </a:rPr>
              <a:t>including connectivity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08/17/16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410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1016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2192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</a:t>
            </a:r>
            <a:r>
              <a:rPr lang="en-US" sz="2000" dirty="0">
                <a:solidFill>
                  <a:prstClr val="black"/>
                </a:solidFill>
              </a:rPr>
              <a:t>signup </a:t>
            </a:r>
            <a:r>
              <a:rPr lang="en-US" sz="2000" dirty="0" smtClean="0">
                <a:solidFill>
                  <a:prstClr val="black"/>
                </a:solidFill>
              </a:rPr>
              <a:t>begins 09/07/16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</a:t>
            </a:r>
            <a:r>
              <a:rPr lang="en-US" sz="2000" dirty="0">
                <a:solidFill>
                  <a:prstClr val="black"/>
                </a:solidFill>
              </a:rPr>
              <a:t>signup deadline i</a:t>
            </a:r>
            <a:r>
              <a:rPr lang="en-US" sz="2000" dirty="0" smtClean="0">
                <a:solidFill>
                  <a:prstClr val="black"/>
                </a:solidFill>
              </a:rPr>
              <a:t>s 09/14/16 </a:t>
            </a:r>
            <a:r>
              <a:rPr lang="en-US" sz="2000" dirty="0">
                <a:solidFill>
                  <a:prstClr val="black"/>
                </a:solidFill>
              </a:rPr>
              <a:t>(Adhoc</a:t>
            </a:r>
            <a:r>
              <a:rPr lang="en-US" sz="2000" dirty="0" smtClean="0">
                <a:solidFill>
                  <a:prstClr val="black"/>
                </a:solidFill>
              </a:rPr>
              <a:t>, 10/21/16 </a:t>
            </a:r>
            <a:r>
              <a:rPr lang="en-US" sz="2000" dirty="0">
                <a:solidFill>
                  <a:prstClr val="black"/>
                </a:solidFill>
              </a:rPr>
              <a:t>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begins 09/20/16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10/10/16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is scheduled to conclude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10/21/16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11/18/16)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Simulated (SIM) Dates </a:t>
            </a:r>
            <a:r>
              <a:rPr lang="en-US" sz="2000" dirty="0" smtClean="0">
                <a:solidFill>
                  <a:prstClr val="black"/>
                </a:solidFill>
              </a:rPr>
              <a:t>will not be used in Flight 1016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08/17/16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6133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08/17/16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</TotalTime>
  <Words>176</Words>
  <Application>Microsoft Office PowerPoint</Application>
  <PresentationFormat>On-screen Show (4:3)</PresentationFormat>
  <Paragraphs>51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0616 Summary</vt:lpstr>
      <vt:lpstr>Flight 0616 Adhoc Summary</vt:lpstr>
      <vt:lpstr>Flight 1016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67</cp:revision>
  <cp:lastPrinted>2016-01-21T20:53:15Z</cp:lastPrinted>
  <dcterms:created xsi:type="dcterms:W3CDTF">2016-01-21T15:20:31Z</dcterms:created>
  <dcterms:modified xsi:type="dcterms:W3CDTF">2016-08-09T14:23:13Z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