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3" autoAdjust="0"/>
    <p:restoredTop sz="94660"/>
  </p:normalViewPr>
  <p:slideViewPr>
    <p:cSldViewPr showGuides="1">
      <p:cViewPr varScale="1">
        <p:scale>
          <a:sx n="128" d="100"/>
          <a:sy n="128" d="100"/>
        </p:scale>
        <p:origin x="1344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August 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14400"/>
            <a:ext cx="86868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July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Market </a:t>
            </a:r>
            <a:r>
              <a:rPr lang="en-US" sz="1600" kern="0" dirty="0">
                <a:solidFill>
                  <a:srgbClr val="000000"/>
                </a:solidFill>
              </a:rPr>
              <a:t>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Incidents </a:t>
            </a:r>
            <a:r>
              <a:rPr lang="en-US" sz="1600" b="1" kern="0" dirty="0">
                <a:solidFill>
                  <a:srgbClr val="000000"/>
                </a:solidFill>
              </a:rPr>
              <a:t>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July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07/06/16 – </a:t>
            </a:r>
            <a:r>
              <a:rPr lang="en-US" sz="1600" dirty="0"/>
              <a:t>The following reports failed to post on July 6, 2016 for </a:t>
            </a:r>
            <a:r>
              <a:rPr lang="en-US" sz="1600" dirty="0" smtClean="0"/>
              <a:t>12:00 PM because ERCOT </a:t>
            </a:r>
            <a:r>
              <a:rPr lang="en-US" sz="1600" dirty="0"/>
              <a:t>did not receive the forecasted data from the solar vendor for this </a:t>
            </a:r>
            <a:r>
              <a:rPr lang="en-US" sz="1600" dirty="0" smtClean="0"/>
              <a:t>interval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07/07/16 </a:t>
            </a:r>
            <a:r>
              <a:rPr lang="en-US" sz="1600" dirty="0"/>
              <a:t>– Planned Maintenance </a:t>
            </a:r>
            <a:r>
              <a:rPr lang="en-US" sz="1600" dirty="0" smtClean="0"/>
              <a:t>(Database </a:t>
            </a:r>
            <a:r>
              <a:rPr lang="en-US" sz="1600" dirty="0" smtClean="0"/>
              <a:t>maintenance </a:t>
            </a:r>
            <a:r>
              <a:rPr lang="en-US" sz="1600" dirty="0"/>
              <a:t>– </a:t>
            </a:r>
            <a:r>
              <a:rPr lang="en-US" sz="1600" dirty="0" smtClean="0"/>
              <a:t>publishing and downloading of reports and extracts through the MIS and External </a:t>
            </a:r>
            <a:r>
              <a:rPr lang="en-US" sz="1600" dirty="0"/>
              <a:t>Web Services)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07/28/16 </a:t>
            </a:r>
            <a:r>
              <a:rPr lang="en-US" sz="1600" dirty="0"/>
              <a:t>–</a:t>
            </a:r>
            <a:r>
              <a:rPr lang="en-US" sz="1600" dirty="0" smtClean="0"/>
              <a:t> </a:t>
            </a:r>
            <a:r>
              <a:rPr lang="en-US" sz="1600" dirty="0"/>
              <a:t>ERCOT data validation processes identified an error and performed a rerun of the Day Ahead Market (DAM) Settlements for Operating Day July 26, </a:t>
            </a:r>
            <a:r>
              <a:rPr lang="en-US" sz="1600" dirty="0" smtClean="0"/>
              <a:t>2016</a:t>
            </a:r>
          </a:p>
          <a:p>
            <a:pPr lvl="2"/>
            <a:r>
              <a:rPr lang="en-US" sz="1400" dirty="0"/>
              <a:t>The corrected DAM Settlement Statements were posted to the ERCOT Market Information System (MIS) on July 28, 2016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667000"/>
            <a:ext cx="59436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141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50</cp:revision>
  <cp:lastPrinted>2016-01-21T20:53:15Z</cp:lastPrinted>
  <dcterms:created xsi:type="dcterms:W3CDTF">2016-01-21T15:20:31Z</dcterms:created>
  <dcterms:modified xsi:type="dcterms:W3CDTF">2016-08-08T21:25:25Z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