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4"/>
  </p:notesMasterIdLst>
  <p:handoutMasterIdLst>
    <p:handoutMasterId r:id="rId15"/>
  </p:handoutMasterIdLst>
  <p:sldIdLst>
    <p:sldId id="260" r:id="rId8"/>
    <p:sldId id="274" r:id="rId9"/>
    <p:sldId id="275" r:id="rId10"/>
    <p:sldId id="276" r:id="rId11"/>
    <p:sldId id="262" r:id="rId12"/>
    <p:sldId id="263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74"/>
            <p14:sldId id="275"/>
            <p14:sldId id="276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55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31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Paul Yockey</a:t>
            </a:r>
          </a:p>
          <a:p>
            <a:r>
              <a:rPr lang="en-US" dirty="0"/>
              <a:t>Flight Administrator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08/02/2016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ea typeface="+mj-ea"/>
                <a:cs typeface="+mj-cs"/>
              </a:rPr>
              <a:t>Agenda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/>
              <a:t>Flight 0616 Summary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0616 Adhoc Summary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1016 Schedule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50075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0616 Summary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Flight 0616 is 100% complete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 New CRs tested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0 Existing CRs tested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814 tasks were completed including connectivity 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08/02/16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57287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0616 </a:t>
            </a:r>
            <a:r>
              <a:rPr lang="en-US" dirty="0" smtClean="0"/>
              <a:t>Adhoc Summary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testing is 100% complete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 </a:t>
            </a:r>
            <a:r>
              <a:rPr lang="en-US" sz="2000" dirty="0" smtClean="0"/>
              <a:t>CRs </a:t>
            </a:r>
            <a:r>
              <a:rPr lang="en-US" sz="2000" dirty="0"/>
              <a:t>tested for Adhoc Bank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3 CRs tested for 1 Additional Territory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260 tasks were completed including connectivity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15114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Flight </a:t>
            </a:r>
            <a:r>
              <a:rPr lang="en-US" dirty="0" smtClean="0"/>
              <a:t>10</a:t>
            </a:r>
            <a:r>
              <a:rPr lang="en-US" dirty="0" smtClean="0"/>
              <a:t>16 </a:t>
            </a:r>
            <a:r>
              <a:rPr lang="en-US" dirty="0"/>
              <a:t>Schedule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953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1016 signup begins 09/07/16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1016 signup deadline is 09/14/16 (Adhoc, 10/21/16 for Current MPs Only, </a:t>
            </a:r>
            <a:r>
              <a:rPr lang="en-US" sz="2000" i="1" dirty="0">
                <a:solidFill>
                  <a:prstClr val="black"/>
                </a:solidFill>
              </a:rPr>
              <a:t>subject to Flight Administrator and TDSPs’ Approval</a:t>
            </a:r>
            <a:r>
              <a:rPr lang="en-US" sz="2000" dirty="0">
                <a:solidFill>
                  <a:prstClr val="black"/>
                </a:solidFill>
              </a:rPr>
              <a:t>)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Connectivity testing begins 09/20/16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10/10/16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1016 is scheduled to conclude on 10/21/16 (Contingency/Adhoc Period until 11/18/16)</a:t>
            </a:r>
            <a:endParaRPr lang="en-US" sz="20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Simulated (SIM) Dates will not be used in Flight 1016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Flight 0616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 smtClean="0"/>
              <a:t>Questions?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2297</TotalTime>
  <Words>172</Words>
  <Application>Microsoft Office PowerPoint</Application>
  <PresentationFormat>On-screen Show (4:3)</PresentationFormat>
  <Paragraphs>51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PowerPoint Presentation</vt:lpstr>
      <vt:lpstr>Flight 0616 Summary</vt:lpstr>
      <vt:lpstr>Flight 0616 Adhoc Summary</vt:lpstr>
      <vt:lpstr>Flight 1016 Schedule</vt:lpstr>
      <vt:lpstr>Flight 0616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49</cp:revision>
  <cp:lastPrinted>2016-01-21T20:53:15Z</cp:lastPrinted>
  <dcterms:created xsi:type="dcterms:W3CDTF">2016-01-21T15:20:31Z</dcterms:created>
  <dcterms:modified xsi:type="dcterms:W3CDTF">2016-07-27T18:06:12Z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