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3" r:id="rId7"/>
    <p:sldId id="268" r:id="rId8"/>
    <p:sldId id="269" r:id="rId9"/>
    <p:sldId id="290" r:id="rId10"/>
    <p:sldId id="292" r:id="rId11"/>
    <p:sldId id="294" r:id="rId12"/>
    <p:sldId id="29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 varScale="1">
        <p:scale>
          <a:sx n="125" d="100"/>
          <a:sy n="125" d="100"/>
        </p:scale>
        <p:origin x="1230" y="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DDF4-2B1D-4776-9510-9D17F3C59C00}" type="slidenum">
              <a:rPr lang="en-US" smtClean="0"/>
              <a:pPr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04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600535"/>
            <a:chOff x="603250" y="546100"/>
            <a:chExt cx="7727950" cy="460053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Quarterly Performance Measures  </a:t>
              </a:r>
            </a:p>
            <a:p>
              <a:endParaRPr lang="en-US" b="1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Total Market Overview (</a:t>
              </a:r>
              <a:r>
                <a:rPr lang="en-US" dirty="0" smtClean="0">
                  <a:solidFill>
                    <a:srgbClr val="C00000"/>
                  </a:solidFill>
                </a:rPr>
                <a:t>First </a:t>
              </a:r>
              <a:r>
                <a:rPr lang="en-US" dirty="0" smtClean="0">
                  <a:solidFill>
                    <a:srgbClr val="C00000"/>
                  </a:solidFill>
                </a:rPr>
                <a:t>Quarter </a:t>
              </a:r>
              <a:r>
                <a:rPr lang="en-US" dirty="0" smtClean="0">
                  <a:solidFill>
                    <a:srgbClr val="C00000"/>
                  </a:solidFill>
                </a:rPr>
                <a:t>2016</a:t>
              </a:r>
              <a:r>
                <a:rPr lang="en-US" dirty="0" smtClean="0"/>
                <a:t>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/>
                <a:t>ERCOT Public</a:t>
              </a:r>
            </a:p>
            <a:p>
              <a:r>
                <a:rPr lang="en-US" dirty="0" smtClean="0">
                  <a:solidFill>
                    <a:srgbClr val="C00000"/>
                  </a:solidFill>
                </a:rPr>
                <a:t>May</a:t>
              </a:r>
              <a:r>
                <a:rPr lang="en-US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2016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Switches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1" y="1165860"/>
            <a:ext cx="7467600" cy="447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Standard Move-In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" y="1264920"/>
            <a:ext cx="7399019" cy="437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Same Day Move-In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1" y="1127760"/>
            <a:ext cx="729996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Move-Out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661" y="1424940"/>
            <a:ext cx="6926580" cy="357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 ID Create / Maintain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1" y="1435980"/>
            <a:ext cx="7307580" cy="277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Transactions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668" y="1607984"/>
            <a:ext cx="7184664" cy="36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4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43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c34af464-7aa1-4edd-9be4-83dffc1cb926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4168</TotalTime>
  <Words>32</Words>
  <Application>Microsoft Office PowerPoint</Application>
  <PresentationFormat>On-screen Show (4:3)</PresentationFormat>
  <Paragraphs>16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Custom Design</vt:lpstr>
      <vt:lpstr>PowerPoint Presentation</vt:lpstr>
      <vt:lpstr>Switches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Cortez, Farrah</cp:lastModifiedBy>
  <cp:revision>224</cp:revision>
  <cp:lastPrinted>2013-01-30T23:16:36Z</cp:lastPrinted>
  <dcterms:created xsi:type="dcterms:W3CDTF">2010-04-12T23:12:02Z</dcterms:created>
  <dcterms:modified xsi:type="dcterms:W3CDTF">2016-04-21T17:42:00Z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