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5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  <p:sldMasterId id="2147483661" r:id="rId7"/>
  </p:sldMasterIdLst>
  <p:notesMasterIdLst>
    <p:notesMasterId r:id="rId14"/>
  </p:notesMasterIdLst>
  <p:handoutMasterIdLst>
    <p:handoutMasterId r:id="rId15"/>
  </p:handoutMasterIdLst>
  <p:sldIdLst>
    <p:sldId id="260" r:id="rId8"/>
    <p:sldId id="274" r:id="rId9"/>
    <p:sldId id="275" r:id="rId10"/>
    <p:sldId id="276" r:id="rId11"/>
    <p:sldId id="262" r:id="rId12"/>
    <p:sldId id="263" r:id="rId13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D3AA2BEF-9DB8-4EE9-A732-6737C89D2D7B}">
          <p14:sldIdLst>
            <p14:sldId id="260"/>
            <p14:sldId id="274"/>
            <p14:sldId id="275"/>
            <p14:sldId id="276"/>
            <p14:sldId id="262"/>
            <p14:sldId id="263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100" d="100"/>
          <a:sy n="100" d="100"/>
        </p:scale>
        <p:origin x="294" y="90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5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4.xml"/><Relationship Id="rId5" Type="http://schemas.openxmlformats.org/officeDocument/2006/relationships/slideMaster" Target="slideMasters/slideMaster2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3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7/27/2016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7/27/2016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2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23612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55555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933135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317513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03022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85995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659080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413338"/>
            <a:ext cx="5646034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Flight Testing Update</a:t>
            </a:r>
          </a:p>
          <a:p>
            <a:endParaRPr lang="en-US" dirty="0"/>
          </a:p>
          <a:p>
            <a:r>
              <a:rPr lang="en-US" dirty="0"/>
              <a:t>Paul Yockey</a:t>
            </a:r>
          </a:p>
          <a:p>
            <a:r>
              <a:rPr lang="en-US" dirty="0"/>
              <a:t>Flight Administrator</a:t>
            </a:r>
          </a:p>
          <a:p>
            <a:endParaRPr lang="en-US" dirty="0"/>
          </a:p>
          <a:p>
            <a:r>
              <a:rPr lang="en-US" dirty="0"/>
              <a:t>Retail Market Subcommittee</a:t>
            </a:r>
          </a:p>
          <a:p>
            <a:r>
              <a:rPr lang="en-US" dirty="0" smtClean="0"/>
              <a:t>08/02/2016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smtClean="0">
                <a:ea typeface="+mj-ea"/>
                <a:cs typeface="+mj-cs"/>
              </a:rPr>
              <a:t>Agenda</a:t>
            </a:r>
          </a:p>
          <a:p>
            <a:pPr marL="0" indent="0">
              <a:lnSpc>
                <a:spcPct val="150000"/>
              </a:lnSpc>
              <a:buNone/>
            </a:pPr>
            <a:endParaRPr lang="en-US" sz="2400" dirty="0" smtClean="0"/>
          </a:p>
          <a:p>
            <a:pPr>
              <a:lnSpc>
                <a:spcPct val="150000"/>
              </a:lnSpc>
            </a:pPr>
            <a:r>
              <a:rPr lang="en-US" sz="2400" dirty="0"/>
              <a:t>Flight 0616 Summary</a:t>
            </a:r>
          </a:p>
          <a:p>
            <a:pPr>
              <a:lnSpc>
                <a:spcPct val="150000"/>
              </a:lnSpc>
            </a:pPr>
            <a:r>
              <a:rPr lang="en-US" sz="2400" dirty="0"/>
              <a:t>Flight 0616 Adhoc Summary</a:t>
            </a:r>
          </a:p>
          <a:p>
            <a:pPr>
              <a:lnSpc>
                <a:spcPct val="150000"/>
              </a:lnSpc>
            </a:pPr>
            <a:r>
              <a:rPr lang="en-US" sz="2400" dirty="0"/>
              <a:t>Flight 1016 Schedule</a:t>
            </a:r>
          </a:p>
          <a:p>
            <a:pPr>
              <a:lnSpc>
                <a:spcPct val="150000"/>
              </a:lnSpc>
            </a:pPr>
            <a:r>
              <a:rPr lang="en-US" sz="2400" dirty="0"/>
              <a:t>Questions</a:t>
            </a:r>
          </a:p>
        </p:txBody>
      </p:sp>
    </p:spTree>
    <p:extLst>
      <p:ext uri="{BB962C8B-B14F-4D97-AF65-F5344CB8AC3E}">
        <p14:creationId xmlns:p14="http://schemas.microsoft.com/office/powerpoint/2010/main" val="2500750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/>
              <a:t>Flight </a:t>
            </a:r>
            <a:r>
              <a:rPr lang="en-US" dirty="0" smtClean="0"/>
              <a:t>0616 Summary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</p:spPr>
        <p:txBody>
          <a:bodyPr/>
          <a:lstStyle/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>
                <a:solidFill>
                  <a:prstClr val="black"/>
                </a:solidFill>
              </a:rPr>
              <a:t>Flight 0616 is 100% complete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>
                <a:solidFill>
                  <a:prstClr val="black"/>
                </a:solidFill>
              </a:rPr>
              <a:t>2 New CRs tested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>
                <a:solidFill>
                  <a:prstClr val="black"/>
                </a:solidFill>
              </a:rPr>
              <a:t>0 Existing CRs tested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>
                <a:solidFill>
                  <a:prstClr val="black"/>
                </a:solidFill>
              </a:rPr>
              <a:t>814 tasks were completed including connectivity </a:t>
            </a:r>
            <a:endParaRPr lang="en-US" sz="2000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934200" y="6488668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 smtClean="0"/>
              <a:t>08/02/16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572873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/>
              <a:t>Flight </a:t>
            </a:r>
            <a:r>
              <a:rPr lang="en-US" dirty="0" smtClean="0"/>
              <a:t>0616 </a:t>
            </a:r>
            <a:r>
              <a:rPr lang="en-US" dirty="0" smtClean="0"/>
              <a:t>Adhoc Summary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</p:spPr>
        <p:txBody>
          <a:bodyPr/>
          <a:lstStyle/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Adhoc testing is 100% complete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2 </a:t>
            </a:r>
            <a:r>
              <a:rPr lang="en-US" sz="2000" dirty="0" smtClean="0"/>
              <a:t>CRs </a:t>
            </a:r>
            <a:r>
              <a:rPr lang="en-US" sz="2000" dirty="0"/>
              <a:t>tested for Adhoc Bank Change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3 CRs tested for 1 Additional Territory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>
                <a:solidFill>
                  <a:prstClr val="black"/>
                </a:solidFill>
              </a:rPr>
              <a:t>260 tasks were completed including connectivity</a:t>
            </a:r>
            <a:endParaRPr lang="en-US" sz="2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4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934200" y="6488668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/>
              <a:t>08/02/16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2151145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dirty="0"/>
              <a:t>Flight </a:t>
            </a:r>
            <a:r>
              <a:rPr lang="en-US" dirty="0" smtClean="0"/>
              <a:t>10</a:t>
            </a:r>
            <a:r>
              <a:rPr lang="en-US" dirty="0" smtClean="0"/>
              <a:t>16 </a:t>
            </a:r>
            <a:r>
              <a:rPr lang="en-US" dirty="0"/>
              <a:t>Schedule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43000"/>
            <a:ext cx="8534400" cy="4953000"/>
          </a:xfrm>
        </p:spPr>
        <p:txBody>
          <a:bodyPr/>
          <a:lstStyle/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Flight 1016 signup begins 09/07/16</a:t>
            </a: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Flight 1016 signup deadline is 09/14/16 (Adhoc, 10/21/16 for Current MPs Only, </a:t>
            </a:r>
            <a:r>
              <a:rPr lang="en-US" sz="2000" i="1" dirty="0">
                <a:solidFill>
                  <a:prstClr val="black"/>
                </a:solidFill>
              </a:rPr>
              <a:t>subject to Flight Administrator and TDSPs’ Approval</a:t>
            </a:r>
            <a:r>
              <a:rPr lang="en-US" sz="2000" dirty="0">
                <a:solidFill>
                  <a:prstClr val="black"/>
                </a:solidFill>
              </a:rPr>
              <a:t>)</a:t>
            </a: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Connectivity testing begins 09/20/16</a:t>
            </a: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Day 1 transactions begin 10/10/16</a:t>
            </a: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Flight 1016 is scheduled to conclude on 10/21/16 (Contingency/Adhoc Period until 11/18/16)</a:t>
            </a:r>
            <a:endParaRPr lang="en-US" sz="2000" dirty="0">
              <a:solidFill>
                <a:srgbClr val="FF0000"/>
              </a:solidFill>
            </a:endParaRPr>
          </a:p>
          <a:p>
            <a:pPr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Simulated (SIM) Dates will not be used in Flight 1016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5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934200" y="6488668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/>
              <a:t>08/02/16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705523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 smtClean="0"/>
              <a:t>Flight 0616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</p:spPr>
        <p:txBody>
          <a:bodyPr/>
          <a:lstStyle/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sz="6000" dirty="0" smtClean="0"/>
              <a:t>Questions?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6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858000" y="64886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/>
              <a:t>08/02/16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4108778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2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0E9AA12-8AF9-4AA6-90FE-24669859CDF3}">
  <ds:schemaRefs>
    <ds:schemaRef ds:uri="c34af464-7aa1-4edd-9be4-83dffc1cb926"/>
    <ds:schemaRef ds:uri="http://schemas.microsoft.com/office/2006/metadata/properties"/>
    <ds:schemaRef ds:uri="http://purl.org/dc/dcmitype/"/>
    <ds:schemaRef ds:uri="http://schemas.openxmlformats.org/package/2006/metadata/core-properties"/>
    <ds:schemaRef ds:uri="http://www.w3.org/XML/1998/namespace"/>
    <ds:schemaRef ds:uri="http://purl.org/dc/elements/1.1/"/>
    <ds:schemaRef ds:uri="http://schemas.microsoft.com/office/2006/documentManagement/types"/>
    <ds:schemaRef ds:uri="http://purl.org/dc/terms/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2297</TotalTime>
  <Words>172</Words>
  <Application>Microsoft Office PowerPoint</Application>
  <PresentationFormat>On-screen Show (4:3)</PresentationFormat>
  <Paragraphs>51</Paragraphs>
  <Slides>6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1_Custom Design</vt:lpstr>
      <vt:lpstr>Office Theme</vt:lpstr>
      <vt:lpstr>Custom Design</vt:lpstr>
      <vt:lpstr>2_Custom Design</vt:lpstr>
      <vt:lpstr>PowerPoint Presentation</vt:lpstr>
      <vt:lpstr>PowerPoint Presentation</vt:lpstr>
      <vt:lpstr>Flight 0616 Summary</vt:lpstr>
      <vt:lpstr>Flight 0616 Adhoc Summary</vt:lpstr>
      <vt:lpstr>Flight 1016 Schedule</vt:lpstr>
      <vt:lpstr>Flight 0616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Yockey, Paul</cp:lastModifiedBy>
  <cp:revision>49</cp:revision>
  <cp:lastPrinted>2016-01-21T20:53:15Z</cp:lastPrinted>
  <dcterms:created xsi:type="dcterms:W3CDTF">2016-01-21T15:20:31Z</dcterms:created>
  <dcterms:modified xsi:type="dcterms:W3CDTF">2016-07-27T18:06:12Z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