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4"/>
  </p:notesMasterIdLst>
  <p:handoutMasterIdLst>
    <p:handoutMasterId r:id="rId15"/>
  </p:handoutMasterIdLst>
  <p:sldIdLst>
    <p:sldId id="260" r:id="rId8"/>
    <p:sldId id="274" r:id="rId9"/>
    <p:sldId id="275" r:id="rId10"/>
    <p:sldId id="276" r:id="rId11"/>
    <p:sldId id="262" r:id="rId12"/>
    <p:sldId id="26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75"/>
            <p14:sldId id="276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5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31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08/02/2016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Flight 0616 Summary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0616 Adhoc Summary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1016 Schedule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0616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0616 is 100% 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New CRs tested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0 Existing CRs tested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814 tasks were completed including connectivity 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08/02/16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57287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0616 </a:t>
            </a:r>
            <a:r>
              <a:rPr lang="en-US" dirty="0" smtClean="0"/>
              <a:t>Adhoc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testing is 100% 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 </a:t>
            </a:r>
            <a:r>
              <a:rPr lang="en-US" sz="2000" dirty="0" smtClean="0"/>
              <a:t>CRs </a:t>
            </a:r>
            <a:r>
              <a:rPr lang="en-US" sz="2000" dirty="0"/>
              <a:t>tested for Adhoc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3 CRs tested for 1 Additional 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260 tasks were completed including connectivity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08/02/16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15114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Flight </a:t>
            </a:r>
            <a:r>
              <a:rPr lang="en-US" dirty="0" smtClean="0"/>
              <a:t>10</a:t>
            </a:r>
            <a:r>
              <a:rPr lang="en-US" dirty="0" smtClean="0"/>
              <a:t>16 </a:t>
            </a:r>
            <a:r>
              <a:rPr lang="en-US" dirty="0"/>
              <a:t>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530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1016 signup begins 09/07/16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1016 signup deadline is 09/14/16 (Adhoc, 10/21/16 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begins 09/20/16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10/10/16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1016 is scheduled to conclude on 10/21/16 (Contingency/Adhoc Period until 11/18/16)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Simulated (SIM) Dates will not be used in Flight 1016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08/02/16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Flight 0616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08/02/16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2297</TotalTime>
  <Words>172</Words>
  <Application>Microsoft Office PowerPoint</Application>
  <PresentationFormat>On-screen Show (4:3)</PresentationFormat>
  <Paragraphs>51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0616 Summary</vt:lpstr>
      <vt:lpstr>Flight 0616 Adhoc Summary</vt:lpstr>
      <vt:lpstr>Flight 1016 Schedule</vt:lpstr>
      <vt:lpstr>Flight 0616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49</cp:revision>
  <cp:lastPrinted>2016-01-21T20:53:15Z</cp:lastPrinted>
  <dcterms:created xsi:type="dcterms:W3CDTF">2016-01-21T15:20:31Z</dcterms:created>
  <dcterms:modified xsi:type="dcterms:W3CDTF">2016-07-27T18:06:12Z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