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63" r:id="rId2"/>
    <p:sldMasterId id="2147483676" r:id="rId3"/>
  </p:sldMasterIdLst>
  <p:notesMasterIdLst>
    <p:notesMasterId r:id="rId9"/>
  </p:notesMasterIdLst>
  <p:handoutMasterIdLst>
    <p:handoutMasterId r:id="rId10"/>
  </p:handoutMasterIdLst>
  <p:sldIdLst>
    <p:sldId id="367" r:id="rId4"/>
    <p:sldId id="375" r:id="rId5"/>
    <p:sldId id="376" r:id="rId6"/>
    <p:sldId id="368" r:id="rId7"/>
    <p:sldId id="369" r:id="rId8"/>
  </p:sldIdLst>
  <p:sldSz cx="9144000" cy="6858000" type="screen4x3"/>
  <p:notesSz cx="6858000" cy="9180513"/>
  <p:defaultTextStyle>
    <a:defPPr>
      <a:defRPr lang="en-US"/>
    </a:defPPr>
    <a:lvl1pPr algn="l" rtl="0" fontAlgn="base">
      <a:spcBef>
        <a:spcPct val="0"/>
      </a:spcBef>
      <a:spcAft>
        <a:spcPct val="0"/>
      </a:spcAft>
      <a:defRPr b="1" kern="1200">
        <a:solidFill>
          <a:schemeClr val="tx1"/>
        </a:solidFill>
        <a:latin typeface="Times New Roman" pitchFamily="18" charset="0"/>
        <a:ea typeface="+mn-ea"/>
        <a:cs typeface="+mn-cs"/>
      </a:defRPr>
    </a:lvl1pPr>
    <a:lvl2pPr marL="457200" algn="l" rtl="0" fontAlgn="base">
      <a:spcBef>
        <a:spcPct val="0"/>
      </a:spcBef>
      <a:spcAft>
        <a:spcPct val="0"/>
      </a:spcAft>
      <a:defRPr b="1" kern="1200">
        <a:solidFill>
          <a:schemeClr val="tx1"/>
        </a:solidFill>
        <a:latin typeface="Times New Roman" pitchFamily="18" charset="0"/>
        <a:ea typeface="+mn-ea"/>
        <a:cs typeface="+mn-cs"/>
      </a:defRPr>
    </a:lvl2pPr>
    <a:lvl3pPr marL="914400" algn="l" rtl="0" fontAlgn="base">
      <a:spcBef>
        <a:spcPct val="0"/>
      </a:spcBef>
      <a:spcAft>
        <a:spcPct val="0"/>
      </a:spcAft>
      <a:defRPr b="1" kern="1200">
        <a:solidFill>
          <a:schemeClr val="tx1"/>
        </a:solidFill>
        <a:latin typeface="Times New Roman" pitchFamily="18" charset="0"/>
        <a:ea typeface="+mn-ea"/>
        <a:cs typeface="+mn-cs"/>
      </a:defRPr>
    </a:lvl3pPr>
    <a:lvl4pPr marL="1371600" algn="l" rtl="0" fontAlgn="base">
      <a:spcBef>
        <a:spcPct val="0"/>
      </a:spcBef>
      <a:spcAft>
        <a:spcPct val="0"/>
      </a:spcAft>
      <a:defRPr b="1" kern="1200">
        <a:solidFill>
          <a:schemeClr val="tx1"/>
        </a:solidFill>
        <a:latin typeface="Times New Roman" pitchFamily="18" charset="0"/>
        <a:ea typeface="+mn-ea"/>
        <a:cs typeface="+mn-cs"/>
      </a:defRPr>
    </a:lvl4pPr>
    <a:lvl5pPr marL="1828800" algn="l" rtl="0" fontAlgn="base">
      <a:spcBef>
        <a:spcPct val="0"/>
      </a:spcBef>
      <a:spcAft>
        <a:spcPct val="0"/>
      </a:spcAft>
      <a:defRPr b="1" kern="1200">
        <a:solidFill>
          <a:schemeClr val="tx1"/>
        </a:solidFill>
        <a:latin typeface="Times New Roman" pitchFamily="18" charset="0"/>
        <a:ea typeface="+mn-ea"/>
        <a:cs typeface="+mn-cs"/>
      </a:defRPr>
    </a:lvl5pPr>
    <a:lvl6pPr marL="2286000" algn="l" defTabSz="914400" rtl="0" eaLnBrk="1" latinLnBrk="0" hangingPunct="1">
      <a:defRPr b="1" kern="1200">
        <a:solidFill>
          <a:schemeClr val="tx1"/>
        </a:solidFill>
        <a:latin typeface="Times New Roman" pitchFamily="18" charset="0"/>
        <a:ea typeface="+mn-ea"/>
        <a:cs typeface="+mn-cs"/>
      </a:defRPr>
    </a:lvl6pPr>
    <a:lvl7pPr marL="2743200" algn="l" defTabSz="914400" rtl="0" eaLnBrk="1" latinLnBrk="0" hangingPunct="1">
      <a:defRPr b="1" kern="1200">
        <a:solidFill>
          <a:schemeClr val="tx1"/>
        </a:solidFill>
        <a:latin typeface="Times New Roman" pitchFamily="18" charset="0"/>
        <a:ea typeface="+mn-ea"/>
        <a:cs typeface="+mn-cs"/>
      </a:defRPr>
    </a:lvl7pPr>
    <a:lvl8pPr marL="3200400" algn="l" defTabSz="914400" rtl="0" eaLnBrk="1" latinLnBrk="0" hangingPunct="1">
      <a:defRPr b="1" kern="1200">
        <a:solidFill>
          <a:schemeClr val="tx1"/>
        </a:solidFill>
        <a:latin typeface="Times New Roman" pitchFamily="18" charset="0"/>
        <a:ea typeface="+mn-ea"/>
        <a:cs typeface="+mn-cs"/>
      </a:defRPr>
    </a:lvl8pPr>
    <a:lvl9pPr marL="3657600" algn="l" defTabSz="914400" rtl="0" eaLnBrk="1" latinLnBrk="0" hangingPunct="1">
      <a:defRPr b="1"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3300"/>
    <a:srgbClr val="EAEAEA"/>
    <a:srgbClr val="008000"/>
    <a:srgbClr val="000099"/>
    <a:srgbClr val="FFFF66"/>
    <a:srgbClr val="006666"/>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000" autoAdjust="0"/>
    <p:restoredTop sz="94605" autoAdjust="0"/>
  </p:normalViewPr>
  <p:slideViewPr>
    <p:cSldViewPr>
      <p:cViewPr varScale="1">
        <p:scale>
          <a:sx n="123" d="100"/>
          <a:sy n="123" d="100"/>
        </p:scale>
        <p:origin x="-1350" y="-90"/>
      </p:cViewPr>
      <p:guideLst>
        <p:guide orient="horz" pos="2160"/>
        <p:guide pos="2880"/>
      </p:guideLst>
    </p:cSldViewPr>
  </p:slideViewPr>
  <p:outlineViewPr>
    <p:cViewPr>
      <p:scale>
        <a:sx n="50" d="100"/>
        <a:sy n="50" d="100"/>
      </p:scale>
      <p:origin x="0" y="7205"/>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3388" cy="458788"/>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lvl1pPr defTabSz="925513">
              <a:defRPr sz="1200" b="0"/>
            </a:lvl1pPr>
          </a:lstStyle>
          <a:p>
            <a:pPr>
              <a:defRPr/>
            </a:pPr>
            <a:endParaRPr lang="en-US"/>
          </a:p>
        </p:txBody>
      </p:sp>
      <p:sp>
        <p:nvSpPr>
          <p:cNvPr id="20483" name="Rectangle 3"/>
          <p:cNvSpPr>
            <a:spLocks noGrp="1" noChangeArrowheads="1"/>
          </p:cNvSpPr>
          <p:nvPr>
            <p:ph type="dt" sz="quarter" idx="1"/>
          </p:nvPr>
        </p:nvSpPr>
        <p:spPr bwMode="auto">
          <a:xfrm>
            <a:off x="3884613" y="0"/>
            <a:ext cx="2973387" cy="458788"/>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lvl1pPr algn="r" defTabSz="925513">
              <a:defRPr sz="1200" b="0"/>
            </a:lvl1pPr>
          </a:lstStyle>
          <a:p>
            <a:pPr>
              <a:defRPr/>
            </a:pPr>
            <a:endParaRPr lang="en-US"/>
          </a:p>
        </p:txBody>
      </p:sp>
      <p:sp>
        <p:nvSpPr>
          <p:cNvPr id="20484" name="Rectangle 4"/>
          <p:cNvSpPr>
            <a:spLocks noGrp="1" noChangeArrowheads="1"/>
          </p:cNvSpPr>
          <p:nvPr>
            <p:ph type="ftr" sz="quarter" idx="2"/>
          </p:nvPr>
        </p:nvSpPr>
        <p:spPr bwMode="auto">
          <a:xfrm>
            <a:off x="0" y="8721725"/>
            <a:ext cx="2973388" cy="458788"/>
          </a:xfrm>
          <a:prstGeom prst="rect">
            <a:avLst/>
          </a:prstGeom>
          <a:noFill/>
          <a:ln w="9525">
            <a:noFill/>
            <a:miter lim="800000"/>
            <a:headEnd/>
            <a:tailEnd/>
          </a:ln>
          <a:effectLst/>
        </p:spPr>
        <p:txBody>
          <a:bodyPr vert="horz" wrap="square" lIns="92481" tIns="46239" rIns="92481" bIns="46239" numCol="1" anchor="b" anchorCtr="0" compatLnSpc="1">
            <a:prstTxWarp prst="textNoShape">
              <a:avLst/>
            </a:prstTxWarp>
          </a:bodyPr>
          <a:lstStyle>
            <a:lvl1pPr defTabSz="925513">
              <a:defRPr sz="1200" b="0"/>
            </a:lvl1pPr>
          </a:lstStyle>
          <a:p>
            <a:pPr>
              <a:defRPr/>
            </a:pPr>
            <a:endParaRPr lang="en-US"/>
          </a:p>
        </p:txBody>
      </p:sp>
      <p:sp>
        <p:nvSpPr>
          <p:cNvPr id="20485" name="Rectangle 5"/>
          <p:cNvSpPr>
            <a:spLocks noGrp="1" noChangeArrowheads="1"/>
          </p:cNvSpPr>
          <p:nvPr>
            <p:ph type="sldNum" sz="quarter" idx="3"/>
          </p:nvPr>
        </p:nvSpPr>
        <p:spPr bwMode="auto">
          <a:xfrm>
            <a:off x="3884613" y="8721725"/>
            <a:ext cx="2973387" cy="458788"/>
          </a:xfrm>
          <a:prstGeom prst="rect">
            <a:avLst/>
          </a:prstGeom>
          <a:noFill/>
          <a:ln w="9525">
            <a:noFill/>
            <a:miter lim="800000"/>
            <a:headEnd/>
            <a:tailEnd/>
          </a:ln>
          <a:effectLst/>
        </p:spPr>
        <p:txBody>
          <a:bodyPr vert="horz" wrap="square" lIns="92481" tIns="46239" rIns="92481" bIns="46239" numCol="1" anchor="b" anchorCtr="0" compatLnSpc="1">
            <a:prstTxWarp prst="textNoShape">
              <a:avLst/>
            </a:prstTxWarp>
          </a:bodyPr>
          <a:lstStyle>
            <a:lvl1pPr algn="r" defTabSz="925513">
              <a:defRPr sz="1200" b="0"/>
            </a:lvl1pPr>
          </a:lstStyle>
          <a:p>
            <a:pPr>
              <a:defRPr/>
            </a:pPr>
            <a:fld id="{AC59E325-52FC-4B5A-9149-BF9BB67BD648}" type="slidenum">
              <a:rPr lang="en-US"/>
              <a:pPr>
                <a:defRPr/>
              </a:pPr>
              <a:t>‹#›</a:t>
            </a:fld>
            <a:endParaRPr lang="en-US" dirty="0"/>
          </a:p>
        </p:txBody>
      </p:sp>
    </p:spTree>
    <p:extLst>
      <p:ext uri="{BB962C8B-B14F-4D97-AF65-F5344CB8AC3E}">
        <p14:creationId xmlns:p14="http://schemas.microsoft.com/office/powerpoint/2010/main" val="34354838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3388" cy="458788"/>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lvl1pPr defTabSz="925513">
              <a:defRPr sz="1200" b="0"/>
            </a:lvl1pPr>
          </a:lstStyle>
          <a:p>
            <a:pPr>
              <a:defRPr/>
            </a:pPr>
            <a:endParaRPr lang="en-US"/>
          </a:p>
        </p:txBody>
      </p:sp>
      <p:sp>
        <p:nvSpPr>
          <p:cNvPr id="36867" name="Rectangle 3"/>
          <p:cNvSpPr>
            <a:spLocks noGrp="1" noChangeArrowheads="1"/>
          </p:cNvSpPr>
          <p:nvPr>
            <p:ph type="dt" idx="1"/>
          </p:nvPr>
        </p:nvSpPr>
        <p:spPr bwMode="auto">
          <a:xfrm>
            <a:off x="3884613" y="0"/>
            <a:ext cx="2973387" cy="458788"/>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lvl1pPr algn="r" defTabSz="925513">
              <a:defRPr sz="1200" b="0"/>
            </a:lvl1pPr>
          </a:lstStyle>
          <a:p>
            <a:pPr>
              <a:defRPr/>
            </a:pPr>
            <a:endParaRPr lang="en-US"/>
          </a:p>
        </p:txBody>
      </p:sp>
      <p:sp>
        <p:nvSpPr>
          <p:cNvPr id="8196" name="Rectangle 4"/>
          <p:cNvSpPr>
            <a:spLocks noGrp="1" noRot="1" noChangeAspect="1" noChangeArrowheads="1" noTextEdit="1"/>
          </p:cNvSpPr>
          <p:nvPr>
            <p:ph type="sldImg" idx="2"/>
          </p:nvPr>
        </p:nvSpPr>
        <p:spPr bwMode="auto">
          <a:xfrm>
            <a:off x="1138238" y="687388"/>
            <a:ext cx="4592637" cy="34448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9" name="Rectangle 5"/>
          <p:cNvSpPr>
            <a:spLocks noGrp="1" noChangeArrowheads="1"/>
          </p:cNvSpPr>
          <p:nvPr>
            <p:ph type="body" sz="quarter" idx="3"/>
          </p:nvPr>
        </p:nvSpPr>
        <p:spPr bwMode="auto">
          <a:xfrm>
            <a:off x="914400" y="4360863"/>
            <a:ext cx="5029200" cy="4132262"/>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6870" name="Rectangle 6"/>
          <p:cNvSpPr>
            <a:spLocks noGrp="1" noChangeArrowheads="1"/>
          </p:cNvSpPr>
          <p:nvPr>
            <p:ph type="ftr" sz="quarter" idx="4"/>
          </p:nvPr>
        </p:nvSpPr>
        <p:spPr bwMode="auto">
          <a:xfrm>
            <a:off x="0" y="8721725"/>
            <a:ext cx="2973388" cy="458788"/>
          </a:xfrm>
          <a:prstGeom prst="rect">
            <a:avLst/>
          </a:prstGeom>
          <a:noFill/>
          <a:ln w="9525">
            <a:noFill/>
            <a:miter lim="800000"/>
            <a:headEnd/>
            <a:tailEnd/>
          </a:ln>
          <a:effectLst/>
        </p:spPr>
        <p:txBody>
          <a:bodyPr vert="horz" wrap="square" lIns="92481" tIns="46239" rIns="92481" bIns="46239" numCol="1" anchor="b" anchorCtr="0" compatLnSpc="1">
            <a:prstTxWarp prst="textNoShape">
              <a:avLst/>
            </a:prstTxWarp>
          </a:bodyPr>
          <a:lstStyle>
            <a:lvl1pPr defTabSz="925513">
              <a:defRPr sz="1200" b="0"/>
            </a:lvl1pPr>
          </a:lstStyle>
          <a:p>
            <a:pPr>
              <a:defRPr/>
            </a:pPr>
            <a:endParaRPr lang="en-US"/>
          </a:p>
        </p:txBody>
      </p:sp>
      <p:sp>
        <p:nvSpPr>
          <p:cNvPr id="36871" name="Rectangle 7"/>
          <p:cNvSpPr>
            <a:spLocks noGrp="1" noChangeArrowheads="1"/>
          </p:cNvSpPr>
          <p:nvPr>
            <p:ph type="sldNum" sz="quarter" idx="5"/>
          </p:nvPr>
        </p:nvSpPr>
        <p:spPr bwMode="auto">
          <a:xfrm>
            <a:off x="3884613" y="8721725"/>
            <a:ext cx="2973387" cy="458788"/>
          </a:xfrm>
          <a:prstGeom prst="rect">
            <a:avLst/>
          </a:prstGeom>
          <a:noFill/>
          <a:ln w="9525">
            <a:noFill/>
            <a:miter lim="800000"/>
            <a:headEnd/>
            <a:tailEnd/>
          </a:ln>
          <a:effectLst/>
        </p:spPr>
        <p:txBody>
          <a:bodyPr vert="horz" wrap="square" lIns="92481" tIns="46239" rIns="92481" bIns="46239" numCol="1" anchor="b" anchorCtr="0" compatLnSpc="1">
            <a:prstTxWarp prst="textNoShape">
              <a:avLst/>
            </a:prstTxWarp>
          </a:bodyPr>
          <a:lstStyle>
            <a:lvl1pPr algn="r" defTabSz="925513">
              <a:defRPr sz="1200" b="0"/>
            </a:lvl1pPr>
          </a:lstStyle>
          <a:p>
            <a:pPr>
              <a:defRPr/>
            </a:pPr>
            <a:fld id="{38245C1E-786B-4B6C-9B8F-AD2DE3CCACCB}" type="slidenum">
              <a:rPr lang="en-US"/>
              <a:pPr>
                <a:defRPr/>
              </a:pPr>
              <a:t>‹#›</a:t>
            </a:fld>
            <a:endParaRPr lang="en-US" dirty="0"/>
          </a:p>
        </p:txBody>
      </p:sp>
    </p:spTree>
    <p:extLst>
      <p:ext uri="{BB962C8B-B14F-4D97-AF65-F5344CB8AC3E}">
        <p14:creationId xmlns:p14="http://schemas.microsoft.com/office/powerpoint/2010/main" val="15233205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07D394A-84D6-47DE-BE59-6A4F6CB23A23}" type="slidenum">
              <a:rPr lang="en-US" altLang="en-US">
                <a:solidFill>
                  <a:srgbClr val="000000"/>
                </a:solidFill>
                <a:latin typeface="Times New Roman" pitchFamily="18" charset="0"/>
              </a:rPr>
              <a:pPr eaLnBrk="1" hangingPunct="1">
                <a:spcBef>
                  <a:spcPct val="0"/>
                </a:spcBef>
              </a:pPr>
              <a:t>1</a:t>
            </a:fld>
            <a:endParaRPr lang="en-US" altLang="en-US">
              <a:solidFill>
                <a:srgbClr val="000000"/>
              </a:solidFill>
              <a:latin typeface="Times New Roman" pitchFamily="18" charset="0"/>
            </a:endParaRPr>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216CDBE-B8B6-490F-A5A5-8B3CBF3B3E4C}" type="slidenum">
              <a:rPr lang="en-US"/>
              <a:pPr>
                <a:defRPr/>
              </a:pPr>
              <a:t>‹#›</a:t>
            </a:fld>
            <a:endParaRPr lang="en-US" dirty="0"/>
          </a:p>
        </p:txBody>
      </p:sp>
    </p:spTree>
    <p:extLst>
      <p:ext uri="{BB962C8B-B14F-4D97-AF65-F5344CB8AC3E}">
        <p14:creationId xmlns:p14="http://schemas.microsoft.com/office/powerpoint/2010/main" val="453874592"/>
      </p:ext>
    </p:extLst>
  </p:cSld>
  <p:clrMapOvr>
    <a:masterClrMapping/>
  </p:clrMapOvr>
  <p:transition>
    <p:zoom dir="in"/>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A350F3C-01A0-4D9F-924D-BD93A4DB62AF}" type="slidenum">
              <a:rPr lang="en-US"/>
              <a:pPr>
                <a:defRPr/>
              </a:pPr>
              <a:t>‹#›</a:t>
            </a:fld>
            <a:endParaRPr lang="en-US" dirty="0"/>
          </a:p>
        </p:txBody>
      </p:sp>
    </p:spTree>
    <p:extLst>
      <p:ext uri="{BB962C8B-B14F-4D97-AF65-F5344CB8AC3E}">
        <p14:creationId xmlns:p14="http://schemas.microsoft.com/office/powerpoint/2010/main" val="1299458654"/>
      </p:ext>
    </p:extLst>
  </p:cSld>
  <p:clrMapOvr>
    <a:masterClrMapping/>
  </p:clrMapOvr>
  <p:transition>
    <p:zoom dir="in"/>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2942106-6161-4A75-AFB2-6ACEAE3FE103}" type="slidenum">
              <a:rPr lang="en-US"/>
              <a:pPr>
                <a:defRPr/>
              </a:pPr>
              <a:t>‹#›</a:t>
            </a:fld>
            <a:endParaRPr lang="en-US" dirty="0"/>
          </a:p>
        </p:txBody>
      </p:sp>
    </p:spTree>
    <p:extLst>
      <p:ext uri="{BB962C8B-B14F-4D97-AF65-F5344CB8AC3E}">
        <p14:creationId xmlns:p14="http://schemas.microsoft.com/office/powerpoint/2010/main" val="1015792707"/>
      </p:ext>
    </p:extLst>
  </p:cSld>
  <p:clrMapOvr>
    <a:masterClrMapping/>
  </p:clrMapOvr>
  <p:transition>
    <p:zoom dir="in"/>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64FC583-0679-4513-B57F-E704926315A8}" type="slidenum">
              <a:rPr lang="en-US"/>
              <a:pPr>
                <a:defRPr/>
              </a:pPr>
              <a:t>‹#›</a:t>
            </a:fld>
            <a:endParaRPr lang="en-US"/>
          </a:p>
        </p:txBody>
      </p:sp>
    </p:spTree>
    <p:extLst>
      <p:ext uri="{BB962C8B-B14F-4D97-AF65-F5344CB8AC3E}">
        <p14:creationId xmlns:p14="http://schemas.microsoft.com/office/powerpoint/2010/main" val="35288448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884A082-DAFD-469A-BCF1-753A40DBAF1E}" type="slidenum">
              <a:rPr lang="en-US"/>
              <a:pPr>
                <a:defRPr/>
              </a:pPr>
              <a:t>‹#›</a:t>
            </a:fld>
            <a:endParaRPr lang="en-US"/>
          </a:p>
        </p:txBody>
      </p:sp>
    </p:spTree>
    <p:extLst>
      <p:ext uri="{BB962C8B-B14F-4D97-AF65-F5344CB8AC3E}">
        <p14:creationId xmlns:p14="http://schemas.microsoft.com/office/powerpoint/2010/main" val="29455853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5EA6590-0B45-4A28-891C-BBA111C6B130}" type="slidenum">
              <a:rPr lang="en-US"/>
              <a:pPr>
                <a:defRPr/>
              </a:pPr>
              <a:t>‹#›</a:t>
            </a:fld>
            <a:endParaRPr lang="en-US"/>
          </a:p>
        </p:txBody>
      </p:sp>
    </p:spTree>
    <p:extLst>
      <p:ext uri="{BB962C8B-B14F-4D97-AF65-F5344CB8AC3E}">
        <p14:creationId xmlns:p14="http://schemas.microsoft.com/office/powerpoint/2010/main" val="26508900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503EA22-1120-4C43-9C19-08778E8B69EE}" type="slidenum">
              <a:rPr lang="en-US"/>
              <a:pPr>
                <a:defRPr/>
              </a:pPr>
              <a:t>‹#›</a:t>
            </a:fld>
            <a:endParaRPr lang="en-US"/>
          </a:p>
        </p:txBody>
      </p:sp>
    </p:spTree>
    <p:extLst>
      <p:ext uri="{BB962C8B-B14F-4D97-AF65-F5344CB8AC3E}">
        <p14:creationId xmlns:p14="http://schemas.microsoft.com/office/powerpoint/2010/main" val="22715581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DF39926-67CD-4DEA-94B6-58D05F2EB460}" type="slidenum">
              <a:rPr lang="en-US"/>
              <a:pPr>
                <a:defRPr/>
              </a:pPr>
              <a:t>‹#›</a:t>
            </a:fld>
            <a:endParaRPr lang="en-US"/>
          </a:p>
        </p:txBody>
      </p:sp>
    </p:spTree>
    <p:extLst>
      <p:ext uri="{BB962C8B-B14F-4D97-AF65-F5344CB8AC3E}">
        <p14:creationId xmlns:p14="http://schemas.microsoft.com/office/powerpoint/2010/main" val="22011516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F5AA58F-D44F-41E8-9FAA-B588D22F6198}" type="slidenum">
              <a:rPr lang="en-US"/>
              <a:pPr>
                <a:defRPr/>
              </a:pPr>
              <a:t>‹#›</a:t>
            </a:fld>
            <a:endParaRPr lang="en-US"/>
          </a:p>
        </p:txBody>
      </p:sp>
    </p:spTree>
    <p:extLst>
      <p:ext uri="{BB962C8B-B14F-4D97-AF65-F5344CB8AC3E}">
        <p14:creationId xmlns:p14="http://schemas.microsoft.com/office/powerpoint/2010/main" val="40641647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734502E-91A8-4528-A829-9031CF3AFFBB}" type="slidenum">
              <a:rPr lang="en-US"/>
              <a:pPr>
                <a:defRPr/>
              </a:pPr>
              <a:t>‹#›</a:t>
            </a:fld>
            <a:endParaRPr lang="en-US"/>
          </a:p>
        </p:txBody>
      </p:sp>
    </p:spTree>
    <p:extLst>
      <p:ext uri="{BB962C8B-B14F-4D97-AF65-F5344CB8AC3E}">
        <p14:creationId xmlns:p14="http://schemas.microsoft.com/office/powerpoint/2010/main" val="35851995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634F5F6-E3E3-4A6F-81BC-D600EAA2A8B4}" type="slidenum">
              <a:rPr lang="en-US"/>
              <a:pPr>
                <a:defRPr/>
              </a:pPr>
              <a:t>‹#›</a:t>
            </a:fld>
            <a:endParaRPr lang="en-US"/>
          </a:p>
        </p:txBody>
      </p:sp>
    </p:spTree>
    <p:extLst>
      <p:ext uri="{BB962C8B-B14F-4D97-AF65-F5344CB8AC3E}">
        <p14:creationId xmlns:p14="http://schemas.microsoft.com/office/powerpoint/2010/main" val="3849548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6DD851-62C6-4FF1-BB56-7EB595208C34}" type="slidenum">
              <a:rPr lang="en-US"/>
              <a:pPr>
                <a:defRPr/>
              </a:pPr>
              <a:t>‹#›</a:t>
            </a:fld>
            <a:endParaRPr lang="en-US" dirty="0"/>
          </a:p>
        </p:txBody>
      </p:sp>
    </p:spTree>
    <p:extLst>
      <p:ext uri="{BB962C8B-B14F-4D97-AF65-F5344CB8AC3E}">
        <p14:creationId xmlns:p14="http://schemas.microsoft.com/office/powerpoint/2010/main" val="1129994771"/>
      </p:ext>
    </p:extLst>
  </p:cSld>
  <p:clrMapOvr>
    <a:masterClrMapping/>
  </p:clrMapOvr>
  <p:transition>
    <p:zoom dir="in"/>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EBCC024-4D37-4BD0-95C9-45B741A04F37}" type="slidenum">
              <a:rPr lang="en-US"/>
              <a:pPr>
                <a:defRPr/>
              </a:pPr>
              <a:t>‹#›</a:t>
            </a:fld>
            <a:endParaRPr lang="en-US"/>
          </a:p>
        </p:txBody>
      </p:sp>
    </p:spTree>
    <p:extLst>
      <p:ext uri="{BB962C8B-B14F-4D97-AF65-F5344CB8AC3E}">
        <p14:creationId xmlns:p14="http://schemas.microsoft.com/office/powerpoint/2010/main" val="26823360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7071136-6107-4C1D-BD30-A73A0AE573FB}" type="slidenum">
              <a:rPr lang="en-US"/>
              <a:pPr>
                <a:defRPr/>
              </a:pPr>
              <a:t>‹#›</a:t>
            </a:fld>
            <a:endParaRPr lang="en-US"/>
          </a:p>
        </p:txBody>
      </p:sp>
    </p:spTree>
    <p:extLst>
      <p:ext uri="{BB962C8B-B14F-4D97-AF65-F5344CB8AC3E}">
        <p14:creationId xmlns:p14="http://schemas.microsoft.com/office/powerpoint/2010/main" val="39171854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AA8B7FC-4ED9-4837-AC46-DF263E928EA2}" type="slidenum">
              <a:rPr lang="en-US"/>
              <a:pPr>
                <a:defRPr/>
              </a:pPr>
              <a:t>‹#›</a:t>
            </a:fld>
            <a:endParaRPr lang="en-US"/>
          </a:p>
        </p:txBody>
      </p:sp>
    </p:spTree>
    <p:extLst>
      <p:ext uri="{BB962C8B-B14F-4D97-AF65-F5344CB8AC3E}">
        <p14:creationId xmlns:p14="http://schemas.microsoft.com/office/powerpoint/2010/main" val="38960467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06C73F8-1E3B-47D7-9760-263BA84F59C9}" type="slidenum">
              <a:rPr lang="en-US"/>
              <a:pPr>
                <a:defRPr/>
              </a:pPr>
              <a:t>‹#›</a:t>
            </a:fld>
            <a:endParaRPr lang="en-US"/>
          </a:p>
        </p:txBody>
      </p:sp>
    </p:spTree>
    <p:extLst>
      <p:ext uri="{BB962C8B-B14F-4D97-AF65-F5344CB8AC3E}">
        <p14:creationId xmlns:p14="http://schemas.microsoft.com/office/powerpoint/2010/main" val="11899232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05F4670-5DBD-4008-92E7-E19F0BEB3F2F}" type="slidenum">
              <a:rPr lang="en-US"/>
              <a:pPr>
                <a:defRPr/>
              </a:pPr>
              <a:t>‹#›</a:t>
            </a:fld>
            <a:endParaRPr lang="en-US"/>
          </a:p>
        </p:txBody>
      </p:sp>
    </p:spTree>
    <p:extLst>
      <p:ext uri="{BB962C8B-B14F-4D97-AF65-F5344CB8AC3E}">
        <p14:creationId xmlns:p14="http://schemas.microsoft.com/office/powerpoint/2010/main" val="147300731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A6E9479-8F82-4118-BFCC-1F40E29349E2}" type="slidenum">
              <a:rPr lang="en-US"/>
              <a:pPr>
                <a:defRPr/>
              </a:pPr>
              <a:t>‹#›</a:t>
            </a:fld>
            <a:endParaRPr lang="en-US"/>
          </a:p>
        </p:txBody>
      </p:sp>
    </p:spTree>
    <p:extLst>
      <p:ext uri="{BB962C8B-B14F-4D97-AF65-F5344CB8AC3E}">
        <p14:creationId xmlns:p14="http://schemas.microsoft.com/office/powerpoint/2010/main" val="41625601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4F5CA08-318B-4F92-9492-5B6B4221DB2C}" type="slidenum">
              <a:rPr lang="en-US"/>
              <a:pPr>
                <a:defRPr/>
              </a:pPr>
              <a:t>‹#›</a:t>
            </a:fld>
            <a:endParaRPr lang="en-US"/>
          </a:p>
        </p:txBody>
      </p:sp>
    </p:spTree>
    <p:extLst>
      <p:ext uri="{BB962C8B-B14F-4D97-AF65-F5344CB8AC3E}">
        <p14:creationId xmlns:p14="http://schemas.microsoft.com/office/powerpoint/2010/main" val="146072086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6FC3DDD-ED95-46B8-866E-6F4836A13B11}" type="slidenum">
              <a:rPr lang="en-US"/>
              <a:pPr>
                <a:defRPr/>
              </a:pPr>
              <a:t>‹#›</a:t>
            </a:fld>
            <a:endParaRPr lang="en-US"/>
          </a:p>
        </p:txBody>
      </p:sp>
    </p:spTree>
    <p:extLst>
      <p:ext uri="{BB962C8B-B14F-4D97-AF65-F5344CB8AC3E}">
        <p14:creationId xmlns:p14="http://schemas.microsoft.com/office/powerpoint/2010/main" val="251163063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BC508D7-BA96-4A66-BD03-0CBBAD118DD5}" type="slidenum">
              <a:rPr lang="en-US"/>
              <a:pPr>
                <a:defRPr/>
              </a:pPr>
              <a:t>‹#›</a:t>
            </a:fld>
            <a:endParaRPr lang="en-US"/>
          </a:p>
        </p:txBody>
      </p:sp>
    </p:spTree>
    <p:extLst>
      <p:ext uri="{BB962C8B-B14F-4D97-AF65-F5344CB8AC3E}">
        <p14:creationId xmlns:p14="http://schemas.microsoft.com/office/powerpoint/2010/main" val="338376334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D8BA748-1F16-4BFC-9C49-1FCF25EB69B7}" type="slidenum">
              <a:rPr lang="en-US"/>
              <a:pPr>
                <a:defRPr/>
              </a:pPr>
              <a:t>‹#›</a:t>
            </a:fld>
            <a:endParaRPr lang="en-US"/>
          </a:p>
        </p:txBody>
      </p:sp>
    </p:spTree>
    <p:extLst>
      <p:ext uri="{BB962C8B-B14F-4D97-AF65-F5344CB8AC3E}">
        <p14:creationId xmlns:p14="http://schemas.microsoft.com/office/powerpoint/2010/main" val="857479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68AA0EF-0C73-43B5-9078-F55A1D4F8D6B}" type="slidenum">
              <a:rPr lang="en-US"/>
              <a:pPr>
                <a:defRPr/>
              </a:pPr>
              <a:t>‹#›</a:t>
            </a:fld>
            <a:endParaRPr lang="en-US" dirty="0"/>
          </a:p>
        </p:txBody>
      </p:sp>
    </p:spTree>
    <p:extLst>
      <p:ext uri="{BB962C8B-B14F-4D97-AF65-F5344CB8AC3E}">
        <p14:creationId xmlns:p14="http://schemas.microsoft.com/office/powerpoint/2010/main" val="2732260854"/>
      </p:ext>
    </p:extLst>
  </p:cSld>
  <p:clrMapOvr>
    <a:masterClrMapping/>
  </p:clrMapOvr>
  <p:transition>
    <p:zoom dir="in"/>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9D24F9D-8EFC-41BB-8EF5-C1FFB68BE931}" type="slidenum">
              <a:rPr lang="en-US"/>
              <a:pPr>
                <a:defRPr/>
              </a:pPr>
              <a:t>‹#›</a:t>
            </a:fld>
            <a:endParaRPr lang="en-US"/>
          </a:p>
        </p:txBody>
      </p:sp>
    </p:spTree>
    <p:extLst>
      <p:ext uri="{BB962C8B-B14F-4D97-AF65-F5344CB8AC3E}">
        <p14:creationId xmlns:p14="http://schemas.microsoft.com/office/powerpoint/2010/main" val="271111797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60C1CAA-C21C-43D8-B1F0-8CF532775CD8}" type="slidenum">
              <a:rPr lang="en-US"/>
              <a:pPr>
                <a:defRPr/>
              </a:pPr>
              <a:t>‹#›</a:t>
            </a:fld>
            <a:endParaRPr lang="en-US"/>
          </a:p>
        </p:txBody>
      </p:sp>
    </p:spTree>
    <p:extLst>
      <p:ext uri="{BB962C8B-B14F-4D97-AF65-F5344CB8AC3E}">
        <p14:creationId xmlns:p14="http://schemas.microsoft.com/office/powerpoint/2010/main" val="69699596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42F7F55-3ABA-4EFD-BE55-E332C295F4AC}" type="slidenum">
              <a:rPr lang="en-US"/>
              <a:pPr>
                <a:defRPr/>
              </a:pPr>
              <a:t>‹#›</a:t>
            </a:fld>
            <a:endParaRPr lang="en-US"/>
          </a:p>
        </p:txBody>
      </p:sp>
    </p:spTree>
    <p:extLst>
      <p:ext uri="{BB962C8B-B14F-4D97-AF65-F5344CB8AC3E}">
        <p14:creationId xmlns:p14="http://schemas.microsoft.com/office/powerpoint/2010/main" val="39278609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59F65E-61FA-43A7-8F90-91A0AFD8969F}" type="slidenum">
              <a:rPr lang="en-US"/>
              <a:pPr>
                <a:defRPr/>
              </a:pPr>
              <a:t>‹#›</a:t>
            </a:fld>
            <a:endParaRPr lang="en-US"/>
          </a:p>
        </p:txBody>
      </p:sp>
    </p:spTree>
    <p:extLst>
      <p:ext uri="{BB962C8B-B14F-4D97-AF65-F5344CB8AC3E}">
        <p14:creationId xmlns:p14="http://schemas.microsoft.com/office/powerpoint/2010/main" val="39551418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4CDB467-09BE-4E5D-B289-08DEC0548BE4}" type="slidenum">
              <a:rPr lang="en-US"/>
              <a:pPr>
                <a:defRPr/>
              </a:pPr>
              <a:t>‹#›</a:t>
            </a:fld>
            <a:endParaRPr lang="en-US"/>
          </a:p>
        </p:txBody>
      </p:sp>
    </p:spTree>
    <p:extLst>
      <p:ext uri="{BB962C8B-B14F-4D97-AF65-F5344CB8AC3E}">
        <p14:creationId xmlns:p14="http://schemas.microsoft.com/office/powerpoint/2010/main" val="416651270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FD215C4-7D49-4ADE-A53E-474382352C97}" type="slidenum">
              <a:rPr lang="en-US"/>
              <a:pPr>
                <a:defRPr/>
              </a:pPr>
              <a:t>‹#›</a:t>
            </a:fld>
            <a:endParaRPr lang="en-US"/>
          </a:p>
        </p:txBody>
      </p:sp>
    </p:spTree>
    <p:extLst>
      <p:ext uri="{BB962C8B-B14F-4D97-AF65-F5344CB8AC3E}">
        <p14:creationId xmlns:p14="http://schemas.microsoft.com/office/powerpoint/2010/main" val="923664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19A93E0-A738-4513-8709-D0688C4B5326}" type="slidenum">
              <a:rPr lang="en-US"/>
              <a:pPr>
                <a:defRPr/>
              </a:pPr>
              <a:t>‹#›</a:t>
            </a:fld>
            <a:endParaRPr lang="en-US" dirty="0"/>
          </a:p>
        </p:txBody>
      </p:sp>
    </p:spTree>
    <p:extLst>
      <p:ext uri="{BB962C8B-B14F-4D97-AF65-F5344CB8AC3E}">
        <p14:creationId xmlns:p14="http://schemas.microsoft.com/office/powerpoint/2010/main" val="1333030092"/>
      </p:ext>
    </p:extLst>
  </p:cSld>
  <p:clrMapOvr>
    <a:masterClrMapping/>
  </p:clrMapOvr>
  <p:transition>
    <p:zoom dir="in"/>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570ACD3-ABDD-4CBC-BBFA-6F9B73C70E34}" type="slidenum">
              <a:rPr lang="en-US"/>
              <a:pPr>
                <a:defRPr/>
              </a:pPr>
              <a:t>‹#›</a:t>
            </a:fld>
            <a:endParaRPr lang="en-US" dirty="0"/>
          </a:p>
        </p:txBody>
      </p:sp>
    </p:spTree>
    <p:extLst>
      <p:ext uri="{BB962C8B-B14F-4D97-AF65-F5344CB8AC3E}">
        <p14:creationId xmlns:p14="http://schemas.microsoft.com/office/powerpoint/2010/main" val="3183959299"/>
      </p:ext>
    </p:extLst>
  </p:cSld>
  <p:clrMapOvr>
    <a:masterClrMapping/>
  </p:clrMapOvr>
  <p:transition>
    <p:zoom dir="in"/>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0AE20EA-DF52-406A-8674-67B4BDBC7835}" type="slidenum">
              <a:rPr lang="en-US"/>
              <a:pPr>
                <a:defRPr/>
              </a:pPr>
              <a:t>‹#›</a:t>
            </a:fld>
            <a:endParaRPr lang="en-US" dirty="0"/>
          </a:p>
        </p:txBody>
      </p:sp>
    </p:spTree>
    <p:extLst>
      <p:ext uri="{BB962C8B-B14F-4D97-AF65-F5344CB8AC3E}">
        <p14:creationId xmlns:p14="http://schemas.microsoft.com/office/powerpoint/2010/main" val="2873286669"/>
      </p:ext>
    </p:extLst>
  </p:cSld>
  <p:clrMapOvr>
    <a:masterClrMapping/>
  </p:clrMapOvr>
  <p:transition>
    <p:zoom dir="in"/>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F7B2733-2904-4451-9A16-670D5F93B05B}" type="slidenum">
              <a:rPr lang="en-US"/>
              <a:pPr>
                <a:defRPr/>
              </a:pPr>
              <a:t>‹#›</a:t>
            </a:fld>
            <a:endParaRPr lang="en-US" dirty="0"/>
          </a:p>
        </p:txBody>
      </p:sp>
    </p:spTree>
    <p:extLst>
      <p:ext uri="{BB962C8B-B14F-4D97-AF65-F5344CB8AC3E}">
        <p14:creationId xmlns:p14="http://schemas.microsoft.com/office/powerpoint/2010/main" val="2019157466"/>
      </p:ext>
    </p:extLst>
  </p:cSld>
  <p:clrMapOvr>
    <a:masterClrMapping/>
  </p:clrMapOvr>
  <p:transition>
    <p:zoom dir="in"/>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8576C29-5FB5-46A5-A5A4-DFC7E1348240}" type="slidenum">
              <a:rPr lang="en-US"/>
              <a:pPr>
                <a:defRPr/>
              </a:pPr>
              <a:t>‹#›</a:t>
            </a:fld>
            <a:endParaRPr lang="en-US" dirty="0"/>
          </a:p>
        </p:txBody>
      </p:sp>
    </p:spTree>
    <p:extLst>
      <p:ext uri="{BB962C8B-B14F-4D97-AF65-F5344CB8AC3E}">
        <p14:creationId xmlns:p14="http://schemas.microsoft.com/office/powerpoint/2010/main" val="1216583454"/>
      </p:ext>
    </p:extLst>
  </p:cSld>
  <p:clrMapOvr>
    <a:masterClrMapping/>
  </p:clrMapOvr>
  <p:transition>
    <p:zoom dir="in"/>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38025CA-A408-4646-A837-9C8F18050CD9}" type="slidenum">
              <a:rPr lang="en-US"/>
              <a:pPr>
                <a:defRPr/>
              </a:pPr>
              <a:t>‹#›</a:t>
            </a:fld>
            <a:endParaRPr lang="en-US" dirty="0"/>
          </a:p>
        </p:txBody>
      </p:sp>
    </p:spTree>
    <p:extLst>
      <p:ext uri="{BB962C8B-B14F-4D97-AF65-F5344CB8AC3E}">
        <p14:creationId xmlns:p14="http://schemas.microsoft.com/office/powerpoint/2010/main" val="1143893359"/>
      </p:ext>
    </p:extLst>
  </p:cSld>
  <p:clrMapOvr>
    <a:masterClrMapping/>
  </p:clrMapOvr>
  <p:transition>
    <p:zoom dir="in"/>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2.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ags" Target="../tags/tag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ags" Target="../tags/tag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6" Type="http://schemas.openxmlformats.org/officeDocument/2006/relationships/image" Target="../media/image2.jpeg"/><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5" Type="http://schemas.openxmlformats.org/officeDocument/2006/relationships/tags" Target="../tags/tag4.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tags" Target="../tags/tag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0"/>
          <p:cNvPicPr>
            <a:picLocks noChangeAspect="1" noChangeArrowheads="1"/>
          </p:cNvPicPr>
          <p:nvPr userDrawn="1"/>
        </p:nvPicPr>
        <p:blipFill>
          <a:blip r:embed="rId13">
            <a:extLst>
              <a:ext uri="{28A0092B-C50C-407E-A947-70E740481C1C}">
                <a14:useLocalDpi xmlns:a14="http://schemas.microsoft.com/office/drawing/2010/main" val="0"/>
              </a:ext>
            </a:extLst>
          </a:blip>
          <a:srcRect r="38637"/>
          <a:stretch>
            <a:fillRect/>
          </a:stretch>
        </p:blipFill>
        <p:spPr bwMode="auto">
          <a:xfrm>
            <a:off x="6057900" y="0"/>
            <a:ext cx="3086100" cy="135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9530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atin typeface="+mn-lt"/>
              </a:defRPr>
            </a:lvl1pPr>
          </a:lstStyle>
          <a:p>
            <a:pPr>
              <a:defRPr/>
            </a:pPr>
            <a:endParaRPr lang="en-US"/>
          </a:p>
        </p:txBody>
      </p:sp>
      <p:sp>
        <p:nvSpPr>
          <p:cNvPr id="69530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atin typeface="+mn-lt"/>
              </a:defRPr>
            </a:lvl1pPr>
          </a:lstStyle>
          <a:p>
            <a:pPr>
              <a:defRPr/>
            </a:pPr>
            <a:endParaRPr lang="en-US"/>
          </a:p>
        </p:txBody>
      </p:sp>
      <p:sp>
        <p:nvSpPr>
          <p:cNvPr id="69530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atin typeface="+mn-lt"/>
              </a:defRPr>
            </a:lvl1pPr>
          </a:lstStyle>
          <a:p>
            <a:pPr>
              <a:defRPr/>
            </a:pPr>
            <a:fld id="{7DAE339E-26AF-4780-A609-BC007EC8543F}" type="slidenum">
              <a:rPr lang="en-US"/>
              <a:pPr>
                <a:defRPr/>
              </a:pPr>
              <a:t>‹#›</a:t>
            </a:fld>
            <a:endParaRPr lang="en-US" dirty="0"/>
          </a:p>
        </p:txBody>
      </p:sp>
      <p:sp>
        <p:nvSpPr>
          <p:cNvPr id="1032" name="Rectangle 10"/>
          <p:cNvSpPr>
            <a:spLocks noChangeArrowheads="1"/>
          </p:cNvSpPr>
          <p:nvPr userDrawn="1"/>
        </p:nvSpPr>
        <p:spPr bwMode="auto">
          <a:xfrm>
            <a:off x="381000" y="1219200"/>
            <a:ext cx="8305800" cy="76200"/>
          </a:xfrm>
          <a:prstGeom prst="rect">
            <a:avLst/>
          </a:prstGeom>
          <a:gradFill rotWithShape="0">
            <a:gsLst>
              <a:gs pos="0">
                <a:srgbClr val="00475E"/>
              </a:gs>
              <a:gs pos="100000">
                <a:srgbClr val="0099CC"/>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81204" tIns="39889" rIns="81204" bIns="39889" anchor="ctr"/>
          <a:lstStyle>
            <a:lvl1pPr defTabSz="820738" eaLnBrk="0" hangingPunct="0">
              <a:defRPr b="1">
                <a:solidFill>
                  <a:schemeClr val="tx1"/>
                </a:solidFill>
                <a:latin typeface="Times New Roman" pitchFamily="18" charset="0"/>
              </a:defRPr>
            </a:lvl1pPr>
            <a:lvl2pPr marL="742950" indent="-285750" defTabSz="820738" eaLnBrk="0" hangingPunct="0">
              <a:defRPr b="1">
                <a:solidFill>
                  <a:schemeClr val="tx1"/>
                </a:solidFill>
                <a:latin typeface="Times New Roman" pitchFamily="18" charset="0"/>
              </a:defRPr>
            </a:lvl2pPr>
            <a:lvl3pPr marL="1143000" indent="-228600" defTabSz="820738" eaLnBrk="0" hangingPunct="0">
              <a:defRPr b="1">
                <a:solidFill>
                  <a:schemeClr val="tx1"/>
                </a:solidFill>
                <a:latin typeface="Times New Roman" pitchFamily="18" charset="0"/>
              </a:defRPr>
            </a:lvl3pPr>
            <a:lvl4pPr marL="1600200" indent="-228600" defTabSz="820738" eaLnBrk="0" hangingPunct="0">
              <a:defRPr b="1">
                <a:solidFill>
                  <a:schemeClr val="tx1"/>
                </a:solidFill>
                <a:latin typeface="Times New Roman" pitchFamily="18" charset="0"/>
              </a:defRPr>
            </a:lvl4pPr>
            <a:lvl5pPr marL="2057400" indent="-228600" defTabSz="820738" eaLnBrk="0" hangingPunct="0">
              <a:defRPr b="1">
                <a:solidFill>
                  <a:schemeClr val="tx1"/>
                </a:solidFill>
                <a:latin typeface="Times New Roman" pitchFamily="18" charset="0"/>
              </a:defRPr>
            </a:lvl5pPr>
            <a:lvl6pPr marL="2514600" indent="-228600" defTabSz="820738" eaLnBrk="0" fontAlgn="base" hangingPunct="0">
              <a:spcBef>
                <a:spcPct val="0"/>
              </a:spcBef>
              <a:spcAft>
                <a:spcPct val="0"/>
              </a:spcAft>
              <a:defRPr b="1">
                <a:solidFill>
                  <a:schemeClr val="tx1"/>
                </a:solidFill>
                <a:latin typeface="Times New Roman" pitchFamily="18" charset="0"/>
              </a:defRPr>
            </a:lvl6pPr>
            <a:lvl7pPr marL="2971800" indent="-228600" defTabSz="820738" eaLnBrk="0" fontAlgn="base" hangingPunct="0">
              <a:spcBef>
                <a:spcPct val="0"/>
              </a:spcBef>
              <a:spcAft>
                <a:spcPct val="0"/>
              </a:spcAft>
              <a:defRPr b="1">
                <a:solidFill>
                  <a:schemeClr val="tx1"/>
                </a:solidFill>
                <a:latin typeface="Times New Roman" pitchFamily="18" charset="0"/>
              </a:defRPr>
            </a:lvl7pPr>
            <a:lvl8pPr marL="3429000" indent="-228600" defTabSz="820738" eaLnBrk="0" fontAlgn="base" hangingPunct="0">
              <a:spcBef>
                <a:spcPct val="0"/>
              </a:spcBef>
              <a:spcAft>
                <a:spcPct val="0"/>
              </a:spcAft>
              <a:defRPr b="1">
                <a:solidFill>
                  <a:schemeClr val="tx1"/>
                </a:solidFill>
                <a:latin typeface="Times New Roman" pitchFamily="18" charset="0"/>
              </a:defRPr>
            </a:lvl8pPr>
            <a:lvl9pPr marL="3886200" indent="-228600" defTabSz="820738" eaLnBrk="0" fontAlgn="base" hangingPunct="0">
              <a:spcBef>
                <a:spcPct val="0"/>
              </a:spcBef>
              <a:spcAft>
                <a:spcPct val="0"/>
              </a:spcAft>
              <a:defRPr b="1">
                <a:solidFill>
                  <a:schemeClr val="tx1"/>
                </a:solidFill>
                <a:latin typeface="Times New Roman" pitchFamily="18" charset="0"/>
              </a:defRPr>
            </a:lvl9pPr>
          </a:lstStyle>
          <a:p>
            <a:pPr>
              <a:spcBef>
                <a:spcPct val="50000"/>
              </a:spcBef>
              <a:defRPr/>
            </a:pPr>
            <a:endParaRPr lang="en-US" altLang="en-US" sz="2200" b="0" dirty="0" smtClean="0"/>
          </a:p>
        </p:txBody>
      </p:sp>
      <p:sp>
        <p:nvSpPr>
          <p:cNvPr id="1033" name="WordArt 12"/>
          <p:cNvSpPr>
            <a:spLocks noChangeArrowheads="1" noChangeShapeType="1" noTextEdit="1"/>
          </p:cNvSpPr>
          <p:nvPr userDrawn="1"/>
        </p:nvSpPr>
        <p:spPr bwMode="auto">
          <a:xfrm>
            <a:off x="314325" y="228600"/>
            <a:ext cx="1285875" cy="571500"/>
          </a:xfrm>
          <a:prstGeom prst="rect">
            <a:avLst/>
          </a:prstGeom>
        </p:spPr>
        <p:txBody>
          <a:bodyPr wrap="none" fromWordArt="1">
            <a:prstTxWarp prst="textPlain">
              <a:avLst>
                <a:gd name="adj" fmla="val 50000"/>
              </a:avLst>
            </a:prstTxWarp>
          </a:bodyPr>
          <a:lstStyle/>
          <a:p>
            <a:pPr algn="ctr"/>
            <a:r>
              <a:rPr lang="en-US" sz="3600" kern="10">
                <a:ln w="19050">
                  <a:solidFill>
                    <a:srgbClr val="008000"/>
                  </a:solidFill>
                  <a:round/>
                  <a:headEnd/>
                  <a:tailEnd/>
                </a:ln>
                <a:solidFill>
                  <a:srgbClr val="33CCCC"/>
                </a:solidFill>
                <a:effectLst>
                  <a:outerShdw dist="35921" dir="2700000" algn="ctr" rotWithShape="0">
                    <a:srgbClr val="990000"/>
                  </a:outerShdw>
                </a:effectLst>
                <a:latin typeface="Impact"/>
              </a:rPr>
              <a:t>TDTWG</a:t>
            </a: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ransition>
    <p:zoom dir="in"/>
  </p:transition>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17444"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solidFill>
                  <a:srgbClr val="000000"/>
                </a:solidFill>
                <a:latin typeface="Arial" charset="0"/>
              </a:defRPr>
            </a:lvl1pPr>
          </a:lstStyle>
          <a:p>
            <a:pPr>
              <a:defRPr/>
            </a:pPr>
            <a:endParaRPr lang="en-US" b="0"/>
          </a:p>
        </p:txBody>
      </p:sp>
      <p:sp>
        <p:nvSpPr>
          <p:cNvPr id="317445"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charset="0"/>
              </a:defRPr>
            </a:lvl1pPr>
          </a:lstStyle>
          <a:p>
            <a:pPr>
              <a:defRPr/>
            </a:pPr>
            <a:endParaRPr lang="en-US" b="0"/>
          </a:p>
        </p:txBody>
      </p:sp>
      <p:sp>
        <p:nvSpPr>
          <p:cNvPr id="317446"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charset="0"/>
              </a:defRPr>
            </a:lvl1pPr>
          </a:lstStyle>
          <a:p>
            <a:pPr>
              <a:defRPr/>
            </a:pPr>
            <a:fld id="{F422D3C7-EA04-4C76-8924-B6B556E97F61}" type="slidenum">
              <a:rPr lang="en-US" b="0"/>
              <a:pPr>
                <a:defRPr/>
              </a:pPr>
              <a:t>‹#›</a:t>
            </a:fld>
            <a:endParaRPr lang="en-US" b="0"/>
          </a:p>
        </p:txBody>
      </p:sp>
      <p:pic>
        <p:nvPicPr>
          <p:cNvPr id="2055" name="Picture 7" descr="Copy of Ercot Logo"/>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7315200" y="76200"/>
            <a:ext cx="1752600" cy="94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Line 8"/>
          <p:cNvSpPr>
            <a:spLocks noChangeShapeType="1"/>
          </p:cNvSpPr>
          <p:nvPr userDrawn="1">
            <p:custDataLst>
              <p:tags r:id="rId14"/>
            </p:custDataLst>
          </p:nvPr>
        </p:nvSpPr>
        <p:spPr bwMode="auto">
          <a:xfrm flipV="1">
            <a:off x="0" y="981075"/>
            <a:ext cx="9144000" cy="9525"/>
          </a:xfrm>
          <a:prstGeom prst="line">
            <a:avLst/>
          </a:prstGeom>
          <a:noFill/>
          <a:ln w="31750">
            <a:solidFill>
              <a:srgbClr val="008080"/>
            </a:solidFill>
            <a:round/>
            <a:headEnd/>
            <a:tailEnd/>
          </a:ln>
          <a:extLst>
            <a:ext uri="{909E8E84-426E-40DD-AFC4-6F175D3DCCD1}">
              <a14:hiddenFill xmlns:a14="http://schemas.microsoft.com/office/drawing/2010/main">
                <a:noFill/>
              </a14:hiddenFill>
            </a:ext>
          </a:extLst>
        </p:spPr>
        <p:txBody>
          <a:bodyPr wrap="none" anchor="ctr"/>
          <a:lstStyle/>
          <a:p>
            <a:endParaRPr lang="en-US" b="0" smtClean="0">
              <a:solidFill>
                <a:srgbClr val="000000"/>
              </a:solidFill>
              <a:latin typeface="Arial" charset="0"/>
            </a:endParaRPr>
          </a:p>
        </p:txBody>
      </p:sp>
      <p:sp>
        <p:nvSpPr>
          <p:cNvPr id="2057" name="Line 9"/>
          <p:cNvSpPr>
            <a:spLocks noChangeShapeType="1"/>
          </p:cNvSpPr>
          <p:nvPr userDrawn="1">
            <p:custDataLst>
              <p:tags r:id="rId15"/>
            </p:custDataLst>
          </p:nvPr>
        </p:nvSpPr>
        <p:spPr bwMode="auto">
          <a:xfrm>
            <a:off x="458788" y="6248400"/>
            <a:ext cx="8226425" cy="0"/>
          </a:xfrm>
          <a:prstGeom prst="line">
            <a:avLst/>
          </a:prstGeom>
          <a:noFill/>
          <a:ln w="12700">
            <a:solidFill>
              <a:srgbClr val="00279F"/>
            </a:solidFill>
            <a:round/>
            <a:headEnd/>
            <a:tailEnd/>
          </a:ln>
          <a:extLst>
            <a:ext uri="{909E8E84-426E-40DD-AFC4-6F175D3DCCD1}">
              <a14:hiddenFill xmlns:a14="http://schemas.microsoft.com/office/drawing/2010/main">
                <a:noFill/>
              </a14:hiddenFill>
            </a:ext>
          </a:extLst>
        </p:spPr>
        <p:txBody>
          <a:bodyPr wrap="none" anchor="ctr"/>
          <a:lstStyle/>
          <a:p>
            <a:endParaRPr lang="en-US" b="0" smtClean="0">
              <a:solidFill>
                <a:srgbClr val="000000"/>
              </a:solidFill>
              <a:latin typeface="Arial" charset="0"/>
            </a:endParaRPr>
          </a:p>
        </p:txBody>
      </p:sp>
    </p:spTree>
    <p:extLst>
      <p:ext uri="{BB962C8B-B14F-4D97-AF65-F5344CB8AC3E}">
        <p14:creationId xmlns:p14="http://schemas.microsoft.com/office/powerpoint/2010/main" val="3283878311"/>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3075"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17444"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solidFill>
                  <a:srgbClr val="000000"/>
                </a:solidFill>
                <a:latin typeface="Arial" charset="0"/>
              </a:defRPr>
            </a:lvl1pPr>
          </a:lstStyle>
          <a:p>
            <a:pPr>
              <a:defRPr/>
            </a:pPr>
            <a:endParaRPr lang="en-US" b="0"/>
          </a:p>
        </p:txBody>
      </p:sp>
      <p:sp>
        <p:nvSpPr>
          <p:cNvPr id="317445"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charset="0"/>
              </a:defRPr>
            </a:lvl1pPr>
          </a:lstStyle>
          <a:p>
            <a:pPr>
              <a:defRPr/>
            </a:pPr>
            <a:endParaRPr lang="en-US" b="0"/>
          </a:p>
        </p:txBody>
      </p:sp>
      <p:sp>
        <p:nvSpPr>
          <p:cNvPr id="317446"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charset="0"/>
              </a:defRPr>
            </a:lvl1pPr>
          </a:lstStyle>
          <a:p>
            <a:pPr>
              <a:defRPr/>
            </a:pPr>
            <a:fld id="{582415EB-9420-4D29-AD2C-62CB4724C165}" type="slidenum">
              <a:rPr lang="en-US" b="0"/>
              <a:pPr>
                <a:defRPr/>
              </a:pPr>
              <a:t>‹#›</a:t>
            </a:fld>
            <a:endParaRPr lang="en-US" b="0"/>
          </a:p>
        </p:txBody>
      </p:sp>
      <p:pic>
        <p:nvPicPr>
          <p:cNvPr id="3079" name="Picture 7" descr="Copy of Ercot Logo"/>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7315200" y="76200"/>
            <a:ext cx="1752600" cy="94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0" name="Line 8"/>
          <p:cNvSpPr>
            <a:spLocks noChangeShapeType="1"/>
          </p:cNvSpPr>
          <p:nvPr userDrawn="1">
            <p:custDataLst>
              <p:tags r:id="rId14"/>
            </p:custDataLst>
          </p:nvPr>
        </p:nvSpPr>
        <p:spPr bwMode="auto">
          <a:xfrm flipV="1">
            <a:off x="0" y="981075"/>
            <a:ext cx="9144000" cy="9525"/>
          </a:xfrm>
          <a:prstGeom prst="line">
            <a:avLst/>
          </a:prstGeom>
          <a:noFill/>
          <a:ln w="31750">
            <a:solidFill>
              <a:srgbClr val="008080"/>
            </a:solidFill>
            <a:round/>
            <a:headEnd/>
            <a:tailEnd/>
          </a:ln>
          <a:extLst>
            <a:ext uri="{909E8E84-426E-40DD-AFC4-6F175D3DCCD1}">
              <a14:hiddenFill xmlns:a14="http://schemas.microsoft.com/office/drawing/2010/main">
                <a:noFill/>
              </a14:hiddenFill>
            </a:ext>
          </a:extLst>
        </p:spPr>
        <p:txBody>
          <a:bodyPr wrap="none" anchor="ctr"/>
          <a:lstStyle/>
          <a:p>
            <a:endParaRPr lang="en-US" b="0" smtClean="0">
              <a:solidFill>
                <a:srgbClr val="000000"/>
              </a:solidFill>
              <a:latin typeface="Arial" charset="0"/>
            </a:endParaRPr>
          </a:p>
        </p:txBody>
      </p:sp>
      <p:sp>
        <p:nvSpPr>
          <p:cNvPr id="3081" name="Line 9"/>
          <p:cNvSpPr>
            <a:spLocks noChangeShapeType="1"/>
          </p:cNvSpPr>
          <p:nvPr userDrawn="1">
            <p:custDataLst>
              <p:tags r:id="rId15"/>
            </p:custDataLst>
          </p:nvPr>
        </p:nvSpPr>
        <p:spPr bwMode="auto">
          <a:xfrm>
            <a:off x="458788" y="6248400"/>
            <a:ext cx="8226425" cy="0"/>
          </a:xfrm>
          <a:prstGeom prst="line">
            <a:avLst/>
          </a:prstGeom>
          <a:noFill/>
          <a:ln w="12700">
            <a:solidFill>
              <a:srgbClr val="00279F"/>
            </a:solidFill>
            <a:round/>
            <a:headEnd/>
            <a:tailEnd/>
          </a:ln>
          <a:extLst>
            <a:ext uri="{909E8E84-426E-40DD-AFC4-6F175D3DCCD1}">
              <a14:hiddenFill xmlns:a14="http://schemas.microsoft.com/office/drawing/2010/main">
                <a:noFill/>
              </a14:hiddenFill>
            </a:ext>
          </a:extLst>
        </p:spPr>
        <p:txBody>
          <a:bodyPr wrap="none" anchor="ctr"/>
          <a:lstStyle/>
          <a:p>
            <a:endParaRPr lang="en-US" b="0" smtClean="0">
              <a:solidFill>
                <a:srgbClr val="000000"/>
              </a:solidFill>
              <a:latin typeface="Arial" charset="0"/>
            </a:endParaRPr>
          </a:p>
        </p:txBody>
      </p:sp>
    </p:spTree>
    <p:extLst>
      <p:ext uri="{BB962C8B-B14F-4D97-AF65-F5344CB8AC3E}">
        <p14:creationId xmlns:p14="http://schemas.microsoft.com/office/powerpoint/2010/main" val="4096663358"/>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hyperlink" Target="http://www.ercot.com/committees/board/tac/rms/tdtms/index.html" TargetMode="External"/><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a:spLocks noGrp="1"/>
          </p:cNvSpPr>
          <p:nvPr>
            <p:ph type="sldNum" sz="quarter" idx="12"/>
          </p:nvPr>
        </p:nvSpPr>
        <p:spPr>
          <a:xfrm>
            <a:off x="3124200" y="6245225"/>
            <a:ext cx="2895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fld id="{63F8BC6B-D245-4D3D-ADD6-8D139605027A}" type="slidenum">
              <a:rPr lang="en-US" altLang="en-US" sz="1400" smtClean="0">
                <a:solidFill>
                  <a:srgbClr val="000000"/>
                </a:solidFill>
              </a:rPr>
              <a:pPr algn="ctr" eaLnBrk="1" hangingPunct="1">
                <a:spcBef>
                  <a:spcPct val="0"/>
                </a:spcBef>
                <a:buFontTx/>
                <a:buNone/>
              </a:pPr>
              <a:t>1</a:t>
            </a:fld>
            <a:endParaRPr lang="en-US" altLang="en-US" sz="1400" smtClean="0">
              <a:solidFill>
                <a:srgbClr val="000000"/>
              </a:solidFill>
            </a:endParaRPr>
          </a:p>
        </p:txBody>
      </p:sp>
      <p:sp>
        <p:nvSpPr>
          <p:cNvPr id="2051" name="Rectangle 3"/>
          <p:cNvSpPr>
            <a:spLocks noGrp="1" noChangeArrowheads="1"/>
          </p:cNvSpPr>
          <p:nvPr>
            <p:ph type="body" idx="1"/>
          </p:nvPr>
        </p:nvSpPr>
        <p:spPr>
          <a:xfrm>
            <a:off x="762000" y="1600200"/>
            <a:ext cx="7543800" cy="4495800"/>
          </a:xfrm>
        </p:spPr>
        <p:txBody>
          <a:bodyPr/>
          <a:lstStyle/>
          <a:p>
            <a:pPr algn="ctr" eaLnBrk="1" hangingPunct="1">
              <a:lnSpc>
                <a:spcPct val="90000"/>
              </a:lnSpc>
              <a:buFontTx/>
              <a:buNone/>
              <a:defRPr/>
            </a:pPr>
            <a:r>
              <a:rPr lang="en-US" altLang="en-US" sz="3600" b="1" dirty="0" smtClean="0">
                <a:solidFill>
                  <a:schemeClr val="accent1">
                    <a:lumMod val="50000"/>
                  </a:schemeClr>
                </a:solidFill>
                <a:cs typeface="Times New Roman" pitchFamily="18" charset="0"/>
              </a:rPr>
              <a:t>Texas Data Transport &amp;  MarkeTrak Systems</a:t>
            </a:r>
          </a:p>
          <a:p>
            <a:pPr algn="ctr" eaLnBrk="1" hangingPunct="1">
              <a:lnSpc>
                <a:spcPct val="90000"/>
              </a:lnSpc>
              <a:buFontTx/>
              <a:buNone/>
              <a:defRPr/>
            </a:pPr>
            <a:r>
              <a:rPr lang="en-US" altLang="en-US" sz="3600" b="1" dirty="0" smtClean="0">
                <a:solidFill>
                  <a:schemeClr val="accent1">
                    <a:lumMod val="50000"/>
                  </a:schemeClr>
                </a:solidFill>
                <a:cs typeface="Times New Roman" pitchFamily="18" charset="0"/>
              </a:rPr>
              <a:t>(TDTMS)</a:t>
            </a:r>
          </a:p>
          <a:p>
            <a:pPr algn="ctr" eaLnBrk="1" hangingPunct="1">
              <a:lnSpc>
                <a:spcPct val="90000"/>
              </a:lnSpc>
              <a:buFontTx/>
              <a:buNone/>
              <a:defRPr/>
            </a:pPr>
            <a:endParaRPr lang="en-US" altLang="en-US" b="1" dirty="0">
              <a:solidFill>
                <a:schemeClr val="accent1">
                  <a:lumMod val="50000"/>
                </a:schemeClr>
              </a:solidFill>
              <a:cs typeface="Times New Roman" pitchFamily="18" charset="0"/>
            </a:endParaRPr>
          </a:p>
          <a:p>
            <a:pPr algn="ctr" eaLnBrk="1" hangingPunct="1">
              <a:lnSpc>
                <a:spcPct val="90000"/>
              </a:lnSpc>
              <a:buFontTx/>
              <a:buNone/>
              <a:defRPr/>
            </a:pPr>
            <a:r>
              <a:rPr lang="en-US" altLang="en-US" sz="2400" b="1" dirty="0" smtClean="0">
                <a:solidFill>
                  <a:schemeClr val="accent1">
                    <a:lumMod val="50000"/>
                  </a:schemeClr>
                </a:solidFill>
                <a:cs typeface="Times New Roman" pitchFamily="18" charset="0"/>
              </a:rPr>
              <a:t>Update to RMS</a:t>
            </a:r>
          </a:p>
          <a:p>
            <a:pPr algn="ctr" eaLnBrk="1" hangingPunct="1">
              <a:lnSpc>
                <a:spcPct val="90000"/>
              </a:lnSpc>
              <a:buFontTx/>
              <a:buNone/>
              <a:defRPr/>
            </a:pPr>
            <a:r>
              <a:rPr lang="en-US" altLang="en-US" sz="2400" b="1" dirty="0" smtClean="0">
                <a:solidFill>
                  <a:schemeClr val="accent1">
                    <a:lumMod val="50000"/>
                  </a:schemeClr>
                </a:solidFill>
                <a:cs typeface="Times New Roman" pitchFamily="18" charset="0"/>
              </a:rPr>
              <a:t>August 2, 2016</a:t>
            </a:r>
          </a:p>
          <a:p>
            <a:pPr algn="ctr" eaLnBrk="1" hangingPunct="1">
              <a:lnSpc>
                <a:spcPct val="90000"/>
              </a:lnSpc>
              <a:buFontTx/>
              <a:buNone/>
              <a:defRPr/>
            </a:pPr>
            <a:endParaRPr lang="en-US" altLang="en-US" sz="2400" b="1" dirty="0" smtClean="0">
              <a:solidFill>
                <a:schemeClr val="accent1">
                  <a:lumMod val="50000"/>
                </a:schemeClr>
              </a:solidFill>
              <a:cs typeface="Times New Roman" pitchFamily="18" charset="0"/>
            </a:endParaRPr>
          </a:p>
          <a:p>
            <a:pPr algn="ctr" eaLnBrk="1" hangingPunct="1">
              <a:lnSpc>
                <a:spcPct val="90000"/>
              </a:lnSpc>
              <a:buFontTx/>
              <a:buNone/>
              <a:defRPr/>
            </a:pPr>
            <a:r>
              <a:rPr lang="en-US" altLang="en-US" sz="2000" b="1" dirty="0" smtClean="0">
                <a:solidFill>
                  <a:schemeClr val="accent1">
                    <a:lumMod val="50000"/>
                  </a:schemeClr>
                </a:solidFill>
                <a:cs typeface="Times New Roman" pitchFamily="18" charset="0"/>
              </a:rPr>
              <a:t>Jim Lee (AEP) – Chair</a:t>
            </a:r>
            <a:br>
              <a:rPr lang="en-US" altLang="en-US" sz="2000" b="1" dirty="0" smtClean="0">
                <a:solidFill>
                  <a:schemeClr val="accent1">
                    <a:lumMod val="50000"/>
                  </a:schemeClr>
                </a:solidFill>
                <a:cs typeface="Times New Roman" pitchFamily="18" charset="0"/>
              </a:rPr>
            </a:br>
            <a:r>
              <a:rPr lang="en-US" altLang="en-US" sz="2000" b="1" dirty="0" smtClean="0">
                <a:solidFill>
                  <a:schemeClr val="accent1">
                    <a:lumMod val="50000"/>
                  </a:schemeClr>
                </a:solidFill>
                <a:cs typeface="Times New Roman" pitchFamily="18" charset="0"/>
              </a:rPr>
              <a:t>Monica Jones (NRG) – Vice Chair</a:t>
            </a:r>
            <a:endParaRPr lang="en-US" altLang="en-US" sz="2000" b="1" dirty="0">
              <a:solidFill>
                <a:schemeClr val="accent1">
                  <a:lumMod val="50000"/>
                </a:schemeClr>
              </a:solidFill>
              <a:cs typeface="Times New Roman" pitchFamily="18" charset="0"/>
            </a:endParaRPr>
          </a:p>
        </p:txBody>
      </p:sp>
    </p:spTree>
    <p:extLst>
      <p:ext uri="{BB962C8B-B14F-4D97-AF65-F5344CB8AC3E}">
        <p14:creationId xmlns:p14="http://schemas.microsoft.com/office/powerpoint/2010/main" val="40503628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June 8 and July 7 Meeting Summary</a:t>
            </a: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2</a:t>
            </a:fld>
            <a:endParaRPr lang="en-US" altLang="en-US" sz="1400" smtClean="0">
              <a:solidFill>
                <a:srgbClr val="000000"/>
              </a:solidFill>
            </a:endParaRPr>
          </a:p>
        </p:txBody>
      </p:sp>
      <p:sp>
        <p:nvSpPr>
          <p:cNvPr id="7172" name="TextBox 1"/>
          <p:cNvSpPr txBox="1">
            <a:spLocks noChangeArrowheads="1"/>
          </p:cNvSpPr>
          <p:nvPr/>
        </p:nvSpPr>
        <p:spPr bwMode="auto">
          <a:xfrm>
            <a:off x="385853" y="990600"/>
            <a:ext cx="8342312" cy="4161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457200" lvl="0" indent="-457200">
              <a:buAutoNum type="arabicPeriod"/>
            </a:pPr>
            <a:endParaRPr lang="en-US" sz="2000" b="0" dirty="0" smtClean="0"/>
          </a:p>
          <a:p>
            <a:pPr marL="342900" indent="-342900"/>
            <a:r>
              <a:rPr lang="en-US" sz="1800" b="0" dirty="0" smtClean="0"/>
              <a:t>MarkeTrak Monthly Performance</a:t>
            </a:r>
            <a:endParaRPr lang="en-US" sz="1800" b="0" i="1" dirty="0" smtClean="0">
              <a:solidFill>
                <a:srgbClr val="FF0000"/>
              </a:solidFill>
            </a:endParaRPr>
          </a:p>
          <a:p>
            <a:pPr marL="1028700" lvl="1"/>
            <a:r>
              <a:rPr lang="en-US" sz="1400" b="0" dirty="0" smtClean="0"/>
              <a:t>Reviewed the MarkeTrak Service Level Objectives (SLO) and incorporated the table into the Retail Market IT Services SLA  documentation </a:t>
            </a:r>
            <a:r>
              <a:rPr lang="en-US" sz="1000" b="0" i="1" dirty="0" smtClean="0">
                <a:solidFill>
                  <a:srgbClr val="FF0000"/>
                </a:solidFill>
              </a:rPr>
              <a:t>(</a:t>
            </a:r>
            <a:r>
              <a:rPr lang="en-US" sz="1400" b="0" i="1" dirty="0" smtClean="0">
                <a:solidFill>
                  <a:srgbClr val="FF0000"/>
                </a:solidFill>
              </a:rPr>
              <a:t>RMS </a:t>
            </a:r>
            <a:r>
              <a:rPr lang="en-US" sz="1400" b="0" i="1" dirty="0">
                <a:solidFill>
                  <a:srgbClr val="FF0000"/>
                </a:solidFill>
              </a:rPr>
              <a:t>voting </a:t>
            </a:r>
            <a:r>
              <a:rPr lang="en-US" sz="1400" b="0" i="1" dirty="0" smtClean="0">
                <a:solidFill>
                  <a:srgbClr val="FF0000"/>
                </a:solidFill>
              </a:rPr>
              <a:t>item</a:t>
            </a:r>
            <a:r>
              <a:rPr lang="en-US" sz="1000" b="0" i="1" dirty="0" smtClean="0">
                <a:solidFill>
                  <a:srgbClr val="FF0000"/>
                </a:solidFill>
              </a:rPr>
              <a:t>)</a:t>
            </a:r>
          </a:p>
          <a:p>
            <a:pPr lvl="1" indent="0">
              <a:buNone/>
            </a:pPr>
            <a:endParaRPr lang="en-US" sz="1800" b="0" dirty="0" smtClean="0"/>
          </a:p>
          <a:p>
            <a:pPr marL="342900" indent="-342900">
              <a:buFont typeface="+mj-lt"/>
              <a:buAutoNum type="arabicPeriod"/>
            </a:pPr>
            <a:endParaRPr lang="en-US" sz="300" b="0" dirty="0" smtClean="0"/>
          </a:p>
          <a:p>
            <a:pPr>
              <a:buNone/>
            </a:pPr>
            <a:endParaRPr lang="en-US" sz="700" b="0" dirty="0"/>
          </a:p>
          <a:p>
            <a:pPr marL="285750" indent="-285750"/>
            <a:r>
              <a:rPr lang="en-US" sz="1800" b="0" dirty="0" smtClean="0"/>
              <a:t>D2D subtype discussion: </a:t>
            </a:r>
            <a:r>
              <a:rPr lang="en-US" sz="1800" b="0" dirty="0"/>
              <a:t>What is the proper method to dispute </a:t>
            </a:r>
            <a:r>
              <a:rPr lang="en-US" sz="1800" b="0" dirty="0" smtClean="0"/>
              <a:t>monthly 867_03 </a:t>
            </a:r>
            <a:r>
              <a:rPr lang="en-US" sz="1800" b="0" dirty="0"/>
              <a:t>vs LSE discrepancies</a:t>
            </a:r>
            <a:r>
              <a:rPr lang="en-US" sz="1800" b="0" dirty="0" smtClean="0"/>
              <a:t>? </a:t>
            </a:r>
            <a:r>
              <a:rPr lang="en-US" sz="1600" b="0" i="1" dirty="0" smtClean="0"/>
              <a:t>(when sum of daily LSE files &lt;&gt; 867_03)</a:t>
            </a:r>
            <a:endParaRPr lang="en-US" sz="1800" b="0" i="1" dirty="0" smtClean="0"/>
          </a:p>
          <a:p>
            <a:pPr marL="1028700" lvl="1"/>
            <a:r>
              <a:rPr lang="en-US" sz="1400" b="0" dirty="0" smtClean="0"/>
              <a:t>TDTMS working group made revisions to the Users Guide </a:t>
            </a:r>
            <a:r>
              <a:rPr lang="en-US" sz="1400" b="0" dirty="0"/>
              <a:t>language </a:t>
            </a:r>
            <a:r>
              <a:rPr lang="en-US" sz="1400" b="0" dirty="0" smtClean="0"/>
              <a:t>to </a:t>
            </a:r>
            <a:r>
              <a:rPr lang="en-US" sz="1400" b="0" dirty="0"/>
              <a:t>reflect </a:t>
            </a:r>
            <a:r>
              <a:rPr lang="en-US" sz="1400" b="0" dirty="0" smtClean="0"/>
              <a:t>the proper </a:t>
            </a:r>
            <a:r>
              <a:rPr lang="en-US" sz="1400" b="0" dirty="0"/>
              <a:t>usage of </a:t>
            </a:r>
            <a:r>
              <a:rPr lang="en-US" sz="1400" b="0" dirty="0" smtClean="0"/>
              <a:t>“</a:t>
            </a:r>
            <a:r>
              <a:rPr lang="en-US" sz="1400" b="0" dirty="0" smtClean="0"/>
              <a:t>Usage/Billing- AMS LSE Dispute</a:t>
            </a:r>
            <a:r>
              <a:rPr lang="en-US" sz="1400" b="0" dirty="0" smtClean="0"/>
              <a:t>” </a:t>
            </a:r>
            <a:r>
              <a:rPr lang="en-US" sz="1400" b="0" dirty="0"/>
              <a:t>subtype for these particular </a:t>
            </a:r>
            <a:r>
              <a:rPr lang="en-US" sz="1400" b="0" dirty="0" smtClean="0"/>
              <a:t>disputes; </a:t>
            </a:r>
            <a:r>
              <a:rPr lang="en-US" sz="1400" b="0" dirty="0" smtClean="0"/>
              <a:t>and discussed possibly creating </a:t>
            </a:r>
            <a:r>
              <a:rPr lang="en-US" sz="1400" b="0" dirty="0"/>
              <a:t>a new </a:t>
            </a:r>
            <a:r>
              <a:rPr lang="en-US" sz="1400" b="0" dirty="0" smtClean="0"/>
              <a:t>subtype to be included in a future MarkeTrak release.</a:t>
            </a:r>
            <a:endParaRPr lang="en-US" sz="1400" b="0" dirty="0" smtClean="0"/>
          </a:p>
          <a:p>
            <a:pPr marL="285750" indent="-285750"/>
            <a:endParaRPr lang="en-US" sz="1800" b="0" dirty="0" smtClean="0"/>
          </a:p>
          <a:p>
            <a:pPr marL="285750" indent="-285750"/>
            <a:r>
              <a:rPr lang="en-US" sz="1800" b="0" dirty="0" smtClean="0"/>
              <a:t>Review of </a:t>
            </a:r>
            <a:r>
              <a:rPr lang="en-US" sz="1800" b="0" dirty="0"/>
              <a:t>all MarkeTrak Subtype </a:t>
            </a:r>
            <a:r>
              <a:rPr lang="en-US" sz="1800" b="0" dirty="0" smtClean="0"/>
              <a:t>Volumes</a:t>
            </a:r>
          </a:p>
          <a:p>
            <a:pPr marL="1028700" lvl="1"/>
            <a:r>
              <a:rPr lang="en-US" sz="1400" b="0" dirty="0" smtClean="0"/>
              <a:t>TDTMS is analyzing the data to determine where efficiencies can be made to the current processes and within the MarkeTrak tool.</a:t>
            </a:r>
          </a:p>
        </p:txBody>
      </p:sp>
    </p:spTree>
    <p:extLst>
      <p:ext uri="{BB962C8B-B14F-4D97-AF65-F5344CB8AC3E}">
        <p14:creationId xmlns:p14="http://schemas.microsoft.com/office/powerpoint/2010/main" val="11510734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p>
            <a:pPr algn="l"/>
            <a:r>
              <a:rPr lang="en-US" altLang="en-US" sz="2300" b="1" dirty="0">
                <a:solidFill>
                  <a:srgbClr val="3D5F5D"/>
                </a:solidFill>
                <a:latin typeface="+mn-lt"/>
              </a:rPr>
              <a:t>June 8 and July 7 </a:t>
            </a:r>
            <a:r>
              <a:rPr lang="en-US" altLang="en-US" sz="2300" b="1" dirty="0" smtClean="0">
                <a:solidFill>
                  <a:srgbClr val="3D5F5D"/>
                </a:solidFill>
                <a:latin typeface="+mn-lt"/>
              </a:rPr>
              <a:t>Meeting Summary</a:t>
            </a:r>
            <a:endParaRPr lang="en-US" sz="2300" b="1" dirty="0">
              <a:latin typeface="+mn-lt"/>
            </a:endParaRPr>
          </a:p>
        </p:txBody>
      </p:sp>
      <p:sp>
        <p:nvSpPr>
          <p:cNvPr id="3" name="Slide Number Placeholder 2"/>
          <p:cNvSpPr>
            <a:spLocks noGrp="1"/>
          </p:cNvSpPr>
          <p:nvPr>
            <p:ph type="sldNum" sz="quarter" idx="12"/>
          </p:nvPr>
        </p:nvSpPr>
        <p:spPr/>
        <p:txBody>
          <a:bodyPr/>
          <a:lstStyle/>
          <a:p>
            <a:pPr>
              <a:defRPr/>
            </a:pPr>
            <a:fld id="{7F5AA58F-D44F-41E8-9FAA-B588D22F6198}" type="slidenum">
              <a:rPr lang="en-US" smtClean="0"/>
              <a:pPr>
                <a:defRPr/>
              </a:pPr>
              <a:t>3</a:t>
            </a:fld>
            <a:endParaRPr lang="en-US"/>
          </a:p>
        </p:txBody>
      </p:sp>
      <p:sp>
        <p:nvSpPr>
          <p:cNvPr id="5" name="TextBox 4"/>
          <p:cNvSpPr txBox="1"/>
          <p:nvPr/>
        </p:nvSpPr>
        <p:spPr>
          <a:xfrm>
            <a:off x="685800" y="1219200"/>
            <a:ext cx="7620000" cy="3379387"/>
          </a:xfrm>
          <a:prstGeom prst="rect">
            <a:avLst/>
          </a:prstGeom>
          <a:noFill/>
        </p:spPr>
        <p:txBody>
          <a:bodyPr wrap="square" rtlCol="0">
            <a:spAutoFit/>
          </a:bodyPr>
          <a:lstStyle/>
          <a:p>
            <a:pPr marL="285750" indent="-285750">
              <a:buFont typeface="Arial" panose="020B0604020202020204" pitchFamily="34" charset="0"/>
              <a:buChar char="•"/>
            </a:pPr>
            <a:endParaRPr lang="en-US" b="0" dirty="0" smtClean="0">
              <a:latin typeface="Arial" charset="0"/>
            </a:endParaRPr>
          </a:p>
          <a:p>
            <a:pPr marL="285750" indent="-285750">
              <a:buFont typeface="Arial" panose="020B0604020202020204" pitchFamily="34" charset="0"/>
              <a:buChar char="•"/>
            </a:pPr>
            <a:r>
              <a:rPr lang="en-US" b="0" dirty="0" smtClean="0">
                <a:latin typeface="Arial" charset="0"/>
              </a:rPr>
              <a:t>Discussion </a:t>
            </a:r>
            <a:r>
              <a:rPr lang="en-US" b="0" dirty="0">
                <a:latin typeface="Arial" charset="0"/>
              </a:rPr>
              <a:t>of Potential Inadvertent Gain Reporting </a:t>
            </a:r>
            <a:r>
              <a:rPr lang="en-US" b="0" dirty="0" smtClean="0">
                <a:latin typeface="Arial" charset="0"/>
              </a:rPr>
              <a:t>Refinement</a:t>
            </a:r>
          </a:p>
          <a:p>
            <a:pPr marL="1028700" lvl="1" indent="-285750" eaLnBrk="0" hangingPunct="0">
              <a:spcBef>
                <a:spcPct val="20000"/>
              </a:spcBef>
              <a:buFont typeface="Arial" panose="020B0604020202020204" pitchFamily="34" charset="0"/>
              <a:buChar char="–"/>
            </a:pPr>
            <a:r>
              <a:rPr lang="en-US" sz="1400" b="0" dirty="0">
                <a:latin typeface="Arial" charset="0"/>
              </a:rPr>
              <a:t>TDTMS reviewed the current report parameters and discussed alternate formatting of the report and report data. The working group submitted the proposed reporting changes to ERCOT to transpose the IAG data and bring back the results to TDTMS in the August meeting</a:t>
            </a:r>
          </a:p>
          <a:p>
            <a:pPr lvl="1"/>
            <a:endParaRPr lang="en-US" sz="1400" b="0" dirty="0" smtClean="0">
              <a:latin typeface="Arial" charset="0"/>
            </a:endParaRPr>
          </a:p>
          <a:p>
            <a:pPr marL="285750" indent="-285750">
              <a:buFont typeface="Arial" panose="020B0604020202020204" pitchFamily="34" charset="0"/>
              <a:buChar char="•"/>
            </a:pPr>
            <a:r>
              <a:rPr lang="en-US" b="0" dirty="0">
                <a:latin typeface="Arial" charset="0"/>
              </a:rPr>
              <a:t>MarkeTrak Upgrade Update</a:t>
            </a:r>
          </a:p>
          <a:p>
            <a:pPr marL="1028700" lvl="1" indent="-285750" eaLnBrk="0" hangingPunct="0">
              <a:spcBef>
                <a:spcPct val="20000"/>
              </a:spcBef>
              <a:buFont typeface="Arial" panose="020B0604020202020204" pitchFamily="34" charset="0"/>
              <a:buChar char="–"/>
            </a:pPr>
            <a:r>
              <a:rPr lang="en-US" sz="1400" b="0" dirty="0">
                <a:latin typeface="Arial" charset="0"/>
              </a:rPr>
              <a:t>ERCOT to upgrade MarkeTrak to the latest version in order to support compatibility issues and potential functionality upgrades in the future. Scheduled to begin December 2016 and ERCOT to provide the specs due to the version upgrade, when available</a:t>
            </a:r>
          </a:p>
          <a:p>
            <a:pPr marL="171450" lvl="0" indent="-171450">
              <a:buFont typeface="Arial" panose="020B0604020202020204" pitchFamily="34" charset="0"/>
              <a:buChar char="•"/>
            </a:pPr>
            <a:endParaRPr lang="en-US" sz="500" i="1" u="sng" dirty="0"/>
          </a:p>
          <a:p>
            <a:pPr lvl="0">
              <a:buNone/>
            </a:pPr>
            <a:endParaRPr lang="en-US" sz="500" i="1" u="sng" dirty="0" smtClean="0"/>
          </a:p>
          <a:p>
            <a:pPr lvl="0"/>
            <a:endParaRPr lang="en-US" b="0" dirty="0">
              <a:latin typeface="+mn-lt"/>
            </a:endParaRPr>
          </a:p>
        </p:txBody>
      </p:sp>
    </p:spTree>
    <p:extLst>
      <p:ext uri="{BB962C8B-B14F-4D97-AF65-F5344CB8AC3E}">
        <p14:creationId xmlns:p14="http://schemas.microsoft.com/office/powerpoint/2010/main" val="1065110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4"/>
          <p:cNvSpPr>
            <a:spLocks noGrp="1"/>
          </p:cNvSpPr>
          <p:nvPr>
            <p:ph type="sldNum" sz="quarter" idx="12"/>
          </p:nvPr>
        </p:nvSpPr>
        <p:spPr>
          <a:xfrm>
            <a:off x="3124200" y="6245225"/>
            <a:ext cx="2895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fld id="{1EA34657-82FB-4DCE-8F17-DB480ADCF3F9}" type="slidenum">
              <a:rPr lang="en-US" altLang="en-US" sz="1400" smtClean="0">
                <a:solidFill>
                  <a:srgbClr val="000000"/>
                </a:solidFill>
              </a:rPr>
              <a:pPr algn="ctr" eaLnBrk="1" hangingPunct="1">
                <a:spcBef>
                  <a:spcPct val="0"/>
                </a:spcBef>
                <a:buFontTx/>
                <a:buNone/>
              </a:pPr>
              <a:t>4</a:t>
            </a:fld>
            <a:endParaRPr lang="en-US" altLang="en-US" sz="1400" smtClean="0">
              <a:solidFill>
                <a:srgbClr val="000000"/>
              </a:solidFill>
            </a:endParaRPr>
          </a:p>
        </p:txBody>
      </p:sp>
      <p:sp>
        <p:nvSpPr>
          <p:cNvPr id="8195" name="Text Box 2"/>
          <p:cNvSpPr txBox="1">
            <a:spLocks noChangeArrowheads="1"/>
          </p:cNvSpPr>
          <p:nvPr/>
        </p:nvSpPr>
        <p:spPr bwMode="auto">
          <a:xfrm>
            <a:off x="2209800" y="41148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endParaRPr lang="en-US" altLang="en-US" sz="1800" b="0" smtClean="0">
              <a:solidFill>
                <a:srgbClr val="000000"/>
              </a:solidFill>
              <a:latin typeface="Times New Roman" pitchFamily="18" charset="0"/>
            </a:endParaRPr>
          </a:p>
        </p:txBody>
      </p:sp>
      <p:sp>
        <p:nvSpPr>
          <p:cNvPr id="8196" name="Text Box 6"/>
          <p:cNvSpPr txBox="1">
            <a:spLocks noChangeArrowheads="1"/>
          </p:cNvSpPr>
          <p:nvPr/>
        </p:nvSpPr>
        <p:spPr bwMode="auto">
          <a:xfrm>
            <a:off x="567195" y="1346478"/>
            <a:ext cx="8001000" cy="3693319"/>
          </a:xfrm>
          <a:prstGeom prst="rect">
            <a:avLst/>
          </a:prstGeom>
          <a:solidFill>
            <a:schemeClr val="bg1"/>
          </a:solidFill>
          <a:ln w="9525">
            <a:solidFill>
              <a:schemeClr val="bg1"/>
            </a:solidFill>
            <a:miter lim="800000"/>
            <a:headEnd/>
            <a:tailEnd/>
          </a:ln>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50000"/>
              </a:spcBef>
              <a:buFontTx/>
              <a:buNone/>
            </a:pPr>
            <a:r>
              <a:rPr lang="en-US" altLang="en-US" sz="1800" dirty="0" smtClean="0">
                <a:solidFill>
                  <a:srgbClr val="000000"/>
                </a:solidFill>
              </a:rPr>
              <a:t>Next TDTMS meeting date: </a:t>
            </a:r>
            <a:br>
              <a:rPr lang="en-US" altLang="en-US" sz="1800" dirty="0" smtClean="0">
                <a:solidFill>
                  <a:srgbClr val="000000"/>
                </a:solidFill>
              </a:rPr>
            </a:br>
            <a:endParaRPr lang="en-US" altLang="en-US" sz="1800" dirty="0" smtClean="0">
              <a:solidFill>
                <a:srgbClr val="000000"/>
              </a:solidFill>
            </a:endParaRPr>
          </a:p>
          <a:p>
            <a:pPr algn="ctr" eaLnBrk="1" hangingPunct="1">
              <a:spcBef>
                <a:spcPct val="50000"/>
              </a:spcBef>
              <a:buFontTx/>
              <a:buNone/>
            </a:pPr>
            <a:r>
              <a:rPr lang="en-US" altLang="en-US" sz="1800" dirty="0" smtClean="0">
                <a:solidFill>
                  <a:srgbClr val="000000"/>
                </a:solidFill>
              </a:rPr>
              <a:t>August 3rd, 9:30am start time  (In-person </a:t>
            </a:r>
            <a:r>
              <a:rPr lang="en-US" altLang="en-US" sz="1800" dirty="0" err="1" smtClean="0">
                <a:solidFill>
                  <a:srgbClr val="000000"/>
                </a:solidFill>
              </a:rPr>
              <a:t>METCenter</a:t>
            </a:r>
            <a:r>
              <a:rPr lang="en-US" altLang="en-US" sz="1800" dirty="0" smtClean="0">
                <a:solidFill>
                  <a:srgbClr val="000000"/>
                </a:solidFill>
              </a:rPr>
              <a:t>)</a:t>
            </a:r>
          </a:p>
          <a:p>
            <a:pPr algn="ctr" eaLnBrk="1" hangingPunct="1">
              <a:spcBef>
                <a:spcPct val="50000"/>
              </a:spcBef>
              <a:buFontTx/>
              <a:buNone/>
            </a:pPr>
            <a:endParaRPr lang="en-US" altLang="en-US" sz="1800" dirty="0" smtClean="0">
              <a:solidFill>
                <a:srgbClr val="000000"/>
              </a:solidFill>
            </a:endParaRPr>
          </a:p>
          <a:p>
            <a:pPr algn="ctr" eaLnBrk="1" hangingPunct="1">
              <a:spcBef>
                <a:spcPct val="50000"/>
              </a:spcBef>
              <a:buFontTx/>
              <a:buNone/>
            </a:pPr>
            <a:endParaRPr lang="en-US" altLang="en-US" sz="1800" dirty="0" smtClean="0">
              <a:solidFill>
                <a:srgbClr val="000000"/>
              </a:solidFill>
            </a:endParaRPr>
          </a:p>
          <a:p>
            <a:pPr algn="ctr" eaLnBrk="1" hangingPunct="1">
              <a:spcBef>
                <a:spcPct val="50000"/>
              </a:spcBef>
              <a:buFontTx/>
              <a:buNone/>
            </a:pPr>
            <a:endParaRPr lang="en-US" altLang="en-US" sz="1600" dirty="0" smtClean="0">
              <a:solidFill>
                <a:srgbClr val="000000"/>
              </a:solidFill>
            </a:endParaRPr>
          </a:p>
          <a:p>
            <a:pPr algn="ctr" eaLnBrk="1" hangingPunct="1">
              <a:spcBef>
                <a:spcPct val="50000"/>
              </a:spcBef>
              <a:buFontTx/>
              <a:buNone/>
            </a:pPr>
            <a:endParaRPr lang="en-US" altLang="en-US" sz="1600" dirty="0">
              <a:solidFill>
                <a:srgbClr val="000000"/>
              </a:solidFill>
            </a:endParaRPr>
          </a:p>
          <a:p>
            <a:pPr algn="ctr" eaLnBrk="1" hangingPunct="1">
              <a:spcBef>
                <a:spcPct val="50000"/>
              </a:spcBef>
              <a:buFontTx/>
              <a:buNone/>
            </a:pPr>
            <a:r>
              <a:rPr lang="en-US" altLang="en-US" sz="1600" dirty="0" smtClean="0">
                <a:solidFill>
                  <a:srgbClr val="000000"/>
                </a:solidFill>
              </a:rPr>
              <a:t>Upcoming Agenda </a:t>
            </a:r>
            <a:r>
              <a:rPr lang="en-US" altLang="en-US" sz="1600" dirty="0">
                <a:solidFill>
                  <a:srgbClr val="000000"/>
                </a:solidFill>
              </a:rPr>
              <a:t>I</a:t>
            </a:r>
            <a:r>
              <a:rPr lang="en-US" altLang="en-US" sz="1600" dirty="0" smtClean="0">
                <a:solidFill>
                  <a:srgbClr val="000000"/>
                </a:solidFill>
              </a:rPr>
              <a:t>tems:</a:t>
            </a:r>
          </a:p>
          <a:p>
            <a:pPr algn="ctr" eaLnBrk="1" hangingPunct="1">
              <a:spcBef>
                <a:spcPct val="50000"/>
              </a:spcBef>
              <a:buFontTx/>
              <a:buNone/>
            </a:pPr>
            <a:r>
              <a:rPr lang="en-US" altLang="en-US" sz="1600" dirty="0" smtClean="0">
                <a:solidFill>
                  <a:srgbClr val="000000"/>
                </a:solidFill>
              </a:rPr>
              <a:t>Day-to-Day Subtype Discussion: </a:t>
            </a:r>
            <a:r>
              <a:rPr lang="en-US" altLang="en-US" sz="1600" dirty="0">
                <a:solidFill>
                  <a:srgbClr val="000000"/>
                </a:solidFill>
              </a:rPr>
              <a:t>Inadvertent Gain Reporting Refinement</a:t>
            </a:r>
          </a:p>
          <a:p>
            <a:pPr algn="ctr" eaLnBrk="1" hangingPunct="1">
              <a:spcBef>
                <a:spcPct val="50000"/>
              </a:spcBef>
              <a:buFontTx/>
              <a:buNone/>
            </a:pPr>
            <a:endParaRPr lang="en-US" altLang="en-US" sz="1400" b="0" dirty="0" smtClean="0">
              <a:solidFill>
                <a:srgbClr val="000000"/>
              </a:solidFill>
            </a:endParaRPr>
          </a:p>
        </p:txBody>
      </p:sp>
      <p:sp>
        <p:nvSpPr>
          <p:cNvPr id="8197" name="TextBox 61"/>
          <p:cNvSpPr txBox="1">
            <a:spLocks noChangeArrowheads="1"/>
          </p:cNvSpPr>
          <p:nvPr/>
        </p:nvSpPr>
        <p:spPr bwMode="auto">
          <a:xfrm>
            <a:off x="596900" y="3048000"/>
            <a:ext cx="807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 typeface="Wingdings" pitchFamily="2" charset="2"/>
              <a:buNone/>
            </a:pPr>
            <a:r>
              <a:rPr lang="en-US" altLang="en-US" sz="1800" b="0" dirty="0">
                <a:solidFill>
                  <a:srgbClr val="000000"/>
                </a:solidFill>
                <a:hlinkClick r:id="rId2"/>
              </a:rPr>
              <a:t>http://</a:t>
            </a:r>
            <a:r>
              <a:rPr lang="en-US" altLang="en-US" sz="1800" b="0" dirty="0" smtClean="0">
                <a:solidFill>
                  <a:srgbClr val="000000"/>
                </a:solidFill>
                <a:hlinkClick r:id="rId2"/>
              </a:rPr>
              <a:t>www.ercot.com/committees/board/tac/rms/tdtms/index.html</a:t>
            </a:r>
            <a:r>
              <a:rPr lang="en-US" altLang="en-US" sz="1800" b="0" dirty="0" smtClean="0">
                <a:solidFill>
                  <a:srgbClr val="000000"/>
                </a:solidFill>
              </a:rPr>
              <a:t>   </a:t>
            </a:r>
          </a:p>
        </p:txBody>
      </p:sp>
    </p:spTree>
    <p:extLst>
      <p:ext uri="{BB962C8B-B14F-4D97-AF65-F5344CB8AC3E}">
        <p14:creationId xmlns:p14="http://schemas.microsoft.com/office/powerpoint/2010/main" val="22688295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p:cNvSpPr>
            <a:spLocks noGrp="1"/>
          </p:cNvSpPr>
          <p:nvPr>
            <p:ph type="sldNum" sz="quarter" idx="12"/>
          </p:nvPr>
        </p:nvSpPr>
        <p:spPr>
          <a:xfrm>
            <a:off x="3124200" y="6245225"/>
            <a:ext cx="2895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fld id="{81D0BDB3-5CB2-4BCE-BB17-FB327FBD0A59}" type="slidenum">
              <a:rPr lang="en-US" altLang="en-US" sz="1400" smtClean="0">
                <a:solidFill>
                  <a:srgbClr val="000000"/>
                </a:solidFill>
              </a:rPr>
              <a:pPr algn="ctr" eaLnBrk="1" hangingPunct="1">
                <a:spcBef>
                  <a:spcPct val="0"/>
                </a:spcBef>
                <a:buFontTx/>
                <a:buNone/>
              </a:pPr>
              <a:t>5</a:t>
            </a:fld>
            <a:endParaRPr lang="en-US" altLang="en-US" sz="1400" smtClean="0">
              <a:solidFill>
                <a:srgbClr val="000000"/>
              </a:solidFill>
            </a:endParaRPr>
          </a:p>
        </p:txBody>
      </p:sp>
      <p:sp>
        <p:nvSpPr>
          <p:cNvPr id="9219" name="Text Box 2"/>
          <p:cNvSpPr txBox="1">
            <a:spLocks noChangeArrowheads="1"/>
          </p:cNvSpPr>
          <p:nvPr/>
        </p:nvSpPr>
        <p:spPr bwMode="auto">
          <a:xfrm>
            <a:off x="2209800" y="41148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endParaRPr lang="en-US" altLang="en-US" sz="1800" b="0" smtClean="0">
              <a:solidFill>
                <a:srgbClr val="000000"/>
              </a:solidFill>
              <a:latin typeface="Times New Roman" pitchFamily="18" charset="0"/>
            </a:endParaRPr>
          </a:p>
        </p:txBody>
      </p:sp>
      <p:pic>
        <p:nvPicPr>
          <p:cNvPr id="9220"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3788" y="1219200"/>
            <a:ext cx="4416425" cy="398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355485821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LLEFT" val=" 35.625"/>
  <p:tag name="LTOP" val=" 85.625"/>
</p:tagLst>
</file>

<file path=ppt/tags/tag2.xml><?xml version="1.0" encoding="utf-8"?>
<p:tagLst xmlns:a="http://schemas.openxmlformats.org/drawingml/2006/main" xmlns:r="http://schemas.openxmlformats.org/officeDocument/2006/relationships" xmlns:p="http://schemas.openxmlformats.org/presentationml/2006/main">
  <p:tag name="LLEFT" val=" 27.625"/>
  <p:tag name="LTOP" val=" 523.5"/>
</p:tagLst>
</file>

<file path=ppt/tags/tag3.xml><?xml version="1.0" encoding="utf-8"?>
<p:tagLst xmlns:a="http://schemas.openxmlformats.org/drawingml/2006/main" xmlns:r="http://schemas.openxmlformats.org/officeDocument/2006/relationships" xmlns:p="http://schemas.openxmlformats.org/presentationml/2006/main">
  <p:tag name="LLEFT" val=" 35.625"/>
  <p:tag name="LTOP" val=" 85.625"/>
</p:tagLst>
</file>

<file path=ppt/tags/tag4.xml><?xml version="1.0" encoding="utf-8"?>
<p:tagLst xmlns:a="http://schemas.openxmlformats.org/drawingml/2006/main" xmlns:r="http://schemas.openxmlformats.org/officeDocument/2006/relationships" xmlns:p="http://schemas.openxmlformats.org/presentationml/2006/main">
  <p:tag name="LLEFT" val=" 27.625"/>
  <p:tag name="LTOP" val=" 523.5"/>
</p:tagLst>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00"/>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20246</TotalTime>
  <Words>273</Words>
  <Application>Microsoft Office PowerPoint</Application>
  <PresentationFormat>On-screen Show (4:3)</PresentationFormat>
  <Paragraphs>42</Paragraphs>
  <Slides>5</Slides>
  <Notes>1</Notes>
  <HiddenSlides>0</HiddenSlides>
  <MMClips>0</MMClips>
  <ScaleCrop>false</ScaleCrop>
  <HeadingPairs>
    <vt:vector size="4" baseType="variant">
      <vt:variant>
        <vt:lpstr>Theme</vt:lpstr>
      </vt:variant>
      <vt:variant>
        <vt:i4>3</vt:i4>
      </vt:variant>
      <vt:variant>
        <vt:lpstr>Slide Titles</vt:lpstr>
      </vt:variant>
      <vt:variant>
        <vt:i4>5</vt:i4>
      </vt:variant>
    </vt:vector>
  </HeadingPairs>
  <TitlesOfParts>
    <vt:vector size="8" baseType="lpstr">
      <vt:lpstr>Default Design</vt:lpstr>
      <vt:lpstr>1_Default Design</vt:lpstr>
      <vt:lpstr>2_Default Design</vt:lpstr>
      <vt:lpstr>PowerPoint Presentation</vt:lpstr>
      <vt:lpstr>PowerPoint Presentation</vt:lpstr>
      <vt:lpstr>June 8 and July 7 Meeting Summary</vt:lpstr>
      <vt:lpstr>PowerPoint Presentation</vt:lpstr>
      <vt:lpstr>PowerPoint Presentation</vt:lpstr>
    </vt:vector>
  </TitlesOfParts>
  <Company>ERCOT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kcotner</dc:creator>
  <cp:lastModifiedBy>Jones, Monica Y.</cp:lastModifiedBy>
  <cp:revision>993</cp:revision>
  <cp:lastPrinted>2002-09-24T18:27:58Z</cp:lastPrinted>
  <dcterms:created xsi:type="dcterms:W3CDTF">2002-07-29T21:45:07Z</dcterms:created>
  <dcterms:modified xsi:type="dcterms:W3CDTF">2016-07-29T14:41:03Z</dcterms:modified>
</cp:coreProperties>
</file>