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06" r:id="rId2"/>
  </p:sldMasterIdLst>
  <p:notesMasterIdLst>
    <p:notesMasterId r:id="rId13"/>
  </p:notesMasterIdLst>
  <p:sldIdLst>
    <p:sldId id="256" r:id="rId3"/>
    <p:sldId id="270" r:id="rId4"/>
    <p:sldId id="273" r:id="rId5"/>
    <p:sldId id="272" r:id="rId6"/>
    <p:sldId id="274" r:id="rId7"/>
    <p:sldId id="275" r:id="rId8"/>
    <p:sldId id="268" r:id="rId9"/>
    <p:sldId id="269" r:id="rId10"/>
    <p:sldId id="261" r:id="rId11"/>
    <p:sldId id="262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5" autoAdjust="0"/>
    <p:restoredTop sz="94532" autoAdjust="0"/>
  </p:normalViewPr>
  <p:slideViewPr>
    <p:cSldViewPr>
      <p:cViewPr>
        <p:scale>
          <a:sx n="80" d="100"/>
          <a:sy n="80" d="100"/>
        </p:scale>
        <p:origin x="-2526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/>
              <a:t>ESI ID Count/Percentage Estimated by ERCOT</a:t>
            </a:r>
          </a:p>
          <a:p>
            <a:pPr>
              <a:defRPr/>
            </a:pPr>
            <a:r>
              <a:rPr lang="en-US"/>
              <a:t>INITIAL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Chart4_Data!$B$1</c:f>
              <c:strCache>
                <c:ptCount val="1"/>
                <c:pt idx="0">
                  <c:v>Count</c:v>
                </c:pt>
              </c:strCache>
            </c:strRef>
          </c:tx>
          <c:marker>
            <c:symbol val="none"/>
          </c:marker>
          <c:cat>
            <c:numRef>
              <c:f>Chart4_Data!$A$2:$A$185</c:f>
              <c:numCache>
                <c:formatCode>m/d/yyyy</c:formatCode>
                <c:ptCount val="184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</c:numCache>
            </c:numRef>
          </c:cat>
          <c:val>
            <c:numRef>
              <c:f>Chart4_Data!$B$2:$B$185</c:f>
              <c:numCache>
                <c:formatCode>General</c:formatCode>
                <c:ptCount val="184"/>
                <c:pt idx="0">
                  <c:v>3619</c:v>
                </c:pt>
                <c:pt idx="1">
                  <c:v>2025</c:v>
                </c:pt>
                <c:pt idx="2">
                  <c:v>2154</c:v>
                </c:pt>
                <c:pt idx="3">
                  <c:v>1553</c:v>
                </c:pt>
                <c:pt idx="4">
                  <c:v>1219</c:v>
                </c:pt>
                <c:pt idx="5">
                  <c:v>1026</c:v>
                </c:pt>
                <c:pt idx="6">
                  <c:v>2262</c:v>
                </c:pt>
                <c:pt idx="7">
                  <c:v>3428</c:v>
                </c:pt>
                <c:pt idx="8">
                  <c:v>2415</c:v>
                </c:pt>
                <c:pt idx="9">
                  <c:v>2670</c:v>
                </c:pt>
                <c:pt idx="10">
                  <c:v>2527</c:v>
                </c:pt>
                <c:pt idx="11">
                  <c:v>2202</c:v>
                </c:pt>
                <c:pt idx="12">
                  <c:v>2460</c:v>
                </c:pt>
                <c:pt idx="13">
                  <c:v>2411</c:v>
                </c:pt>
                <c:pt idx="14">
                  <c:v>2839</c:v>
                </c:pt>
                <c:pt idx="15">
                  <c:v>2553</c:v>
                </c:pt>
                <c:pt idx="16">
                  <c:v>3339</c:v>
                </c:pt>
                <c:pt idx="17">
                  <c:v>4436</c:v>
                </c:pt>
                <c:pt idx="18">
                  <c:v>2431</c:v>
                </c:pt>
                <c:pt idx="19">
                  <c:v>2107</c:v>
                </c:pt>
                <c:pt idx="20">
                  <c:v>1742</c:v>
                </c:pt>
                <c:pt idx="21">
                  <c:v>1348</c:v>
                </c:pt>
                <c:pt idx="22">
                  <c:v>2064</c:v>
                </c:pt>
                <c:pt idx="23">
                  <c:v>2458</c:v>
                </c:pt>
                <c:pt idx="24">
                  <c:v>2589</c:v>
                </c:pt>
                <c:pt idx="25">
                  <c:v>2687</c:v>
                </c:pt>
                <c:pt idx="26">
                  <c:v>3237</c:v>
                </c:pt>
                <c:pt idx="27">
                  <c:v>3749</c:v>
                </c:pt>
                <c:pt idx="28">
                  <c:v>1885</c:v>
                </c:pt>
                <c:pt idx="29">
                  <c:v>2146</c:v>
                </c:pt>
                <c:pt idx="30">
                  <c:v>2365</c:v>
                </c:pt>
                <c:pt idx="31">
                  <c:v>2130</c:v>
                </c:pt>
                <c:pt idx="32">
                  <c:v>1700</c:v>
                </c:pt>
                <c:pt idx="33">
                  <c:v>1227</c:v>
                </c:pt>
                <c:pt idx="34">
                  <c:v>1016</c:v>
                </c:pt>
                <c:pt idx="35">
                  <c:v>1832</c:v>
                </c:pt>
                <c:pt idx="36">
                  <c:v>2383</c:v>
                </c:pt>
                <c:pt idx="37">
                  <c:v>2640</c:v>
                </c:pt>
                <c:pt idx="38">
                  <c:v>2489</c:v>
                </c:pt>
                <c:pt idx="39">
                  <c:v>1791</c:v>
                </c:pt>
                <c:pt idx="40">
                  <c:v>1077</c:v>
                </c:pt>
                <c:pt idx="41">
                  <c:v>7577</c:v>
                </c:pt>
                <c:pt idx="42">
                  <c:v>2630</c:v>
                </c:pt>
                <c:pt idx="43">
                  <c:v>2830</c:v>
                </c:pt>
                <c:pt idx="44">
                  <c:v>4477</c:v>
                </c:pt>
                <c:pt idx="45">
                  <c:v>3004</c:v>
                </c:pt>
                <c:pt idx="46">
                  <c:v>2590</c:v>
                </c:pt>
                <c:pt idx="47">
                  <c:v>1436</c:v>
                </c:pt>
                <c:pt idx="48">
                  <c:v>1071</c:v>
                </c:pt>
                <c:pt idx="49">
                  <c:v>2144</c:v>
                </c:pt>
                <c:pt idx="50">
                  <c:v>2394</c:v>
                </c:pt>
                <c:pt idx="51">
                  <c:v>2999</c:v>
                </c:pt>
                <c:pt idx="52">
                  <c:v>2678</c:v>
                </c:pt>
                <c:pt idx="53">
                  <c:v>2077</c:v>
                </c:pt>
                <c:pt idx="54">
                  <c:v>1171</c:v>
                </c:pt>
                <c:pt idx="55">
                  <c:v>52504</c:v>
                </c:pt>
                <c:pt idx="56">
                  <c:v>2210</c:v>
                </c:pt>
                <c:pt idx="57">
                  <c:v>2330</c:v>
                </c:pt>
                <c:pt idx="58">
                  <c:v>2636</c:v>
                </c:pt>
                <c:pt idx="59">
                  <c:v>2021</c:v>
                </c:pt>
                <c:pt idx="60">
                  <c:v>1380</c:v>
                </c:pt>
                <c:pt idx="61">
                  <c:v>1111</c:v>
                </c:pt>
                <c:pt idx="62">
                  <c:v>2519</c:v>
                </c:pt>
                <c:pt idx="63">
                  <c:v>1620</c:v>
                </c:pt>
                <c:pt idx="64">
                  <c:v>1992</c:v>
                </c:pt>
                <c:pt idx="65">
                  <c:v>2443</c:v>
                </c:pt>
                <c:pt idx="66">
                  <c:v>2572</c:v>
                </c:pt>
                <c:pt idx="67">
                  <c:v>22597</c:v>
                </c:pt>
                <c:pt idx="68">
                  <c:v>1355</c:v>
                </c:pt>
                <c:pt idx="69">
                  <c:v>703</c:v>
                </c:pt>
                <c:pt idx="70">
                  <c:v>2231</c:v>
                </c:pt>
                <c:pt idx="71">
                  <c:v>2499</c:v>
                </c:pt>
                <c:pt idx="72">
                  <c:v>2664</c:v>
                </c:pt>
                <c:pt idx="73">
                  <c:v>3249</c:v>
                </c:pt>
                <c:pt idx="74">
                  <c:v>2142</c:v>
                </c:pt>
                <c:pt idx="75">
                  <c:v>1068</c:v>
                </c:pt>
                <c:pt idx="76">
                  <c:v>2839</c:v>
                </c:pt>
                <c:pt idx="77">
                  <c:v>2313</c:v>
                </c:pt>
                <c:pt idx="78">
                  <c:v>2408</c:v>
                </c:pt>
                <c:pt idx="79">
                  <c:v>2935</c:v>
                </c:pt>
                <c:pt idx="80">
                  <c:v>2391</c:v>
                </c:pt>
                <c:pt idx="81">
                  <c:v>1758</c:v>
                </c:pt>
                <c:pt idx="82">
                  <c:v>1199</c:v>
                </c:pt>
                <c:pt idx="83">
                  <c:v>2205</c:v>
                </c:pt>
                <c:pt idx="84">
                  <c:v>2167</c:v>
                </c:pt>
                <c:pt idx="85">
                  <c:v>2426</c:v>
                </c:pt>
                <c:pt idx="86">
                  <c:v>2673</c:v>
                </c:pt>
                <c:pt idx="87">
                  <c:v>1745</c:v>
                </c:pt>
                <c:pt idx="88">
                  <c:v>1285</c:v>
                </c:pt>
                <c:pt idx="89">
                  <c:v>835</c:v>
                </c:pt>
                <c:pt idx="90">
                  <c:v>1826</c:v>
                </c:pt>
                <c:pt idx="91">
                  <c:v>29762</c:v>
                </c:pt>
                <c:pt idx="92">
                  <c:v>1978</c:v>
                </c:pt>
                <c:pt idx="93">
                  <c:v>2936</c:v>
                </c:pt>
                <c:pt idx="94">
                  <c:v>2295</c:v>
                </c:pt>
                <c:pt idx="95">
                  <c:v>2260</c:v>
                </c:pt>
                <c:pt idx="96">
                  <c:v>1246</c:v>
                </c:pt>
                <c:pt idx="97">
                  <c:v>723</c:v>
                </c:pt>
                <c:pt idx="98">
                  <c:v>2445</c:v>
                </c:pt>
                <c:pt idx="99">
                  <c:v>2164</c:v>
                </c:pt>
                <c:pt idx="100">
                  <c:v>2711</c:v>
                </c:pt>
                <c:pt idx="101">
                  <c:v>2455</c:v>
                </c:pt>
                <c:pt idx="102">
                  <c:v>1825</c:v>
                </c:pt>
                <c:pt idx="103">
                  <c:v>1232</c:v>
                </c:pt>
                <c:pt idx="104">
                  <c:v>1627</c:v>
                </c:pt>
                <c:pt idx="105">
                  <c:v>1862</c:v>
                </c:pt>
                <c:pt idx="106">
                  <c:v>2337</c:v>
                </c:pt>
                <c:pt idx="107">
                  <c:v>3725</c:v>
                </c:pt>
                <c:pt idx="108">
                  <c:v>2132</c:v>
                </c:pt>
                <c:pt idx="109">
                  <c:v>1785</c:v>
                </c:pt>
                <c:pt idx="110">
                  <c:v>1133</c:v>
                </c:pt>
                <c:pt idx="111">
                  <c:v>805</c:v>
                </c:pt>
                <c:pt idx="112">
                  <c:v>2044</c:v>
                </c:pt>
                <c:pt idx="113">
                  <c:v>2375</c:v>
                </c:pt>
                <c:pt idx="114">
                  <c:v>3376</c:v>
                </c:pt>
                <c:pt idx="115">
                  <c:v>2050</c:v>
                </c:pt>
                <c:pt idx="116">
                  <c:v>2335</c:v>
                </c:pt>
                <c:pt idx="117">
                  <c:v>1048</c:v>
                </c:pt>
                <c:pt idx="118">
                  <c:v>1651</c:v>
                </c:pt>
                <c:pt idx="119">
                  <c:v>1734</c:v>
                </c:pt>
                <c:pt idx="120">
                  <c:v>1885</c:v>
                </c:pt>
                <c:pt idx="121">
                  <c:v>1876</c:v>
                </c:pt>
                <c:pt idx="122">
                  <c:v>1946</c:v>
                </c:pt>
                <c:pt idx="123">
                  <c:v>1500</c:v>
                </c:pt>
                <c:pt idx="124">
                  <c:v>1080</c:v>
                </c:pt>
                <c:pt idx="125">
                  <c:v>52956</c:v>
                </c:pt>
                <c:pt idx="126">
                  <c:v>2025</c:v>
                </c:pt>
                <c:pt idx="127">
                  <c:v>3738</c:v>
                </c:pt>
                <c:pt idx="128">
                  <c:v>2666</c:v>
                </c:pt>
                <c:pt idx="129">
                  <c:v>2209</c:v>
                </c:pt>
                <c:pt idx="130">
                  <c:v>2085</c:v>
                </c:pt>
                <c:pt idx="131">
                  <c:v>1481</c:v>
                </c:pt>
                <c:pt idx="132">
                  <c:v>2139</c:v>
                </c:pt>
                <c:pt idx="133">
                  <c:v>3921</c:v>
                </c:pt>
                <c:pt idx="134">
                  <c:v>2503</c:v>
                </c:pt>
                <c:pt idx="135">
                  <c:v>2750</c:v>
                </c:pt>
                <c:pt idx="136">
                  <c:v>1896</c:v>
                </c:pt>
                <c:pt idx="137">
                  <c:v>2527</c:v>
                </c:pt>
                <c:pt idx="138">
                  <c:v>3495</c:v>
                </c:pt>
                <c:pt idx="139">
                  <c:v>3193</c:v>
                </c:pt>
                <c:pt idx="140">
                  <c:v>1911</c:v>
                </c:pt>
                <c:pt idx="141">
                  <c:v>3596</c:v>
                </c:pt>
                <c:pt idx="142">
                  <c:v>2128</c:v>
                </c:pt>
                <c:pt idx="143">
                  <c:v>2337</c:v>
                </c:pt>
                <c:pt idx="144">
                  <c:v>2100</c:v>
                </c:pt>
                <c:pt idx="145">
                  <c:v>2468</c:v>
                </c:pt>
                <c:pt idx="146">
                  <c:v>3821</c:v>
                </c:pt>
                <c:pt idx="147">
                  <c:v>53928</c:v>
                </c:pt>
                <c:pt idx="148">
                  <c:v>100727</c:v>
                </c:pt>
                <c:pt idx="149">
                  <c:v>2844</c:v>
                </c:pt>
                <c:pt idx="150">
                  <c:v>2572</c:v>
                </c:pt>
                <c:pt idx="151">
                  <c:v>1898</c:v>
                </c:pt>
                <c:pt idx="152">
                  <c:v>1681</c:v>
                </c:pt>
                <c:pt idx="153">
                  <c:v>1453</c:v>
                </c:pt>
                <c:pt idx="154">
                  <c:v>2122</c:v>
                </c:pt>
                <c:pt idx="155">
                  <c:v>1562</c:v>
                </c:pt>
                <c:pt idx="156">
                  <c:v>2072</c:v>
                </c:pt>
                <c:pt idx="157">
                  <c:v>2735</c:v>
                </c:pt>
                <c:pt idx="158">
                  <c:v>1907</c:v>
                </c:pt>
                <c:pt idx="159">
                  <c:v>1236</c:v>
                </c:pt>
                <c:pt idx="160">
                  <c:v>2176</c:v>
                </c:pt>
                <c:pt idx="161">
                  <c:v>2592</c:v>
                </c:pt>
                <c:pt idx="162">
                  <c:v>1901</c:v>
                </c:pt>
                <c:pt idx="163">
                  <c:v>2046</c:v>
                </c:pt>
                <c:pt idx="164">
                  <c:v>2193</c:v>
                </c:pt>
                <c:pt idx="165">
                  <c:v>2606</c:v>
                </c:pt>
                <c:pt idx="166">
                  <c:v>2253</c:v>
                </c:pt>
                <c:pt idx="167">
                  <c:v>5440</c:v>
                </c:pt>
                <c:pt idx="168">
                  <c:v>5851</c:v>
                </c:pt>
                <c:pt idx="169">
                  <c:v>2706</c:v>
                </c:pt>
                <c:pt idx="170">
                  <c:v>4083</c:v>
                </c:pt>
                <c:pt idx="171">
                  <c:v>2599</c:v>
                </c:pt>
                <c:pt idx="172">
                  <c:v>2261</c:v>
                </c:pt>
                <c:pt idx="173">
                  <c:v>1903</c:v>
                </c:pt>
                <c:pt idx="174">
                  <c:v>4389</c:v>
                </c:pt>
                <c:pt idx="175">
                  <c:v>3586</c:v>
                </c:pt>
                <c:pt idx="176">
                  <c:v>2862</c:v>
                </c:pt>
                <c:pt idx="177">
                  <c:v>3081</c:v>
                </c:pt>
                <c:pt idx="178">
                  <c:v>2477</c:v>
                </c:pt>
                <c:pt idx="179">
                  <c:v>2125</c:v>
                </c:pt>
                <c:pt idx="180">
                  <c:v>3051</c:v>
                </c:pt>
                <c:pt idx="181">
                  <c:v>1192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183296"/>
        <c:axId val="102184832"/>
      </c:lineChart>
      <c:lineChart>
        <c:grouping val="standard"/>
        <c:varyColors val="0"/>
        <c:ser>
          <c:idx val="1"/>
          <c:order val="1"/>
          <c:tx>
            <c:strRef>
              <c:f>Chart4_Data!$C$1</c:f>
              <c:strCache>
                <c:ptCount val="1"/>
                <c:pt idx="0">
                  <c:v>Percentage</c:v>
                </c:pt>
              </c:strCache>
            </c:strRef>
          </c:tx>
          <c:marker>
            <c:symbol val="none"/>
          </c:marker>
          <c:cat>
            <c:numRef>
              <c:f>Chart4_Data!$A$2:$A$185</c:f>
              <c:numCache>
                <c:formatCode>m/d/yyyy</c:formatCode>
                <c:ptCount val="184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</c:numCache>
            </c:numRef>
          </c:cat>
          <c:val>
            <c:numRef>
              <c:f>Chart4_Data!$C$2:$C$185</c:f>
              <c:numCache>
                <c:formatCode>General</c:formatCode>
                <c:ptCount val="184"/>
                <c:pt idx="0">
                  <c:v>5.2695262959409066E-2</c:v>
                </c:pt>
                <c:pt idx="1">
                  <c:v>2.9484076705773958E-2</c:v>
                </c:pt>
                <c:pt idx="2">
                  <c:v>3.1360938044384896E-2</c:v>
                </c:pt>
                <c:pt idx="3">
                  <c:v>2.2614221476666432E-2</c:v>
                </c:pt>
                <c:pt idx="4">
                  <c:v>1.7749371018495018E-2</c:v>
                </c:pt>
                <c:pt idx="5">
                  <c:v>1.4938927306393467E-2</c:v>
                </c:pt>
                <c:pt idx="6">
                  <c:v>3.2934369314835538E-2</c:v>
                </c:pt>
                <c:pt idx="7">
                  <c:v>4.990064996033277E-2</c:v>
                </c:pt>
                <c:pt idx="8">
                  <c:v>3.5150341576901091E-2</c:v>
                </c:pt>
                <c:pt idx="9">
                  <c:v>3.8857123231073126E-2</c:v>
                </c:pt>
                <c:pt idx="10">
                  <c:v>3.6774122194281458E-2</c:v>
                </c:pt>
                <c:pt idx="11">
                  <c:v>3.2041035807239847E-2</c:v>
                </c:pt>
                <c:pt idx="12">
                  <c:v>3.5794568858055764E-2</c:v>
                </c:pt>
                <c:pt idx="13">
                  <c:v>3.5080684118446122E-2</c:v>
                </c:pt>
                <c:pt idx="14">
                  <c:v>4.1306748219001134E-2</c:v>
                </c:pt>
                <c:pt idx="15">
                  <c:v>3.7136500860118014E-2</c:v>
                </c:pt>
                <c:pt idx="16">
                  <c:v>4.8564934546424021E-2</c:v>
                </c:pt>
                <c:pt idx="17">
                  <c:v>6.450640963373272E-2</c:v>
                </c:pt>
                <c:pt idx="18">
                  <c:v>3.5352117120647862E-2</c:v>
                </c:pt>
                <c:pt idx="19">
                  <c:v>3.0639834489634445E-2</c:v>
                </c:pt>
                <c:pt idx="20">
                  <c:v>2.5332721004723054E-2</c:v>
                </c:pt>
                <c:pt idx="21">
                  <c:v>1.9601157166236862E-2</c:v>
                </c:pt>
                <c:pt idx="22">
                  <c:v>3.0008409333313172E-2</c:v>
                </c:pt>
                <c:pt idx="23">
                  <c:v>3.5732254639850712E-2</c:v>
                </c:pt>
                <c:pt idx="24">
                  <c:v>3.7634861889214825E-2</c:v>
                </c:pt>
                <c:pt idx="25">
                  <c:v>3.9058059725834808E-2</c:v>
                </c:pt>
                <c:pt idx="26">
                  <c:v>4.7053241680537705E-2</c:v>
                </c:pt>
                <c:pt idx="27">
                  <c:v>5.4493663167531022E-2</c:v>
                </c:pt>
                <c:pt idx="28">
                  <c:v>2.7396909861114382E-2</c:v>
                </c:pt>
                <c:pt idx="29">
                  <c:v>3.11880888822747E-2</c:v>
                </c:pt>
                <c:pt idx="30">
                  <c:v>3.4368111391626592E-2</c:v>
                </c:pt>
                <c:pt idx="31">
                  <c:v>3.0963010686163576E-2</c:v>
                </c:pt>
                <c:pt idx="32">
                  <c:v>2.471041932273392E-2</c:v>
                </c:pt>
                <c:pt idx="33">
                  <c:v>1.7834914104611729E-2</c:v>
                </c:pt>
                <c:pt idx="34">
                  <c:v>1.4767459031929107E-2</c:v>
                </c:pt>
                <c:pt idx="35">
                  <c:v>2.6624110719096594E-2</c:v>
                </c:pt>
                <c:pt idx="36">
                  <c:v>3.4626758274276762E-2</c:v>
                </c:pt>
                <c:pt idx="37">
                  <c:v>3.8357491530476989E-2</c:v>
                </c:pt>
                <c:pt idx="38">
                  <c:v>3.6162014542389244E-2</c:v>
                </c:pt>
                <c:pt idx="39">
                  <c:v>2.6018732906593185E-2</c:v>
                </c:pt>
                <c:pt idx="40">
                  <c:v>1.5645342031581799E-2</c:v>
                </c:pt>
                <c:pt idx="41">
                  <c:v>0.11006079417207977</c:v>
                </c:pt>
                <c:pt idx="42">
                  <c:v>3.8189243237309413E-2</c:v>
                </c:pt>
                <c:pt idx="43">
                  <c:v>4.1089597391638165E-2</c:v>
                </c:pt>
                <c:pt idx="44">
                  <c:v>6.4995765911295952E-2</c:v>
                </c:pt>
                <c:pt idx="45">
                  <c:v>4.3609546483944023E-2</c:v>
                </c:pt>
                <c:pt idx="46">
                  <c:v>3.7596555284573265E-2</c:v>
                </c:pt>
                <c:pt idx="47">
                  <c:v>2.0844080760071566E-2</c:v>
                </c:pt>
                <c:pt idx="48">
                  <c:v>1.5545453832905096E-2</c:v>
                </c:pt>
                <c:pt idx="49">
                  <c:v>3.1112495178579048E-2</c:v>
                </c:pt>
                <c:pt idx="50">
                  <c:v>3.4737301695206439E-2</c:v>
                </c:pt>
                <c:pt idx="51">
                  <c:v>4.3511997065733152E-2</c:v>
                </c:pt>
                <c:pt idx="52">
                  <c:v>3.8852191928087178E-2</c:v>
                </c:pt>
                <c:pt idx="53">
                  <c:v>3.0129491535455175E-2</c:v>
                </c:pt>
                <c:pt idx="54">
                  <c:v>1.6986316948717859E-2</c:v>
                </c:pt>
                <c:pt idx="55">
                  <c:v>0.76154913691871395</c:v>
                </c:pt>
                <c:pt idx="56">
                  <c:v>3.2046481028120716E-2</c:v>
                </c:pt>
                <c:pt idx="57">
                  <c:v>3.3783612338123215E-2</c:v>
                </c:pt>
                <c:pt idx="58">
                  <c:v>3.8217410089048304E-2</c:v>
                </c:pt>
                <c:pt idx="59">
                  <c:v>2.9311367067076474E-2</c:v>
                </c:pt>
                <c:pt idx="60">
                  <c:v>2.0015316067947646E-2</c:v>
                </c:pt>
                <c:pt idx="61">
                  <c:v>1.611364426816933E-2</c:v>
                </c:pt>
                <c:pt idx="62">
                  <c:v>3.6533624712799882E-2</c:v>
                </c:pt>
                <c:pt idx="63">
                  <c:v>2.3490400981144747E-2</c:v>
                </c:pt>
                <c:pt idx="64">
                  <c:v>2.8882332045324383E-2</c:v>
                </c:pt>
                <c:pt idx="65">
                  <c:v>3.5418352650809261E-2</c:v>
                </c:pt>
                <c:pt idx="66">
                  <c:v>3.7286353687449314E-2</c:v>
                </c:pt>
                <c:pt idx="67">
                  <c:v>0.32756092427351546</c:v>
                </c:pt>
                <c:pt idx="68">
                  <c:v>1.9640487756656243E-2</c:v>
                </c:pt>
                <c:pt idx="69">
                  <c:v>1.0189378956627887E-2</c:v>
                </c:pt>
                <c:pt idx="70">
                  <c:v>3.2327668963510595E-2</c:v>
                </c:pt>
                <c:pt idx="71">
                  <c:v>3.6206408693710737E-2</c:v>
                </c:pt>
                <c:pt idx="72">
                  <c:v>3.8594052285669006E-2</c:v>
                </c:pt>
                <c:pt idx="73">
                  <c:v>4.70657701040662E-2</c:v>
                </c:pt>
                <c:pt idx="74">
                  <c:v>3.1027303592605419E-2</c:v>
                </c:pt>
                <c:pt idx="75">
                  <c:v>1.5469956417598437E-2</c:v>
                </c:pt>
                <c:pt idx="76">
                  <c:v>4.1120577003241267E-2</c:v>
                </c:pt>
                <c:pt idx="77">
                  <c:v>3.3493779106137482E-2</c:v>
                </c:pt>
                <c:pt idx="78">
                  <c:v>3.4866286776656673E-2</c:v>
                </c:pt>
                <c:pt idx="79">
                  <c:v>4.2493325941762861E-2</c:v>
                </c:pt>
                <c:pt idx="80">
                  <c:v>3.4616133000076439E-2</c:v>
                </c:pt>
                <c:pt idx="81">
                  <c:v>2.5451507277929445E-2</c:v>
                </c:pt>
                <c:pt idx="82">
                  <c:v>1.7358115143225442E-2</c:v>
                </c:pt>
                <c:pt idx="83">
                  <c:v>3.1920373073160334E-2</c:v>
                </c:pt>
                <c:pt idx="84">
                  <c:v>3.1365131526574386E-2</c:v>
                </c:pt>
                <c:pt idx="85">
                  <c:v>3.5110621614307072E-2</c:v>
                </c:pt>
                <c:pt idx="86">
                  <c:v>3.8682580986317536E-2</c:v>
                </c:pt>
                <c:pt idx="87">
                  <c:v>2.5254345266988359E-2</c:v>
                </c:pt>
                <c:pt idx="88">
                  <c:v>1.8596108160174863E-2</c:v>
                </c:pt>
                <c:pt idx="89">
                  <c:v>1.2084343799146918E-2</c:v>
                </c:pt>
                <c:pt idx="90">
                  <c:v>2.6433580201161572E-2</c:v>
                </c:pt>
                <c:pt idx="91">
                  <c:v>0.43077469970826238</c:v>
                </c:pt>
                <c:pt idx="92">
                  <c:v>2.8628354460132628E-2</c:v>
                </c:pt>
                <c:pt idx="93">
                  <c:v>4.2487393790560012E-2</c:v>
                </c:pt>
                <c:pt idx="94">
                  <c:v>3.3212619811450725E-2</c:v>
                </c:pt>
                <c:pt idx="95">
                  <c:v>3.2702715960560527E-2</c:v>
                </c:pt>
                <c:pt idx="96">
                  <c:v>1.8029432252310185E-2</c:v>
                </c:pt>
                <c:pt idx="97">
                  <c:v>1.0461180339463132E-2</c:v>
                </c:pt>
                <c:pt idx="98">
                  <c:v>3.5368469291706263E-2</c:v>
                </c:pt>
                <c:pt idx="99">
                  <c:v>3.1300253613053074E-2</c:v>
                </c:pt>
                <c:pt idx="100">
                  <c:v>3.9207133702544687E-2</c:v>
                </c:pt>
                <c:pt idx="101">
                  <c:v>3.5501873573417587E-2</c:v>
                </c:pt>
                <c:pt idx="102">
                  <c:v>2.6389844667205259E-2</c:v>
                </c:pt>
                <c:pt idx="103">
                  <c:v>1.7814473536758618E-2</c:v>
                </c:pt>
                <c:pt idx="104">
                  <c:v>2.3525444785622036E-2</c:v>
                </c:pt>
                <c:pt idx="105">
                  <c:v>2.6918869390137257E-2</c:v>
                </c:pt>
                <c:pt idx="106">
                  <c:v>3.3782172206682712E-2</c:v>
                </c:pt>
                <c:pt idx="107">
                  <c:v>5.3837773275478562E-2</c:v>
                </c:pt>
                <c:pt idx="108">
                  <c:v>3.0814146757432541E-2</c:v>
                </c:pt>
                <c:pt idx="109">
                  <c:v>2.5797675694456085E-2</c:v>
                </c:pt>
                <c:pt idx="110">
                  <c:v>1.6373852186458433E-2</c:v>
                </c:pt>
                <c:pt idx="111">
                  <c:v>1.1633692734953986E-2</c:v>
                </c:pt>
                <c:pt idx="112">
                  <c:v>2.9532881988828651E-2</c:v>
                </c:pt>
                <c:pt idx="113">
                  <c:v>3.4311145603644289E-2</c:v>
                </c:pt>
                <c:pt idx="114">
                  <c:v>4.8763316928194141E-2</c:v>
                </c:pt>
                <c:pt idx="115">
                  <c:v>2.9610559038688145E-2</c:v>
                </c:pt>
                <c:pt idx="116">
                  <c:v>3.3722774816784956E-2</c:v>
                </c:pt>
                <c:pt idx="117">
                  <c:v>1.5135335607292343E-2</c:v>
                </c:pt>
                <c:pt idx="118">
                  <c:v>2.3843617066599657E-2</c:v>
                </c:pt>
                <c:pt idx="119">
                  <c:v>2.5039855825882026E-2</c:v>
                </c:pt>
                <c:pt idx="120">
                  <c:v>2.7221847951898921E-2</c:v>
                </c:pt>
                <c:pt idx="121">
                  <c:v>2.7090636084091877E-2</c:v>
                </c:pt>
                <c:pt idx="122">
                  <c:v>2.8109233695488886E-2</c:v>
                </c:pt>
                <c:pt idx="123">
                  <c:v>2.1664310071160039E-2</c:v>
                </c:pt>
                <c:pt idx="124">
                  <c:v>1.5597255749502296E-2</c:v>
                </c:pt>
                <c:pt idx="125">
                  <c:v>0.76474744748426593</c:v>
                </c:pt>
                <c:pt idx="126">
                  <c:v>2.9236397278892708E-2</c:v>
                </c:pt>
                <c:pt idx="127">
                  <c:v>5.3959638536824783E-2</c:v>
                </c:pt>
                <c:pt idx="128">
                  <c:v>3.8480163446875798E-2</c:v>
                </c:pt>
                <c:pt idx="129">
                  <c:v>3.1884063828171889E-2</c:v>
                </c:pt>
                <c:pt idx="130">
                  <c:v>3.0092303269222055E-2</c:v>
                </c:pt>
                <c:pt idx="131">
                  <c:v>2.1373790652596238E-2</c:v>
                </c:pt>
                <c:pt idx="132">
                  <c:v>3.0869030309808747E-2</c:v>
                </c:pt>
                <c:pt idx="133">
                  <c:v>5.65738822293659E-2</c:v>
                </c:pt>
                <c:pt idx="134">
                  <c:v>3.6111182044648887E-2</c:v>
                </c:pt>
                <c:pt idx="135">
                  <c:v>3.9671102040133306E-2</c:v>
                </c:pt>
                <c:pt idx="136">
                  <c:v>2.7352045055858185E-2</c:v>
                </c:pt>
                <c:pt idx="137">
                  <c:v>3.6452180134643707E-2</c:v>
                </c:pt>
                <c:pt idx="138">
                  <c:v>5.0414240616568323E-2</c:v>
                </c:pt>
                <c:pt idx="139">
                  <c:v>4.60546072348283E-2</c:v>
                </c:pt>
                <c:pt idx="140">
                  <c:v>2.7560831774653641E-2</c:v>
                </c:pt>
                <c:pt idx="141">
                  <c:v>5.1858505883762819E-2</c:v>
                </c:pt>
                <c:pt idx="142">
                  <c:v>3.0686365159670041E-2</c:v>
                </c:pt>
                <c:pt idx="143">
                  <c:v>3.3698236545470772E-2</c:v>
                </c:pt>
                <c:pt idx="144">
                  <c:v>3.0278117485439831E-2</c:v>
                </c:pt>
                <c:pt idx="145">
                  <c:v>3.5583720073197503E-2</c:v>
                </c:pt>
                <c:pt idx="146">
                  <c:v>5.509180333163391E-2</c:v>
                </c:pt>
                <c:pt idx="147">
                  <c:v>0.77752378398368482</c:v>
                </c:pt>
                <c:pt idx="148">
                  <c:v>1.4520383489084088</c:v>
                </c:pt>
                <c:pt idx="149">
                  <c:v>4.0995581443185734E-2</c:v>
                </c:pt>
                <c:pt idx="150">
                  <c:v>3.70717096875786E-2</c:v>
                </c:pt>
                <c:pt idx="151">
                  <c:v>2.73718825004979E-2</c:v>
                </c:pt>
                <c:pt idx="152">
                  <c:v>2.4244109481840932E-2</c:v>
                </c:pt>
                <c:pt idx="153">
                  <c:v>2.0955846190723295E-2</c:v>
                </c:pt>
                <c:pt idx="154">
                  <c:v>3.0598974198950725E-2</c:v>
                </c:pt>
                <c:pt idx="155">
                  <c:v>2.252314281763363E-2</c:v>
                </c:pt>
                <c:pt idx="156">
                  <c:v>2.9874581546793948E-2</c:v>
                </c:pt>
                <c:pt idx="157">
                  <c:v>3.9433120418513004E-2</c:v>
                </c:pt>
                <c:pt idx="158">
                  <c:v>2.7491466400872577E-2</c:v>
                </c:pt>
                <c:pt idx="159">
                  <c:v>1.781819901256039E-2</c:v>
                </c:pt>
                <c:pt idx="160">
                  <c:v>3.1367728085620057E-2</c:v>
                </c:pt>
                <c:pt idx="161">
                  <c:v>3.7361375890323609E-2</c:v>
                </c:pt>
                <c:pt idx="162">
                  <c:v>2.7400640607086343E-2</c:v>
                </c:pt>
                <c:pt idx="163">
                  <c:v>2.9490042786506361E-2</c:v>
                </c:pt>
                <c:pt idx="164">
                  <c:v>3.160882429587128E-2</c:v>
                </c:pt>
                <c:pt idx="165">
                  <c:v>3.755663399172255E-2</c:v>
                </c:pt>
                <c:pt idx="166">
                  <c:v>3.2469338596834575E-2</c:v>
                </c:pt>
                <c:pt idx="167">
                  <c:v>7.8394288976048096E-2</c:v>
                </c:pt>
                <c:pt idx="168">
                  <c:v>8.4302465893954098E-2</c:v>
                </c:pt>
                <c:pt idx="169">
                  <c:v>3.8985478557554583E-2</c:v>
                </c:pt>
                <c:pt idx="170">
                  <c:v>5.8820766799213879E-2</c:v>
                </c:pt>
                <c:pt idx="171">
                  <c:v>3.7443924157828663E-2</c:v>
                </c:pt>
                <c:pt idx="172">
                  <c:v>3.2571516158698917E-2</c:v>
                </c:pt>
                <c:pt idx="173">
                  <c:v>2.7413962941162405E-2</c:v>
                </c:pt>
                <c:pt idx="174">
                  <c:v>6.3224674477197193E-2</c:v>
                </c:pt>
                <c:pt idx="175">
                  <c:v>5.1646613877471076E-2</c:v>
                </c:pt>
                <c:pt idx="176">
                  <c:v>4.1215414046420477E-2</c:v>
                </c:pt>
                <c:pt idx="177">
                  <c:v>4.4365866189898004E-2</c:v>
                </c:pt>
                <c:pt idx="178">
                  <c:v>3.5667862363234194E-2</c:v>
                </c:pt>
                <c:pt idx="179">
                  <c:v>3.0597248205885354E-2</c:v>
                </c:pt>
                <c:pt idx="180">
                  <c:v>4.3933662617406631E-2</c:v>
                </c:pt>
                <c:pt idx="181">
                  <c:v>1.7170564639325231E-2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195200"/>
        <c:axId val="102196736"/>
      </c:lineChart>
      <c:dateAx>
        <c:axId val="102183296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low"/>
        <c:txPr>
          <a:bodyPr rot="-5400000"/>
          <a:lstStyle/>
          <a:p>
            <a:pPr>
              <a:defRPr/>
            </a:pPr>
            <a:endParaRPr lang="en-US"/>
          </a:p>
        </c:txPr>
        <c:crossAx val="102184832"/>
        <c:crosses val="autoZero"/>
        <c:auto val="1"/>
        <c:lblOffset val="100"/>
        <c:baseTimeUnit val="days"/>
      </c:dateAx>
      <c:valAx>
        <c:axId val="102184832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COUNT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02183296"/>
        <c:crosses val="autoZero"/>
        <c:crossBetween val="between"/>
      </c:valAx>
      <c:dateAx>
        <c:axId val="10219520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02196736"/>
        <c:crosses val="autoZero"/>
        <c:auto val="1"/>
        <c:lblOffset val="100"/>
        <c:baseTimeUnit val="days"/>
      </c:dateAx>
      <c:valAx>
        <c:axId val="102196736"/>
        <c:scaling>
          <c:orientation val="minMax"/>
        </c:scaling>
        <c:delete val="0"/>
        <c:axPos val="r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PERCENTAGE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195200"/>
        <c:crosses val="max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/>
              <a:t>ESI ID Count/Percentage Estimated by ERCOT</a:t>
            </a:r>
          </a:p>
          <a:p>
            <a:pPr>
              <a:defRPr/>
            </a:pPr>
            <a:r>
              <a:rPr lang="en-US"/>
              <a:t>FINAL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Chart6_Data!$B$1</c:f>
              <c:strCache>
                <c:ptCount val="1"/>
                <c:pt idx="0">
                  <c:v>Count</c:v>
                </c:pt>
              </c:strCache>
            </c:strRef>
          </c:tx>
          <c:marker>
            <c:symbol val="none"/>
          </c:marker>
          <c:cat>
            <c:numRef>
              <c:f>Chart6_Data!$A$2:$A$185</c:f>
              <c:numCache>
                <c:formatCode>m/d/yyyy</c:formatCode>
                <c:ptCount val="184"/>
                <c:pt idx="0">
                  <c:v>42309</c:v>
                </c:pt>
                <c:pt idx="1">
                  <c:v>42310</c:v>
                </c:pt>
                <c:pt idx="2">
                  <c:v>42311</c:v>
                </c:pt>
                <c:pt idx="3">
                  <c:v>42312</c:v>
                </c:pt>
                <c:pt idx="4">
                  <c:v>42313</c:v>
                </c:pt>
                <c:pt idx="5">
                  <c:v>42314</c:v>
                </c:pt>
                <c:pt idx="6">
                  <c:v>42315</c:v>
                </c:pt>
                <c:pt idx="7">
                  <c:v>42316</c:v>
                </c:pt>
                <c:pt idx="8">
                  <c:v>42317</c:v>
                </c:pt>
                <c:pt idx="9">
                  <c:v>42318</c:v>
                </c:pt>
                <c:pt idx="10">
                  <c:v>42319</c:v>
                </c:pt>
                <c:pt idx="11">
                  <c:v>42320</c:v>
                </c:pt>
                <c:pt idx="12">
                  <c:v>42321</c:v>
                </c:pt>
                <c:pt idx="13">
                  <c:v>42322</c:v>
                </c:pt>
                <c:pt idx="14">
                  <c:v>42323</c:v>
                </c:pt>
                <c:pt idx="15">
                  <c:v>42324</c:v>
                </c:pt>
                <c:pt idx="16">
                  <c:v>42325</c:v>
                </c:pt>
                <c:pt idx="17">
                  <c:v>42326</c:v>
                </c:pt>
                <c:pt idx="18">
                  <c:v>42327</c:v>
                </c:pt>
                <c:pt idx="19">
                  <c:v>42328</c:v>
                </c:pt>
                <c:pt idx="20">
                  <c:v>42329</c:v>
                </c:pt>
                <c:pt idx="21">
                  <c:v>42330</c:v>
                </c:pt>
                <c:pt idx="22">
                  <c:v>42331</c:v>
                </c:pt>
                <c:pt idx="23">
                  <c:v>42332</c:v>
                </c:pt>
                <c:pt idx="24">
                  <c:v>42333</c:v>
                </c:pt>
                <c:pt idx="25">
                  <c:v>42334</c:v>
                </c:pt>
                <c:pt idx="26">
                  <c:v>42335</c:v>
                </c:pt>
                <c:pt idx="27">
                  <c:v>42336</c:v>
                </c:pt>
                <c:pt idx="28">
                  <c:v>42337</c:v>
                </c:pt>
                <c:pt idx="29">
                  <c:v>42338</c:v>
                </c:pt>
                <c:pt idx="30">
                  <c:v>42339</c:v>
                </c:pt>
                <c:pt idx="31">
                  <c:v>42340</c:v>
                </c:pt>
                <c:pt idx="32">
                  <c:v>42341</c:v>
                </c:pt>
                <c:pt idx="33">
                  <c:v>42342</c:v>
                </c:pt>
                <c:pt idx="34">
                  <c:v>42343</c:v>
                </c:pt>
                <c:pt idx="35">
                  <c:v>42344</c:v>
                </c:pt>
                <c:pt idx="36">
                  <c:v>42345</c:v>
                </c:pt>
                <c:pt idx="37">
                  <c:v>42346</c:v>
                </c:pt>
                <c:pt idx="38">
                  <c:v>42347</c:v>
                </c:pt>
                <c:pt idx="39">
                  <c:v>42348</c:v>
                </c:pt>
                <c:pt idx="40">
                  <c:v>42349</c:v>
                </c:pt>
                <c:pt idx="41">
                  <c:v>42350</c:v>
                </c:pt>
                <c:pt idx="42">
                  <c:v>42351</c:v>
                </c:pt>
                <c:pt idx="43">
                  <c:v>42352</c:v>
                </c:pt>
                <c:pt idx="44">
                  <c:v>42353</c:v>
                </c:pt>
                <c:pt idx="45">
                  <c:v>42354</c:v>
                </c:pt>
                <c:pt idx="46">
                  <c:v>42355</c:v>
                </c:pt>
                <c:pt idx="47">
                  <c:v>42356</c:v>
                </c:pt>
                <c:pt idx="48">
                  <c:v>42357</c:v>
                </c:pt>
                <c:pt idx="49">
                  <c:v>42358</c:v>
                </c:pt>
                <c:pt idx="50">
                  <c:v>42359</c:v>
                </c:pt>
                <c:pt idx="51">
                  <c:v>42360</c:v>
                </c:pt>
                <c:pt idx="52">
                  <c:v>42361</c:v>
                </c:pt>
                <c:pt idx="53">
                  <c:v>42362</c:v>
                </c:pt>
                <c:pt idx="54">
                  <c:v>42363</c:v>
                </c:pt>
                <c:pt idx="55">
                  <c:v>42364</c:v>
                </c:pt>
                <c:pt idx="56">
                  <c:v>42365</c:v>
                </c:pt>
                <c:pt idx="57">
                  <c:v>42366</c:v>
                </c:pt>
                <c:pt idx="58">
                  <c:v>42367</c:v>
                </c:pt>
                <c:pt idx="59">
                  <c:v>42368</c:v>
                </c:pt>
                <c:pt idx="60">
                  <c:v>42369</c:v>
                </c:pt>
                <c:pt idx="61">
                  <c:v>42370</c:v>
                </c:pt>
                <c:pt idx="62">
                  <c:v>42371</c:v>
                </c:pt>
                <c:pt idx="63">
                  <c:v>42372</c:v>
                </c:pt>
                <c:pt idx="64">
                  <c:v>42373</c:v>
                </c:pt>
                <c:pt idx="65">
                  <c:v>42374</c:v>
                </c:pt>
                <c:pt idx="66">
                  <c:v>42375</c:v>
                </c:pt>
                <c:pt idx="67">
                  <c:v>42376</c:v>
                </c:pt>
                <c:pt idx="68">
                  <c:v>42377</c:v>
                </c:pt>
                <c:pt idx="69">
                  <c:v>42378</c:v>
                </c:pt>
                <c:pt idx="70">
                  <c:v>42379</c:v>
                </c:pt>
                <c:pt idx="71">
                  <c:v>42380</c:v>
                </c:pt>
                <c:pt idx="72">
                  <c:v>42381</c:v>
                </c:pt>
                <c:pt idx="73">
                  <c:v>42382</c:v>
                </c:pt>
                <c:pt idx="74">
                  <c:v>42383</c:v>
                </c:pt>
                <c:pt idx="75">
                  <c:v>42384</c:v>
                </c:pt>
                <c:pt idx="76">
                  <c:v>42385</c:v>
                </c:pt>
                <c:pt idx="77">
                  <c:v>42386</c:v>
                </c:pt>
                <c:pt idx="78">
                  <c:v>42387</c:v>
                </c:pt>
                <c:pt idx="79">
                  <c:v>42388</c:v>
                </c:pt>
                <c:pt idx="80">
                  <c:v>42389</c:v>
                </c:pt>
                <c:pt idx="81">
                  <c:v>42390</c:v>
                </c:pt>
                <c:pt idx="82">
                  <c:v>42391</c:v>
                </c:pt>
                <c:pt idx="83">
                  <c:v>42392</c:v>
                </c:pt>
                <c:pt idx="84">
                  <c:v>42393</c:v>
                </c:pt>
                <c:pt idx="85">
                  <c:v>42394</c:v>
                </c:pt>
                <c:pt idx="86">
                  <c:v>42395</c:v>
                </c:pt>
                <c:pt idx="87">
                  <c:v>42396</c:v>
                </c:pt>
                <c:pt idx="88">
                  <c:v>42397</c:v>
                </c:pt>
                <c:pt idx="89">
                  <c:v>42398</c:v>
                </c:pt>
                <c:pt idx="90">
                  <c:v>42399</c:v>
                </c:pt>
                <c:pt idx="91">
                  <c:v>42400</c:v>
                </c:pt>
                <c:pt idx="92">
                  <c:v>42401</c:v>
                </c:pt>
                <c:pt idx="93">
                  <c:v>42402</c:v>
                </c:pt>
                <c:pt idx="94">
                  <c:v>42403</c:v>
                </c:pt>
                <c:pt idx="95">
                  <c:v>42404</c:v>
                </c:pt>
                <c:pt idx="96">
                  <c:v>42405</c:v>
                </c:pt>
                <c:pt idx="97">
                  <c:v>42406</c:v>
                </c:pt>
                <c:pt idx="98">
                  <c:v>42407</c:v>
                </c:pt>
                <c:pt idx="99">
                  <c:v>42408</c:v>
                </c:pt>
                <c:pt idx="100">
                  <c:v>42409</c:v>
                </c:pt>
                <c:pt idx="101">
                  <c:v>42410</c:v>
                </c:pt>
                <c:pt idx="102">
                  <c:v>42411</c:v>
                </c:pt>
                <c:pt idx="103">
                  <c:v>42412</c:v>
                </c:pt>
                <c:pt idx="104">
                  <c:v>42413</c:v>
                </c:pt>
                <c:pt idx="105">
                  <c:v>42414</c:v>
                </c:pt>
                <c:pt idx="106">
                  <c:v>42415</c:v>
                </c:pt>
                <c:pt idx="107">
                  <c:v>42416</c:v>
                </c:pt>
                <c:pt idx="108">
                  <c:v>42417</c:v>
                </c:pt>
                <c:pt idx="109">
                  <c:v>42418</c:v>
                </c:pt>
                <c:pt idx="110">
                  <c:v>42419</c:v>
                </c:pt>
                <c:pt idx="111">
                  <c:v>42420</c:v>
                </c:pt>
                <c:pt idx="112">
                  <c:v>42421</c:v>
                </c:pt>
                <c:pt idx="113">
                  <c:v>42422</c:v>
                </c:pt>
                <c:pt idx="114">
                  <c:v>42423</c:v>
                </c:pt>
                <c:pt idx="115">
                  <c:v>42424</c:v>
                </c:pt>
                <c:pt idx="116">
                  <c:v>42425</c:v>
                </c:pt>
                <c:pt idx="117">
                  <c:v>42426</c:v>
                </c:pt>
                <c:pt idx="118">
                  <c:v>42427</c:v>
                </c:pt>
                <c:pt idx="119">
                  <c:v>42428</c:v>
                </c:pt>
                <c:pt idx="120">
                  <c:v>42429</c:v>
                </c:pt>
                <c:pt idx="121">
                  <c:v>42430</c:v>
                </c:pt>
                <c:pt idx="122">
                  <c:v>42431</c:v>
                </c:pt>
                <c:pt idx="123">
                  <c:v>42432</c:v>
                </c:pt>
                <c:pt idx="124">
                  <c:v>42433</c:v>
                </c:pt>
                <c:pt idx="125">
                  <c:v>42434</c:v>
                </c:pt>
                <c:pt idx="126">
                  <c:v>42435</c:v>
                </c:pt>
                <c:pt idx="127">
                  <c:v>42436</c:v>
                </c:pt>
                <c:pt idx="128">
                  <c:v>42437</c:v>
                </c:pt>
                <c:pt idx="129">
                  <c:v>42438</c:v>
                </c:pt>
                <c:pt idx="130">
                  <c:v>42439</c:v>
                </c:pt>
                <c:pt idx="131">
                  <c:v>42440</c:v>
                </c:pt>
                <c:pt idx="132">
                  <c:v>42441</c:v>
                </c:pt>
                <c:pt idx="133">
                  <c:v>42442</c:v>
                </c:pt>
                <c:pt idx="134">
                  <c:v>42443</c:v>
                </c:pt>
                <c:pt idx="135">
                  <c:v>42444</c:v>
                </c:pt>
                <c:pt idx="136">
                  <c:v>42445</c:v>
                </c:pt>
                <c:pt idx="137">
                  <c:v>42446</c:v>
                </c:pt>
                <c:pt idx="138">
                  <c:v>42447</c:v>
                </c:pt>
                <c:pt idx="139">
                  <c:v>42448</c:v>
                </c:pt>
                <c:pt idx="140">
                  <c:v>42449</c:v>
                </c:pt>
                <c:pt idx="141">
                  <c:v>42450</c:v>
                </c:pt>
                <c:pt idx="142">
                  <c:v>42451</c:v>
                </c:pt>
                <c:pt idx="143">
                  <c:v>42452</c:v>
                </c:pt>
                <c:pt idx="144">
                  <c:v>42453</c:v>
                </c:pt>
                <c:pt idx="145">
                  <c:v>42454</c:v>
                </c:pt>
                <c:pt idx="146">
                  <c:v>42455</c:v>
                </c:pt>
                <c:pt idx="147">
                  <c:v>42456</c:v>
                </c:pt>
                <c:pt idx="148">
                  <c:v>42457</c:v>
                </c:pt>
                <c:pt idx="149">
                  <c:v>42458</c:v>
                </c:pt>
                <c:pt idx="150">
                  <c:v>42459</c:v>
                </c:pt>
                <c:pt idx="151">
                  <c:v>42460</c:v>
                </c:pt>
                <c:pt idx="152">
                  <c:v>42461</c:v>
                </c:pt>
                <c:pt idx="153">
                  <c:v>42462</c:v>
                </c:pt>
                <c:pt idx="154">
                  <c:v>42463</c:v>
                </c:pt>
                <c:pt idx="155">
                  <c:v>42464</c:v>
                </c:pt>
                <c:pt idx="156">
                  <c:v>42465</c:v>
                </c:pt>
                <c:pt idx="157">
                  <c:v>42466</c:v>
                </c:pt>
                <c:pt idx="158">
                  <c:v>42467</c:v>
                </c:pt>
                <c:pt idx="159">
                  <c:v>42468</c:v>
                </c:pt>
                <c:pt idx="160">
                  <c:v>42469</c:v>
                </c:pt>
                <c:pt idx="161">
                  <c:v>42470</c:v>
                </c:pt>
                <c:pt idx="162">
                  <c:v>42471</c:v>
                </c:pt>
                <c:pt idx="163">
                  <c:v>42472</c:v>
                </c:pt>
                <c:pt idx="164">
                  <c:v>42473</c:v>
                </c:pt>
                <c:pt idx="165">
                  <c:v>42474</c:v>
                </c:pt>
                <c:pt idx="166">
                  <c:v>42475</c:v>
                </c:pt>
                <c:pt idx="167">
                  <c:v>42476</c:v>
                </c:pt>
                <c:pt idx="168">
                  <c:v>42477</c:v>
                </c:pt>
                <c:pt idx="169">
                  <c:v>42478</c:v>
                </c:pt>
                <c:pt idx="170">
                  <c:v>42479</c:v>
                </c:pt>
                <c:pt idx="171">
                  <c:v>42480</c:v>
                </c:pt>
                <c:pt idx="172">
                  <c:v>42481</c:v>
                </c:pt>
                <c:pt idx="173">
                  <c:v>42482</c:v>
                </c:pt>
                <c:pt idx="174">
                  <c:v>42483</c:v>
                </c:pt>
                <c:pt idx="175">
                  <c:v>42484</c:v>
                </c:pt>
                <c:pt idx="176">
                  <c:v>42485</c:v>
                </c:pt>
                <c:pt idx="177">
                  <c:v>42486</c:v>
                </c:pt>
                <c:pt idx="178">
                  <c:v>42487</c:v>
                </c:pt>
                <c:pt idx="179">
                  <c:v>42488</c:v>
                </c:pt>
                <c:pt idx="180">
                  <c:v>42489</c:v>
                </c:pt>
                <c:pt idx="181">
                  <c:v>42490</c:v>
                </c:pt>
              </c:numCache>
            </c:numRef>
          </c:cat>
          <c:val>
            <c:numRef>
              <c:f>Chart6_Data!$B$2:$B$185</c:f>
              <c:numCache>
                <c:formatCode>General</c:formatCode>
                <c:ptCount val="184"/>
                <c:pt idx="0">
                  <c:v>47</c:v>
                </c:pt>
                <c:pt idx="1">
                  <c:v>41</c:v>
                </c:pt>
                <c:pt idx="2">
                  <c:v>53</c:v>
                </c:pt>
                <c:pt idx="3">
                  <c:v>57</c:v>
                </c:pt>
                <c:pt idx="4">
                  <c:v>53</c:v>
                </c:pt>
                <c:pt idx="5">
                  <c:v>62</c:v>
                </c:pt>
                <c:pt idx="6">
                  <c:v>226</c:v>
                </c:pt>
                <c:pt idx="7">
                  <c:v>51</c:v>
                </c:pt>
                <c:pt idx="8">
                  <c:v>2248</c:v>
                </c:pt>
                <c:pt idx="9">
                  <c:v>58</c:v>
                </c:pt>
                <c:pt idx="10">
                  <c:v>335</c:v>
                </c:pt>
                <c:pt idx="11">
                  <c:v>340</c:v>
                </c:pt>
                <c:pt idx="12">
                  <c:v>353</c:v>
                </c:pt>
                <c:pt idx="13">
                  <c:v>346</c:v>
                </c:pt>
                <c:pt idx="14">
                  <c:v>336</c:v>
                </c:pt>
                <c:pt idx="15">
                  <c:v>343</c:v>
                </c:pt>
                <c:pt idx="16">
                  <c:v>346</c:v>
                </c:pt>
                <c:pt idx="17">
                  <c:v>140</c:v>
                </c:pt>
                <c:pt idx="18">
                  <c:v>149</c:v>
                </c:pt>
                <c:pt idx="19">
                  <c:v>148</c:v>
                </c:pt>
                <c:pt idx="20">
                  <c:v>140</c:v>
                </c:pt>
                <c:pt idx="21">
                  <c:v>134</c:v>
                </c:pt>
                <c:pt idx="22">
                  <c:v>136</c:v>
                </c:pt>
                <c:pt idx="23">
                  <c:v>144</c:v>
                </c:pt>
                <c:pt idx="24">
                  <c:v>143</c:v>
                </c:pt>
                <c:pt idx="25">
                  <c:v>138</c:v>
                </c:pt>
                <c:pt idx="26">
                  <c:v>140</c:v>
                </c:pt>
                <c:pt idx="27">
                  <c:v>139</c:v>
                </c:pt>
                <c:pt idx="28">
                  <c:v>135</c:v>
                </c:pt>
                <c:pt idx="29">
                  <c:v>140</c:v>
                </c:pt>
                <c:pt idx="30">
                  <c:v>140</c:v>
                </c:pt>
                <c:pt idx="31">
                  <c:v>135</c:v>
                </c:pt>
                <c:pt idx="32">
                  <c:v>144</c:v>
                </c:pt>
                <c:pt idx="33">
                  <c:v>152</c:v>
                </c:pt>
                <c:pt idx="34">
                  <c:v>149</c:v>
                </c:pt>
                <c:pt idx="35">
                  <c:v>143</c:v>
                </c:pt>
                <c:pt idx="36">
                  <c:v>150</c:v>
                </c:pt>
                <c:pt idx="37">
                  <c:v>150</c:v>
                </c:pt>
                <c:pt idx="38">
                  <c:v>156</c:v>
                </c:pt>
                <c:pt idx="39">
                  <c:v>272</c:v>
                </c:pt>
                <c:pt idx="40">
                  <c:v>140</c:v>
                </c:pt>
                <c:pt idx="41">
                  <c:v>114</c:v>
                </c:pt>
                <c:pt idx="42">
                  <c:v>74</c:v>
                </c:pt>
                <c:pt idx="43">
                  <c:v>66</c:v>
                </c:pt>
                <c:pt idx="44">
                  <c:v>62</c:v>
                </c:pt>
                <c:pt idx="45">
                  <c:v>66</c:v>
                </c:pt>
                <c:pt idx="46">
                  <c:v>73</c:v>
                </c:pt>
                <c:pt idx="47">
                  <c:v>55</c:v>
                </c:pt>
                <c:pt idx="48">
                  <c:v>55</c:v>
                </c:pt>
                <c:pt idx="49">
                  <c:v>49</c:v>
                </c:pt>
                <c:pt idx="50">
                  <c:v>44</c:v>
                </c:pt>
                <c:pt idx="51">
                  <c:v>52</c:v>
                </c:pt>
                <c:pt idx="52">
                  <c:v>49</c:v>
                </c:pt>
                <c:pt idx="53">
                  <c:v>47</c:v>
                </c:pt>
                <c:pt idx="54">
                  <c:v>45</c:v>
                </c:pt>
                <c:pt idx="55">
                  <c:v>44</c:v>
                </c:pt>
                <c:pt idx="56">
                  <c:v>39</c:v>
                </c:pt>
                <c:pt idx="57">
                  <c:v>34</c:v>
                </c:pt>
                <c:pt idx="58">
                  <c:v>30</c:v>
                </c:pt>
                <c:pt idx="59">
                  <c:v>31</c:v>
                </c:pt>
                <c:pt idx="60">
                  <c:v>29</c:v>
                </c:pt>
                <c:pt idx="61">
                  <c:v>46</c:v>
                </c:pt>
                <c:pt idx="62">
                  <c:v>46</c:v>
                </c:pt>
                <c:pt idx="63">
                  <c:v>27</c:v>
                </c:pt>
                <c:pt idx="64">
                  <c:v>24</c:v>
                </c:pt>
                <c:pt idx="65">
                  <c:v>41</c:v>
                </c:pt>
                <c:pt idx="66">
                  <c:v>42</c:v>
                </c:pt>
                <c:pt idx="67">
                  <c:v>48</c:v>
                </c:pt>
                <c:pt idx="68">
                  <c:v>49</c:v>
                </c:pt>
                <c:pt idx="69">
                  <c:v>31</c:v>
                </c:pt>
                <c:pt idx="70">
                  <c:v>33</c:v>
                </c:pt>
                <c:pt idx="71">
                  <c:v>35</c:v>
                </c:pt>
                <c:pt idx="72">
                  <c:v>33</c:v>
                </c:pt>
                <c:pt idx="73">
                  <c:v>38</c:v>
                </c:pt>
                <c:pt idx="74">
                  <c:v>50</c:v>
                </c:pt>
                <c:pt idx="75">
                  <c:v>36</c:v>
                </c:pt>
                <c:pt idx="76">
                  <c:v>32</c:v>
                </c:pt>
                <c:pt idx="77">
                  <c:v>32</c:v>
                </c:pt>
                <c:pt idx="78">
                  <c:v>26</c:v>
                </c:pt>
                <c:pt idx="79">
                  <c:v>30</c:v>
                </c:pt>
                <c:pt idx="80">
                  <c:v>26</c:v>
                </c:pt>
                <c:pt idx="81">
                  <c:v>31</c:v>
                </c:pt>
                <c:pt idx="82">
                  <c:v>44</c:v>
                </c:pt>
                <c:pt idx="83">
                  <c:v>40</c:v>
                </c:pt>
                <c:pt idx="84">
                  <c:v>32</c:v>
                </c:pt>
                <c:pt idx="85">
                  <c:v>43</c:v>
                </c:pt>
                <c:pt idx="86">
                  <c:v>41</c:v>
                </c:pt>
                <c:pt idx="87">
                  <c:v>58</c:v>
                </c:pt>
                <c:pt idx="88">
                  <c:v>67</c:v>
                </c:pt>
                <c:pt idx="89">
                  <c:v>74</c:v>
                </c:pt>
                <c:pt idx="90">
                  <c:v>54</c:v>
                </c:pt>
                <c:pt idx="91">
                  <c:v>55</c:v>
                </c:pt>
                <c:pt idx="92">
                  <c:v>64</c:v>
                </c:pt>
                <c:pt idx="93">
                  <c:v>57</c:v>
                </c:pt>
                <c:pt idx="94">
                  <c:v>59</c:v>
                </c:pt>
                <c:pt idx="95">
                  <c:v>58</c:v>
                </c:pt>
                <c:pt idx="96">
                  <c:v>59</c:v>
                </c:pt>
                <c:pt idx="97">
                  <c:v>56</c:v>
                </c:pt>
                <c:pt idx="98">
                  <c:v>54</c:v>
                </c:pt>
                <c:pt idx="99">
                  <c:v>58</c:v>
                </c:pt>
                <c:pt idx="100">
                  <c:v>59</c:v>
                </c:pt>
                <c:pt idx="101">
                  <c:v>57</c:v>
                </c:pt>
                <c:pt idx="102">
                  <c:v>146</c:v>
                </c:pt>
                <c:pt idx="103">
                  <c:v>2112</c:v>
                </c:pt>
                <c:pt idx="104">
                  <c:v>69</c:v>
                </c:pt>
                <c:pt idx="105">
                  <c:v>77</c:v>
                </c:pt>
                <c:pt idx="106">
                  <c:v>59</c:v>
                </c:pt>
                <c:pt idx="107">
                  <c:v>65</c:v>
                </c:pt>
                <c:pt idx="108">
                  <c:v>64</c:v>
                </c:pt>
                <c:pt idx="109">
                  <c:v>1506</c:v>
                </c:pt>
                <c:pt idx="110">
                  <c:v>58</c:v>
                </c:pt>
                <c:pt idx="111">
                  <c:v>48</c:v>
                </c:pt>
                <c:pt idx="112">
                  <c:v>47</c:v>
                </c:pt>
                <c:pt idx="113">
                  <c:v>44</c:v>
                </c:pt>
                <c:pt idx="114">
                  <c:v>47</c:v>
                </c:pt>
                <c:pt idx="115">
                  <c:v>46</c:v>
                </c:pt>
                <c:pt idx="116">
                  <c:v>50</c:v>
                </c:pt>
                <c:pt idx="117">
                  <c:v>50</c:v>
                </c:pt>
                <c:pt idx="118">
                  <c:v>40</c:v>
                </c:pt>
                <c:pt idx="119">
                  <c:v>39</c:v>
                </c:pt>
                <c:pt idx="120">
                  <c:v>34</c:v>
                </c:pt>
                <c:pt idx="121">
                  <c:v>34</c:v>
                </c:pt>
                <c:pt idx="122">
                  <c:v>35</c:v>
                </c:pt>
                <c:pt idx="123">
                  <c:v>33</c:v>
                </c:pt>
                <c:pt idx="124">
                  <c:v>39</c:v>
                </c:pt>
                <c:pt idx="125">
                  <c:v>32</c:v>
                </c:pt>
                <c:pt idx="126">
                  <c:v>30</c:v>
                </c:pt>
                <c:pt idx="127">
                  <c:v>28</c:v>
                </c:pt>
                <c:pt idx="128">
                  <c:v>50</c:v>
                </c:pt>
                <c:pt idx="129">
                  <c:v>29</c:v>
                </c:pt>
                <c:pt idx="130">
                  <c:v>33</c:v>
                </c:pt>
                <c:pt idx="131">
                  <c:v>41</c:v>
                </c:pt>
                <c:pt idx="132">
                  <c:v>39</c:v>
                </c:pt>
                <c:pt idx="133">
                  <c:v>33</c:v>
                </c:pt>
                <c:pt idx="134">
                  <c:v>38</c:v>
                </c:pt>
                <c:pt idx="135">
                  <c:v>35</c:v>
                </c:pt>
                <c:pt idx="136">
                  <c:v>39</c:v>
                </c:pt>
                <c:pt idx="137">
                  <c:v>37</c:v>
                </c:pt>
                <c:pt idx="138">
                  <c:v>40</c:v>
                </c:pt>
                <c:pt idx="139">
                  <c:v>37</c:v>
                </c:pt>
                <c:pt idx="140">
                  <c:v>56</c:v>
                </c:pt>
                <c:pt idx="141">
                  <c:v>78</c:v>
                </c:pt>
                <c:pt idx="142">
                  <c:v>41</c:v>
                </c:pt>
                <c:pt idx="143">
                  <c:v>47</c:v>
                </c:pt>
                <c:pt idx="144">
                  <c:v>46</c:v>
                </c:pt>
                <c:pt idx="145">
                  <c:v>39</c:v>
                </c:pt>
                <c:pt idx="146">
                  <c:v>60</c:v>
                </c:pt>
                <c:pt idx="147">
                  <c:v>38</c:v>
                </c:pt>
                <c:pt idx="148">
                  <c:v>40</c:v>
                </c:pt>
                <c:pt idx="149">
                  <c:v>36</c:v>
                </c:pt>
                <c:pt idx="150">
                  <c:v>183</c:v>
                </c:pt>
                <c:pt idx="151">
                  <c:v>50</c:v>
                </c:pt>
                <c:pt idx="152">
                  <c:v>57</c:v>
                </c:pt>
                <c:pt idx="153">
                  <c:v>54</c:v>
                </c:pt>
                <c:pt idx="154">
                  <c:v>48</c:v>
                </c:pt>
                <c:pt idx="155">
                  <c:v>48</c:v>
                </c:pt>
                <c:pt idx="156">
                  <c:v>53</c:v>
                </c:pt>
                <c:pt idx="157">
                  <c:v>53</c:v>
                </c:pt>
                <c:pt idx="158">
                  <c:v>62</c:v>
                </c:pt>
                <c:pt idx="159">
                  <c:v>129</c:v>
                </c:pt>
                <c:pt idx="160">
                  <c:v>52</c:v>
                </c:pt>
                <c:pt idx="161">
                  <c:v>50</c:v>
                </c:pt>
                <c:pt idx="162">
                  <c:v>51</c:v>
                </c:pt>
                <c:pt idx="163">
                  <c:v>56</c:v>
                </c:pt>
                <c:pt idx="164">
                  <c:v>58</c:v>
                </c:pt>
                <c:pt idx="165">
                  <c:v>56</c:v>
                </c:pt>
                <c:pt idx="166">
                  <c:v>56</c:v>
                </c:pt>
                <c:pt idx="167">
                  <c:v>53</c:v>
                </c:pt>
                <c:pt idx="168">
                  <c:v>58</c:v>
                </c:pt>
                <c:pt idx="169">
                  <c:v>58</c:v>
                </c:pt>
                <c:pt idx="170">
                  <c:v>52</c:v>
                </c:pt>
                <c:pt idx="171">
                  <c:v>53</c:v>
                </c:pt>
                <c:pt idx="172">
                  <c:v>53</c:v>
                </c:pt>
                <c:pt idx="173">
                  <c:v>48</c:v>
                </c:pt>
                <c:pt idx="174">
                  <c:v>43</c:v>
                </c:pt>
                <c:pt idx="175">
                  <c:v>39</c:v>
                </c:pt>
                <c:pt idx="176">
                  <c:v>32</c:v>
                </c:pt>
                <c:pt idx="177">
                  <c:v>33</c:v>
                </c:pt>
                <c:pt idx="178">
                  <c:v>34</c:v>
                </c:pt>
                <c:pt idx="179">
                  <c:v>52</c:v>
                </c:pt>
                <c:pt idx="180">
                  <c:v>30</c:v>
                </c:pt>
                <c:pt idx="181">
                  <c:v>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345728"/>
        <c:axId val="34347264"/>
      </c:lineChart>
      <c:lineChart>
        <c:grouping val="standard"/>
        <c:varyColors val="0"/>
        <c:ser>
          <c:idx val="1"/>
          <c:order val="1"/>
          <c:tx>
            <c:strRef>
              <c:f>Chart6_Data!$C$1</c:f>
              <c:strCache>
                <c:ptCount val="1"/>
                <c:pt idx="0">
                  <c:v>Percentage</c:v>
                </c:pt>
              </c:strCache>
            </c:strRef>
          </c:tx>
          <c:marker>
            <c:symbol val="none"/>
          </c:marker>
          <c:cat>
            <c:numRef>
              <c:f>Chart6_Data!$A$2:$A$185</c:f>
              <c:numCache>
                <c:formatCode>m/d/yyyy</c:formatCode>
                <c:ptCount val="184"/>
                <c:pt idx="0">
                  <c:v>42309</c:v>
                </c:pt>
                <c:pt idx="1">
                  <c:v>42310</c:v>
                </c:pt>
                <c:pt idx="2">
                  <c:v>42311</c:v>
                </c:pt>
                <c:pt idx="3">
                  <c:v>42312</c:v>
                </c:pt>
                <c:pt idx="4">
                  <c:v>42313</c:v>
                </c:pt>
                <c:pt idx="5">
                  <c:v>42314</c:v>
                </c:pt>
                <c:pt idx="6">
                  <c:v>42315</c:v>
                </c:pt>
                <c:pt idx="7">
                  <c:v>42316</c:v>
                </c:pt>
                <c:pt idx="8">
                  <c:v>42317</c:v>
                </c:pt>
                <c:pt idx="9">
                  <c:v>42318</c:v>
                </c:pt>
                <c:pt idx="10">
                  <c:v>42319</c:v>
                </c:pt>
                <c:pt idx="11">
                  <c:v>42320</c:v>
                </c:pt>
                <c:pt idx="12">
                  <c:v>42321</c:v>
                </c:pt>
                <c:pt idx="13">
                  <c:v>42322</c:v>
                </c:pt>
                <c:pt idx="14">
                  <c:v>42323</c:v>
                </c:pt>
                <c:pt idx="15">
                  <c:v>42324</c:v>
                </c:pt>
                <c:pt idx="16">
                  <c:v>42325</c:v>
                </c:pt>
                <c:pt idx="17">
                  <c:v>42326</c:v>
                </c:pt>
                <c:pt idx="18">
                  <c:v>42327</c:v>
                </c:pt>
                <c:pt idx="19">
                  <c:v>42328</c:v>
                </c:pt>
                <c:pt idx="20">
                  <c:v>42329</c:v>
                </c:pt>
                <c:pt idx="21">
                  <c:v>42330</c:v>
                </c:pt>
                <c:pt idx="22">
                  <c:v>42331</c:v>
                </c:pt>
                <c:pt idx="23">
                  <c:v>42332</c:v>
                </c:pt>
                <c:pt idx="24">
                  <c:v>42333</c:v>
                </c:pt>
                <c:pt idx="25">
                  <c:v>42334</c:v>
                </c:pt>
                <c:pt idx="26">
                  <c:v>42335</c:v>
                </c:pt>
                <c:pt idx="27">
                  <c:v>42336</c:v>
                </c:pt>
                <c:pt idx="28">
                  <c:v>42337</c:v>
                </c:pt>
                <c:pt idx="29">
                  <c:v>42338</c:v>
                </c:pt>
                <c:pt idx="30">
                  <c:v>42339</c:v>
                </c:pt>
                <c:pt idx="31">
                  <c:v>42340</c:v>
                </c:pt>
                <c:pt idx="32">
                  <c:v>42341</c:v>
                </c:pt>
                <c:pt idx="33">
                  <c:v>42342</c:v>
                </c:pt>
                <c:pt idx="34">
                  <c:v>42343</c:v>
                </c:pt>
                <c:pt idx="35">
                  <c:v>42344</c:v>
                </c:pt>
                <c:pt idx="36">
                  <c:v>42345</c:v>
                </c:pt>
                <c:pt idx="37">
                  <c:v>42346</c:v>
                </c:pt>
                <c:pt idx="38">
                  <c:v>42347</c:v>
                </c:pt>
                <c:pt idx="39">
                  <c:v>42348</c:v>
                </c:pt>
                <c:pt idx="40">
                  <c:v>42349</c:v>
                </c:pt>
                <c:pt idx="41">
                  <c:v>42350</c:v>
                </c:pt>
                <c:pt idx="42">
                  <c:v>42351</c:v>
                </c:pt>
                <c:pt idx="43">
                  <c:v>42352</c:v>
                </c:pt>
                <c:pt idx="44">
                  <c:v>42353</c:v>
                </c:pt>
                <c:pt idx="45">
                  <c:v>42354</c:v>
                </c:pt>
                <c:pt idx="46">
                  <c:v>42355</c:v>
                </c:pt>
                <c:pt idx="47">
                  <c:v>42356</c:v>
                </c:pt>
                <c:pt idx="48">
                  <c:v>42357</c:v>
                </c:pt>
                <c:pt idx="49">
                  <c:v>42358</c:v>
                </c:pt>
                <c:pt idx="50">
                  <c:v>42359</c:v>
                </c:pt>
                <c:pt idx="51">
                  <c:v>42360</c:v>
                </c:pt>
                <c:pt idx="52">
                  <c:v>42361</c:v>
                </c:pt>
                <c:pt idx="53">
                  <c:v>42362</c:v>
                </c:pt>
                <c:pt idx="54">
                  <c:v>42363</c:v>
                </c:pt>
                <c:pt idx="55">
                  <c:v>42364</c:v>
                </c:pt>
                <c:pt idx="56">
                  <c:v>42365</c:v>
                </c:pt>
                <c:pt idx="57">
                  <c:v>42366</c:v>
                </c:pt>
                <c:pt idx="58">
                  <c:v>42367</c:v>
                </c:pt>
                <c:pt idx="59">
                  <c:v>42368</c:v>
                </c:pt>
                <c:pt idx="60">
                  <c:v>42369</c:v>
                </c:pt>
                <c:pt idx="61">
                  <c:v>42370</c:v>
                </c:pt>
                <c:pt idx="62">
                  <c:v>42371</c:v>
                </c:pt>
                <c:pt idx="63">
                  <c:v>42372</c:v>
                </c:pt>
                <c:pt idx="64">
                  <c:v>42373</c:v>
                </c:pt>
                <c:pt idx="65">
                  <c:v>42374</c:v>
                </c:pt>
                <c:pt idx="66">
                  <c:v>42375</c:v>
                </c:pt>
                <c:pt idx="67">
                  <c:v>42376</c:v>
                </c:pt>
                <c:pt idx="68">
                  <c:v>42377</c:v>
                </c:pt>
                <c:pt idx="69">
                  <c:v>42378</c:v>
                </c:pt>
                <c:pt idx="70">
                  <c:v>42379</c:v>
                </c:pt>
                <c:pt idx="71">
                  <c:v>42380</c:v>
                </c:pt>
                <c:pt idx="72">
                  <c:v>42381</c:v>
                </c:pt>
                <c:pt idx="73">
                  <c:v>42382</c:v>
                </c:pt>
                <c:pt idx="74">
                  <c:v>42383</c:v>
                </c:pt>
                <c:pt idx="75">
                  <c:v>42384</c:v>
                </c:pt>
                <c:pt idx="76">
                  <c:v>42385</c:v>
                </c:pt>
                <c:pt idx="77">
                  <c:v>42386</c:v>
                </c:pt>
                <c:pt idx="78">
                  <c:v>42387</c:v>
                </c:pt>
                <c:pt idx="79">
                  <c:v>42388</c:v>
                </c:pt>
                <c:pt idx="80">
                  <c:v>42389</c:v>
                </c:pt>
                <c:pt idx="81">
                  <c:v>42390</c:v>
                </c:pt>
                <c:pt idx="82">
                  <c:v>42391</c:v>
                </c:pt>
                <c:pt idx="83">
                  <c:v>42392</c:v>
                </c:pt>
                <c:pt idx="84">
                  <c:v>42393</c:v>
                </c:pt>
                <c:pt idx="85">
                  <c:v>42394</c:v>
                </c:pt>
                <c:pt idx="86">
                  <c:v>42395</c:v>
                </c:pt>
                <c:pt idx="87">
                  <c:v>42396</c:v>
                </c:pt>
                <c:pt idx="88">
                  <c:v>42397</c:v>
                </c:pt>
                <c:pt idx="89">
                  <c:v>42398</c:v>
                </c:pt>
                <c:pt idx="90">
                  <c:v>42399</c:v>
                </c:pt>
                <c:pt idx="91">
                  <c:v>42400</c:v>
                </c:pt>
                <c:pt idx="92">
                  <c:v>42401</c:v>
                </c:pt>
                <c:pt idx="93">
                  <c:v>42402</c:v>
                </c:pt>
                <c:pt idx="94">
                  <c:v>42403</c:v>
                </c:pt>
                <c:pt idx="95">
                  <c:v>42404</c:v>
                </c:pt>
                <c:pt idx="96">
                  <c:v>42405</c:v>
                </c:pt>
                <c:pt idx="97">
                  <c:v>42406</c:v>
                </c:pt>
                <c:pt idx="98">
                  <c:v>42407</c:v>
                </c:pt>
                <c:pt idx="99">
                  <c:v>42408</c:v>
                </c:pt>
                <c:pt idx="100">
                  <c:v>42409</c:v>
                </c:pt>
                <c:pt idx="101">
                  <c:v>42410</c:v>
                </c:pt>
                <c:pt idx="102">
                  <c:v>42411</c:v>
                </c:pt>
                <c:pt idx="103">
                  <c:v>42412</c:v>
                </c:pt>
                <c:pt idx="104">
                  <c:v>42413</c:v>
                </c:pt>
                <c:pt idx="105">
                  <c:v>42414</c:v>
                </c:pt>
                <c:pt idx="106">
                  <c:v>42415</c:v>
                </c:pt>
                <c:pt idx="107">
                  <c:v>42416</c:v>
                </c:pt>
                <c:pt idx="108">
                  <c:v>42417</c:v>
                </c:pt>
                <c:pt idx="109">
                  <c:v>42418</c:v>
                </c:pt>
                <c:pt idx="110">
                  <c:v>42419</c:v>
                </c:pt>
                <c:pt idx="111">
                  <c:v>42420</c:v>
                </c:pt>
                <c:pt idx="112">
                  <c:v>42421</c:v>
                </c:pt>
                <c:pt idx="113">
                  <c:v>42422</c:v>
                </c:pt>
                <c:pt idx="114">
                  <c:v>42423</c:v>
                </c:pt>
                <c:pt idx="115">
                  <c:v>42424</c:v>
                </c:pt>
                <c:pt idx="116">
                  <c:v>42425</c:v>
                </c:pt>
                <c:pt idx="117">
                  <c:v>42426</c:v>
                </c:pt>
                <c:pt idx="118">
                  <c:v>42427</c:v>
                </c:pt>
                <c:pt idx="119">
                  <c:v>42428</c:v>
                </c:pt>
                <c:pt idx="120">
                  <c:v>42429</c:v>
                </c:pt>
                <c:pt idx="121">
                  <c:v>42430</c:v>
                </c:pt>
                <c:pt idx="122">
                  <c:v>42431</c:v>
                </c:pt>
                <c:pt idx="123">
                  <c:v>42432</c:v>
                </c:pt>
                <c:pt idx="124">
                  <c:v>42433</c:v>
                </c:pt>
                <c:pt idx="125">
                  <c:v>42434</c:v>
                </c:pt>
                <c:pt idx="126">
                  <c:v>42435</c:v>
                </c:pt>
                <c:pt idx="127">
                  <c:v>42436</c:v>
                </c:pt>
                <c:pt idx="128">
                  <c:v>42437</c:v>
                </c:pt>
                <c:pt idx="129">
                  <c:v>42438</c:v>
                </c:pt>
                <c:pt idx="130">
                  <c:v>42439</c:v>
                </c:pt>
                <c:pt idx="131">
                  <c:v>42440</c:v>
                </c:pt>
                <c:pt idx="132">
                  <c:v>42441</c:v>
                </c:pt>
                <c:pt idx="133">
                  <c:v>42442</c:v>
                </c:pt>
                <c:pt idx="134">
                  <c:v>42443</c:v>
                </c:pt>
                <c:pt idx="135">
                  <c:v>42444</c:v>
                </c:pt>
                <c:pt idx="136">
                  <c:v>42445</c:v>
                </c:pt>
                <c:pt idx="137">
                  <c:v>42446</c:v>
                </c:pt>
                <c:pt idx="138">
                  <c:v>42447</c:v>
                </c:pt>
                <c:pt idx="139">
                  <c:v>42448</c:v>
                </c:pt>
                <c:pt idx="140">
                  <c:v>42449</c:v>
                </c:pt>
                <c:pt idx="141">
                  <c:v>42450</c:v>
                </c:pt>
                <c:pt idx="142">
                  <c:v>42451</c:v>
                </c:pt>
                <c:pt idx="143">
                  <c:v>42452</c:v>
                </c:pt>
                <c:pt idx="144">
                  <c:v>42453</c:v>
                </c:pt>
                <c:pt idx="145">
                  <c:v>42454</c:v>
                </c:pt>
                <c:pt idx="146">
                  <c:v>42455</c:v>
                </c:pt>
                <c:pt idx="147">
                  <c:v>42456</c:v>
                </c:pt>
                <c:pt idx="148">
                  <c:v>42457</c:v>
                </c:pt>
                <c:pt idx="149">
                  <c:v>42458</c:v>
                </c:pt>
                <c:pt idx="150">
                  <c:v>42459</c:v>
                </c:pt>
                <c:pt idx="151">
                  <c:v>42460</c:v>
                </c:pt>
                <c:pt idx="152">
                  <c:v>42461</c:v>
                </c:pt>
                <c:pt idx="153">
                  <c:v>42462</c:v>
                </c:pt>
                <c:pt idx="154">
                  <c:v>42463</c:v>
                </c:pt>
                <c:pt idx="155">
                  <c:v>42464</c:v>
                </c:pt>
                <c:pt idx="156">
                  <c:v>42465</c:v>
                </c:pt>
                <c:pt idx="157">
                  <c:v>42466</c:v>
                </c:pt>
                <c:pt idx="158">
                  <c:v>42467</c:v>
                </c:pt>
                <c:pt idx="159">
                  <c:v>42468</c:v>
                </c:pt>
                <c:pt idx="160">
                  <c:v>42469</c:v>
                </c:pt>
                <c:pt idx="161">
                  <c:v>42470</c:v>
                </c:pt>
                <c:pt idx="162">
                  <c:v>42471</c:v>
                </c:pt>
                <c:pt idx="163">
                  <c:v>42472</c:v>
                </c:pt>
                <c:pt idx="164">
                  <c:v>42473</c:v>
                </c:pt>
                <c:pt idx="165">
                  <c:v>42474</c:v>
                </c:pt>
                <c:pt idx="166">
                  <c:v>42475</c:v>
                </c:pt>
                <c:pt idx="167">
                  <c:v>42476</c:v>
                </c:pt>
                <c:pt idx="168">
                  <c:v>42477</c:v>
                </c:pt>
                <c:pt idx="169">
                  <c:v>42478</c:v>
                </c:pt>
                <c:pt idx="170">
                  <c:v>42479</c:v>
                </c:pt>
                <c:pt idx="171">
                  <c:v>42480</c:v>
                </c:pt>
                <c:pt idx="172">
                  <c:v>42481</c:v>
                </c:pt>
                <c:pt idx="173">
                  <c:v>42482</c:v>
                </c:pt>
                <c:pt idx="174">
                  <c:v>42483</c:v>
                </c:pt>
                <c:pt idx="175">
                  <c:v>42484</c:v>
                </c:pt>
                <c:pt idx="176">
                  <c:v>42485</c:v>
                </c:pt>
                <c:pt idx="177">
                  <c:v>42486</c:v>
                </c:pt>
                <c:pt idx="178">
                  <c:v>42487</c:v>
                </c:pt>
                <c:pt idx="179">
                  <c:v>42488</c:v>
                </c:pt>
                <c:pt idx="180">
                  <c:v>42489</c:v>
                </c:pt>
                <c:pt idx="181">
                  <c:v>42490</c:v>
                </c:pt>
              </c:numCache>
            </c:numRef>
          </c:cat>
          <c:val>
            <c:numRef>
              <c:f>Chart6_Data!$C$2:$C$185</c:f>
              <c:numCache>
                <c:formatCode>General</c:formatCode>
                <c:ptCount val="184"/>
                <c:pt idx="0">
                  <c:v>6.863417982155113E-4</c:v>
                </c:pt>
                <c:pt idx="1">
                  <c:v>5.9887053018008033E-4</c:v>
                </c:pt>
                <c:pt idx="2">
                  <c:v>7.7402138869367974E-4</c:v>
                </c:pt>
                <c:pt idx="3">
                  <c:v>8.323542219196542E-4</c:v>
                </c:pt>
                <c:pt idx="4">
                  <c:v>7.7379560174579965E-4</c:v>
                </c:pt>
                <c:pt idx="5">
                  <c:v>9.0501740187896211E-4</c:v>
                </c:pt>
                <c:pt idx="6">
                  <c:v>3.2989238063917087E-3</c:v>
                </c:pt>
                <c:pt idx="7">
                  <c:v>7.4444729897003522E-4</c:v>
                </c:pt>
                <c:pt idx="8">
                  <c:v>3.2814169765742154E-2</c:v>
                </c:pt>
                <c:pt idx="9">
                  <c:v>8.4655886955783066E-4</c:v>
                </c:pt>
                <c:pt idx="10">
                  <c:v>4.888750285116295E-3</c:v>
                </c:pt>
                <c:pt idx="11">
                  <c:v>4.9609934593678583E-3</c:v>
                </c:pt>
                <c:pt idx="12">
                  <c:v>5.150075835960893E-3</c:v>
                </c:pt>
                <c:pt idx="13">
                  <c:v>5.047895924641041E-3</c:v>
                </c:pt>
                <c:pt idx="14">
                  <c:v>4.9020015485072748E-3</c:v>
                </c:pt>
                <c:pt idx="15">
                  <c:v>5.0042266018850328E-3</c:v>
                </c:pt>
                <c:pt idx="16">
                  <c:v>5.0474386291273383E-3</c:v>
                </c:pt>
                <c:pt idx="17">
                  <c:v>2.042050189217829E-3</c:v>
                </c:pt>
                <c:pt idx="18">
                  <c:v>2.1729182058170624E-3</c:v>
                </c:pt>
                <c:pt idx="19">
                  <c:v>2.1581167573245827E-3</c:v>
                </c:pt>
                <c:pt idx="20">
                  <c:v>2.0414245877343044E-3</c:v>
                </c:pt>
                <c:pt idx="21">
                  <c:v>1.9539355323759827E-3</c:v>
                </c:pt>
                <c:pt idx="22">
                  <c:v>1.9830860259801766E-3</c:v>
                </c:pt>
                <c:pt idx="23">
                  <c:v>2.0994246701643471E-3</c:v>
                </c:pt>
                <c:pt idx="24">
                  <c:v>2.084640485525889E-3</c:v>
                </c:pt>
                <c:pt idx="25">
                  <c:v>2.0117471455421798E-3</c:v>
                </c:pt>
                <c:pt idx="26">
                  <c:v>2.0409023062341841E-3</c:v>
                </c:pt>
                <c:pt idx="27">
                  <c:v>2.0263516093240747E-3</c:v>
                </c:pt>
                <c:pt idx="28">
                  <c:v>1.9680396196989397E-3</c:v>
                </c:pt>
                <c:pt idx="29">
                  <c:v>2.0414451273402436E-3</c:v>
                </c:pt>
                <c:pt idx="30">
                  <c:v>2.04135374414897E-3</c:v>
                </c:pt>
                <c:pt idx="31">
                  <c:v>1.9682961437141951E-3</c:v>
                </c:pt>
                <c:pt idx="32">
                  <c:v>2.0991571883888617E-3</c:v>
                </c:pt>
                <c:pt idx="33">
                  <c:v>2.2154356690681307E-3</c:v>
                </c:pt>
                <c:pt idx="34">
                  <c:v>2.1716947716521246E-3</c:v>
                </c:pt>
                <c:pt idx="35">
                  <c:v>2.084239418768299E-3</c:v>
                </c:pt>
                <c:pt idx="36">
                  <c:v>2.1861778178738985E-3</c:v>
                </c:pt>
                <c:pt idx="37">
                  <c:v>2.1858082754701311E-3</c:v>
                </c:pt>
                <c:pt idx="38">
                  <c:v>2.2728676713130299E-3</c:v>
                </c:pt>
                <c:pt idx="39">
                  <c:v>3.9626797155378713E-3</c:v>
                </c:pt>
                <c:pt idx="40">
                  <c:v>2.0395191804396125E-3</c:v>
                </c:pt>
                <c:pt idx="41">
                  <c:v>1.660729558495047E-3</c:v>
                </c:pt>
                <c:pt idx="42">
                  <c:v>1.0780168045338473E-3</c:v>
                </c:pt>
                <c:pt idx="43">
                  <c:v>9.6140441957611681E-4</c:v>
                </c:pt>
                <c:pt idx="44">
                  <c:v>9.0304527257256337E-4</c:v>
                </c:pt>
                <c:pt idx="45">
                  <c:v>9.6126131466466762E-4</c:v>
                </c:pt>
                <c:pt idx="46">
                  <c:v>1.0631459157574828E-3</c:v>
                </c:pt>
                <c:pt idx="47">
                  <c:v>8.0092359596637406E-4</c:v>
                </c:pt>
                <c:pt idx="48">
                  <c:v>8.0085980308459157E-4</c:v>
                </c:pt>
                <c:pt idx="49">
                  <c:v>7.1350470745651731E-4</c:v>
                </c:pt>
                <c:pt idx="50">
                  <c:v>6.4072618741124483E-4</c:v>
                </c:pt>
                <c:pt idx="51">
                  <c:v>7.5713839543445544E-4</c:v>
                </c:pt>
                <c:pt idx="52">
                  <c:v>7.1339906116683546E-4</c:v>
                </c:pt>
                <c:pt idx="53">
                  <c:v>6.8427854038437231E-4</c:v>
                </c:pt>
                <c:pt idx="54">
                  <c:v>6.551606861658017E-4</c:v>
                </c:pt>
                <c:pt idx="55">
                  <c:v>6.4061368461481791E-4</c:v>
                </c:pt>
                <c:pt idx="56">
                  <c:v>5.678181630762117E-4</c:v>
                </c:pt>
                <c:pt idx="57">
                  <c:v>4.9501029621416121E-4</c:v>
                </c:pt>
                <c:pt idx="58">
                  <c:v>4.3671097245052504E-4</c:v>
                </c:pt>
                <c:pt idx="59">
                  <c:v>4.5123831438326494E-4</c:v>
                </c:pt>
                <c:pt idx="60">
                  <c:v>4.221928434236695E-4</c:v>
                </c:pt>
                <c:pt idx="61">
                  <c:v>6.696842249620719E-4</c:v>
                </c:pt>
                <c:pt idx="62">
                  <c:v>6.6970762457762927E-4</c:v>
                </c:pt>
                <c:pt idx="63">
                  <c:v>3.9308902898711295E-4</c:v>
                </c:pt>
                <c:pt idx="64">
                  <c:v>3.4945663133999872E-4</c:v>
                </c:pt>
                <c:pt idx="65">
                  <c:v>5.9685561902443802E-4</c:v>
                </c:pt>
                <c:pt idx="66">
                  <c:v>6.1132968573287508E-4</c:v>
                </c:pt>
                <c:pt idx="67">
                  <c:v>6.9854729812819888E-4</c:v>
                </c:pt>
                <c:pt idx="68">
                  <c:v>7.129764774509549E-4</c:v>
                </c:pt>
                <c:pt idx="69">
                  <c:v>4.5103866201563357E-4</c:v>
                </c:pt>
                <c:pt idx="70">
                  <c:v>4.8013751138326017E-4</c:v>
                </c:pt>
                <c:pt idx="71">
                  <c:v>5.0919556266618875E-4</c:v>
                </c:pt>
                <c:pt idx="72">
                  <c:v>4.8002318075578338E-4</c:v>
                </c:pt>
                <c:pt idx="73">
                  <c:v>5.5272984543346235E-4</c:v>
                </c:pt>
                <c:pt idx="74">
                  <c:v>7.2720672334612832E-4</c:v>
                </c:pt>
                <c:pt idx="75">
                  <c:v>5.2353135276575068E-4</c:v>
                </c:pt>
                <c:pt idx="76">
                  <c:v>4.6535822476307813E-4</c:v>
                </c:pt>
                <c:pt idx="77">
                  <c:v>4.653578187166624E-4</c:v>
                </c:pt>
                <c:pt idx="78">
                  <c:v>3.7808634794181427E-4</c:v>
                </c:pt>
                <c:pt idx="79">
                  <c:v>4.3624853020599367E-4</c:v>
                </c:pt>
                <c:pt idx="80">
                  <c:v>3.7805028417749051E-4</c:v>
                </c:pt>
                <c:pt idx="81">
                  <c:v>4.5071294063732555E-4</c:v>
                </c:pt>
                <c:pt idx="82">
                  <c:v>6.3963296697386004E-4</c:v>
                </c:pt>
                <c:pt idx="83">
                  <c:v>5.8147800661198642E-4</c:v>
                </c:pt>
                <c:pt idx="84">
                  <c:v>4.6518227004295958E-4</c:v>
                </c:pt>
                <c:pt idx="85">
                  <c:v>6.2505151223945349E-4</c:v>
                </c:pt>
                <c:pt idx="86">
                  <c:v>5.9593672896143487E-4</c:v>
                </c:pt>
                <c:pt idx="87">
                  <c:v>8.4298135179908208E-4</c:v>
                </c:pt>
                <c:pt idx="88">
                  <c:v>9.7364219782723749E-4</c:v>
                </c:pt>
                <c:pt idx="89">
                  <c:v>1.0752945980250907E-3</c:v>
                </c:pt>
                <c:pt idx="90">
                  <c:v>7.8470750391082241E-4</c:v>
                </c:pt>
                <c:pt idx="91">
                  <c:v>7.9923854364205734E-4</c:v>
                </c:pt>
                <c:pt idx="92">
                  <c:v>9.3030111375940058E-4</c:v>
                </c:pt>
                <c:pt idx="93">
                  <c:v>8.2845357222639923E-4</c:v>
                </c:pt>
                <c:pt idx="94">
                  <c:v>8.5747363849899671E-4</c:v>
                </c:pt>
                <c:pt idx="95">
                  <c:v>8.4278156859958616E-4</c:v>
                </c:pt>
                <c:pt idx="96">
                  <c:v>8.5715547579974061E-4</c:v>
                </c:pt>
                <c:pt idx="97">
                  <c:v>8.135677531960864E-4</c:v>
                </c:pt>
                <c:pt idx="98">
                  <c:v>7.8451142008915823E-4</c:v>
                </c:pt>
                <c:pt idx="99">
                  <c:v>8.426249685468439E-4</c:v>
                </c:pt>
                <c:pt idx="100">
                  <c:v>8.5696362102279913E-4</c:v>
                </c:pt>
                <c:pt idx="101">
                  <c:v>8.2775866913832499E-4</c:v>
                </c:pt>
                <c:pt idx="102">
                  <c:v>2.119951194657839E-3</c:v>
                </c:pt>
                <c:pt idx="103">
                  <c:v>3.0660124678700183E-2</c:v>
                </c:pt>
                <c:pt idx="104">
                  <c:v>1.0016645051036984E-3</c:v>
                </c:pt>
                <c:pt idx="105">
                  <c:v>1.1177980597638717E-3</c:v>
                </c:pt>
                <c:pt idx="106">
                  <c:v>8.5644190195714395E-4</c:v>
                </c:pt>
                <c:pt idx="107">
                  <c:v>9.4338102825919639E-4</c:v>
                </c:pt>
                <c:pt idx="108">
                  <c:v>9.2878093294013002E-4</c:v>
                </c:pt>
                <c:pt idx="109">
                  <c:v>2.1852775846675353E-2</c:v>
                </c:pt>
                <c:pt idx="110">
                  <c:v>8.4147460008919626E-4</c:v>
                </c:pt>
                <c:pt idx="111">
                  <c:v>6.9639004458202011E-4</c:v>
                </c:pt>
                <c:pt idx="112">
                  <c:v>6.8188092937178889E-4</c:v>
                </c:pt>
                <c:pt idx="113">
                  <c:v>6.3833133226132361E-4</c:v>
                </c:pt>
                <c:pt idx="114">
                  <c:v>6.8171763835604519E-4</c:v>
                </c:pt>
                <c:pt idx="115">
                  <c:v>6.6711053688040835E-4</c:v>
                </c:pt>
                <c:pt idx="116">
                  <c:v>7.2501006313967643E-4</c:v>
                </c:pt>
                <c:pt idx="117">
                  <c:v>7.2488193485486054E-4</c:v>
                </c:pt>
                <c:pt idx="118">
                  <c:v>5.7990277350099479E-4</c:v>
                </c:pt>
                <c:pt idx="119">
                  <c:v>5.6540495825354242E-4</c:v>
                </c:pt>
                <c:pt idx="120">
                  <c:v>4.9310236805160757E-4</c:v>
                </c:pt>
                <c:pt idx="121">
                  <c:v>4.9309299980522829E-4</c:v>
                </c:pt>
                <c:pt idx="122">
                  <c:v>5.0753883687179742E-4</c:v>
                </c:pt>
                <c:pt idx="123">
                  <c:v>4.784802076662099E-4</c:v>
                </c:pt>
                <c:pt idx="124">
                  <c:v>5.6537479492478995E-4</c:v>
                </c:pt>
                <c:pt idx="125">
                  <c:v>4.639049342813424E-4</c:v>
                </c:pt>
                <c:pt idx="126">
                  <c:v>4.349106867413708E-4</c:v>
                </c:pt>
                <c:pt idx="127">
                  <c:v>4.0588657296775131E-4</c:v>
                </c:pt>
                <c:pt idx="128">
                  <c:v>7.2467979660846961E-4</c:v>
                </c:pt>
                <c:pt idx="129">
                  <c:v>4.2022578586569119E-4</c:v>
                </c:pt>
                <c:pt idx="130">
                  <c:v>4.7810129459689032E-4</c:v>
                </c:pt>
                <c:pt idx="131">
                  <c:v>5.9394070385739863E-4</c:v>
                </c:pt>
                <c:pt idx="132">
                  <c:v>5.6496790475278526E-4</c:v>
                </c:pt>
                <c:pt idx="133">
                  <c:v>4.7804948855223581E-4</c:v>
                </c:pt>
                <c:pt idx="134">
                  <c:v>5.5044486809385437E-4</c:v>
                </c:pt>
                <c:pt idx="135">
                  <c:v>5.069093188471202E-4</c:v>
                </c:pt>
                <c:pt idx="136">
                  <c:v>5.6474014495865889E-4</c:v>
                </c:pt>
                <c:pt idx="137">
                  <c:v>5.3571356177704009E-4</c:v>
                </c:pt>
                <c:pt idx="138">
                  <c:v>5.7908909285693609E-4</c:v>
                </c:pt>
                <c:pt idx="139">
                  <c:v>5.3565190501704606E-4</c:v>
                </c:pt>
                <c:pt idx="140">
                  <c:v>8.1071757046474822E-4</c:v>
                </c:pt>
                <c:pt idx="141">
                  <c:v>1.129141179561676E-3</c:v>
                </c:pt>
                <c:pt idx="142">
                  <c:v>5.9346502370458522E-4</c:v>
                </c:pt>
                <c:pt idx="143">
                  <c:v>6.8023942111914727E-4</c:v>
                </c:pt>
                <c:pt idx="144">
                  <c:v>6.6570091794367883E-4</c:v>
                </c:pt>
                <c:pt idx="145">
                  <c:v>5.6439762420438025E-4</c:v>
                </c:pt>
                <c:pt idx="146">
                  <c:v>8.6830956625332239E-4</c:v>
                </c:pt>
                <c:pt idx="147">
                  <c:v>5.4992899403659889E-4</c:v>
                </c:pt>
                <c:pt idx="148">
                  <c:v>5.7888778868048609E-4</c:v>
                </c:pt>
                <c:pt idx="149">
                  <c:v>5.2091713828960912E-4</c:v>
                </c:pt>
                <c:pt idx="150">
                  <c:v>2.6479146080818695E-3</c:v>
                </c:pt>
                <c:pt idx="151">
                  <c:v>7.236395829115118E-4</c:v>
                </c:pt>
                <c:pt idx="152">
                  <c:v>8.247840368114139E-4</c:v>
                </c:pt>
                <c:pt idx="153">
                  <c:v>7.8139334588579041E-4</c:v>
                </c:pt>
                <c:pt idx="154">
                  <c:v>6.9457115946644781E-4</c:v>
                </c:pt>
                <c:pt idx="155">
                  <c:v>6.9460684095124089E-4</c:v>
                </c:pt>
                <c:pt idx="156">
                  <c:v>7.6684009792403365E-4</c:v>
                </c:pt>
                <c:pt idx="157">
                  <c:v>7.6670753362482688E-4</c:v>
                </c:pt>
                <c:pt idx="158">
                  <c:v>8.9675007647687147E-4</c:v>
                </c:pt>
                <c:pt idx="159">
                  <c:v>1.8655186640803925E-3</c:v>
                </c:pt>
                <c:pt idx="160">
                  <c:v>7.5199114964262341E-4</c:v>
                </c:pt>
                <c:pt idx="161">
                  <c:v>7.2306789029035509E-4</c:v>
                </c:pt>
                <c:pt idx="162">
                  <c:v>7.3745438266247638E-4</c:v>
                </c:pt>
                <c:pt idx="163">
                  <c:v>8.0967257997540906E-4</c:v>
                </c:pt>
                <c:pt idx="164">
                  <c:v>8.3850786657720653E-4</c:v>
                </c:pt>
                <c:pt idx="165">
                  <c:v>8.0945735279981906E-4</c:v>
                </c:pt>
                <c:pt idx="166">
                  <c:v>8.0931849312989765E-4</c:v>
                </c:pt>
                <c:pt idx="167">
                  <c:v>7.6596823370760276E-4</c:v>
                </c:pt>
                <c:pt idx="168">
                  <c:v>8.3822781297692274E-4</c:v>
                </c:pt>
                <c:pt idx="169">
                  <c:v>8.3822115019839105E-4</c:v>
                </c:pt>
                <c:pt idx="170">
                  <c:v>7.5143259902472719E-4</c:v>
                </c:pt>
                <c:pt idx="171">
                  <c:v>7.6576426886127964E-4</c:v>
                </c:pt>
                <c:pt idx="172">
                  <c:v>7.656702359420055E-4</c:v>
                </c:pt>
                <c:pt idx="173">
                  <c:v>6.9329326868566182E-4</c:v>
                </c:pt>
                <c:pt idx="174">
                  <c:v>6.2107405369257415E-4</c:v>
                </c:pt>
                <c:pt idx="175">
                  <c:v>5.6329980447719348E-4</c:v>
                </c:pt>
                <c:pt idx="176">
                  <c:v>4.621963803090476E-4</c:v>
                </c:pt>
                <c:pt idx="177">
                  <c:v>4.7656079074432294E-4</c:v>
                </c:pt>
                <c:pt idx="178">
                  <c:v>4.9094998678044963E-4</c:v>
                </c:pt>
                <c:pt idx="179">
                  <c:v>7.5080137217613859E-4</c:v>
                </c:pt>
                <c:pt idx="180">
                  <c:v>4.3314663269642008E-4</c:v>
                </c:pt>
                <c:pt idx="181">
                  <c:v>4.6208959224059158E-4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349440"/>
        <c:axId val="34350976"/>
      </c:lineChart>
      <c:dateAx>
        <c:axId val="34345728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low"/>
        <c:txPr>
          <a:bodyPr rot="-5400000"/>
          <a:lstStyle/>
          <a:p>
            <a:pPr>
              <a:defRPr/>
            </a:pPr>
            <a:endParaRPr lang="en-US"/>
          </a:p>
        </c:txPr>
        <c:crossAx val="34347264"/>
        <c:crosses val="autoZero"/>
        <c:auto val="1"/>
        <c:lblOffset val="100"/>
        <c:baseTimeUnit val="days"/>
      </c:dateAx>
      <c:valAx>
        <c:axId val="34347264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COUNT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34345728"/>
        <c:crosses val="autoZero"/>
        <c:crossBetween val="between"/>
      </c:valAx>
      <c:dateAx>
        <c:axId val="3434944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34350976"/>
        <c:crosses val="autoZero"/>
        <c:auto val="1"/>
        <c:lblOffset val="100"/>
        <c:baseTimeUnit val="days"/>
      </c:dateAx>
      <c:valAx>
        <c:axId val="34350976"/>
        <c:scaling>
          <c:orientation val="minMax"/>
        </c:scaling>
        <c:delete val="0"/>
        <c:axPos val="r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PERCENTAGE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349440"/>
        <c:crosses val="max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/>
              <a:t>ESI ID Count/Percentage Estimated by ERCOT</a:t>
            </a:r>
          </a:p>
          <a:p>
            <a:pPr>
              <a:defRPr/>
            </a:pPr>
            <a:r>
              <a:rPr lang="en-US"/>
              <a:t>TRUE-UP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Chart8_Data!$B$1</c:f>
              <c:strCache>
                <c:ptCount val="1"/>
                <c:pt idx="0">
                  <c:v>Count</c:v>
                </c:pt>
              </c:strCache>
            </c:strRef>
          </c:tx>
          <c:marker>
            <c:symbol val="none"/>
          </c:marker>
          <c:cat>
            <c:numRef>
              <c:f>Chart8_Data!$A$2:$A$184</c:f>
              <c:numCache>
                <c:formatCode>m/d/yyyy</c:formatCode>
                <c:ptCount val="183"/>
                <c:pt idx="0">
                  <c:v>42186</c:v>
                </c:pt>
                <c:pt idx="1">
                  <c:v>42187</c:v>
                </c:pt>
                <c:pt idx="2">
                  <c:v>42188</c:v>
                </c:pt>
                <c:pt idx="3">
                  <c:v>42189</c:v>
                </c:pt>
                <c:pt idx="4">
                  <c:v>42190</c:v>
                </c:pt>
                <c:pt idx="5">
                  <c:v>42191</c:v>
                </c:pt>
                <c:pt idx="6">
                  <c:v>42192</c:v>
                </c:pt>
                <c:pt idx="7">
                  <c:v>42193</c:v>
                </c:pt>
                <c:pt idx="8">
                  <c:v>42194</c:v>
                </c:pt>
                <c:pt idx="9">
                  <c:v>42195</c:v>
                </c:pt>
                <c:pt idx="10">
                  <c:v>42196</c:v>
                </c:pt>
                <c:pt idx="11">
                  <c:v>42197</c:v>
                </c:pt>
                <c:pt idx="12">
                  <c:v>42198</c:v>
                </c:pt>
                <c:pt idx="13">
                  <c:v>42199</c:v>
                </c:pt>
                <c:pt idx="14">
                  <c:v>42200</c:v>
                </c:pt>
                <c:pt idx="15">
                  <c:v>42201</c:v>
                </c:pt>
                <c:pt idx="16">
                  <c:v>42202</c:v>
                </c:pt>
                <c:pt idx="17">
                  <c:v>42203</c:v>
                </c:pt>
                <c:pt idx="18">
                  <c:v>42204</c:v>
                </c:pt>
                <c:pt idx="19">
                  <c:v>42205</c:v>
                </c:pt>
                <c:pt idx="20">
                  <c:v>42206</c:v>
                </c:pt>
                <c:pt idx="21">
                  <c:v>42207</c:v>
                </c:pt>
                <c:pt idx="22">
                  <c:v>42208</c:v>
                </c:pt>
                <c:pt idx="23">
                  <c:v>42209</c:v>
                </c:pt>
                <c:pt idx="24">
                  <c:v>42210</c:v>
                </c:pt>
                <c:pt idx="25">
                  <c:v>42211</c:v>
                </c:pt>
                <c:pt idx="26">
                  <c:v>42212</c:v>
                </c:pt>
                <c:pt idx="27">
                  <c:v>42213</c:v>
                </c:pt>
                <c:pt idx="28">
                  <c:v>42214</c:v>
                </c:pt>
                <c:pt idx="29">
                  <c:v>42215</c:v>
                </c:pt>
                <c:pt idx="30">
                  <c:v>42216</c:v>
                </c:pt>
                <c:pt idx="31">
                  <c:v>42217</c:v>
                </c:pt>
                <c:pt idx="32">
                  <c:v>42218</c:v>
                </c:pt>
                <c:pt idx="33">
                  <c:v>42219</c:v>
                </c:pt>
                <c:pt idx="34">
                  <c:v>42220</c:v>
                </c:pt>
                <c:pt idx="35">
                  <c:v>42221</c:v>
                </c:pt>
                <c:pt idx="36">
                  <c:v>42222</c:v>
                </c:pt>
                <c:pt idx="37">
                  <c:v>42223</c:v>
                </c:pt>
                <c:pt idx="38">
                  <c:v>42224</c:v>
                </c:pt>
                <c:pt idx="39">
                  <c:v>42225</c:v>
                </c:pt>
                <c:pt idx="40">
                  <c:v>42226</c:v>
                </c:pt>
                <c:pt idx="41">
                  <c:v>42227</c:v>
                </c:pt>
                <c:pt idx="42">
                  <c:v>42228</c:v>
                </c:pt>
                <c:pt idx="43">
                  <c:v>42229</c:v>
                </c:pt>
                <c:pt idx="44">
                  <c:v>42230</c:v>
                </c:pt>
                <c:pt idx="45">
                  <c:v>42231</c:v>
                </c:pt>
                <c:pt idx="46">
                  <c:v>42232</c:v>
                </c:pt>
                <c:pt idx="47">
                  <c:v>42233</c:v>
                </c:pt>
                <c:pt idx="48">
                  <c:v>42234</c:v>
                </c:pt>
                <c:pt idx="49">
                  <c:v>42235</c:v>
                </c:pt>
                <c:pt idx="50">
                  <c:v>42236</c:v>
                </c:pt>
                <c:pt idx="51">
                  <c:v>42237</c:v>
                </c:pt>
                <c:pt idx="52">
                  <c:v>42238</c:v>
                </c:pt>
                <c:pt idx="53">
                  <c:v>42239</c:v>
                </c:pt>
                <c:pt idx="54">
                  <c:v>42240</c:v>
                </c:pt>
                <c:pt idx="55">
                  <c:v>42241</c:v>
                </c:pt>
                <c:pt idx="56">
                  <c:v>42242</c:v>
                </c:pt>
                <c:pt idx="57">
                  <c:v>42243</c:v>
                </c:pt>
                <c:pt idx="58">
                  <c:v>42244</c:v>
                </c:pt>
                <c:pt idx="59">
                  <c:v>42245</c:v>
                </c:pt>
                <c:pt idx="60">
                  <c:v>42246</c:v>
                </c:pt>
                <c:pt idx="61">
                  <c:v>42247</c:v>
                </c:pt>
                <c:pt idx="62">
                  <c:v>42248</c:v>
                </c:pt>
                <c:pt idx="63">
                  <c:v>42249</c:v>
                </c:pt>
                <c:pt idx="64">
                  <c:v>42250</c:v>
                </c:pt>
                <c:pt idx="65">
                  <c:v>42251</c:v>
                </c:pt>
                <c:pt idx="66">
                  <c:v>42252</c:v>
                </c:pt>
                <c:pt idx="67">
                  <c:v>42253</c:v>
                </c:pt>
                <c:pt idx="68">
                  <c:v>42254</c:v>
                </c:pt>
                <c:pt idx="69">
                  <c:v>42255</c:v>
                </c:pt>
                <c:pt idx="70">
                  <c:v>42256</c:v>
                </c:pt>
                <c:pt idx="71">
                  <c:v>42257</c:v>
                </c:pt>
                <c:pt idx="72">
                  <c:v>42258</c:v>
                </c:pt>
                <c:pt idx="73">
                  <c:v>42259</c:v>
                </c:pt>
                <c:pt idx="74">
                  <c:v>42260</c:v>
                </c:pt>
                <c:pt idx="75">
                  <c:v>42261</c:v>
                </c:pt>
                <c:pt idx="76">
                  <c:v>42262</c:v>
                </c:pt>
                <c:pt idx="77">
                  <c:v>42263</c:v>
                </c:pt>
                <c:pt idx="78">
                  <c:v>42264</c:v>
                </c:pt>
                <c:pt idx="79">
                  <c:v>42265</c:v>
                </c:pt>
                <c:pt idx="80">
                  <c:v>42266</c:v>
                </c:pt>
                <c:pt idx="81">
                  <c:v>42267</c:v>
                </c:pt>
                <c:pt idx="82">
                  <c:v>42268</c:v>
                </c:pt>
                <c:pt idx="83">
                  <c:v>42269</c:v>
                </c:pt>
                <c:pt idx="84">
                  <c:v>42270</c:v>
                </c:pt>
                <c:pt idx="85">
                  <c:v>42271</c:v>
                </c:pt>
                <c:pt idx="86">
                  <c:v>42272</c:v>
                </c:pt>
                <c:pt idx="87">
                  <c:v>42273</c:v>
                </c:pt>
                <c:pt idx="88">
                  <c:v>42274</c:v>
                </c:pt>
                <c:pt idx="89">
                  <c:v>42275</c:v>
                </c:pt>
                <c:pt idx="90">
                  <c:v>42276</c:v>
                </c:pt>
                <c:pt idx="91">
                  <c:v>42277</c:v>
                </c:pt>
                <c:pt idx="92">
                  <c:v>42278</c:v>
                </c:pt>
                <c:pt idx="93">
                  <c:v>42279</c:v>
                </c:pt>
                <c:pt idx="94">
                  <c:v>42280</c:v>
                </c:pt>
                <c:pt idx="95">
                  <c:v>42281</c:v>
                </c:pt>
                <c:pt idx="96">
                  <c:v>42282</c:v>
                </c:pt>
                <c:pt idx="97">
                  <c:v>42283</c:v>
                </c:pt>
                <c:pt idx="98">
                  <c:v>42284</c:v>
                </c:pt>
                <c:pt idx="99">
                  <c:v>42285</c:v>
                </c:pt>
                <c:pt idx="100">
                  <c:v>42286</c:v>
                </c:pt>
                <c:pt idx="101">
                  <c:v>42287</c:v>
                </c:pt>
                <c:pt idx="102">
                  <c:v>42288</c:v>
                </c:pt>
                <c:pt idx="103">
                  <c:v>42289</c:v>
                </c:pt>
                <c:pt idx="104">
                  <c:v>42290</c:v>
                </c:pt>
                <c:pt idx="105">
                  <c:v>42291</c:v>
                </c:pt>
                <c:pt idx="106">
                  <c:v>42292</c:v>
                </c:pt>
                <c:pt idx="107">
                  <c:v>42293</c:v>
                </c:pt>
                <c:pt idx="108">
                  <c:v>42294</c:v>
                </c:pt>
                <c:pt idx="109">
                  <c:v>42295</c:v>
                </c:pt>
                <c:pt idx="110">
                  <c:v>42296</c:v>
                </c:pt>
                <c:pt idx="111">
                  <c:v>42297</c:v>
                </c:pt>
                <c:pt idx="112">
                  <c:v>42298</c:v>
                </c:pt>
                <c:pt idx="113">
                  <c:v>42299</c:v>
                </c:pt>
                <c:pt idx="114">
                  <c:v>42300</c:v>
                </c:pt>
                <c:pt idx="115">
                  <c:v>42301</c:v>
                </c:pt>
                <c:pt idx="116">
                  <c:v>42302</c:v>
                </c:pt>
                <c:pt idx="117">
                  <c:v>42303</c:v>
                </c:pt>
                <c:pt idx="118">
                  <c:v>42304</c:v>
                </c:pt>
                <c:pt idx="119">
                  <c:v>42305</c:v>
                </c:pt>
                <c:pt idx="120">
                  <c:v>42306</c:v>
                </c:pt>
                <c:pt idx="121">
                  <c:v>42307</c:v>
                </c:pt>
                <c:pt idx="122">
                  <c:v>42308</c:v>
                </c:pt>
                <c:pt idx="123">
                  <c:v>42309</c:v>
                </c:pt>
                <c:pt idx="124">
                  <c:v>42310</c:v>
                </c:pt>
                <c:pt idx="125">
                  <c:v>42311</c:v>
                </c:pt>
                <c:pt idx="126">
                  <c:v>42312</c:v>
                </c:pt>
                <c:pt idx="127">
                  <c:v>42313</c:v>
                </c:pt>
                <c:pt idx="128">
                  <c:v>42314</c:v>
                </c:pt>
                <c:pt idx="129">
                  <c:v>42315</c:v>
                </c:pt>
                <c:pt idx="130">
                  <c:v>42316</c:v>
                </c:pt>
                <c:pt idx="131">
                  <c:v>42317</c:v>
                </c:pt>
                <c:pt idx="132">
                  <c:v>42318</c:v>
                </c:pt>
                <c:pt idx="133">
                  <c:v>42319</c:v>
                </c:pt>
                <c:pt idx="134">
                  <c:v>42320</c:v>
                </c:pt>
                <c:pt idx="135">
                  <c:v>42321</c:v>
                </c:pt>
                <c:pt idx="136">
                  <c:v>42322</c:v>
                </c:pt>
                <c:pt idx="137">
                  <c:v>42323</c:v>
                </c:pt>
                <c:pt idx="138">
                  <c:v>42324</c:v>
                </c:pt>
                <c:pt idx="139">
                  <c:v>42325</c:v>
                </c:pt>
                <c:pt idx="140">
                  <c:v>42326</c:v>
                </c:pt>
                <c:pt idx="141">
                  <c:v>42327</c:v>
                </c:pt>
                <c:pt idx="142">
                  <c:v>42328</c:v>
                </c:pt>
                <c:pt idx="143">
                  <c:v>42329</c:v>
                </c:pt>
                <c:pt idx="144">
                  <c:v>42330</c:v>
                </c:pt>
                <c:pt idx="145">
                  <c:v>42331</c:v>
                </c:pt>
                <c:pt idx="146">
                  <c:v>42332</c:v>
                </c:pt>
                <c:pt idx="147">
                  <c:v>42333</c:v>
                </c:pt>
                <c:pt idx="148">
                  <c:v>42334</c:v>
                </c:pt>
                <c:pt idx="149">
                  <c:v>42335</c:v>
                </c:pt>
                <c:pt idx="150">
                  <c:v>42336</c:v>
                </c:pt>
                <c:pt idx="151">
                  <c:v>42337</c:v>
                </c:pt>
                <c:pt idx="152">
                  <c:v>42338</c:v>
                </c:pt>
                <c:pt idx="153">
                  <c:v>42339</c:v>
                </c:pt>
                <c:pt idx="154">
                  <c:v>42340</c:v>
                </c:pt>
                <c:pt idx="155">
                  <c:v>42341</c:v>
                </c:pt>
                <c:pt idx="156">
                  <c:v>42342</c:v>
                </c:pt>
                <c:pt idx="157">
                  <c:v>42343</c:v>
                </c:pt>
                <c:pt idx="158">
                  <c:v>42344</c:v>
                </c:pt>
                <c:pt idx="159">
                  <c:v>42345</c:v>
                </c:pt>
                <c:pt idx="160">
                  <c:v>42346</c:v>
                </c:pt>
                <c:pt idx="161">
                  <c:v>42347</c:v>
                </c:pt>
                <c:pt idx="162">
                  <c:v>42348</c:v>
                </c:pt>
                <c:pt idx="163">
                  <c:v>42349</c:v>
                </c:pt>
                <c:pt idx="164">
                  <c:v>42350</c:v>
                </c:pt>
                <c:pt idx="165">
                  <c:v>42351</c:v>
                </c:pt>
                <c:pt idx="166">
                  <c:v>42352</c:v>
                </c:pt>
                <c:pt idx="167">
                  <c:v>42353</c:v>
                </c:pt>
                <c:pt idx="168">
                  <c:v>42354</c:v>
                </c:pt>
                <c:pt idx="169">
                  <c:v>42355</c:v>
                </c:pt>
                <c:pt idx="170">
                  <c:v>42356</c:v>
                </c:pt>
                <c:pt idx="171">
                  <c:v>42357</c:v>
                </c:pt>
                <c:pt idx="172">
                  <c:v>42358</c:v>
                </c:pt>
                <c:pt idx="173">
                  <c:v>42359</c:v>
                </c:pt>
                <c:pt idx="174">
                  <c:v>42360</c:v>
                </c:pt>
                <c:pt idx="175">
                  <c:v>42361</c:v>
                </c:pt>
                <c:pt idx="176">
                  <c:v>42362</c:v>
                </c:pt>
                <c:pt idx="177">
                  <c:v>42363</c:v>
                </c:pt>
                <c:pt idx="178">
                  <c:v>42364</c:v>
                </c:pt>
                <c:pt idx="179">
                  <c:v>42365</c:v>
                </c:pt>
                <c:pt idx="180">
                  <c:v>42366</c:v>
                </c:pt>
                <c:pt idx="181">
                  <c:v>42367</c:v>
                </c:pt>
                <c:pt idx="182">
                  <c:v>42368</c:v>
                </c:pt>
              </c:numCache>
            </c:numRef>
          </c:cat>
          <c:val>
            <c:numRef>
              <c:f>Chart8_Data!$B$2:$B$184</c:f>
              <c:numCache>
                <c:formatCode>General</c:formatCode>
                <c:ptCount val="183"/>
                <c:pt idx="0">
                  <c:v>111</c:v>
                </c:pt>
                <c:pt idx="1">
                  <c:v>120</c:v>
                </c:pt>
                <c:pt idx="2">
                  <c:v>107</c:v>
                </c:pt>
                <c:pt idx="3">
                  <c:v>109</c:v>
                </c:pt>
                <c:pt idx="4">
                  <c:v>114</c:v>
                </c:pt>
                <c:pt idx="5">
                  <c:v>124</c:v>
                </c:pt>
                <c:pt idx="6">
                  <c:v>128</c:v>
                </c:pt>
                <c:pt idx="7">
                  <c:v>134</c:v>
                </c:pt>
                <c:pt idx="8">
                  <c:v>124</c:v>
                </c:pt>
                <c:pt idx="9">
                  <c:v>381</c:v>
                </c:pt>
                <c:pt idx="10">
                  <c:v>388</c:v>
                </c:pt>
                <c:pt idx="11">
                  <c:v>385</c:v>
                </c:pt>
                <c:pt idx="12">
                  <c:v>387</c:v>
                </c:pt>
                <c:pt idx="13">
                  <c:v>390</c:v>
                </c:pt>
                <c:pt idx="14">
                  <c:v>406</c:v>
                </c:pt>
                <c:pt idx="15">
                  <c:v>393</c:v>
                </c:pt>
                <c:pt idx="16">
                  <c:v>202</c:v>
                </c:pt>
                <c:pt idx="17">
                  <c:v>198</c:v>
                </c:pt>
                <c:pt idx="18">
                  <c:v>206</c:v>
                </c:pt>
                <c:pt idx="19">
                  <c:v>208</c:v>
                </c:pt>
                <c:pt idx="20">
                  <c:v>208</c:v>
                </c:pt>
                <c:pt idx="21">
                  <c:v>230</c:v>
                </c:pt>
                <c:pt idx="22">
                  <c:v>196</c:v>
                </c:pt>
                <c:pt idx="23">
                  <c:v>199</c:v>
                </c:pt>
                <c:pt idx="24">
                  <c:v>204</c:v>
                </c:pt>
                <c:pt idx="25">
                  <c:v>205</c:v>
                </c:pt>
                <c:pt idx="26">
                  <c:v>200</c:v>
                </c:pt>
                <c:pt idx="27">
                  <c:v>191</c:v>
                </c:pt>
                <c:pt idx="28">
                  <c:v>186</c:v>
                </c:pt>
                <c:pt idx="29">
                  <c:v>188</c:v>
                </c:pt>
                <c:pt idx="30">
                  <c:v>231</c:v>
                </c:pt>
                <c:pt idx="31">
                  <c:v>181</c:v>
                </c:pt>
                <c:pt idx="32">
                  <c:v>184</c:v>
                </c:pt>
                <c:pt idx="33">
                  <c:v>170</c:v>
                </c:pt>
                <c:pt idx="34">
                  <c:v>172</c:v>
                </c:pt>
                <c:pt idx="35">
                  <c:v>180</c:v>
                </c:pt>
                <c:pt idx="36">
                  <c:v>189</c:v>
                </c:pt>
                <c:pt idx="37">
                  <c:v>189</c:v>
                </c:pt>
                <c:pt idx="38">
                  <c:v>193</c:v>
                </c:pt>
                <c:pt idx="39">
                  <c:v>196</c:v>
                </c:pt>
                <c:pt idx="40">
                  <c:v>186</c:v>
                </c:pt>
                <c:pt idx="41">
                  <c:v>186</c:v>
                </c:pt>
                <c:pt idx="42">
                  <c:v>184</c:v>
                </c:pt>
                <c:pt idx="43">
                  <c:v>177</c:v>
                </c:pt>
                <c:pt idx="44">
                  <c:v>184</c:v>
                </c:pt>
                <c:pt idx="45">
                  <c:v>177</c:v>
                </c:pt>
                <c:pt idx="46">
                  <c:v>179</c:v>
                </c:pt>
                <c:pt idx="47">
                  <c:v>178</c:v>
                </c:pt>
                <c:pt idx="48">
                  <c:v>174</c:v>
                </c:pt>
                <c:pt idx="49">
                  <c:v>174</c:v>
                </c:pt>
                <c:pt idx="50">
                  <c:v>180</c:v>
                </c:pt>
                <c:pt idx="51">
                  <c:v>174</c:v>
                </c:pt>
                <c:pt idx="52">
                  <c:v>174</c:v>
                </c:pt>
                <c:pt idx="53">
                  <c:v>182</c:v>
                </c:pt>
                <c:pt idx="54">
                  <c:v>174</c:v>
                </c:pt>
                <c:pt idx="55">
                  <c:v>172</c:v>
                </c:pt>
                <c:pt idx="56">
                  <c:v>177</c:v>
                </c:pt>
                <c:pt idx="57">
                  <c:v>171</c:v>
                </c:pt>
                <c:pt idx="58">
                  <c:v>165</c:v>
                </c:pt>
                <c:pt idx="59">
                  <c:v>166</c:v>
                </c:pt>
                <c:pt idx="60">
                  <c:v>167</c:v>
                </c:pt>
                <c:pt idx="61">
                  <c:v>157</c:v>
                </c:pt>
                <c:pt idx="62">
                  <c:v>148</c:v>
                </c:pt>
                <c:pt idx="63">
                  <c:v>127</c:v>
                </c:pt>
                <c:pt idx="64">
                  <c:v>123</c:v>
                </c:pt>
                <c:pt idx="65">
                  <c:v>124</c:v>
                </c:pt>
                <c:pt idx="66">
                  <c:v>133</c:v>
                </c:pt>
                <c:pt idx="67">
                  <c:v>129</c:v>
                </c:pt>
                <c:pt idx="68">
                  <c:v>135</c:v>
                </c:pt>
                <c:pt idx="69">
                  <c:v>129</c:v>
                </c:pt>
                <c:pt idx="70">
                  <c:v>119</c:v>
                </c:pt>
                <c:pt idx="71">
                  <c:v>118</c:v>
                </c:pt>
                <c:pt idx="72">
                  <c:v>129</c:v>
                </c:pt>
                <c:pt idx="73">
                  <c:v>121</c:v>
                </c:pt>
                <c:pt idx="74">
                  <c:v>119</c:v>
                </c:pt>
                <c:pt idx="75">
                  <c:v>111</c:v>
                </c:pt>
                <c:pt idx="76">
                  <c:v>120</c:v>
                </c:pt>
                <c:pt idx="77">
                  <c:v>117</c:v>
                </c:pt>
                <c:pt idx="78">
                  <c:v>120</c:v>
                </c:pt>
                <c:pt idx="79">
                  <c:v>120</c:v>
                </c:pt>
                <c:pt idx="80">
                  <c:v>121</c:v>
                </c:pt>
                <c:pt idx="81">
                  <c:v>116</c:v>
                </c:pt>
                <c:pt idx="82">
                  <c:v>120</c:v>
                </c:pt>
                <c:pt idx="83">
                  <c:v>119</c:v>
                </c:pt>
                <c:pt idx="84">
                  <c:v>114</c:v>
                </c:pt>
                <c:pt idx="85">
                  <c:v>116</c:v>
                </c:pt>
                <c:pt idx="86">
                  <c:v>113</c:v>
                </c:pt>
                <c:pt idx="87">
                  <c:v>125</c:v>
                </c:pt>
                <c:pt idx="88">
                  <c:v>126</c:v>
                </c:pt>
                <c:pt idx="89">
                  <c:v>119</c:v>
                </c:pt>
                <c:pt idx="90">
                  <c:v>123</c:v>
                </c:pt>
                <c:pt idx="91">
                  <c:v>121</c:v>
                </c:pt>
                <c:pt idx="92">
                  <c:v>114</c:v>
                </c:pt>
                <c:pt idx="93">
                  <c:v>114</c:v>
                </c:pt>
                <c:pt idx="94">
                  <c:v>126</c:v>
                </c:pt>
                <c:pt idx="95">
                  <c:v>128</c:v>
                </c:pt>
                <c:pt idx="96">
                  <c:v>116</c:v>
                </c:pt>
                <c:pt idx="97">
                  <c:v>115</c:v>
                </c:pt>
                <c:pt idx="98">
                  <c:v>114</c:v>
                </c:pt>
                <c:pt idx="99">
                  <c:v>111</c:v>
                </c:pt>
                <c:pt idx="100">
                  <c:v>112</c:v>
                </c:pt>
                <c:pt idx="101">
                  <c:v>120</c:v>
                </c:pt>
                <c:pt idx="102">
                  <c:v>121</c:v>
                </c:pt>
                <c:pt idx="103">
                  <c:v>109</c:v>
                </c:pt>
                <c:pt idx="104">
                  <c:v>110</c:v>
                </c:pt>
                <c:pt idx="105">
                  <c:v>115</c:v>
                </c:pt>
                <c:pt idx="106">
                  <c:v>112</c:v>
                </c:pt>
                <c:pt idx="107">
                  <c:v>105</c:v>
                </c:pt>
                <c:pt idx="108">
                  <c:v>108</c:v>
                </c:pt>
                <c:pt idx="109">
                  <c:v>109</c:v>
                </c:pt>
                <c:pt idx="110">
                  <c:v>103</c:v>
                </c:pt>
                <c:pt idx="111">
                  <c:v>103</c:v>
                </c:pt>
                <c:pt idx="112">
                  <c:v>106</c:v>
                </c:pt>
                <c:pt idx="113">
                  <c:v>100</c:v>
                </c:pt>
                <c:pt idx="114">
                  <c:v>103</c:v>
                </c:pt>
                <c:pt idx="115">
                  <c:v>102</c:v>
                </c:pt>
                <c:pt idx="116">
                  <c:v>103</c:v>
                </c:pt>
                <c:pt idx="117">
                  <c:v>102</c:v>
                </c:pt>
                <c:pt idx="118">
                  <c:v>102</c:v>
                </c:pt>
                <c:pt idx="119">
                  <c:v>103</c:v>
                </c:pt>
                <c:pt idx="120">
                  <c:v>100</c:v>
                </c:pt>
                <c:pt idx="121">
                  <c:v>104</c:v>
                </c:pt>
                <c:pt idx="122">
                  <c:v>104</c:v>
                </c:pt>
                <c:pt idx="123">
                  <c:v>102</c:v>
                </c:pt>
                <c:pt idx="124">
                  <c:v>97</c:v>
                </c:pt>
                <c:pt idx="125">
                  <c:v>100</c:v>
                </c:pt>
                <c:pt idx="126">
                  <c:v>99</c:v>
                </c:pt>
                <c:pt idx="127">
                  <c:v>100</c:v>
                </c:pt>
                <c:pt idx="128">
                  <c:v>102</c:v>
                </c:pt>
                <c:pt idx="129">
                  <c:v>137</c:v>
                </c:pt>
                <c:pt idx="130">
                  <c:v>101</c:v>
                </c:pt>
                <c:pt idx="131">
                  <c:v>154</c:v>
                </c:pt>
                <c:pt idx="132">
                  <c:v>101</c:v>
                </c:pt>
                <c:pt idx="133">
                  <c:v>100</c:v>
                </c:pt>
                <c:pt idx="134">
                  <c:v>100</c:v>
                </c:pt>
                <c:pt idx="135">
                  <c:v>103</c:v>
                </c:pt>
                <c:pt idx="136">
                  <c:v>101</c:v>
                </c:pt>
                <c:pt idx="137">
                  <c:v>99</c:v>
                </c:pt>
                <c:pt idx="138">
                  <c:v>100</c:v>
                </c:pt>
                <c:pt idx="139">
                  <c:v>103</c:v>
                </c:pt>
                <c:pt idx="140">
                  <c:v>101</c:v>
                </c:pt>
                <c:pt idx="141">
                  <c:v>100</c:v>
                </c:pt>
                <c:pt idx="142">
                  <c:v>100</c:v>
                </c:pt>
                <c:pt idx="143">
                  <c:v>101</c:v>
                </c:pt>
                <c:pt idx="144">
                  <c:v>100</c:v>
                </c:pt>
                <c:pt idx="145">
                  <c:v>103</c:v>
                </c:pt>
                <c:pt idx="146">
                  <c:v>107</c:v>
                </c:pt>
                <c:pt idx="147">
                  <c:v>108</c:v>
                </c:pt>
                <c:pt idx="148">
                  <c:v>108</c:v>
                </c:pt>
                <c:pt idx="149">
                  <c:v>108</c:v>
                </c:pt>
                <c:pt idx="150">
                  <c:v>108</c:v>
                </c:pt>
                <c:pt idx="151">
                  <c:v>106</c:v>
                </c:pt>
                <c:pt idx="152">
                  <c:v>107</c:v>
                </c:pt>
                <c:pt idx="153">
                  <c:v>104</c:v>
                </c:pt>
                <c:pt idx="154">
                  <c:v>103</c:v>
                </c:pt>
                <c:pt idx="155">
                  <c:v>111</c:v>
                </c:pt>
                <c:pt idx="156">
                  <c:v>112</c:v>
                </c:pt>
                <c:pt idx="157">
                  <c:v>109</c:v>
                </c:pt>
                <c:pt idx="158">
                  <c:v>50</c:v>
                </c:pt>
                <c:pt idx="159">
                  <c:v>52</c:v>
                </c:pt>
                <c:pt idx="160">
                  <c:v>48</c:v>
                </c:pt>
                <c:pt idx="161">
                  <c:v>31</c:v>
                </c:pt>
                <c:pt idx="162">
                  <c:v>30</c:v>
                </c:pt>
                <c:pt idx="163">
                  <c:v>32</c:v>
                </c:pt>
                <c:pt idx="164">
                  <c:v>28</c:v>
                </c:pt>
                <c:pt idx="165">
                  <c:v>27</c:v>
                </c:pt>
                <c:pt idx="166">
                  <c:v>25</c:v>
                </c:pt>
                <c:pt idx="167">
                  <c:v>24</c:v>
                </c:pt>
                <c:pt idx="168">
                  <c:v>23</c:v>
                </c:pt>
                <c:pt idx="169">
                  <c:v>25</c:v>
                </c:pt>
                <c:pt idx="170">
                  <c:v>24</c:v>
                </c:pt>
                <c:pt idx="171">
                  <c:v>24</c:v>
                </c:pt>
                <c:pt idx="172">
                  <c:v>23</c:v>
                </c:pt>
                <c:pt idx="173">
                  <c:v>23</c:v>
                </c:pt>
                <c:pt idx="174">
                  <c:v>27</c:v>
                </c:pt>
                <c:pt idx="175">
                  <c:v>27</c:v>
                </c:pt>
                <c:pt idx="176">
                  <c:v>25</c:v>
                </c:pt>
                <c:pt idx="177">
                  <c:v>25</c:v>
                </c:pt>
                <c:pt idx="178">
                  <c:v>25</c:v>
                </c:pt>
                <c:pt idx="179">
                  <c:v>24</c:v>
                </c:pt>
                <c:pt idx="180">
                  <c:v>22</c:v>
                </c:pt>
                <c:pt idx="181">
                  <c:v>22</c:v>
                </c:pt>
                <c:pt idx="182">
                  <c:v>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523776"/>
        <c:axId val="110297472"/>
      </c:lineChart>
      <c:lineChart>
        <c:grouping val="standard"/>
        <c:varyColors val="0"/>
        <c:ser>
          <c:idx val="1"/>
          <c:order val="1"/>
          <c:tx>
            <c:strRef>
              <c:f>Chart8_Data!$C$1</c:f>
              <c:strCache>
                <c:ptCount val="1"/>
                <c:pt idx="0">
                  <c:v>Percentage</c:v>
                </c:pt>
              </c:strCache>
            </c:strRef>
          </c:tx>
          <c:marker>
            <c:symbol val="none"/>
          </c:marker>
          <c:cat>
            <c:numRef>
              <c:f>Chart8_Data!$A$2:$A$184</c:f>
              <c:numCache>
                <c:formatCode>m/d/yyyy</c:formatCode>
                <c:ptCount val="183"/>
                <c:pt idx="0">
                  <c:v>42186</c:v>
                </c:pt>
                <c:pt idx="1">
                  <c:v>42187</c:v>
                </c:pt>
                <c:pt idx="2">
                  <c:v>42188</c:v>
                </c:pt>
                <c:pt idx="3">
                  <c:v>42189</c:v>
                </c:pt>
                <c:pt idx="4">
                  <c:v>42190</c:v>
                </c:pt>
                <c:pt idx="5">
                  <c:v>42191</c:v>
                </c:pt>
                <c:pt idx="6">
                  <c:v>42192</c:v>
                </c:pt>
                <c:pt idx="7">
                  <c:v>42193</c:v>
                </c:pt>
                <c:pt idx="8">
                  <c:v>42194</c:v>
                </c:pt>
                <c:pt idx="9">
                  <c:v>42195</c:v>
                </c:pt>
                <c:pt idx="10">
                  <c:v>42196</c:v>
                </c:pt>
                <c:pt idx="11">
                  <c:v>42197</c:v>
                </c:pt>
                <c:pt idx="12">
                  <c:v>42198</c:v>
                </c:pt>
                <c:pt idx="13">
                  <c:v>42199</c:v>
                </c:pt>
                <c:pt idx="14">
                  <c:v>42200</c:v>
                </c:pt>
                <c:pt idx="15">
                  <c:v>42201</c:v>
                </c:pt>
                <c:pt idx="16">
                  <c:v>42202</c:v>
                </c:pt>
                <c:pt idx="17">
                  <c:v>42203</c:v>
                </c:pt>
                <c:pt idx="18">
                  <c:v>42204</c:v>
                </c:pt>
                <c:pt idx="19">
                  <c:v>42205</c:v>
                </c:pt>
                <c:pt idx="20">
                  <c:v>42206</c:v>
                </c:pt>
                <c:pt idx="21">
                  <c:v>42207</c:v>
                </c:pt>
                <c:pt idx="22">
                  <c:v>42208</c:v>
                </c:pt>
                <c:pt idx="23">
                  <c:v>42209</c:v>
                </c:pt>
                <c:pt idx="24">
                  <c:v>42210</c:v>
                </c:pt>
                <c:pt idx="25">
                  <c:v>42211</c:v>
                </c:pt>
                <c:pt idx="26">
                  <c:v>42212</c:v>
                </c:pt>
                <c:pt idx="27">
                  <c:v>42213</c:v>
                </c:pt>
                <c:pt idx="28">
                  <c:v>42214</c:v>
                </c:pt>
                <c:pt idx="29">
                  <c:v>42215</c:v>
                </c:pt>
                <c:pt idx="30">
                  <c:v>42216</c:v>
                </c:pt>
                <c:pt idx="31">
                  <c:v>42217</c:v>
                </c:pt>
                <c:pt idx="32">
                  <c:v>42218</c:v>
                </c:pt>
                <c:pt idx="33">
                  <c:v>42219</c:v>
                </c:pt>
                <c:pt idx="34">
                  <c:v>42220</c:v>
                </c:pt>
                <c:pt idx="35">
                  <c:v>42221</c:v>
                </c:pt>
                <c:pt idx="36">
                  <c:v>42222</c:v>
                </c:pt>
                <c:pt idx="37">
                  <c:v>42223</c:v>
                </c:pt>
                <c:pt idx="38">
                  <c:v>42224</c:v>
                </c:pt>
                <c:pt idx="39">
                  <c:v>42225</c:v>
                </c:pt>
                <c:pt idx="40">
                  <c:v>42226</c:v>
                </c:pt>
                <c:pt idx="41">
                  <c:v>42227</c:v>
                </c:pt>
                <c:pt idx="42">
                  <c:v>42228</c:v>
                </c:pt>
                <c:pt idx="43">
                  <c:v>42229</c:v>
                </c:pt>
                <c:pt idx="44">
                  <c:v>42230</c:v>
                </c:pt>
                <c:pt idx="45">
                  <c:v>42231</c:v>
                </c:pt>
                <c:pt idx="46">
                  <c:v>42232</c:v>
                </c:pt>
                <c:pt idx="47">
                  <c:v>42233</c:v>
                </c:pt>
                <c:pt idx="48">
                  <c:v>42234</c:v>
                </c:pt>
                <c:pt idx="49">
                  <c:v>42235</c:v>
                </c:pt>
                <c:pt idx="50">
                  <c:v>42236</c:v>
                </c:pt>
                <c:pt idx="51">
                  <c:v>42237</c:v>
                </c:pt>
                <c:pt idx="52">
                  <c:v>42238</c:v>
                </c:pt>
                <c:pt idx="53">
                  <c:v>42239</c:v>
                </c:pt>
                <c:pt idx="54">
                  <c:v>42240</c:v>
                </c:pt>
                <c:pt idx="55">
                  <c:v>42241</c:v>
                </c:pt>
                <c:pt idx="56">
                  <c:v>42242</c:v>
                </c:pt>
                <c:pt idx="57">
                  <c:v>42243</c:v>
                </c:pt>
                <c:pt idx="58">
                  <c:v>42244</c:v>
                </c:pt>
                <c:pt idx="59">
                  <c:v>42245</c:v>
                </c:pt>
                <c:pt idx="60">
                  <c:v>42246</c:v>
                </c:pt>
                <c:pt idx="61">
                  <c:v>42247</c:v>
                </c:pt>
                <c:pt idx="62">
                  <c:v>42248</c:v>
                </c:pt>
                <c:pt idx="63">
                  <c:v>42249</c:v>
                </c:pt>
                <c:pt idx="64">
                  <c:v>42250</c:v>
                </c:pt>
                <c:pt idx="65">
                  <c:v>42251</c:v>
                </c:pt>
                <c:pt idx="66">
                  <c:v>42252</c:v>
                </c:pt>
                <c:pt idx="67">
                  <c:v>42253</c:v>
                </c:pt>
                <c:pt idx="68">
                  <c:v>42254</c:v>
                </c:pt>
                <c:pt idx="69">
                  <c:v>42255</c:v>
                </c:pt>
                <c:pt idx="70">
                  <c:v>42256</c:v>
                </c:pt>
                <c:pt idx="71">
                  <c:v>42257</c:v>
                </c:pt>
                <c:pt idx="72">
                  <c:v>42258</c:v>
                </c:pt>
                <c:pt idx="73">
                  <c:v>42259</c:v>
                </c:pt>
                <c:pt idx="74">
                  <c:v>42260</c:v>
                </c:pt>
                <c:pt idx="75">
                  <c:v>42261</c:v>
                </c:pt>
                <c:pt idx="76">
                  <c:v>42262</c:v>
                </c:pt>
                <c:pt idx="77">
                  <c:v>42263</c:v>
                </c:pt>
                <c:pt idx="78">
                  <c:v>42264</c:v>
                </c:pt>
                <c:pt idx="79">
                  <c:v>42265</c:v>
                </c:pt>
                <c:pt idx="80">
                  <c:v>42266</c:v>
                </c:pt>
                <c:pt idx="81">
                  <c:v>42267</c:v>
                </c:pt>
                <c:pt idx="82">
                  <c:v>42268</c:v>
                </c:pt>
                <c:pt idx="83">
                  <c:v>42269</c:v>
                </c:pt>
                <c:pt idx="84">
                  <c:v>42270</c:v>
                </c:pt>
                <c:pt idx="85">
                  <c:v>42271</c:v>
                </c:pt>
                <c:pt idx="86">
                  <c:v>42272</c:v>
                </c:pt>
                <c:pt idx="87">
                  <c:v>42273</c:v>
                </c:pt>
                <c:pt idx="88">
                  <c:v>42274</c:v>
                </c:pt>
                <c:pt idx="89">
                  <c:v>42275</c:v>
                </c:pt>
                <c:pt idx="90">
                  <c:v>42276</c:v>
                </c:pt>
                <c:pt idx="91">
                  <c:v>42277</c:v>
                </c:pt>
                <c:pt idx="92">
                  <c:v>42278</c:v>
                </c:pt>
                <c:pt idx="93">
                  <c:v>42279</c:v>
                </c:pt>
                <c:pt idx="94">
                  <c:v>42280</c:v>
                </c:pt>
                <c:pt idx="95">
                  <c:v>42281</c:v>
                </c:pt>
                <c:pt idx="96">
                  <c:v>42282</c:v>
                </c:pt>
                <c:pt idx="97">
                  <c:v>42283</c:v>
                </c:pt>
                <c:pt idx="98">
                  <c:v>42284</c:v>
                </c:pt>
                <c:pt idx="99">
                  <c:v>42285</c:v>
                </c:pt>
                <c:pt idx="100">
                  <c:v>42286</c:v>
                </c:pt>
                <c:pt idx="101">
                  <c:v>42287</c:v>
                </c:pt>
                <c:pt idx="102">
                  <c:v>42288</c:v>
                </c:pt>
                <c:pt idx="103">
                  <c:v>42289</c:v>
                </c:pt>
                <c:pt idx="104">
                  <c:v>42290</c:v>
                </c:pt>
                <c:pt idx="105">
                  <c:v>42291</c:v>
                </c:pt>
                <c:pt idx="106">
                  <c:v>42292</c:v>
                </c:pt>
                <c:pt idx="107">
                  <c:v>42293</c:v>
                </c:pt>
                <c:pt idx="108">
                  <c:v>42294</c:v>
                </c:pt>
                <c:pt idx="109">
                  <c:v>42295</c:v>
                </c:pt>
                <c:pt idx="110">
                  <c:v>42296</c:v>
                </c:pt>
                <c:pt idx="111">
                  <c:v>42297</c:v>
                </c:pt>
                <c:pt idx="112">
                  <c:v>42298</c:v>
                </c:pt>
                <c:pt idx="113">
                  <c:v>42299</c:v>
                </c:pt>
                <c:pt idx="114">
                  <c:v>42300</c:v>
                </c:pt>
                <c:pt idx="115">
                  <c:v>42301</c:v>
                </c:pt>
                <c:pt idx="116">
                  <c:v>42302</c:v>
                </c:pt>
                <c:pt idx="117">
                  <c:v>42303</c:v>
                </c:pt>
                <c:pt idx="118">
                  <c:v>42304</c:v>
                </c:pt>
                <c:pt idx="119">
                  <c:v>42305</c:v>
                </c:pt>
                <c:pt idx="120">
                  <c:v>42306</c:v>
                </c:pt>
                <c:pt idx="121">
                  <c:v>42307</c:v>
                </c:pt>
                <c:pt idx="122">
                  <c:v>42308</c:v>
                </c:pt>
                <c:pt idx="123">
                  <c:v>42309</c:v>
                </c:pt>
                <c:pt idx="124">
                  <c:v>42310</c:v>
                </c:pt>
                <c:pt idx="125">
                  <c:v>42311</c:v>
                </c:pt>
                <c:pt idx="126">
                  <c:v>42312</c:v>
                </c:pt>
                <c:pt idx="127">
                  <c:v>42313</c:v>
                </c:pt>
                <c:pt idx="128">
                  <c:v>42314</c:v>
                </c:pt>
                <c:pt idx="129">
                  <c:v>42315</c:v>
                </c:pt>
                <c:pt idx="130">
                  <c:v>42316</c:v>
                </c:pt>
                <c:pt idx="131">
                  <c:v>42317</c:v>
                </c:pt>
                <c:pt idx="132">
                  <c:v>42318</c:v>
                </c:pt>
                <c:pt idx="133">
                  <c:v>42319</c:v>
                </c:pt>
                <c:pt idx="134">
                  <c:v>42320</c:v>
                </c:pt>
                <c:pt idx="135">
                  <c:v>42321</c:v>
                </c:pt>
                <c:pt idx="136">
                  <c:v>42322</c:v>
                </c:pt>
                <c:pt idx="137">
                  <c:v>42323</c:v>
                </c:pt>
                <c:pt idx="138">
                  <c:v>42324</c:v>
                </c:pt>
                <c:pt idx="139">
                  <c:v>42325</c:v>
                </c:pt>
                <c:pt idx="140">
                  <c:v>42326</c:v>
                </c:pt>
                <c:pt idx="141">
                  <c:v>42327</c:v>
                </c:pt>
                <c:pt idx="142">
                  <c:v>42328</c:v>
                </c:pt>
                <c:pt idx="143">
                  <c:v>42329</c:v>
                </c:pt>
                <c:pt idx="144">
                  <c:v>42330</c:v>
                </c:pt>
                <c:pt idx="145">
                  <c:v>42331</c:v>
                </c:pt>
                <c:pt idx="146">
                  <c:v>42332</c:v>
                </c:pt>
                <c:pt idx="147">
                  <c:v>42333</c:v>
                </c:pt>
                <c:pt idx="148">
                  <c:v>42334</c:v>
                </c:pt>
                <c:pt idx="149">
                  <c:v>42335</c:v>
                </c:pt>
                <c:pt idx="150">
                  <c:v>42336</c:v>
                </c:pt>
                <c:pt idx="151">
                  <c:v>42337</c:v>
                </c:pt>
                <c:pt idx="152">
                  <c:v>42338</c:v>
                </c:pt>
                <c:pt idx="153">
                  <c:v>42339</c:v>
                </c:pt>
                <c:pt idx="154">
                  <c:v>42340</c:v>
                </c:pt>
                <c:pt idx="155">
                  <c:v>42341</c:v>
                </c:pt>
                <c:pt idx="156">
                  <c:v>42342</c:v>
                </c:pt>
                <c:pt idx="157">
                  <c:v>42343</c:v>
                </c:pt>
                <c:pt idx="158">
                  <c:v>42344</c:v>
                </c:pt>
                <c:pt idx="159">
                  <c:v>42345</c:v>
                </c:pt>
                <c:pt idx="160">
                  <c:v>42346</c:v>
                </c:pt>
                <c:pt idx="161">
                  <c:v>42347</c:v>
                </c:pt>
                <c:pt idx="162">
                  <c:v>42348</c:v>
                </c:pt>
                <c:pt idx="163">
                  <c:v>42349</c:v>
                </c:pt>
                <c:pt idx="164">
                  <c:v>42350</c:v>
                </c:pt>
                <c:pt idx="165">
                  <c:v>42351</c:v>
                </c:pt>
                <c:pt idx="166">
                  <c:v>42352</c:v>
                </c:pt>
                <c:pt idx="167">
                  <c:v>42353</c:v>
                </c:pt>
                <c:pt idx="168">
                  <c:v>42354</c:v>
                </c:pt>
                <c:pt idx="169">
                  <c:v>42355</c:v>
                </c:pt>
                <c:pt idx="170">
                  <c:v>42356</c:v>
                </c:pt>
                <c:pt idx="171">
                  <c:v>42357</c:v>
                </c:pt>
                <c:pt idx="172">
                  <c:v>42358</c:v>
                </c:pt>
                <c:pt idx="173">
                  <c:v>42359</c:v>
                </c:pt>
                <c:pt idx="174">
                  <c:v>42360</c:v>
                </c:pt>
                <c:pt idx="175">
                  <c:v>42361</c:v>
                </c:pt>
                <c:pt idx="176">
                  <c:v>42362</c:v>
                </c:pt>
                <c:pt idx="177">
                  <c:v>42363</c:v>
                </c:pt>
                <c:pt idx="178">
                  <c:v>42364</c:v>
                </c:pt>
                <c:pt idx="179">
                  <c:v>42365</c:v>
                </c:pt>
                <c:pt idx="180">
                  <c:v>42366</c:v>
                </c:pt>
                <c:pt idx="181">
                  <c:v>42367</c:v>
                </c:pt>
                <c:pt idx="182">
                  <c:v>42368</c:v>
                </c:pt>
              </c:numCache>
            </c:numRef>
          </c:cat>
          <c:val>
            <c:numRef>
              <c:f>Chart8_Data!$C$2:$C$184</c:f>
              <c:numCache>
                <c:formatCode>General</c:formatCode>
                <c:ptCount val="183"/>
                <c:pt idx="0">
                  <c:v>1.632924224519137E-3</c:v>
                </c:pt>
                <c:pt idx="1">
                  <c:v>1.7649651765016656E-3</c:v>
                </c:pt>
                <c:pt idx="2">
                  <c:v>1.573754366065267E-3</c:v>
                </c:pt>
                <c:pt idx="3">
                  <c:v>1.6032040547825121E-3</c:v>
                </c:pt>
                <c:pt idx="4">
                  <c:v>1.6767450319441991E-3</c:v>
                </c:pt>
                <c:pt idx="5">
                  <c:v>1.8238560965772987E-3</c:v>
                </c:pt>
                <c:pt idx="6">
                  <c:v>1.8822604889701005E-3</c:v>
                </c:pt>
                <c:pt idx="7">
                  <c:v>1.9700693537922586E-3</c:v>
                </c:pt>
                <c:pt idx="8">
                  <c:v>1.8227842146887009E-3</c:v>
                </c:pt>
                <c:pt idx="9">
                  <c:v>5.5997056994568873E-3</c:v>
                </c:pt>
                <c:pt idx="10">
                  <c:v>5.7025840789437518E-3</c:v>
                </c:pt>
                <c:pt idx="11">
                  <c:v>5.6584977555605397E-3</c:v>
                </c:pt>
                <c:pt idx="12">
                  <c:v>5.6874729220442923E-3</c:v>
                </c:pt>
                <c:pt idx="13">
                  <c:v>5.7305125105904277E-3</c:v>
                </c:pt>
                <c:pt idx="14">
                  <c:v>5.9645797982914271E-3</c:v>
                </c:pt>
                <c:pt idx="15">
                  <c:v>5.7727874910598912E-3</c:v>
                </c:pt>
                <c:pt idx="16">
                  <c:v>2.9667767996879304E-3</c:v>
                </c:pt>
                <c:pt idx="17">
                  <c:v>2.9080372863253511E-3</c:v>
                </c:pt>
                <c:pt idx="18">
                  <c:v>3.0255306318086373E-3</c:v>
                </c:pt>
                <c:pt idx="19">
                  <c:v>3.0548571567886344E-3</c:v>
                </c:pt>
                <c:pt idx="20">
                  <c:v>3.0542291602822752E-3</c:v>
                </c:pt>
                <c:pt idx="21">
                  <c:v>3.376775798677214E-3</c:v>
                </c:pt>
                <c:pt idx="22">
                  <c:v>2.8770828024430543E-3</c:v>
                </c:pt>
                <c:pt idx="23">
                  <c:v>2.9207103461100468E-3</c:v>
                </c:pt>
                <c:pt idx="24">
                  <c:v>2.9941060142490094E-3</c:v>
                </c:pt>
                <c:pt idx="25">
                  <c:v>3.0087821213176176E-3</c:v>
                </c:pt>
                <c:pt idx="26">
                  <c:v>2.9354458758820098E-3</c:v>
                </c:pt>
                <c:pt idx="27">
                  <c:v>2.8032327290776838E-3</c:v>
                </c:pt>
                <c:pt idx="28">
                  <c:v>2.7296229246060537E-3</c:v>
                </c:pt>
                <c:pt idx="29">
                  <c:v>2.7587494178011535E-3</c:v>
                </c:pt>
                <c:pt idx="30">
                  <c:v>3.3904260532666756E-3</c:v>
                </c:pt>
                <c:pt idx="31">
                  <c:v>2.6567220130848698E-3</c:v>
                </c:pt>
                <c:pt idx="32">
                  <c:v>2.7007552867651689E-3</c:v>
                </c:pt>
                <c:pt idx="33">
                  <c:v>2.4955960070463887E-3</c:v>
                </c:pt>
                <c:pt idx="34">
                  <c:v>2.5244512180623898E-3</c:v>
                </c:pt>
                <c:pt idx="35">
                  <c:v>2.6414015628879557E-3</c:v>
                </c:pt>
                <c:pt idx="36">
                  <c:v>2.7729589261694552E-3</c:v>
                </c:pt>
                <c:pt idx="37">
                  <c:v>2.7723345653353445E-3</c:v>
                </c:pt>
                <c:pt idx="38">
                  <c:v>2.830980490290617E-3</c:v>
                </c:pt>
                <c:pt idx="39">
                  <c:v>2.8749824164021852E-3</c:v>
                </c:pt>
                <c:pt idx="40">
                  <c:v>2.7281683825525712E-3</c:v>
                </c:pt>
                <c:pt idx="41">
                  <c:v>2.7278318928132188E-3</c:v>
                </c:pt>
                <c:pt idx="42">
                  <c:v>2.6982134747314509E-3</c:v>
                </c:pt>
                <c:pt idx="43">
                  <c:v>2.5950811336721892E-3</c:v>
                </c:pt>
                <c:pt idx="44">
                  <c:v>2.6974587446408167E-3</c:v>
                </c:pt>
                <c:pt idx="45">
                  <c:v>2.5948619973224542E-3</c:v>
                </c:pt>
                <c:pt idx="46">
                  <c:v>2.6241836260031087E-3</c:v>
                </c:pt>
                <c:pt idx="47">
                  <c:v>2.6095103752226696E-3</c:v>
                </c:pt>
                <c:pt idx="48">
                  <c:v>2.5505380316002868E-3</c:v>
                </c:pt>
                <c:pt idx="49">
                  <c:v>2.5500707864476928E-3</c:v>
                </c:pt>
                <c:pt idx="50">
                  <c:v>2.6376041762066122E-3</c:v>
                </c:pt>
                <c:pt idx="51">
                  <c:v>2.5493164535374622E-3</c:v>
                </c:pt>
                <c:pt idx="52">
                  <c:v>2.5493011398599347E-3</c:v>
                </c:pt>
                <c:pt idx="53">
                  <c:v>2.6665111690190083E-3</c:v>
                </c:pt>
                <c:pt idx="54">
                  <c:v>2.5490975974755145E-3</c:v>
                </c:pt>
                <c:pt idx="55">
                  <c:v>2.5196197073520305E-3</c:v>
                </c:pt>
                <c:pt idx="56">
                  <c:v>2.5926392481639133E-3</c:v>
                </c:pt>
                <c:pt idx="57">
                  <c:v>2.5044967433486939E-3</c:v>
                </c:pt>
                <c:pt idx="58">
                  <c:v>2.4165311822593218E-3</c:v>
                </c:pt>
                <c:pt idx="59">
                  <c:v>2.4312085156739721E-3</c:v>
                </c:pt>
                <c:pt idx="60">
                  <c:v>2.4458532754588792E-3</c:v>
                </c:pt>
                <c:pt idx="61">
                  <c:v>2.300515960305696E-3</c:v>
                </c:pt>
                <c:pt idx="62">
                  <c:v>2.1684937203059217E-3</c:v>
                </c:pt>
                <c:pt idx="63">
                  <c:v>1.8605512447087828E-3</c:v>
                </c:pt>
                <c:pt idx="64">
                  <c:v>1.8016822438941648E-3</c:v>
                </c:pt>
                <c:pt idx="65">
                  <c:v>1.8160020831301314E-3</c:v>
                </c:pt>
                <c:pt idx="66">
                  <c:v>1.9478471968062336E-3</c:v>
                </c:pt>
                <c:pt idx="67">
                  <c:v>1.8892653262255949E-3</c:v>
                </c:pt>
                <c:pt idx="68">
                  <c:v>1.9771343678090889E-3</c:v>
                </c:pt>
                <c:pt idx="69">
                  <c:v>1.8893840344412741E-3</c:v>
                </c:pt>
                <c:pt idx="70">
                  <c:v>1.7425916789929401E-3</c:v>
                </c:pt>
                <c:pt idx="71">
                  <c:v>1.7277975091602553E-3</c:v>
                </c:pt>
                <c:pt idx="72">
                  <c:v>1.8886313615582703E-3</c:v>
                </c:pt>
                <c:pt idx="73">
                  <c:v>1.7715007114551824E-3</c:v>
                </c:pt>
                <c:pt idx="74">
                  <c:v>1.7422128211051955E-3</c:v>
                </c:pt>
                <c:pt idx="75">
                  <c:v>1.6250283647969081E-3</c:v>
                </c:pt>
                <c:pt idx="76">
                  <c:v>1.7566205197576624E-3</c:v>
                </c:pt>
                <c:pt idx="77">
                  <c:v>1.7125989611403976E-3</c:v>
                </c:pt>
                <c:pt idx="78">
                  <c:v>1.7564132869737803E-3</c:v>
                </c:pt>
                <c:pt idx="79">
                  <c:v>1.7561929950730005E-3</c:v>
                </c:pt>
                <c:pt idx="80">
                  <c:v>1.7708116097921492E-3</c:v>
                </c:pt>
                <c:pt idx="81">
                  <c:v>1.6976360856551067E-3</c:v>
                </c:pt>
                <c:pt idx="82">
                  <c:v>1.7563649568307449E-3</c:v>
                </c:pt>
                <c:pt idx="83">
                  <c:v>1.7415218618068743E-3</c:v>
                </c:pt>
                <c:pt idx="84">
                  <c:v>1.6681809554901519E-3</c:v>
                </c:pt>
                <c:pt idx="85">
                  <c:v>1.6973516631705124E-3</c:v>
                </c:pt>
                <c:pt idx="86">
                  <c:v>1.6532149104769495E-3</c:v>
                </c:pt>
                <c:pt idx="87">
                  <c:v>1.8287588272359833E-3</c:v>
                </c:pt>
                <c:pt idx="88">
                  <c:v>1.8433867403436161E-3</c:v>
                </c:pt>
                <c:pt idx="89">
                  <c:v>1.7411146821031847E-3</c:v>
                </c:pt>
                <c:pt idx="90">
                  <c:v>1.7995084269662922E-3</c:v>
                </c:pt>
                <c:pt idx="91">
                  <c:v>1.7707084721668774E-3</c:v>
                </c:pt>
                <c:pt idx="92">
                  <c:v>1.6682236754304016E-3</c:v>
                </c:pt>
                <c:pt idx="93">
                  <c:v>1.6679529900617801E-3</c:v>
                </c:pt>
                <c:pt idx="94">
                  <c:v>1.8435180879849732E-3</c:v>
                </c:pt>
                <c:pt idx="95">
                  <c:v>1.8727786358095173E-3</c:v>
                </c:pt>
                <c:pt idx="96">
                  <c:v>1.6971753442559248E-3</c:v>
                </c:pt>
                <c:pt idx="97">
                  <c:v>1.6822393267765983E-3</c:v>
                </c:pt>
                <c:pt idx="98">
                  <c:v>1.6674584656573765E-3</c:v>
                </c:pt>
                <c:pt idx="99">
                  <c:v>1.6232593468296867E-3</c:v>
                </c:pt>
                <c:pt idx="100">
                  <c:v>1.6376988926815916E-3</c:v>
                </c:pt>
                <c:pt idx="101">
                  <c:v>1.7546555764635765E-3</c:v>
                </c:pt>
                <c:pt idx="102">
                  <c:v>1.7692774475613947E-3</c:v>
                </c:pt>
                <c:pt idx="103">
                  <c:v>1.5937883779489289E-3</c:v>
                </c:pt>
                <c:pt idx="104">
                  <c:v>1.6081516329098584E-3</c:v>
                </c:pt>
                <c:pt idx="105">
                  <c:v>1.6810093306250081E-3</c:v>
                </c:pt>
                <c:pt idx="106">
                  <c:v>1.6369530457557607E-3</c:v>
                </c:pt>
                <c:pt idx="107">
                  <c:v>1.5345634101331168E-3</c:v>
                </c:pt>
                <c:pt idx="108">
                  <c:v>1.5783914700217424E-3</c:v>
                </c:pt>
                <c:pt idx="109">
                  <c:v>1.5930043433482642E-3</c:v>
                </c:pt>
                <c:pt idx="110">
                  <c:v>1.5053263708334978E-3</c:v>
                </c:pt>
                <c:pt idx="111">
                  <c:v>1.5050553787318433E-3</c:v>
                </c:pt>
                <c:pt idx="112">
                  <c:v>1.5486500373794445E-3</c:v>
                </c:pt>
                <c:pt idx="113">
                  <c:v>1.4607304528702623E-3</c:v>
                </c:pt>
                <c:pt idx="114">
                  <c:v>1.5043458067456035E-3</c:v>
                </c:pt>
                <c:pt idx="115">
                  <c:v>1.4897311517242981E-3</c:v>
                </c:pt>
                <c:pt idx="116">
                  <c:v>1.5043350408266306E-3</c:v>
                </c:pt>
                <c:pt idx="117">
                  <c:v>1.4897542153836985E-3</c:v>
                </c:pt>
                <c:pt idx="118">
                  <c:v>1.4895688559775303E-3</c:v>
                </c:pt>
                <c:pt idx="119">
                  <c:v>1.5040496902971857E-3</c:v>
                </c:pt>
                <c:pt idx="120">
                  <c:v>1.4600695080690012E-3</c:v>
                </c:pt>
                <c:pt idx="121">
                  <c:v>1.5185252783354627E-3</c:v>
                </c:pt>
                <c:pt idx="122">
                  <c:v>1.5186545538390054E-3</c:v>
                </c:pt>
                <c:pt idx="123">
                  <c:v>1.4894470486241671E-3</c:v>
                </c:pt>
                <c:pt idx="124">
                  <c:v>1.416782711394935E-3</c:v>
                </c:pt>
                <c:pt idx="125">
                  <c:v>1.460357998001062E-3</c:v>
                </c:pt>
                <c:pt idx="126">
                  <c:v>1.4456087516861785E-3</c:v>
                </c:pt>
                <c:pt idx="127">
                  <c:v>1.4599315934452576E-3</c:v>
                </c:pt>
                <c:pt idx="128">
                  <c:v>1.4888380932362962E-3</c:v>
                </c:pt>
                <c:pt idx="129">
                  <c:v>1.9997071961579934E-3</c:v>
                </c:pt>
                <c:pt idx="130">
                  <c:v>1.4742364768725869E-3</c:v>
                </c:pt>
                <c:pt idx="131">
                  <c:v>2.2478526074287443E-3</c:v>
                </c:pt>
                <c:pt idx="132">
                  <c:v>1.4741192101231414E-3</c:v>
                </c:pt>
                <c:pt idx="133">
                  <c:v>1.4593248229401192E-3</c:v>
                </c:pt>
                <c:pt idx="134">
                  <c:v>1.4591127427234047E-3</c:v>
                </c:pt>
                <c:pt idx="135">
                  <c:v>1.5027100573466255E-3</c:v>
                </c:pt>
                <c:pt idx="136">
                  <c:v>1.4735157429108939E-3</c:v>
                </c:pt>
                <c:pt idx="137">
                  <c:v>1.4443365811940374E-3</c:v>
                </c:pt>
                <c:pt idx="138">
                  <c:v>1.4589543615732431E-3</c:v>
                </c:pt>
                <c:pt idx="139">
                  <c:v>1.5025574841294189E-3</c:v>
                </c:pt>
                <c:pt idx="140">
                  <c:v>1.4731899127040167E-3</c:v>
                </c:pt>
                <c:pt idx="141">
                  <c:v>1.4583333029513895E-3</c:v>
                </c:pt>
                <c:pt idx="142">
                  <c:v>1.458186147669053E-3</c:v>
                </c:pt>
                <c:pt idx="143">
                  <c:v>1.4727415945096193E-3</c:v>
                </c:pt>
                <c:pt idx="144">
                  <c:v>1.4581599945639795E-3</c:v>
                </c:pt>
                <c:pt idx="145">
                  <c:v>1.501894939386874E-3</c:v>
                </c:pt>
                <c:pt idx="146">
                  <c:v>1.559986890278395E-3</c:v>
                </c:pt>
                <c:pt idx="147">
                  <c:v>1.5744114981021053E-3</c:v>
                </c:pt>
                <c:pt idx="148">
                  <c:v>1.5744082848862637E-3</c:v>
                </c:pt>
                <c:pt idx="149">
                  <c:v>1.5744082848862637E-3</c:v>
                </c:pt>
                <c:pt idx="150">
                  <c:v>1.5744296300658914E-3</c:v>
                </c:pt>
                <c:pt idx="151">
                  <c:v>1.5452733005346646E-3</c:v>
                </c:pt>
                <c:pt idx="152">
                  <c:v>1.5602452997245803E-3</c:v>
                </c:pt>
                <c:pt idx="153">
                  <c:v>1.51643199881485E-3</c:v>
                </c:pt>
                <c:pt idx="154">
                  <c:v>1.5017344303673446E-3</c:v>
                </c:pt>
                <c:pt idx="155">
                  <c:v>1.6180972663048445E-3</c:v>
                </c:pt>
                <c:pt idx="156">
                  <c:v>1.632423189387617E-3</c:v>
                </c:pt>
                <c:pt idx="157">
                  <c:v>1.5886866851877411E-3</c:v>
                </c:pt>
                <c:pt idx="158">
                  <c:v>7.2875376692822129E-4</c:v>
                </c:pt>
                <c:pt idx="159">
                  <c:v>7.5787431412374575E-4</c:v>
                </c:pt>
                <c:pt idx="160">
                  <c:v>6.9945813852331274E-4</c:v>
                </c:pt>
                <c:pt idx="161">
                  <c:v>4.5165927232446152E-4</c:v>
                </c:pt>
                <c:pt idx="162">
                  <c:v>4.3705994437392401E-4</c:v>
                </c:pt>
                <c:pt idx="163">
                  <c:v>4.6617540519747701E-4</c:v>
                </c:pt>
                <c:pt idx="164">
                  <c:v>4.0789807209889778E-4</c:v>
                </c:pt>
                <c:pt idx="165">
                  <c:v>3.9333005461169294E-4</c:v>
                </c:pt>
                <c:pt idx="166">
                  <c:v>3.6416818160630215E-4</c:v>
                </c:pt>
                <c:pt idx="167">
                  <c:v>3.4956570830314685E-4</c:v>
                </c:pt>
                <c:pt idx="168">
                  <c:v>3.3498475964989142E-4</c:v>
                </c:pt>
                <c:pt idx="169">
                  <c:v>3.6409085494066922E-4</c:v>
                </c:pt>
                <c:pt idx="170">
                  <c:v>3.4949362742057105E-4</c:v>
                </c:pt>
                <c:pt idx="171">
                  <c:v>3.4946584146132637E-4</c:v>
                </c:pt>
                <c:pt idx="172">
                  <c:v>3.349033505332899E-4</c:v>
                </c:pt>
                <c:pt idx="173">
                  <c:v>3.3492451602315287E-4</c:v>
                </c:pt>
                <c:pt idx="174">
                  <c:v>3.9312897906588188E-4</c:v>
                </c:pt>
                <c:pt idx="175">
                  <c:v>3.9309681231971231E-4</c:v>
                </c:pt>
                <c:pt idx="176">
                  <c:v>3.6397731111033463E-4</c:v>
                </c:pt>
                <c:pt idx="177">
                  <c:v>3.6397757606949351E-4</c:v>
                </c:pt>
                <c:pt idx="178">
                  <c:v>3.6398467711865653E-4</c:v>
                </c:pt>
                <c:pt idx="179">
                  <c:v>3.4942579877645643E-4</c:v>
                </c:pt>
                <c:pt idx="180">
                  <c:v>3.2030003377709449E-4</c:v>
                </c:pt>
                <c:pt idx="181">
                  <c:v>3.2025401383817595E-4</c:v>
                </c:pt>
                <c:pt idx="182">
                  <c:v>3.4934507986756328E-4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299392"/>
        <c:axId val="110333952"/>
      </c:lineChart>
      <c:dateAx>
        <c:axId val="34523776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low"/>
        <c:txPr>
          <a:bodyPr rot="-5400000"/>
          <a:lstStyle/>
          <a:p>
            <a:pPr>
              <a:defRPr/>
            </a:pPr>
            <a:endParaRPr lang="en-US"/>
          </a:p>
        </c:txPr>
        <c:crossAx val="110297472"/>
        <c:crosses val="autoZero"/>
        <c:auto val="1"/>
        <c:lblOffset val="100"/>
        <c:baseTimeUnit val="days"/>
      </c:dateAx>
      <c:valAx>
        <c:axId val="110297472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COUNT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34523776"/>
        <c:crosses val="autoZero"/>
        <c:crossBetween val="between"/>
      </c:valAx>
      <c:dateAx>
        <c:axId val="11029939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10333952"/>
        <c:crosses val="autoZero"/>
        <c:auto val="1"/>
        <c:lblOffset val="100"/>
        <c:baseTimeUnit val="days"/>
      </c:dateAx>
      <c:valAx>
        <c:axId val="110333952"/>
        <c:scaling>
          <c:orientation val="minMax"/>
        </c:scaling>
        <c:delete val="0"/>
        <c:axPos val="r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PERCENTAGE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0299392"/>
        <c:crosses val="max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372" cy="464820"/>
          </a:xfrm>
          <a:prstGeom prst="rect">
            <a:avLst/>
          </a:prstGeom>
        </p:spPr>
        <p:txBody>
          <a:bodyPr vert="horz" lIns="93151" tIns="46575" rIns="93151" bIns="4657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37" y="0"/>
            <a:ext cx="3038372" cy="464820"/>
          </a:xfrm>
          <a:prstGeom prst="rect">
            <a:avLst/>
          </a:prstGeom>
        </p:spPr>
        <p:txBody>
          <a:bodyPr vert="horz" lIns="93151" tIns="46575" rIns="93151" bIns="4657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3101AC-D26F-4973-A895-0130FEC505A5}" type="datetimeFigureOut">
              <a:rPr lang="en-US"/>
              <a:pPr>
                <a:defRPr/>
              </a:pPr>
              <a:t>7/27/2016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1" tIns="46575" rIns="93151" bIns="4657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51" tIns="46575" rIns="93151" bIns="4657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89"/>
            <a:ext cx="3038372" cy="464820"/>
          </a:xfrm>
          <a:prstGeom prst="rect">
            <a:avLst/>
          </a:prstGeom>
        </p:spPr>
        <p:txBody>
          <a:bodyPr vert="horz" lIns="93151" tIns="46575" rIns="93151" bIns="4657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37" y="8829989"/>
            <a:ext cx="3038372" cy="464820"/>
          </a:xfrm>
          <a:prstGeom prst="rect">
            <a:avLst/>
          </a:prstGeom>
        </p:spPr>
        <p:txBody>
          <a:bodyPr vert="horz" lIns="93151" tIns="46575" rIns="93151" bIns="4657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BB6702-E691-478F-AD30-863CD4C8AF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61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4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5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7C3CBBD-B26E-43E9-90A1-86A671B06D3F}" type="datetime1">
              <a:rPr lang="en-US"/>
              <a:pPr>
                <a:defRPr/>
              </a:pPr>
              <a:t>7/27/2016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7992F04-AD4F-4FF3-AFF2-77D2FC58CF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731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3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476D-167C-4CE1-9A48-ADC59739DBEA}" type="datetime1">
              <a:rPr lang="en-US"/>
              <a:pPr>
                <a:defRPr/>
              </a:pPr>
              <a:t>7/27/2016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0FB7B-6B34-43A1-8A08-271D9F0667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6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4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B378B-502D-4ADD-9C39-6CDF7F4301CC}" type="datetime1">
              <a:rPr lang="en-US"/>
              <a:pPr>
                <a:defRPr/>
              </a:pPr>
              <a:t>7/27/2016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4F828-3863-4A7D-BAA6-A32B10A63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396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289" y="2130430"/>
            <a:ext cx="7771423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357" y="3886200"/>
            <a:ext cx="64012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FC1EF-BBCE-4823-A225-CE6DBBBE0A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24EBD-E13E-478A-8843-EF1F5D4B0F2D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7/27/2016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951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63EFC-C947-4978-B298-04A2BF6034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E4EE1-E75B-4723-96C9-C3C9C18AB6D6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7/27/2016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021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25" y="4406905"/>
            <a:ext cx="77714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25" y="2906713"/>
            <a:ext cx="777142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66505-B161-4BDD-A11B-CF12D21FFF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4878D-0F9C-41B9-8CCE-A1D64CAEB8F5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7/27/2016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910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173" y="1863725"/>
            <a:ext cx="4283808" cy="449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4212" y="1863725"/>
            <a:ext cx="4285029" cy="449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EB011-61E0-45D6-B902-AB7297DD72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AD106-BE79-4239-9970-719F296C3F76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7/27/2016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60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2" y="274638"/>
            <a:ext cx="823057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713" y="1535113"/>
            <a:ext cx="40407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713" y="2174875"/>
            <a:ext cx="40407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2" y="1535113"/>
            <a:ext cx="40420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2" y="2174875"/>
            <a:ext cx="40420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79B77-850F-40D9-9DE3-FD907E2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905DA-59AB-4D47-8680-4736641EAFD2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7/27/2016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53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E9D54-7CF0-494C-B0FF-C678D01D58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646C2-BAFB-430C-B5F9-D0407ECF0282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7/27/2016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99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A9D15-6AD5-4E7F-8829-3A2A455B32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A3F20-15F6-4A75-AF67-81AA9AAE863D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7/27/2016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651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2" y="273050"/>
            <a:ext cx="300892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712" y="1435103"/>
            <a:ext cx="300892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80012-20C7-4582-A96F-DB4DF81A36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404E5-97E3-4BFE-BD74-DDF460A6C8DC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7/27/2016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91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5F1A4-D06F-4A1A-BC17-1255EDCCCD48}" type="datetime1">
              <a:rPr lang="en-US"/>
              <a:pPr>
                <a:defRPr/>
              </a:pPr>
              <a:t>7/27/2016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139A6-CD8A-436C-892A-681EACA973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275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6" y="4800600"/>
            <a:ext cx="548664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6" y="612775"/>
            <a:ext cx="54866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6" y="5367338"/>
            <a:ext cx="54866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A842D-0426-4C3D-B27F-577349F276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1BC0-5D60-4571-A477-822E4A9685C6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7/27/2016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99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AE529-F1A1-4405-8C24-7FD399AA80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D6B13-B539-4084-A2CF-3F6CFDCE4327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7/27/2016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40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8029" y="457205"/>
            <a:ext cx="2171212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3176" y="457205"/>
            <a:ext cx="63976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6885F-5CFA-45A9-950E-F458DAFE87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FE122-51F0-4BFD-946E-8BC56C5C7316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7/27/2016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7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4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B4CA8A-0D75-4E83-8A60-E7BE551BF945}" type="datetime1">
              <a:rPr lang="en-US"/>
              <a:pPr>
                <a:defRPr/>
              </a:pPr>
              <a:t>7/27/2016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2F35A8-63EA-4481-9129-A6DBBEEBD8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15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A0389E-AD8E-4F74-A13E-DC71B9A62ADD}" type="datetime1">
              <a:rPr lang="en-US"/>
              <a:pPr>
                <a:defRPr/>
              </a:pPr>
              <a:t>7/27/2016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9C3ED6-3C56-4729-B9B4-B70FE2B17C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952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8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8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E27C8A-257A-43C6-B99D-AABF67475200}" type="datetime1">
              <a:rPr lang="en-US"/>
              <a:pPr>
                <a:defRPr/>
              </a:pPr>
              <a:t>7/27/2016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718626-B00A-4501-8726-035CF97493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049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F38301-5A8E-489C-A227-A47A27DD7DF7}" type="datetime1">
              <a:rPr lang="en-US"/>
              <a:pPr>
                <a:defRPr/>
              </a:pPr>
              <a:t>7/27/2016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3734CF-CEFB-4896-BFCF-FB9713690D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16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6C2D7-CFF2-4154-8194-B211DA8DFDA6}" type="datetime1">
              <a:rPr lang="en-US"/>
              <a:pPr>
                <a:defRPr/>
              </a:pPr>
              <a:t>7/27/2016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EBE1D-087E-4D8F-843D-044D19102F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58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5382E0-9A64-4540-80FF-6899856DAEBE}" type="datetime1">
              <a:rPr lang="en-US"/>
              <a:pPr>
                <a:defRPr/>
              </a:pPr>
              <a:t>7/27/2016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5AD0FF-BD21-4C71-84BB-6CC74EF3E3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59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6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4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2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8C9F548-AEFC-4F6A-BCE9-5FB6783DEF49}" type="datetime1">
              <a:rPr lang="en-US"/>
              <a:pPr>
                <a:defRPr/>
              </a:pPr>
              <a:t>7/27/2016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3DE2C2B-2C19-4412-9FE7-3742CDEB21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44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6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42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8C52F7D-E4AC-482C-8EE9-10628A77AFDA}" type="datetime1">
              <a:rPr lang="en-US"/>
              <a:pPr>
                <a:defRPr/>
              </a:pPr>
              <a:t>7/27/2016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5" y="6408742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42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FA53E04-7DDC-4961-99B9-D17D66CE8A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95" r:id="rId2"/>
    <p:sldLayoutId id="2147483900" r:id="rId3"/>
    <p:sldLayoutId id="2147483901" r:id="rId4"/>
    <p:sldLayoutId id="2147483902" r:id="rId5"/>
    <p:sldLayoutId id="2147483903" r:id="rId6"/>
    <p:sldLayoutId id="2147483896" r:id="rId7"/>
    <p:sldLayoutId id="2147483904" r:id="rId8"/>
    <p:sldLayoutId id="2147483905" r:id="rId9"/>
    <p:sldLayoutId id="2147483897" r:id="rId10"/>
    <p:sldLayoutId id="214748389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173" y="457205"/>
            <a:ext cx="868606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173" y="1863725"/>
            <a:ext cx="8686068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 flipV="1">
            <a:off x="293079" y="968375"/>
            <a:ext cx="85944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8518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75846" y="6553200"/>
            <a:ext cx="366346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D698C850-EE6C-4C99-BF89-30256EE745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4852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7540" y="6553200"/>
            <a:ext cx="100501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>
              <a:defRPr/>
            </a:pPr>
            <a:fld id="{3510AAFF-23FC-48F1-BB03-522193471CA7}" type="datetime1">
              <a:rPr lang="en-US" alt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7/27/2016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8315" name="Text Box 5"/>
          <p:cNvSpPr txBox="1">
            <a:spLocks noChangeArrowheads="1"/>
          </p:cNvSpPr>
          <p:nvPr/>
        </p:nvSpPr>
        <p:spPr bwMode="auto">
          <a:xfrm>
            <a:off x="1" y="90488"/>
            <a:ext cx="1440962" cy="336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spcBef>
                <a:spcPct val="35000"/>
              </a:spcBef>
              <a:buClr>
                <a:srgbClr val="7889FB"/>
              </a:buClr>
              <a:buFont typeface="Wingdings" pitchFamily="2" charset="2"/>
              <a:buNone/>
              <a:defRPr/>
            </a:pPr>
            <a:r>
              <a:rPr lang="en-US" sz="800" smtClean="0">
                <a:solidFill>
                  <a:srgbClr val="FFFFFF"/>
                </a:solidFill>
              </a:rPr>
              <a:t>3</a:t>
            </a:r>
            <a:r>
              <a:rPr lang="en-US" sz="800" baseline="30000" smtClean="0">
                <a:solidFill>
                  <a:srgbClr val="FFFFFF"/>
                </a:solidFill>
              </a:rPr>
              <a:t>rd</a:t>
            </a:r>
            <a:r>
              <a:rPr lang="en-US" sz="800" smtClean="0">
                <a:solidFill>
                  <a:srgbClr val="FFFFFF"/>
                </a:solidFill>
              </a:rPr>
              <a:t> Party Registration &amp;</a:t>
            </a:r>
            <a:br>
              <a:rPr lang="en-US" sz="800" smtClean="0">
                <a:solidFill>
                  <a:srgbClr val="FFFFFF"/>
                </a:solidFill>
              </a:rPr>
            </a:br>
            <a:r>
              <a:rPr lang="en-US" sz="800" smtClean="0">
                <a:solidFill>
                  <a:srgbClr val="FFFFFF"/>
                </a:solidFill>
              </a:rPr>
              <a:t>Account Management</a:t>
            </a:r>
            <a:endParaRPr lang="en-US" sz="800" b="1" smtClean="0">
              <a:solidFill>
                <a:srgbClr val="FFFFFF"/>
              </a:solidFill>
            </a:endParaRPr>
          </a:p>
        </p:txBody>
      </p:sp>
      <p:sp>
        <p:nvSpPr>
          <p:cNvPr id="98316" name="Text Box 5"/>
          <p:cNvSpPr txBox="1">
            <a:spLocks noChangeArrowheads="1"/>
          </p:cNvSpPr>
          <p:nvPr/>
        </p:nvSpPr>
        <p:spPr bwMode="auto">
          <a:xfrm>
            <a:off x="1" y="90488"/>
            <a:ext cx="1440962" cy="336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spcBef>
                <a:spcPct val="35000"/>
              </a:spcBef>
              <a:buClr>
                <a:srgbClr val="7889FB"/>
              </a:buClr>
              <a:buFont typeface="Wingdings" pitchFamily="2" charset="2"/>
              <a:buNone/>
              <a:defRPr/>
            </a:pPr>
            <a:r>
              <a:rPr lang="en-US" sz="800" smtClean="0">
                <a:solidFill>
                  <a:srgbClr val="FFFFFF"/>
                </a:solidFill>
              </a:rPr>
              <a:t>3</a:t>
            </a:r>
            <a:r>
              <a:rPr lang="en-US" sz="800" baseline="30000" smtClean="0">
                <a:solidFill>
                  <a:srgbClr val="FFFFFF"/>
                </a:solidFill>
              </a:rPr>
              <a:t>rd</a:t>
            </a:r>
            <a:r>
              <a:rPr lang="en-US" sz="800" smtClean="0">
                <a:solidFill>
                  <a:srgbClr val="FFFFFF"/>
                </a:solidFill>
              </a:rPr>
              <a:t> Party Registration &amp;</a:t>
            </a:r>
            <a:br>
              <a:rPr lang="en-US" sz="800" smtClean="0">
                <a:solidFill>
                  <a:srgbClr val="FFFFFF"/>
                </a:solidFill>
              </a:rPr>
            </a:br>
            <a:r>
              <a:rPr lang="en-US" sz="800" smtClean="0">
                <a:solidFill>
                  <a:srgbClr val="FFFFFF"/>
                </a:solidFill>
              </a:rPr>
              <a:t>Account Management</a:t>
            </a:r>
            <a:endParaRPr lang="en-US" sz="800" b="1" smtClean="0">
              <a:solidFill>
                <a:srgbClr val="FFFFFF"/>
              </a:solidFill>
            </a:endParaRPr>
          </a:p>
        </p:txBody>
      </p:sp>
      <p:pic>
        <p:nvPicPr>
          <p:cNvPr id="1036" name="Picture 8" descr="SMT 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6310" y="152405"/>
            <a:ext cx="95738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72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09588" indent="-1635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855663" indent="-1730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203325" indent="-173038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1600">
          <a:solidFill>
            <a:schemeClr val="bg1"/>
          </a:solidFill>
          <a:latin typeface="+mn-lt"/>
          <a:cs typeface="+mn-cs"/>
        </a:defRPr>
      </a:lvl4pPr>
      <a:lvl5pPr marL="1539875" indent="-1635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cs typeface="+mn-cs"/>
        </a:defRPr>
      </a:lvl5pPr>
      <a:lvl6pPr marL="1997075" indent="-1635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cs typeface="+mn-cs"/>
        </a:defRPr>
      </a:lvl6pPr>
      <a:lvl7pPr marL="2454275" indent="-1635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cs typeface="+mn-cs"/>
        </a:defRPr>
      </a:lvl7pPr>
      <a:lvl8pPr marL="2911475" indent="-1635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cs typeface="+mn-cs"/>
        </a:defRPr>
      </a:lvl8pPr>
      <a:lvl9pPr marL="3368675" indent="-1635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>Advanced Metering Working Group (AMWG)</a:t>
            </a:r>
            <a:endParaRPr lang="en-US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altLang="en-US" dirty="0" smtClean="0"/>
              <a:t>Update to RMS</a:t>
            </a:r>
          </a:p>
          <a:p>
            <a:pPr marR="0" eaLnBrk="1" hangingPunct="1"/>
            <a:r>
              <a:rPr lang="en-US" altLang="en-US" dirty="0" smtClean="0"/>
              <a:t>August 2, 2016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8A8C18-DE8D-44CE-B5D9-C66C804FA22D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F1C0EE-50F3-48D4-8A7B-25B902767B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27" name="Picture 3" descr="C:\Users\iv3i\AppData\Local\Microsoft\Windows\Temporary Internet Files\Content.IE5\AAWN31BQ\question-mark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5486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168900"/>
          </a:xfrm>
        </p:spPr>
        <p:txBody>
          <a:bodyPr/>
          <a:lstStyle/>
          <a:p>
            <a:r>
              <a:rPr lang="en-US" altLang="en-US" dirty="0" smtClean="0"/>
              <a:t>Reviewed AMWG Procedures and Change Request Form</a:t>
            </a:r>
          </a:p>
          <a:p>
            <a:pPr lvl="1"/>
            <a:r>
              <a:rPr lang="en-US" altLang="en-US" dirty="0" smtClean="0"/>
              <a:t>Post-approval administrative changes, seeking RMS approval today</a:t>
            </a:r>
          </a:p>
          <a:p>
            <a:endParaRPr lang="en-US" altLang="en-US" sz="800" dirty="0" smtClean="0"/>
          </a:p>
          <a:p>
            <a:r>
              <a:rPr lang="en-US" altLang="en-US" dirty="0" smtClean="0"/>
              <a:t>Sept. 2016 planned maintenance has no SMT upgrades</a:t>
            </a:r>
          </a:p>
          <a:p>
            <a:pPr lvl="1"/>
            <a:endParaRPr lang="en-US" altLang="en-US" sz="800" dirty="0"/>
          </a:p>
          <a:p>
            <a:r>
              <a:rPr lang="en-US" altLang="en-US" dirty="0" smtClean="0"/>
              <a:t>Dec. 2016 planned maintenance will include a </a:t>
            </a:r>
            <a:r>
              <a:rPr lang="en-US" altLang="en-US" u="sng" dirty="0" smtClean="0"/>
              <a:t>minor</a:t>
            </a:r>
            <a:r>
              <a:rPr lang="en-US" altLang="en-US" dirty="0" smtClean="0"/>
              <a:t> release (scope TBD)</a:t>
            </a:r>
          </a:p>
          <a:p>
            <a:endParaRPr lang="en-US" altLang="en-US" sz="800" dirty="0"/>
          </a:p>
          <a:p>
            <a:r>
              <a:rPr lang="en-US" altLang="en-US" dirty="0" smtClean="0"/>
              <a:t>Reviewed ERCOT AMS data reports…….</a:t>
            </a:r>
          </a:p>
          <a:p>
            <a:pPr lvl="1"/>
            <a:r>
              <a:rPr lang="en-US" altLang="en-US" dirty="0" smtClean="0"/>
              <a:t>AMSR Cycle Read Analysis</a:t>
            </a:r>
          </a:p>
          <a:p>
            <a:pPr lvl="1"/>
            <a:r>
              <a:rPr lang="en-US" altLang="en-US" dirty="0" smtClean="0"/>
              <a:t>AMS Volume &amp; Count Report</a:t>
            </a:r>
            <a:endParaRPr lang="en-US" altLang="en-US" dirty="0"/>
          </a:p>
          <a:p>
            <a:pPr lvl="1"/>
            <a:endParaRPr lang="en-US" altLang="en-US" dirty="0" smtClean="0">
              <a:solidFill>
                <a:srgbClr val="FF0000"/>
              </a:solidFill>
            </a:endParaRPr>
          </a:p>
          <a:p>
            <a:pPr lvl="1"/>
            <a:endParaRPr lang="en-US" alt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u="sng" dirty="0" smtClean="0"/>
              <a:t>Noteworthy July Meeting Items</a:t>
            </a:r>
            <a:endParaRPr lang="en-US" sz="40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C7BFE-5F75-4C76-B7E5-608A244B0F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4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AMSR Cycle Read Analysis</a:t>
            </a:r>
            <a:endParaRPr lang="en-US" b="1" u="sng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953000"/>
          </a:xfrm>
        </p:spPr>
        <p:txBody>
          <a:bodyPr/>
          <a:lstStyle/>
          <a:p>
            <a:r>
              <a:rPr lang="en-US" sz="2000" b="1" dirty="0" smtClean="0"/>
              <a:t>Scope limited to March AMSR Cycle Reads where the kWh delta was greater than +/- 500 kWh</a:t>
            </a:r>
          </a:p>
          <a:p>
            <a:pPr lvl="1"/>
            <a:r>
              <a:rPr lang="en-US" sz="2000" dirty="0" smtClean="0"/>
              <a:t>120 ESI IDs identified</a:t>
            </a:r>
          </a:p>
          <a:p>
            <a:pPr lvl="1"/>
            <a:r>
              <a:rPr lang="en-US" sz="2000" dirty="0" smtClean="0"/>
              <a:t>117 ESI IDs root cause determined</a:t>
            </a:r>
          </a:p>
          <a:p>
            <a:pPr lvl="1"/>
            <a:r>
              <a:rPr lang="en-US" sz="2000" dirty="0"/>
              <a:t>3</a:t>
            </a:r>
            <a:r>
              <a:rPr lang="en-US" sz="2000" dirty="0" smtClean="0"/>
              <a:t> ESI IDs still under investigation</a:t>
            </a:r>
          </a:p>
          <a:p>
            <a:pPr lvl="1"/>
            <a:endParaRPr lang="en-US" sz="2000" b="1" dirty="0" smtClean="0"/>
          </a:p>
          <a:p>
            <a:r>
              <a:rPr lang="en-US" sz="2000" b="1" dirty="0" smtClean="0"/>
              <a:t>TDSPs performed root cause analysis and grouped outliers into buckets</a:t>
            </a:r>
          </a:p>
          <a:p>
            <a:pPr lvl="1"/>
            <a:r>
              <a:rPr lang="en-US" sz="2000" dirty="0" smtClean="0"/>
              <a:t>No new categories identified this reporting period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r>
              <a:rPr lang="en-US" sz="2000" b="1" dirty="0" smtClean="0"/>
              <a:t>Analyzed Count</a:t>
            </a:r>
          </a:p>
          <a:p>
            <a:pPr lvl="1"/>
            <a:endParaRPr lang="en-US" sz="1400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63000" y="6561138"/>
            <a:ext cx="228600" cy="212725"/>
          </a:xfrm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50" y="4953000"/>
            <a:ext cx="6829239" cy="109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4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139A6-CD8A-436C-892A-681EACA973A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4022751"/>
              </p:ext>
            </p:extLst>
          </p:nvPr>
        </p:nvGraphicFramePr>
        <p:xfrm>
          <a:off x="152400" y="152400"/>
          <a:ext cx="88392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514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139A6-CD8A-436C-892A-681EACA973A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971934"/>
              </p:ext>
            </p:extLst>
          </p:nvPr>
        </p:nvGraphicFramePr>
        <p:xfrm>
          <a:off x="152400" y="76200"/>
          <a:ext cx="88392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817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139A6-CD8A-436C-892A-681EACA973A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939198"/>
              </p:ext>
            </p:extLst>
          </p:nvPr>
        </p:nvGraphicFramePr>
        <p:xfrm>
          <a:off x="152400" y="228600"/>
          <a:ext cx="88392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388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334000"/>
          </a:xfrm>
        </p:spPr>
        <p:txBody>
          <a:bodyPr/>
          <a:lstStyle/>
          <a:p>
            <a:r>
              <a:rPr lang="en-US" altLang="en-US" dirty="0" smtClean="0"/>
              <a:t>SMT Help Desk Calls	504	(+203) </a:t>
            </a:r>
            <a:r>
              <a:rPr lang="en-US" altLang="en-US" sz="1600" dirty="0" smtClean="0"/>
              <a:t>{6/15 = 708}</a:t>
            </a:r>
            <a:endParaRPr lang="en-US" altLang="en-US" dirty="0" smtClean="0"/>
          </a:p>
          <a:p>
            <a:endParaRPr lang="en-US" altLang="en-US" sz="1200" dirty="0" smtClean="0"/>
          </a:p>
          <a:p>
            <a:r>
              <a:rPr lang="en-US" altLang="en-US" dirty="0" smtClean="0"/>
              <a:t>SMT Help Desk Tickets	439	(+163) </a:t>
            </a:r>
            <a:r>
              <a:rPr lang="en-US" altLang="en-US" sz="1600" dirty="0" smtClean="0"/>
              <a:t>{6/15 </a:t>
            </a:r>
            <a:r>
              <a:rPr lang="en-US" altLang="en-US" sz="1600" dirty="0"/>
              <a:t>= </a:t>
            </a:r>
            <a:r>
              <a:rPr lang="en-US" altLang="en-US" sz="1600" dirty="0" smtClean="0"/>
              <a:t>703}</a:t>
            </a:r>
          </a:p>
          <a:p>
            <a:pPr lvl="1"/>
            <a:r>
              <a:rPr lang="en-US" altLang="en-US" dirty="0" smtClean="0"/>
              <a:t>Residential = 379 (+153)</a:t>
            </a:r>
          </a:p>
          <a:p>
            <a:pPr lvl="2"/>
            <a:r>
              <a:rPr lang="en-US" altLang="en-US" dirty="0" smtClean="0"/>
              <a:t>GUI access issues = 73 (+28)  {U/ID &amp; P/W Invalid}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lvl="2"/>
            <a:r>
              <a:rPr lang="en-US" altLang="en-US" dirty="0" smtClean="0"/>
              <a:t>Registration issues = 196 (+96)  {Typo errors}</a:t>
            </a:r>
          </a:p>
          <a:p>
            <a:endParaRPr lang="en-US" altLang="en-US" sz="1200" dirty="0" smtClean="0"/>
          </a:p>
          <a:p>
            <a:r>
              <a:rPr lang="en-US" altLang="en-US" dirty="0" smtClean="0"/>
              <a:t>SMT Registered Users (Res)	71,096 (+2010)</a:t>
            </a:r>
          </a:p>
          <a:p>
            <a:endParaRPr lang="en-US" altLang="en-US" sz="1200" dirty="0" smtClean="0"/>
          </a:p>
          <a:p>
            <a:r>
              <a:rPr lang="en-US" altLang="en-US" dirty="0" smtClean="0"/>
              <a:t>ESIs in SMT			7,179,500 (+21,757)</a:t>
            </a:r>
          </a:p>
          <a:p>
            <a:endParaRPr lang="en-US" altLang="en-US" sz="1200" dirty="0" smtClean="0"/>
          </a:p>
          <a:p>
            <a:r>
              <a:rPr lang="en-US" altLang="en-US" dirty="0" smtClean="0"/>
              <a:t>Active Meters in SMT	7,113,618 (+22,945)</a:t>
            </a:r>
          </a:p>
          <a:p>
            <a:endParaRPr lang="en-US" alt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u="sng" dirty="0" smtClean="0"/>
              <a:t>Selected SMT Statistics -June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D1497-312A-4FAA-9417-B4986404EB7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84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486400"/>
          </a:xfrm>
          <a:ln w="5715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altLang="en-US" b="1" i="1" u="sng" dirty="0" smtClean="0"/>
              <a:t>Active</a:t>
            </a:r>
            <a:r>
              <a:rPr lang="en-US" altLang="en-US" dirty="0" smtClean="0"/>
              <a:t> Energy Data Agreements  	1,733 </a:t>
            </a:r>
            <a:r>
              <a:rPr lang="en-US" altLang="en-US" sz="1600" dirty="0" smtClean="0"/>
              <a:t>(7/1/16)</a:t>
            </a:r>
            <a:endParaRPr lang="en-US" altLang="en-US" b="1" i="1" u="sng" dirty="0" smtClean="0"/>
          </a:p>
          <a:p>
            <a:r>
              <a:rPr lang="en-US" altLang="en-US" b="1" i="1" u="sng" dirty="0" smtClean="0"/>
              <a:t>Total </a:t>
            </a:r>
            <a:r>
              <a:rPr lang="en-US" altLang="en-US" dirty="0" smtClean="0"/>
              <a:t>* Energy Data Agreements 2,041 (+92)</a:t>
            </a:r>
            <a:endParaRPr lang="en-US" altLang="en-US" dirty="0" smtClean="0">
              <a:ln>
                <a:solidFill>
                  <a:srgbClr val="FF0000"/>
                </a:solidFill>
              </a:ln>
              <a:effectLst>
                <a:outerShdw blurRad="50800" dist="50800" dir="5400000" algn="ctr" rotWithShape="0">
                  <a:srgbClr val="7030A0"/>
                </a:outerShdw>
              </a:effectLst>
            </a:endParaRPr>
          </a:p>
          <a:p>
            <a:pPr marL="392113" lvl="1" indent="0"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* </a:t>
            </a:r>
            <a:r>
              <a:rPr lang="en-US" altLang="en-US" dirty="0"/>
              <a:t>Active and Pending</a:t>
            </a:r>
          </a:p>
          <a:p>
            <a:pPr lvl="1"/>
            <a:r>
              <a:rPr lang="en-US" altLang="en-US" dirty="0" smtClean="0"/>
              <a:t>AEPN = 1; CNP = 484; </a:t>
            </a:r>
            <a:r>
              <a:rPr lang="en-US" altLang="en-US" dirty="0" err="1" smtClean="0"/>
              <a:t>Oncor</a:t>
            </a:r>
            <a:r>
              <a:rPr lang="en-US" altLang="en-US" dirty="0" smtClean="0"/>
              <a:t> = 1,556</a:t>
            </a:r>
          </a:p>
          <a:p>
            <a:r>
              <a:rPr lang="en-US" altLang="en-US" dirty="0" smtClean="0"/>
              <a:t>HAN Device Agreements		392 (+41)</a:t>
            </a:r>
          </a:p>
          <a:p>
            <a:r>
              <a:rPr lang="en-US" altLang="en-US" dirty="0" smtClean="0"/>
              <a:t>HAN Devices				9,381 </a:t>
            </a:r>
            <a:r>
              <a:rPr lang="en-US" altLang="en-US" dirty="0" smtClean="0">
                <a:solidFill>
                  <a:srgbClr val="FF0000"/>
                </a:solidFill>
              </a:rPr>
              <a:t>(-193)</a:t>
            </a:r>
          </a:p>
          <a:p>
            <a:r>
              <a:rPr lang="en-US" altLang="en-US" dirty="0" smtClean="0"/>
              <a:t>3</a:t>
            </a:r>
            <a:r>
              <a:rPr lang="en-US" altLang="en-US" baseline="30000" dirty="0" smtClean="0"/>
              <a:t>rd</a:t>
            </a:r>
            <a:r>
              <a:rPr lang="en-US" altLang="en-US" dirty="0" smtClean="0"/>
              <a:t> Parties Registered @ SMT	97 (+9)</a:t>
            </a:r>
          </a:p>
          <a:p>
            <a:r>
              <a:rPr lang="en-US" altLang="en-US" dirty="0" smtClean="0"/>
              <a:t>REPs Registered @ SMT		110 (+1)</a:t>
            </a:r>
          </a:p>
          <a:p>
            <a:r>
              <a:rPr lang="en-US" altLang="en-US" dirty="0" smtClean="0"/>
              <a:t>On Demand Reads</a:t>
            </a:r>
          </a:p>
          <a:p>
            <a:pPr lvl="1"/>
            <a:r>
              <a:rPr lang="en-US" altLang="en-US" dirty="0" smtClean="0"/>
              <a:t>Customer				7,220</a:t>
            </a:r>
          </a:p>
          <a:p>
            <a:pPr lvl="1"/>
            <a:r>
              <a:rPr lang="en-US" altLang="en-US" dirty="0" smtClean="0"/>
              <a:t>REP					9</a:t>
            </a:r>
          </a:p>
          <a:p>
            <a:pPr lvl="1"/>
            <a:r>
              <a:rPr lang="en-US" altLang="en-US" dirty="0" smtClean="0"/>
              <a:t>3</a:t>
            </a:r>
            <a:r>
              <a:rPr lang="en-US" altLang="en-US" baseline="30000" dirty="0" smtClean="0"/>
              <a:t>rd</a:t>
            </a:r>
            <a:r>
              <a:rPr lang="en-US" altLang="en-US" dirty="0" smtClean="0"/>
              <a:t> Party					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>
              <a:defRPr/>
            </a:pPr>
            <a:r>
              <a:rPr lang="en-US" u="sng" dirty="0" smtClean="0"/>
              <a:t>June Stats – Cont.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114D9-D508-4C34-96DD-D6C0A32E813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1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2"/>
          </a:xfrm>
        </p:spPr>
        <p:txBody>
          <a:bodyPr/>
          <a:lstStyle/>
          <a:p>
            <a:pPr marL="109537" indent="0" algn="ctr" eaLnBrk="1" hangingPunct="1">
              <a:buNone/>
            </a:pPr>
            <a:endParaRPr lang="en-US" altLang="en-US" sz="3600" b="1" dirty="0" smtClean="0"/>
          </a:p>
          <a:p>
            <a:pPr marL="109537" indent="0" algn="ctr" eaLnBrk="1" hangingPunct="1">
              <a:buNone/>
            </a:pPr>
            <a:r>
              <a:rPr lang="en-US" altLang="en-US" sz="3600" b="1" dirty="0" smtClean="0"/>
              <a:t>August 23,  9:30 – 12:00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*</a:t>
            </a:r>
          </a:p>
          <a:p>
            <a:pPr marL="109537" indent="0" algn="ctr" eaLnBrk="1" hangingPunct="1">
              <a:buNone/>
            </a:pPr>
            <a:r>
              <a:rPr lang="en-US" altLang="en-US" sz="3600" b="1" dirty="0" smtClean="0"/>
              <a:t>F-T-F and WebEx</a:t>
            </a:r>
          </a:p>
          <a:p>
            <a:pPr marL="109537" indent="0" algn="ctr" eaLnBrk="1" hangingPunct="1">
              <a:buNone/>
            </a:pPr>
            <a:r>
              <a:rPr lang="en-US" altLang="en-US" sz="3600" b="1" dirty="0" smtClean="0"/>
              <a:t>ERCOT MET Center Room 206A/B</a:t>
            </a:r>
            <a:endParaRPr lang="en-US" altLang="en-US" sz="3600" b="1" dirty="0"/>
          </a:p>
          <a:p>
            <a:pPr marL="109537" indent="0" eaLnBrk="1" hangingPunct="1">
              <a:buNone/>
            </a:pPr>
            <a:endParaRPr lang="en-US" altLang="en-US" sz="2000" dirty="0" smtClean="0"/>
          </a:p>
          <a:p>
            <a:pPr marL="109537" indent="0" algn="ctr" eaLnBrk="1" hangingPunct="1">
              <a:buNone/>
            </a:pPr>
            <a:r>
              <a:rPr lang="en-US" altLang="en-US" sz="3600" b="1" dirty="0" smtClean="0">
                <a:solidFill>
                  <a:srgbClr val="FF0000"/>
                </a:solidFill>
              </a:rPr>
              <a:t>*</a:t>
            </a:r>
            <a:r>
              <a:rPr lang="en-US" altLang="en-US" sz="3600" b="1" dirty="0" smtClean="0"/>
              <a:t>ERCOT &amp; SMT Data Processes</a:t>
            </a:r>
          </a:p>
          <a:p>
            <a:pPr marL="109537" indent="0" algn="ctr" eaLnBrk="1" hangingPunct="1">
              <a:buNone/>
            </a:pPr>
            <a:r>
              <a:rPr lang="en-US" altLang="en-US" sz="3600" b="1" dirty="0"/>
              <a:t>F</a:t>
            </a:r>
            <a:r>
              <a:rPr lang="en-US" altLang="en-US" sz="3600" b="1" dirty="0" smtClean="0"/>
              <a:t>ollow-up Workshop III</a:t>
            </a:r>
          </a:p>
          <a:p>
            <a:pPr marL="109537" indent="0" algn="ctr" eaLnBrk="1" hangingPunct="1">
              <a:buNone/>
            </a:pPr>
            <a:r>
              <a:rPr lang="en-US" altLang="en-US" sz="3600" b="1" dirty="0" smtClean="0"/>
              <a:t>1:00 pm – 4:00 pm</a:t>
            </a:r>
          </a:p>
          <a:p>
            <a:pPr lvl="1" eaLnBrk="1" hangingPunct="1">
              <a:buFont typeface="Arial" charset="0"/>
              <a:buChar char="•"/>
            </a:pPr>
            <a:endParaRPr lang="en-US" alt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DBFE05-8710-4CD8-ACF2-8476A2CF306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/>
              <a:t>Next Meeting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&amp;C-2010">
  <a:themeElements>
    <a:clrScheme name="S&amp;C-2010 9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889FB"/>
      </a:accent1>
      <a:accent2>
        <a:srgbClr val="D6DBFE"/>
      </a:accent2>
      <a:accent3>
        <a:srgbClr val="FFFFFF"/>
      </a:accent3>
      <a:accent4>
        <a:srgbClr val="000000"/>
      </a:accent4>
      <a:accent5>
        <a:srgbClr val="BEC4FD"/>
      </a:accent5>
      <a:accent6>
        <a:srgbClr val="C2C6E6"/>
      </a:accent6>
      <a:hlink>
        <a:srgbClr val="7889FB"/>
      </a:hlink>
      <a:folHlink>
        <a:srgbClr val="9900CC"/>
      </a:folHlink>
    </a:clrScheme>
    <a:fontScheme name="S&amp;C-201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33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33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S&amp;C-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99"/>
        </a:accent1>
        <a:accent2>
          <a:srgbClr val="71BFA7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66AD97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&amp;C-201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71BFA7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66AD97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&amp;C-20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8CC800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7EB500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&amp;C-2010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C7CDFD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B4BAE5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&amp;C-2010 5">
        <a:dk1>
          <a:srgbClr val="000000"/>
        </a:dk1>
        <a:lt1>
          <a:srgbClr val="FFFFFF"/>
        </a:lt1>
        <a:dk2>
          <a:srgbClr val="061DC8"/>
        </a:dk2>
        <a:lt2>
          <a:srgbClr val="808080"/>
        </a:lt2>
        <a:accent1>
          <a:srgbClr val="7889FB"/>
        </a:accent1>
        <a:accent2>
          <a:srgbClr val="C7CDFD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B4BAE5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&amp;C-2010 6">
        <a:dk1>
          <a:srgbClr val="000000"/>
        </a:dk1>
        <a:lt1>
          <a:srgbClr val="FFFFFF"/>
        </a:lt1>
        <a:dk2>
          <a:srgbClr val="061DC8"/>
        </a:dk2>
        <a:lt2>
          <a:srgbClr val="808080"/>
        </a:lt2>
        <a:accent1>
          <a:srgbClr val="7889FB"/>
        </a:accent1>
        <a:accent2>
          <a:srgbClr val="C7CDFD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B4BAE5"/>
        </a:accent6>
        <a:hlink>
          <a:srgbClr val="659900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&amp;C-2010 7">
        <a:dk1>
          <a:srgbClr val="000000"/>
        </a:dk1>
        <a:lt1>
          <a:srgbClr val="FFFFFF"/>
        </a:lt1>
        <a:dk2>
          <a:srgbClr val="061DC8"/>
        </a:dk2>
        <a:lt2>
          <a:srgbClr val="808080"/>
        </a:lt2>
        <a:accent1>
          <a:srgbClr val="7889FB"/>
        </a:accent1>
        <a:accent2>
          <a:srgbClr val="C7CDFD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B4BAE5"/>
        </a:accent6>
        <a:hlink>
          <a:srgbClr val="659900"/>
        </a:hlink>
        <a:folHlink>
          <a:srgbClr val="8CC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&amp;C-2010 8">
        <a:dk1>
          <a:srgbClr val="000000"/>
        </a:dk1>
        <a:lt1>
          <a:srgbClr val="FFFFFF"/>
        </a:lt1>
        <a:dk2>
          <a:srgbClr val="061DC8"/>
        </a:dk2>
        <a:lt2>
          <a:srgbClr val="808080"/>
        </a:lt2>
        <a:accent1>
          <a:srgbClr val="7889FB"/>
        </a:accent1>
        <a:accent2>
          <a:srgbClr val="C7CDFD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B4BAE5"/>
        </a:accent6>
        <a:hlink>
          <a:srgbClr val="7889FB"/>
        </a:hlink>
        <a:folHlink>
          <a:srgbClr val="8CC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&amp;C-2010 9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889FB"/>
        </a:accent1>
        <a:accent2>
          <a:srgbClr val="D6DBFE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C2C6E6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5795</TotalTime>
  <Words>216</Words>
  <Application>Microsoft Office PowerPoint</Application>
  <PresentationFormat>On-screen Show (4:3)</PresentationFormat>
  <Paragraphs>83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Concourse</vt:lpstr>
      <vt:lpstr>S&amp;C-2010</vt:lpstr>
      <vt:lpstr>Advanced Metering Working Group (AMWG)</vt:lpstr>
      <vt:lpstr>Noteworthy July Meeting Items</vt:lpstr>
      <vt:lpstr>AMSR Cycle Read Analysis</vt:lpstr>
      <vt:lpstr>PowerPoint Presentation</vt:lpstr>
      <vt:lpstr>PowerPoint Presentation</vt:lpstr>
      <vt:lpstr>PowerPoint Presentation</vt:lpstr>
      <vt:lpstr>Selected SMT Statistics -June</vt:lpstr>
      <vt:lpstr>June Stats – Cont.</vt:lpstr>
      <vt:lpstr>Next Meeting</vt:lpstr>
      <vt:lpstr>Questions?</vt:lpstr>
    </vt:vector>
  </TitlesOfParts>
  <Company>EFH Corporate Services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Metering Working Group (AMWG)</dc:title>
  <dc:creator>Schatz, John</dc:creator>
  <cp:lastModifiedBy>Schatz, John 021616</cp:lastModifiedBy>
  <cp:revision>196</cp:revision>
  <cp:lastPrinted>2016-07-27T23:06:17Z</cp:lastPrinted>
  <dcterms:created xsi:type="dcterms:W3CDTF">2014-12-16T20:53:10Z</dcterms:created>
  <dcterms:modified xsi:type="dcterms:W3CDTF">2016-07-27T23:14:16Z</dcterms:modified>
</cp:coreProperties>
</file>