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4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9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85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19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27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6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3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5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4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1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3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5FDE-34DC-4C55-A102-7BB19AAD2464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06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OWG 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dirty="0" smtClean="0"/>
              <a:t>S. Looney, Luminant</a:t>
            </a:r>
          </a:p>
          <a:p>
            <a:pPr algn="r"/>
            <a:r>
              <a:rPr lang="en-US" dirty="0" smtClean="0"/>
              <a:t>August 4,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158NOGRR Alignment with Protocol Limits on RRS Provided by Hydro Resources </a:t>
            </a:r>
            <a:r>
              <a:rPr lang="en-US" dirty="0" smtClean="0"/>
              <a:t>– OWG approved IA, recommends ROS approval.</a:t>
            </a:r>
          </a:p>
          <a:p>
            <a:r>
              <a:rPr lang="en-US" i="1" u="sng" dirty="0" smtClean="0"/>
              <a:t>159NOGRR Alignment with NPRR779, Clarifies References to Texas Reliability Entity and Independent Market Monitor </a:t>
            </a:r>
            <a:r>
              <a:rPr lang="en-US" dirty="0" smtClean="0"/>
              <a:t>-- </a:t>
            </a:r>
            <a:r>
              <a:rPr lang="en-US" dirty="0" smtClean="0"/>
              <a:t>OWG approved IA, recommends ROS approval.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43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Language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i="1" u="sng" dirty="0" smtClean="0"/>
              <a:t>162NOGRR, Process for Resolving Real-Time Data Discrepancies 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IRO-010-2 becomes effective on 1/1/2017 requires ERCOT to run RTCA every 30 minutes for SOLs and IROLs</a:t>
            </a:r>
          </a:p>
          <a:p>
            <a:pPr lvl="1"/>
            <a:r>
              <a:rPr lang="en-US" dirty="0" smtClean="0"/>
              <a:t>IRO-017 requires a procedure for data validation</a:t>
            </a:r>
          </a:p>
          <a:p>
            <a:pPr lvl="1"/>
            <a:r>
              <a:rPr lang="en-US" dirty="0" smtClean="0"/>
              <a:t>OWG discussed alternative language </a:t>
            </a:r>
          </a:p>
          <a:p>
            <a:pPr lvl="1"/>
            <a:r>
              <a:rPr lang="en-US" dirty="0" smtClean="0"/>
              <a:t>Tabled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6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Language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fr-FR" i="1" u="sng" dirty="0" smtClean="0"/>
              <a:t>776NPRR Voltage Set Point Communication</a:t>
            </a:r>
            <a:endParaRPr lang="fr-FR" dirty="0"/>
          </a:p>
          <a:p>
            <a:pPr lvl="1"/>
            <a:r>
              <a:rPr lang="fr-FR" dirty="0" smtClean="0"/>
              <a:t>Working on preferred method for designating the POI in ERCOT’s systems.</a:t>
            </a:r>
          </a:p>
          <a:p>
            <a:pPr lvl="1"/>
            <a:r>
              <a:rPr lang="fr-FR" dirty="0" err="1" smtClean="0"/>
              <a:t>Tabled</a:t>
            </a:r>
            <a:endParaRPr lang="fr-FR" dirty="0" smtClean="0"/>
          </a:p>
          <a:p>
            <a:r>
              <a:rPr lang="fr-FR" i="1" u="sng" dirty="0" err="1" smtClean="0"/>
              <a:t>Switchable</a:t>
            </a:r>
            <a:r>
              <a:rPr lang="fr-FR" i="1" u="sng" dirty="0" smtClean="0"/>
              <a:t> Generation Resource </a:t>
            </a:r>
            <a:r>
              <a:rPr lang="fr-FR" i="1" u="sng" dirty="0" err="1" smtClean="0"/>
              <a:t>Whitepaper</a:t>
            </a:r>
            <a:r>
              <a:rPr lang="fr-FR" i="1" u="sng" dirty="0" smtClean="0"/>
              <a:t> </a:t>
            </a:r>
            <a:r>
              <a:rPr lang="fr-FR" dirty="0" smtClean="0"/>
              <a:t>– </a:t>
            </a:r>
          </a:p>
          <a:p>
            <a:pPr lvl="1"/>
            <a:r>
              <a:rPr lang="fr-FR" dirty="0" smtClean="0"/>
              <a:t>OWG </a:t>
            </a:r>
            <a:r>
              <a:rPr lang="fr-FR" dirty="0" err="1" smtClean="0"/>
              <a:t>had</a:t>
            </a:r>
            <a:r>
              <a:rPr lang="fr-FR" dirty="0" smtClean="0"/>
              <a:t> no </a:t>
            </a:r>
            <a:r>
              <a:rPr lang="fr-FR" dirty="0" err="1" smtClean="0"/>
              <a:t>reliability</a:t>
            </a:r>
            <a:r>
              <a:rPr lang="fr-FR" dirty="0" smtClean="0"/>
              <a:t> issues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whitepaper</a:t>
            </a:r>
            <a:endParaRPr lang="fr-FR" dirty="0" smtClean="0"/>
          </a:p>
          <a:p>
            <a:r>
              <a:rPr lang="fr-FR" i="1" u="sng" dirty="0" smtClean="0"/>
              <a:t>NPRR790, </a:t>
            </a:r>
            <a:r>
              <a:rPr lang="en-US" i="1" u="sng" dirty="0" smtClean="0"/>
              <a:t>Addition of Phase Angle Limits to the Network Operations Model – </a:t>
            </a:r>
          </a:p>
          <a:p>
            <a:pPr lvl="1"/>
            <a:r>
              <a:rPr lang="en-US" dirty="0" smtClean="0"/>
              <a:t>Adding phase angle data for transmission breakers</a:t>
            </a:r>
          </a:p>
          <a:p>
            <a:pPr lvl="1"/>
            <a:r>
              <a:rPr lang="en-US" dirty="0" smtClean="0"/>
              <a:t>Tabled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87603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Outage Scheduler Enhancements --</a:t>
            </a:r>
          </a:p>
          <a:p>
            <a:pPr lvl="1"/>
            <a:r>
              <a:rPr lang="en-US" dirty="0" smtClean="0"/>
              <a:t>On August 8 the actual interface will be available for testing</a:t>
            </a:r>
          </a:p>
          <a:p>
            <a:pPr lvl="1"/>
            <a:r>
              <a:rPr lang="en-US" dirty="0" smtClean="0"/>
              <a:t>Next month ERCOT will bring a transition plan for revising existing outages in the system</a:t>
            </a:r>
          </a:p>
          <a:p>
            <a:pPr lvl="1"/>
            <a:r>
              <a:rPr lang="en-US" dirty="0" smtClean="0"/>
              <a:t>ERCOT will host another </a:t>
            </a:r>
            <a:r>
              <a:rPr lang="en-US" dirty="0" err="1" smtClean="0"/>
              <a:t>Webex</a:t>
            </a:r>
            <a:r>
              <a:rPr lang="en-US" dirty="0" smtClean="0"/>
              <a:t> to demonstrate the new functionality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195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OWG Update to ROS</vt:lpstr>
      <vt:lpstr>Voting Items</vt:lpstr>
      <vt:lpstr>Language Review</vt:lpstr>
      <vt:lpstr>Language Review</vt:lpstr>
      <vt:lpstr>Other Business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OWG Update to ROS</dc:title>
  <dc:creator>Luminant</dc:creator>
  <cp:lastModifiedBy>Luminant</cp:lastModifiedBy>
  <cp:revision>3</cp:revision>
  <dcterms:created xsi:type="dcterms:W3CDTF">2016-07-26T18:45:13Z</dcterms:created>
  <dcterms:modified xsi:type="dcterms:W3CDTF">2016-07-26T19:12:44Z</dcterms:modified>
</cp:coreProperties>
</file>