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71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August 2, 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Texas SET </a:t>
            </a:r>
            <a:r>
              <a:rPr lang="en-US" dirty="0" smtClean="0"/>
              <a:t>June / July </a:t>
            </a:r>
            <a:r>
              <a:rPr lang="en-US" dirty="0" smtClean="0"/>
              <a:t>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Request for Vote</a:t>
            </a:r>
          </a:p>
          <a:p>
            <a:pPr lvl="1"/>
            <a:r>
              <a:rPr lang="en-US" b="1" dirty="0" smtClean="0"/>
              <a:t>NPRR778</a:t>
            </a:r>
            <a:r>
              <a:rPr lang="en-US" b="1" dirty="0"/>
              <a:t>, Modifications to Date Change and Cancellation Evaluation Window </a:t>
            </a:r>
            <a:r>
              <a:rPr lang="en-US" b="1" dirty="0" smtClean="0"/>
              <a:t>–Rank 1700 Priority 2016 Request to endorse</a:t>
            </a:r>
            <a:endParaRPr lang="en-US" b="1" dirty="0" smtClean="0"/>
          </a:p>
          <a:p>
            <a:pPr lvl="1"/>
            <a:r>
              <a:rPr lang="en-US" b="1" dirty="0" smtClean="0"/>
              <a:t>RMGR139</a:t>
            </a:r>
            <a:r>
              <a:rPr lang="en-US" b="1" dirty="0"/>
              <a:t>, Alignment with NPRR778, Modifications to Date Change and Cancellation Evaluation </a:t>
            </a:r>
            <a:r>
              <a:rPr lang="en-US" b="1" dirty="0" smtClean="0"/>
              <a:t>Window—Request to Approve IA</a:t>
            </a:r>
            <a:endParaRPr lang="en-US" b="1" dirty="0" smtClean="0"/>
          </a:p>
          <a:p>
            <a:pPr lvl="1"/>
            <a:r>
              <a:rPr lang="en-US" b="1" dirty="0"/>
              <a:t>RMGRR140, Efficiencies for Acquisition Transfer </a:t>
            </a:r>
            <a:r>
              <a:rPr lang="en-US" b="1" dirty="0" smtClean="0"/>
              <a:t>Process—Request to Approve IA</a:t>
            </a:r>
            <a:endParaRPr lang="en-US" b="1" dirty="0" smtClean="0"/>
          </a:p>
          <a:p>
            <a:pPr lvl="1"/>
            <a:r>
              <a:rPr lang="en-US" b="1" dirty="0"/>
              <a:t>RMGRR141, Clarifying Procedures for Market Participants During an Extended Unplanned System </a:t>
            </a:r>
            <a:r>
              <a:rPr lang="en-US" b="1" dirty="0" smtClean="0"/>
              <a:t>Outage—Request to Approve 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Texas SET June / July 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Test Flight ERCOT </a:t>
            </a:r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Update Test Scripts SOR01 and SOR02</a:t>
            </a:r>
            <a:endParaRPr lang="en-US" dirty="0"/>
          </a:p>
          <a:p>
            <a:r>
              <a:rPr lang="en-US" dirty="0" smtClean="0"/>
              <a:t>Safety </a:t>
            </a:r>
            <a:r>
              <a:rPr lang="en-US" dirty="0"/>
              <a:t>NET Timeline Revisions</a:t>
            </a:r>
          </a:p>
          <a:p>
            <a:r>
              <a:rPr lang="en-US" dirty="0" smtClean="0"/>
              <a:t>Discussion </a:t>
            </a:r>
            <a:r>
              <a:rPr lang="en-US" dirty="0" smtClean="0"/>
              <a:t>Items</a:t>
            </a:r>
            <a:endParaRPr lang="en-US" dirty="0"/>
          </a:p>
          <a:p>
            <a:pPr lvl="1"/>
            <a:r>
              <a:rPr lang="en-US" dirty="0" smtClean="0"/>
              <a:t>Retail Market Guide Section 9 Appendix D3: TDSP’s Discretionary Service Timelines Matrix update</a:t>
            </a:r>
            <a:endParaRPr lang="en-US" dirty="0" smtClean="0"/>
          </a:p>
          <a:p>
            <a:pPr lvl="1"/>
            <a:r>
              <a:rPr lang="en-US" dirty="0" smtClean="0"/>
              <a:t>Issue 2016-I143, Special  </a:t>
            </a:r>
            <a:r>
              <a:rPr lang="en-US" dirty="0" smtClean="0"/>
              <a:t>Language Character EDI Validation Process</a:t>
            </a:r>
          </a:p>
          <a:p>
            <a:pPr lvl="1"/>
            <a:r>
              <a:rPr lang="en-US" dirty="0" smtClean="0"/>
              <a:t>Change Control 2016-804 New SAC04 Code-Sharyland</a:t>
            </a:r>
            <a:endParaRPr lang="en-US" dirty="0" smtClean="0"/>
          </a:p>
          <a:p>
            <a:r>
              <a:rPr lang="en-US" dirty="0" smtClean="0"/>
              <a:t>New Entrant Procedures and Documentation</a:t>
            </a:r>
          </a:p>
          <a:p>
            <a:pPr lvl="1"/>
            <a:r>
              <a:rPr lang="en-US" dirty="0" smtClean="0"/>
              <a:t>Addition of Mass Customer List Implementation Guide</a:t>
            </a:r>
          </a:p>
          <a:p>
            <a:pPr lvl="1"/>
            <a:r>
              <a:rPr lang="en-US" dirty="0" smtClean="0"/>
              <a:t>Updating Opt-In Checklist</a:t>
            </a:r>
            <a:endParaRPr lang="en-US" dirty="0" smtClean="0"/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August 17</a:t>
            </a:r>
            <a:r>
              <a:rPr lang="en-US" baseline="30000" dirty="0" smtClean="0"/>
              <a:t>th</a:t>
            </a:r>
            <a:r>
              <a:rPr lang="en-US" dirty="0" smtClean="0"/>
              <a:t> ERCOT </a:t>
            </a:r>
            <a:r>
              <a:rPr lang="en-US" dirty="0" smtClean="0"/>
              <a:t>MET Center RM </a:t>
            </a:r>
            <a:r>
              <a:rPr lang="en-US" dirty="0" smtClean="0"/>
              <a:t>102</a:t>
            </a:r>
            <a:endParaRPr lang="en-US" dirty="0" smtClean="0"/>
          </a:p>
          <a:p>
            <a:pPr lvl="1"/>
            <a:r>
              <a:rPr lang="en-US" dirty="0" smtClean="0"/>
              <a:t>August 18</a:t>
            </a:r>
            <a:r>
              <a:rPr lang="en-US" baseline="30000" dirty="0" smtClean="0"/>
              <a:t>th</a:t>
            </a:r>
            <a:r>
              <a:rPr lang="en-US" dirty="0" smtClean="0"/>
              <a:t> ERCOT MET Center RM 102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170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to RMS</vt:lpstr>
      <vt:lpstr>Texas SET June / July Meeting Update</vt:lpstr>
      <vt:lpstr>Texas SET June / July Meeting Update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TXSET006222016</cp:lastModifiedBy>
  <cp:revision>49</cp:revision>
  <dcterms:created xsi:type="dcterms:W3CDTF">2015-12-11T22:27:18Z</dcterms:created>
  <dcterms:modified xsi:type="dcterms:W3CDTF">2016-07-22T16:44:26Z</dcterms:modified>
</cp:coreProperties>
</file>