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1" r:id="rId3"/>
    <p:sldId id="262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1" d="100"/>
          <a:sy n="51" d="100"/>
        </p:scale>
        <p:origin x="-1716" y="-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1568B-5DA3-4B11-86A2-B350F980F904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70B8-C1E9-42C8-8C32-757BAA47E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2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70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626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81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99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83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740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28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64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767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504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51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33CC"/>
            </a:gs>
            <a:gs pos="3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EBA9C-394B-4B9F-A3FF-638CD91567B0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9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Update to RMS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August 2, 2016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228600"/>
            <a:ext cx="1303020" cy="1524000"/>
            <a:chOff x="304800" y="228600"/>
            <a:chExt cx="1303020" cy="1524000"/>
          </a:xfrm>
        </p:grpSpPr>
        <p:pic>
          <p:nvPicPr>
            <p:cNvPr id="1029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587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Texas SET </a:t>
            </a:r>
            <a:r>
              <a:rPr lang="en-US" dirty="0" smtClean="0"/>
              <a:t>June / July </a:t>
            </a:r>
            <a:r>
              <a:rPr lang="en-US" dirty="0" smtClean="0"/>
              <a:t>Meeting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Request for Vote</a:t>
            </a:r>
          </a:p>
          <a:p>
            <a:pPr lvl="1"/>
            <a:r>
              <a:rPr lang="en-US" b="1" dirty="0" smtClean="0"/>
              <a:t>NPRR778</a:t>
            </a:r>
            <a:r>
              <a:rPr lang="en-US" b="1" dirty="0"/>
              <a:t>, Modifications to Date Change and Cancellation Evaluation Window </a:t>
            </a:r>
            <a:r>
              <a:rPr lang="en-US" b="1" dirty="0" smtClean="0"/>
              <a:t>–Rank 1700 Priority 2016 Request to endorse</a:t>
            </a:r>
            <a:endParaRPr lang="en-US" b="1" dirty="0" smtClean="0"/>
          </a:p>
          <a:p>
            <a:pPr lvl="1"/>
            <a:r>
              <a:rPr lang="en-US" b="1" dirty="0" smtClean="0"/>
              <a:t>RMGR139</a:t>
            </a:r>
            <a:r>
              <a:rPr lang="en-US" b="1" dirty="0"/>
              <a:t>, Alignment with NPRR778, Modifications to Date Change and Cancellation Evaluation </a:t>
            </a:r>
            <a:r>
              <a:rPr lang="en-US" b="1" dirty="0" smtClean="0"/>
              <a:t>Window—Request to Approve IA</a:t>
            </a:r>
            <a:endParaRPr lang="en-US" b="1" dirty="0" smtClean="0"/>
          </a:p>
          <a:p>
            <a:pPr lvl="1"/>
            <a:r>
              <a:rPr lang="en-US" b="1" dirty="0"/>
              <a:t>RMGRR140, Efficiencies for Acquisition Transfer </a:t>
            </a:r>
            <a:r>
              <a:rPr lang="en-US" b="1" dirty="0" smtClean="0"/>
              <a:t>Process—Request to Approve IA</a:t>
            </a:r>
            <a:endParaRPr lang="en-US" b="1" dirty="0" smtClean="0"/>
          </a:p>
          <a:p>
            <a:pPr lvl="1"/>
            <a:r>
              <a:rPr lang="en-US" b="1" dirty="0"/>
              <a:t>RMGRR141, Clarifying Procedures for Market Participants During an Extended Unplanned System </a:t>
            </a:r>
            <a:r>
              <a:rPr lang="en-US" b="1" dirty="0" smtClean="0"/>
              <a:t>Outage—Request to Approve IA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7126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Texas SET June / July Meeting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Test Flight ERCOT </a:t>
            </a:r>
            <a:r>
              <a:rPr lang="en-US" dirty="0" smtClean="0"/>
              <a:t>Review</a:t>
            </a:r>
          </a:p>
          <a:p>
            <a:pPr lvl="1"/>
            <a:r>
              <a:rPr lang="en-US" dirty="0" smtClean="0"/>
              <a:t>Update Test Scripts SOR01 and SOR02</a:t>
            </a:r>
            <a:endParaRPr lang="en-US" dirty="0"/>
          </a:p>
          <a:p>
            <a:r>
              <a:rPr lang="en-US" dirty="0" smtClean="0"/>
              <a:t>Safety </a:t>
            </a:r>
            <a:r>
              <a:rPr lang="en-US" dirty="0"/>
              <a:t>NET Timeline Revisions</a:t>
            </a:r>
          </a:p>
          <a:p>
            <a:r>
              <a:rPr lang="en-US" dirty="0" smtClean="0"/>
              <a:t>Discussion </a:t>
            </a:r>
            <a:r>
              <a:rPr lang="en-US" dirty="0" smtClean="0"/>
              <a:t>Items</a:t>
            </a:r>
            <a:endParaRPr lang="en-US" dirty="0"/>
          </a:p>
          <a:p>
            <a:pPr lvl="1"/>
            <a:r>
              <a:rPr lang="en-US" dirty="0" smtClean="0"/>
              <a:t>Retail Market Guide Section 9 Appendix D3: TDSP’s Discretionary Service Timelines Matrix update</a:t>
            </a:r>
            <a:endParaRPr lang="en-US" dirty="0" smtClean="0"/>
          </a:p>
          <a:p>
            <a:pPr lvl="1"/>
            <a:r>
              <a:rPr lang="en-US" dirty="0" smtClean="0"/>
              <a:t>Issue 2016-I143, Special  </a:t>
            </a:r>
            <a:r>
              <a:rPr lang="en-US" dirty="0" smtClean="0"/>
              <a:t>Language Character EDI Validation Process</a:t>
            </a:r>
          </a:p>
          <a:p>
            <a:pPr lvl="1"/>
            <a:r>
              <a:rPr lang="en-US" dirty="0" smtClean="0"/>
              <a:t>Change Control 2016-804 New SAC04 Code-Sharyland</a:t>
            </a:r>
            <a:endParaRPr lang="en-US" dirty="0" smtClean="0"/>
          </a:p>
          <a:p>
            <a:r>
              <a:rPr lang="en-US" dirty="0" smtClean="0"/>
              <a:t>New Entrant Procedures and Documentation</a:t>
            </a:r>
          </a:p>
          <a:p>
            <a:pPr lvl="1"/>
            <a:r>
              <a:rPr lang="en-US" dirty="0" smtClean="0"/>
              <a:t>Addition of Mass Customer List Implementation Guide</a:t>
            </a:r>
          </a:p>
          <a:p>
            <a:pPr lvl="1"/>
            <a:r>
              <a:rPr lang="en-US" dirty="0" smtClean="0"/>
              <a:t>Updating Opt-In Checklist</a:t>
            </a:r>
            <a:endParaRPr lang="en-US" dirty="0" smtClean="0"/>
          </a:p>
          <a:p>
            <a:r>
              <a:rPr lang="en-US" dirty="0" smtClean="0"/>
              <a:t>Next Meeting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/>
              <a:t>August 17</a:t>
            </a:r>
            <a:r>
              <a:rPr lang="en-US" baseline="30000" dirty="0" smtClean="0"/>
              <a:t>th</a:t>
            </a:r>
            <a:r>
              <a:rPr lang="en-US" dirty="0" smtClean="0"/>
              <a:t> ERCOT </a:t>
            </a:r>
            <a:r>
              <a:rPr lang="en-US" dirty="0" smtClean="0"/>
              <a:t>MET Center RM </a:t>
            </a:r>
            <a:r>
              <a:rPr lang="en-US" dirty="0" smtClean="0"/>
              <a:t>102</a:t>
            </a:r>
            <a:endParaRPr lang="en-US" dirty="0" smtClean="0"/>
          </a:p>
          <a:p>
            <a:pPr lvl="1"/>
            <a:r>
              <a:rPr lang="en-US" dirty="0" smtClean="0"/>
              <a:t>August 18</a:t>
            </a:r>
            <a:r>
              <a:rPr lang="en-US" baseline="30000" dirty="0" smtClean="0"/>
              <a:t>th</a:t>
            </a:r>
            <a:r>
              <a:rPr lang="en-US" dirty="0" smtClean="0"/>
              <a:t> ERCOT MET Center RM 102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7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4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4800" b="1" smtClean="0">
                <a:effectLst/>
              </a:rPr>
              <a:t>Any questions?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657600" y="1161365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88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170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Update to RMS</vt:lpstr>
      <vt:lpstr>Texas SET June / July Meeting Update</vt:lpstr>
      <vt:lpstr>Texas SET June / July Meeting Update</vt:lpstr>
      <vt:lpstr>Any questions?</vt:lpstr>
    </vt:vector>
  </TitlesOfParts>
  <Company>PNMR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TNMP11092015</dc:creator>
  <cp:lastModifiedBy>TXSET006222016</cp:lastModifiedBy>
  <cp:revision>49</cp:revision>
  <dcterms:created xsi:type="dcterms:W3CDTF">2015-12-11T22:27:18Z</dcterms:created>
  <dcterms:modified xsi:type="dcterms:W3CDTF">2016-07-22T16:44:26Z</dcterms:modified>
</cp:coreProperties>
</file>