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99" r:id="rId8"/>
    <p:sldId id="30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Generator Compensation for Market Continuity</a:t>
            </a:r>
          </a:p>
          <a:p>
            <a:r>
              <a:rPr lang="en-US" sz="2800" b="1" dirty="0" smtClean="0"/>
              <a:t> </a:t>
            </a:r>
            <a:endParaRPr lang="en-US" sz="2000" b="1" dirty="0" smtClean="0"/>
          </a:p>
          <a:p>
            <a:endParaRPr lang="en-US" sz="2800" dirty="0"/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RCWG</a:t>
            </a:r>
            <a:endParaRPr lang="en-US" dirty="0"/>
          </a:p>
          <a:p>
            <a:r>
              <a:rPr lang="en-US" dirty="0" smtClean="0"/>
              <a:t>July 26,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Generator Compensation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149675"/>
              </p:ext>
            </p:extLst>
          </p:nvPr>
        </p:nvGraphicFramePr>
        <p:xfrm>
          <a:off x="422256" y="1052516"/>
          <a:ext cx="8534400" cy="286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ERCOT plan to pay generators during the outage event?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QMWG/RCWG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verifiable costs for renewables addressed?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RCWG</a:t>
                      </a:r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59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Ideas for Compensating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 </a:t>
            </a:r>
            <a:r>
              <a:rPr lang="en-US" dirty="0" smtClean="0"/>
              <a:t>Based on a daily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g</a:t>
            </a:r>
            <a:r>
              <a:rPr lang="en-US" dirty="0" smtClean="0"/>
              <a:t>uarantee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u="sng" dirty="0" smtClean="0"/>
              <a:t>Includes</a:t>
            </a:r>
          </a:p>
          <a:p>
            <a:pPr lvl="2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 Startup cost using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ctual fuel rates, plus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Actual (or proxy) O&amp;M </a:t>
            </a:r>
          </a:p>
          <a:p>
            <a:pPr lvl="2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 Operating costs </a:t>
            </a:r>
            <a:r>
              <a:rPr lang="en-US" dirty="0"/>
              <a:t>u</a:t>
            </a:r>
            <a:r>
              <a:rPr lang="en-US" dirty="0" smtClean="0"/>
              <a:t>sing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 smtClean="0"/>
              <a:t>  </a:t>
            </a:r>
            <a:r>
              <a:rPr lang="en-US" dirty="0"/>
              <a:t>A</a:t>
            </a:r>
            <a:r>
              <a:rPr lang="en-US" dirty="0" smtClean="0"/>
              <a:t>ctual fuel rates, or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 smtClean="0"/>
              <a:t>  Incremental heat rates (VC or proxy), plus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Actual (or proxy) O&amp;M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 </a:t>
            </a:r>
            <a:r>
              <a:rPr lang="en-US" dirty="0" smtClean="0"/>
              <a:t>Based on fuel </a:t>
            </a:r>
            <a:r>
              <a:rPr lang="en-US" dirty="0" smtClean="0"/>
              <a:t>cost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12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</TotalTime>
  <Words>120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Generator Compensation</vt:lpstr>
      <vt:lpstr>Ideas for Compensating Generators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356</cp:revision>
  <cp:lastPrinted>2016-05-06T19:52:45Z</cp:lastPrinted>
  <dcterms:created xsi:type="dcterms:W3CDTF">2016-01-21T15:20:31Z</dcterms:created>
  <dcterms:modified xsi:type="dcterms:W3CDTF">2016-07-15T17:59:23Z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