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91" r:id="rId8"/>
    <p:sldId id="292" r:id="rId9"/>
    <p:sldId id="290" r:id="rId10"/>
    <p:sldId id="27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howGuides="1">
      <p:cViewPr varScale="1">
        <p:scale>
          <a:sx n="138" d="100"/>
          <a:sy n="138" d="100"/>
        </p:scale>
        <p:origin x="43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50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97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61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7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Unregistered Distributed Generation Report Update</a:t>
            </a:r>
          </a:p>
          <a:p>
            <a:endParaRPr lang="en-US" dirty="0"/>
          </a:p>
          <a:p>
            <a:r>
              <a:rPr lang="en-US" dirty="0" smtClean="0"/>
              <a:t>July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600" b="1" dirty="0" smtClean="0">
                <a:solidFill>
                  <a:schemeClr val="accent1"/>
                </a:solidFill>
              </a:rPr>
              <a:t>Relocation of Reporting Requirement to Protocols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84706"/>
          </a:xfrm>
        </p:spPr>
        <p:txBody>
          <a:bodyPr/>
          <a:lstStyle/>
          <a:p>
            <a:r>
              <a:rPr lang="en-US" sz="2800" dirty="0" smtClean="0"/>
              <a:t>ERCOT responsibility for unregistered DG report moved from Data Loading &amp; Aggregation Dept. to System Planning (Resource Adequacy Dept.)</a:t>
            </a:r>
          </a:p>
          <a:p>
            <a:r>
              <a:rPr lang="en-US" sz="2800" dirty="0" smtClean="0"/>
              <a:t>Rationale:</a:t>
            </a:r>
          </a:p>
          <a:p>
            <a:pPr lvl="1"/>
            <a:r>
              <a:rPr lang="en-US" sz="2400" dirty="0" smtClean="0"/>
              <a:t>System Planning has primary responsibility for reporting of current and future resources in ERCOT </a:t>
            </a:r>
          </a:p>
          <a:p>
            <a:pPr lvl="1"/>
            <a:r>
              <a:rPr lang="en-US" sz="2400" dirty="0" smtClean="0"/>
              <a:t>System Planning is a main internal consumer of DG data; for example:</a:t>
            </a:r>
          </a:p>
          <a:p>
            <a:pPr lvl="2"/>
            <a:r>
              <a:rPr lang="en-US" sz="2000" dirty="0" smtClean="0"/>
              <a:t>Current and forecasted DG capacity reported to NERC for their Long Term Reliability Assessments</a:t>
            </a:r>
          </a:p>
          <a:p>
            <a:pPr lvl="2"/>
            <a:r>
              <a:rPr lang="en-US" sz="2000" dirty="0"/>
              <a:t>Transmission Planning Dept. looking at how DG </a:t>
            </a:r>
            <a:r>
              <a:rPr lang="en-US" sz="2000" dirty="0" smtClean="0"/>
              <a:t>should be incorporated </a:t>
            </a:r>
            <a:r>
              <a:rPr lang="en-US" sz="2000" dirty="0"/>
              <a:t>in </a:t>
            </a:r>
            <a:r>
              <a:rPr lang="en-US" sz="2000" dirty="0" smtClean="0"/>
              <a:t>reliability studies and load flow cases</a:t>
            </a:r>
          </a:p>
          <a:p>
            <a:pPr lvl="1"/>
            <a:r>
              <a:rPr lang="en-US" sz="2400" dirty="0"/>
              <a:t>System Planning (Load Forecasting &amp; </a:t>
            </a:r>
            <a:r>
              <a:rPr lang="en-US" sz="2400" dirty="0" smtClean="0"/>
              <a:t>Analysis Dept.) already manages Load Profiling data used for the report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1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2600" b="1" dirty="0" smtClean="0">
                <a:solidFill>
                  <a:schemeClr val="accent1"/>
                </a:solidFill>
              </a:rPr>
              <a:t>Relocation of Reporting Requirement to Protocols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70" y="868494"/>
            <a:ext cx="8534400" cy="5303706"/>
          </a:xfrm>
        </p:spPr>
        <p:txBody>
          <a:bodyPr/>
          <a:lstStyle/>
          <a:p>
            <a:r>
              <a:rPr lang="en-US" sz="2800" dirty="0" smtClean="0"/>
              <a:t>To align Binding Documents with the change in DG reporting responsibility, ERCOT submitting a NPRR </a:t>
            </a:r>
            <a:r>
              <a:rPr lang="en-US" sz="2800" dirty="0"/>
              <a:t>and complementary </a:t>
            </a:r>
            <a:r>
              <a:rPr lang="en-US" sz="2800" dirty="0" smtClean="0"/>
              <a:t>COPMGRR</a:t>
            </a:r>
          </a:p>
          <a:p>
            <a:pPr lvl="1"/>
            <a:r>
              <a:rPr lang="en-US" sz="2400" dirty="0" smtClean="0"/>
              <a:t>For COPMGRR, Section 10.3 deleted</a:t>
            </a:r>
          </a:p>
          <a:p>
            <a:pPr lvl="1"/>
            <a:r>
              <a:rPr lang="en-US" sz="2400" dirty="0" smtClean="0"/>
              <a:t>For NPRR, Section 10.3 language added to Section 3.2.5, Publication </a:t>
            </a:r>
            <a:r>
              <a:rPr lang="en-US" sz="2400" dirty="0"/>
              <a:t>of Resource and Load </a:t>
            </a:r>
            <a:r>
              <a:rPr lang="en-US" sz="2400" dirty="0" smtClean="0"/>
              <a:t>Information</a:t>
            </a:r>
          </a:p>
          <a:p>
            <a:r>
              <a:rPr lang="en-US" sz="2800" dirty="0" smtClean="0"/>
              <a:t>This change will put reporting requirements for DG in the same section of Protocols as reporting of other resources</a:t>
            </a:r>
          </a:p>
          <a:p>
            <a:r>
              <a:rPr lang="en-US" sz="2800" dirty="0" smtClean="0"/>
              <a:t>Putting these requirements in Protocols will increase market transparency for future changes in DG reporting</a:t>
            </a:r>
          </a:p>
          <a:p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3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New Report Format with Sample Data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800" y="1447800"/>
            <a:ext cx="6684600" cy="357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59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Treatment of Modification Requests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70" y="868494"/>
            <a:ext cx="8534400" cy="5303706"/>
          </a:xfrm>
        </p:spPr>
        <p:txBody>
          <a:bodyPr/>
          <a:lstStyle/>
          <a:p>
            <a:r>
              <a:rPr lang="en-US" sz="2800" dirty="0" smtClean="0"/>
              <a:t>ERCOT has focused on departmental transition activities and ensuring release of the new Unregistered </a:t>
            </a:r>
            <a:r>
              <a:rPr lang="en-US" sz="2800" dirty="0"/>
              <a:t>DG Report </a:t>
            </a:r>
            <a:r>
              <a:rPr lang="en-US" sz="2800" dirty="0" smtClean="0"/>
              <a:t>by the second-quarter deadline. </a:t>
            </a:r>
          </a:p>
          <a:p>
            <a:r>
              <a:rPr lang="en-US" sz="2800" dirty="0" smtClean="0"/>
              <a:t>To facilitate this proposed revision request process, ERCOT recommends a word-for-word transition of the reporting requirement to Protocols</a:t>
            </a:r>
            <a:endParaRPr lang="en-US" sz="2800" dirty="0"/>
          </a:p>
          <a:p>
            <a:r>
              <a:rPr lang="en-US" sz="2800" dirty="0" smtClean="0"/>
              <a:t>Proposed </a:t>
            </a:r>
            <a:r>
              <a:rPr lang="en-US" sz="2800" dirty="0" smtClean="0"/>
              <a:t>modifications to the Report can </a:t>
            </a:r>
            <a:r>
              <a:rPr lang="en-US" sz="2800" dirty="0" smtClean="0"/>
              <a:t>be </a:t>
            </a:r>
            <a:r>
              <a:rPr lang="en-US" sz="2800" dirty="0"/>
              <a:t>handled through the NPRR revision request </a:t>
            </a:r>
            <a:r>
              <a:rPr lang="en-US" sz="2800" dirty="0" smtClean="0"/>
              <a:t>process after approval of the “relocation” NPRR/COPMGRRs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8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c34af464-7aa1-4edd-9be4-83dffc1cb92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3126</TotalTime>
  <Words>279</Words>
  <Application>Microsoft Office PowerPoint</Application>
  <PresentationFormat>On-screen Show (4:3)</PresentationFormat>
  <Paragraphs>30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PowerPoint Presentation</vt:lpstr>
      <vt:lpstr>Relocation of Reporting Requirement to Protocols</vt:lpstr>
      <vt:lpstr>Relocation of Reporting Requirement to Protocols</vt:lpstr>
      <vt:lpstr>New Report Format with Sample Data</vt:lpstr>
      <vt:lpstr>Treatment of Modification Requests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Lazarus, Dana</cp:lastModifiedBy>
  <cp:revision>106</cp:revision>
  <cp:lastPrinted>2016-01-21T20:53:15Z</cp:lastPrinted>
  <dcterms:created xsi:type="dcterms:W3CDTF">2016-01-21T15:20:31Z</dcterms:created>
  <dcterms:modified xsi:type="dcterms:W3CDTF">2016-07-12T19:55:22Z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