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1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Data Transparency IT systems did not meet all SLA targets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06/07/16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06/08/16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06/09/16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06/10/16, 06/24/16 </a:t>
            </a:r>
            <a:r>
              <a:rPr lang="en-US" sz="1600" dirty="0"/>
              <a:t>–</a:t>
            </a:r>
            <a:r>
              <a:rPr lang="en-US" sz="1600" dirty="0" smtClean="0"/>
              <a:t> ERCOT </a:t>
            </a:r>
            <a:r>
              <a:rPr lang="en-US" sz="1600" dirty="0"/>
              <a:t>experienced an issue that degraded the ability to download report lists and reports from the Market Information System (MIS</a:t>
            </a:r>
            <a:r>
              <a:rPr lang="en-US" sz="1600" dirty="0" smtClean="0"/>
              <a:t>)</a:t>
            </a:r>
            <a:endParaRPr lang="en-US" sz="1600" dirty="0"/>
          </a:p>
          <a:p>
            <a:pPr lvl="2"/>
            <a:r>
              <a:rPr lang="en-US" sz="1200" dirty="0" smtClean="0"/>
              <a:t>The </a:t>
            </a:r>
            <a:r>
              <a:rPr lang="en-US" sz="1200" dirty="0"/>
              <a:t>query that was most impacted was </a:t>
            </a:r>
            <a:r>
              <a:rPr lang="en-US" sz="1200" dirty="0" err="1"/>
              <a:t>GetDocListByRptTyp</a:t>
            </a:r>
            <a:r>
              <a:rPr lang="en-US" sz="1200" dirty="0"/>
              <a:t> (which provides a list of reports available from the MIS)</a:t>
            </a:r>
            <a:endParaRPr lang="en-US" sz="1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06/20/16, 07/07/16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(Database Maintenance </a:t>
            </a:r>
            <a:r>
              <a:rPr lang="en-US" sz="1600" dirty="0"/>
              <a:t>– </a:t>
            </a:r>
            <a:r>
              <a:rPr lang="en-US" sz="1600" dirty="0" smtClean="0"/>
              <a:t>publishing and downloading of reports and extracts through the MIS and External </a:t>
            </a:r>
            <a:r>
              <a:rPr lang="en-US" sz="1600" dirty="0"/>
              <a:t>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06/30/16 – ERCOT experienced an issue that impacted the </a:t>
            </a:r>
            <a:r>
              <a:rPr lang="en-US" sz="1600" dirty="0" smtClean="0"/>
              <a:t>retrieval </a:t>
            </a:r>
            <a:r>
              <a:rPr lang="en-US" sz="1600" dirty="0"/>
              <a:t>of reports through External Web Services (</a:t>
            </a:r>
            <a:r>
              <a:rPr lang="en-US" sz="1600" dirty="0" smtClean="0"/>
              <a:t>EWS)</a:t>
            </a:r>
            <a:endParaRPr lang="en-US" sz="1600" dirty="0"/>
          </a:p>
          <a:p>
            <a:pPr lvl="2"/>
            <a:r>
              <a:rPr lang="en-US" sz="1200" dirty="0"/>
              <a:t>No report postings </a:t>
            </a:r>
            <a:r>
              <a:rPr lang="en-US" sz="1200" dirty="0" smtClean="0"/>
              <a:t>were </a:t>
            </a:r>
            <a:r>
              <a:rPr lang="en-US" sz="1200" dirty="0"/>
              <a:t>missed as a result of the </a:t>
            </a:r>
            <a:r>
              <a:rPr lang="en-US" sz="1200" dirty="0" smtClean="0"/>
              <a:t>issue</a:t>
            </a: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175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45</cp:revision>
  <cp:lastPrinted>2016-01-21T20:53:15Z</cp:lastPrinted>
  <dcterms:created xsi:type="dcterms:W3CDTF">2016-01-21T15:20:31Z</dcterms:created>
  <dcterms:modified xsi:type="dcterms:W3CDTF">2016-07-22T21:22:57Z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